
<file path=[Content_Types].xml><?xml version="1.0" encoding="utf-8"?>
<Types xmlns="http://schemas.openxmlformats.org/package/2006/content-types">
  <Default Extension="mp3" ContentType="audio/mpeg"/>
  <Default Extension="png" ContentType="image/png"/>
  <Default Extension="glb" ContentType="model/gltf.binary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2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08" r:id="rId2"/>
    <p:sldId id="291" r:id="rId3"/>
    <p:sldId id="285" r:id="rId4"/>
    <p:sldId id="284" r:id="rId5"/>
    <p:sldId id="277" r:id="rId6"/>
    <p:sldId id="278" r:id="rId7"/>
    <p:sldId id="295" r:id="rId8"/>
    <p:sldId id="318" r:id="rId9"/>
    <p:sldId id="316" r:id="rId10"/>
    <p:sldId id="299" r:id="rId11"/>
    <p:sldId id="303" r:id="rId12"/>
    <p:sldId id="310" r:id="rId13"/>
    <p:sldId id="463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9" userDrawn="1">
          <p15:clr>
            <a:srgbClr val="A4A3A4"/>
          </p15:clr>
        </p15:guide>
        <p15:guide id="5" pos="1005" userDrawn="1">
          <p15:clr>
            <a:srgbClr val="A4A3A4"/>
          </p15:clr>
        </p15:guide>
        <p15:guide id="6" pos="5155" userDrawn="1">
          <p15:clr>
            <a:srgbClr val="A4A3A4"/>
          </p15:clr>
        </p15:guide>
        <p15:guide id="7" orient="horz" pos="845" userDrawn="1">
          <p15:clr>
            <a:srgbClr val="A4A3A4"/>
          </p15:clr>
        </p15:guide>
        <p15:guide id="8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3B3838"/>
    <a:srgbClr val="900614"/>
    <a:srgbClr val="141414"/>
    <a:srgbClr val="F1F1F0"/>
    <a:srgbClr val="FF5050"/>
    <a:srgbClr val="82FCF1"/>
    <a:srgbClr val="982D2F"/>
    <a:srgbClr val="E44858"/>
    <a:srgbClr val="E146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20017" autoAdjust="0"/>
    <p:restoredTop sz="94730" autoAdjust="0"/>
  </p:normalViewPr>
  <p:slideViewPr>
    <p:cSldViewPr snapToGrid="0" showGuides="1">
      <p:cViewPr>
        <p:scale>
          <a:sx n="100" d="100"/>
          <a:sy n="100" d="100"/>
        </p:scale>
        <p:origin x="1872" y="660"/>
      </p:cViewPr>
      <p:guideLst>
        <p:guide orient="horz" pos="2069"/>
        <p:guide pos="1005"/>
        <p:guide pos="5155"/>
        <p:guide orient="horz" pos="845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BADC60-D524-44CD-932C-BDCB93E0BEDF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EC9CAA-CB99-4376-B531-F167E9778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58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C9CAA-CB99-4376-B531-F167E97789D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784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C9CAA-CB99-4376-B531-F167E97789D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9579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C9CAA-CB99-4376-B531-F167E97789D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580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F2D97D0B-8462-4110-8AD7-9F5B7F4BC6F3}"/>
              </a:ext>
            </a:extLst>
          </p:cNvPr>
          <p:cNvSpPr/>
          <p:nvPr userDrawn="1"/>
        </p:nvSpPr>
        <p:spPr>
          <a:xfrm>
            <a:off x="0" y="-1001480"/>
            <a:ext cx="12192000" cy="7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276C8560-47CE-49F5-BC4E-A6C5CE30FF7A}"/>
              </a:ext>
            </a:extLst>
          </p:cNvPr>
          <p:cNvSpPr/>
          <p:nvPr userDrawn="1"/>
        </p:nvSpPr>
        <p:spPr>
          <a:xfrm>
            <a:off x="0" y="7148280"/>
            <a:ext cx="12192000" cy="7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7CDCCB7-2839-45A3-816C-46593C70E1B7}"/>
              </a:ext>
            </a:extLst>
          </p:cNvPr>
          <p:cNvSpPr txBox="1"/>
          <p:nvPr userDrawn="1"/>
        </p:nvSpPr>
        <p:spPr>
          <a:xfrm>
            <a:off x="118382" y="-979255"/>
            <a:ext cx="1074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音频</a:t>
            </a:r>
            <a:endParaRPr lang="en-US" altLang="zh-CN" spc="6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pc="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C7AD8F6-D357-47DA-8D18-BEC16C173D81}"/>
              </a:ext>
            </a:extLst>
          </p:cNvPr>
          <p:cNvSpPr txBox="1"/>
          <p:nvPr userDrawn="1"/>
        </p:nvSpPr>
        <p:spPr>
          <a:xfrm>
            <a:off x="118382" y="7177314"/>
            <a:ext cx="1074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endParaRPr lang="en-US" altLang="zh-CN" spc="6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pc="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矩阵</a:t>
            </a:r>
          </a:p>
        </p:txBody>
      </p:sp>
    </p:spTree>
    <p:extLst>
      <p:ext uri="{BB962C8B-B14F-4D97-AF65-F5344CB8AC3E}">
        <p14:creationId xmlns:p14="http://schemas.microsoft.com/office/powerpoint/2010/main" val="66385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D2CF3-6EDA-4220-9EB9-5280086FA48D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9B50E-3109-46C3-8C3F-E04547D954D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13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7227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7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17" Type="http://schemas.openxmlformats.org/officeDocument/2006/relationships/tags" Target="../tags/tag296.xml"/><Relationship Id="rId299" Type="http://schemas.openxmlformats.org/officeDocument/2006/relationships/tags" Target="../tags/tag478.xml"/><Relationship Id="rId21" Type="http://schemas.openxmlformats.org/officeDocument/2006/relationships/tags" Target="../tags/tag200.xml"/><Relationship Id="rId63" Type="http://schemas.openxmlformats.org/officeDocument/2006/relationships/tags" Target="../tags/tag242.xml"/><Relationship Id="rId159" Type="http://schemas.openxmlformats.org/officeDocument/2006/relationships/tags" Target="../tags/tag338.xml"/><Relationship Id="rId324" Type="http://schemas.openxmlformats.org/officeDocument/2006/relationships/tags" Target="../tags/tag503.xml"/><Relationship Id="rId366" Type="http://schemas.openxmlformats.org/officeDocument/2006/relationships/tags" Target="../tags/tag545.xml"/><Relationship Id="rId531" Type="http://schemas.openxmlformats.org/officeDocument/2006/relationships/tags" Target="../tags/tag710.xml"/><Relationship Id="rId573" Type="http://schemas.openxmlformats.org/officeDocument/2006/relationships/tags" Target="../tags/tag752.xml"/><Relationship Id="rId170" Type="http://schemas.openxmlformats.org/officeDocument/2006/relationships/tags" Target="../tags/tag349.xml"/><Relationship Id="rId226" Type="http://schemas.openxmlformats.org/officeDocument/2006/relationships/tags" Target="../tags/tag405.xml"/><Relationship Id="rId433" Type="http://schemas.openxmlformats.org/officeDocument/2006/relationships/tags" Target="../tags/tag612.xml"/><Relationship Id="rId268" Type="http://schemas.openxmlformats.org/officeDocument/2006/relationships/tags" Target="../tags/tag447.xml"/><Relationship Id="rId475" Type="http://schemas.openxmlformats.org/officeDocument/2006/relationships/tags" Target="../tags/tag654.xml"/><Relationship Id="rId32" Type="http://schemas.openxmlformats.org/officeDocument/2006/relationships/tags" Target="../tags/tag211.xml"/><Relationship Id="rId74" Type="http://schemas.openxmlformats.org/officeDocument/2006/relationships/tags" Target="../tags/tag253.xml"/><Relationship Id="rId128" Type="http://schemas.openxmlformats.org/officeDocument/2006/relationships/tags" Target="../tags/tag307.xml"/><Relationship Id="rId335" Type="http://schemas.openxmlformats.org/officeDocument/2006/relationships/tags" Target="../tags/tag514.xml"/><Relationship Id="rId377" Type="http://schemas.openxmlformats.org/officeDocument/2006/relationships/tags" Target="../tags/tag556.xml"/><Relationship Id="rId500" Type="http://schemas.openxmlformats.org/officeDocument/2006/relationships/tags" Target="../tags/tag679.xml"/><Relationship Id="rId542" Type="http://schemas.openxmlformats.org/officeDocument/2006/relationships/tags" Target="../tags/tag721.xml"/><Relationship Id="rId584" Type="http://schemas.openxmlformats.org/officeDocument/2006/relationships/tags" Target="../tags/tag763.xml"/><Relationship Id="rId5" Type="http://schemas.microsoft.com/office/2007/relationships/media" Target="../media/media25.mp3"/><Relationship Id="rId181" Type="http://schemas.openxmlformats.org/officeDocument/2006/relationships/tags" Target="../tags/tag360.xml"/><Relationship Id="rId237" Type="http://schemas.openxmlformats.org/officeDocument/2006/relationships/tags" Target="../tags/tag416.xml"/><Relationship Id="rId402" Type="http://schemas.openxmlformats.org/officeDocument/2006/relationships/tags" Target="../tags/tag581.xml"/><Relationship Id="rId279" Type="http://schemas.openxmlformats.org/officeDocument/2006/relationships/tags" Target="../tags/tag458.xml"/><Relationship Id="rId444" Type="http://schemas.openxmlformats.org/officeDocument/2006/relationships/tags" Target="../tags/tag623.xml"/><Relationship Id="rId486" Type="http://schemas.openxmlformats.org/officeDocument/2006/relationships/tags" Target="../tags/tag665.xml"/><Relationship Id="rId43" Type="http://schemas.openxmlformats.org/officeDocument/2006/relationships/tags" Target="../tags/tag222.xml"/><Relationship Id="rId139" Type="http://schemas.openxmlformats.org/officeDocument/2006/relationships/tags" Target="../tags/tag318.xml"/><Relationship Id="rId290" Type="http://schemas.openxmlformats.org/officeDocument/2006/relationships/tags" Target="../tags/tag469.xml"/><Relationship Id="rId304" Type="http://schemas.openxmlformats.org/officeDocument/2006/relationships/tags" Target="../tags/tag483.xml"/><Relationship Id="rId346" Type="http://schemas.openxmlformats.org/officeDocument/2006/relationships/tags" Target="../tags/tag525.xml"/><Relationship Id="rId388" Type="http://schemas.openxmlformats.org/officeDocument/2006/relationships/tags" Target="../tags/tag567.xml"/><Relationship Id="rId511" Type="http://schemas.openxmlformats.org/officeDocument/2006/relationships/tags" Target="../tags/tag690.xml"/><Relationship Id="rId553" Type="http://schemas.openxmlformats.org/officeDocument/2006/relationships/tags" Target="../tags/tag732.xml"/><Relationship Id="rId609" Type="http://schemas.openxmlformats.org/officeDocument/2006/relationships/image" Target="../media/image8.png"/><Relationship Id="rId85" Type="http://schemas.openxmlformats.org/officeDocument/2006/relationships/tags" Target="../tags/tag264.xml"/><Relationship Id="rId150" Type="http://schemas.openxmlformats.org/officeDocument/2006/relationships/tags" Target="../tags/tag329.xml"/><Relationship Id="rId192" Type="http://schemas.openxmlformats.org/officeDocument/2006/relationships/tags" Target="../tags/tag371.xml"/><Relationship Id="rId206" Type="http://schemas.openxmlformats.org/officeDocument/2006/relationships/tags" Target="../tags/tag385.xml"/><Relationship Id="rId413" Type="http://schemas.openxmlformats.org/officeDocument/2006/relationships/tags" Target="../tags/tag592.xml"/><Relationship Id="rId595" Type="http://schemas.openxmlformats.org/officeDocument/2006/relationships/tags" Target="../tags/tag774.xml"/><Relationship Id="rId248" Type="http://schemas.openxmlformats.org/officeDocument/2006/relationships/tags" Target="../tags/tag427.xml"/><Relationship Id="rId455" Type="http://schemas.openxmlformats.org/officeDocument/2006/relationships/tags" Target="../tags/tag634.xml"/><Relationship Id="rId497" Type="http://schemas.openxmlformats.org/officeDocument/2006/relationships/tags" Target="../tags/tag676.xml"/><Relationship Id="rId12" Type="http://schemas.openxmlformats.org/officeDocument/2006/relationships/tags" Target="../tags/tag191.xml"/><Relationship Id="rId108" Type="http://schemas.openxmlformats.org/officeDocument/2006/relationships/tags" Target="../tags/tag287.xml"/><Relationship Id="rId315" Type="http://schemas.openxmlformats.org/officeDocument/2006/relationships/tags" Target="../tags/tag494.xml"/><Relationship Id="rId357" Type="http://schemas.openxmlformats.org/officeDocument/2006/relationships/tags" Target="../tags/tag536.xml"/><Relationship Id="rId522" Type="http://schemas.openxmlformats.org/officeDocument/2006/relationships/tags" Target="../tags/tag701.xml"/><Relationship Id="rId54" Type="http://schemas.openxmlformats.org/officeDocument/2006/relationships/tags" Target="../tags/tag233.xml"/><Relationship Id="rId96" Type="http://schemas.openxmlformats.org/officeDocument/2006/relationships/tags" Target="../tags/tag275.xml"/><Relationship Id="rId161" Type="http://schemas.openxmlformats.org/officeDocument/2006/relationships/tags" Target="../tags/tag340.xml"/><Relationship Id="rId217" Type="http://schemas.openxmlformats.org/officeDocument/2006/relationships/tags" Target="../tags/tag396.xml"/><Relationship Id="rId399" Type="http://schemas.openxmlformats.org/officeDocument/2006/relationships/tags" Target="../tags/tag578.xml"/><Relationship Id="rId564" Type="http://schemas.openxmlformats.org/officeDocument/2006/relationships/tags" Target="../tags/tag743.xml"/><Relationship Id="rId259" Type="http://schemas.openxmlformats.org/officeDocument/2006/relationships/tags" Target="../tags/tag438.xml"/><Relationship Id="rId424" Type="http://schemas.openxmlformats.org/officeDocument/2006/relationships/tags" Target="../tags/tag603.xml"/><Relationship Id="rId466" Type="http://schemas.openxmlformats.org/officeDocument/2006/relationships/tags" Target="../tags/tag645.xml"/><Relationship Id="rId23" Type="http://schemas.openxmlformats.org/officeDocument/2006/relationships/tags" Target="../tags/tag202.xml"/><Relationship Id="rId119" Type="http://schemas.openxmlformats.org/officeDocument/2006/relationships/tags" Target="../tags/tag298.xml"/><Relationship Id="rId270" Type="http://schemas.openxmlformats.org/officeDocument/2006/relationships/tags" Target="../tags/tag449.xml"/><Relationship Id="rId326" Type="http://schemas.openxmlformats.org/officeDocument/2006/relationships/tags" Target="../tags/tag505.xml"/><Relationship Id="rId533" Type="http://schemas.openxmlformats.org/officeDocument/2006/relationships/tags" Target="../tags/tag712.xml"/><Relationship Id="rId65" Type="http://schemas.openxmlformats.org/officeDocument/2006/relationships/tags" Target="../tags/tag244.xml"/><Relationship Id="rId130" Type="http://schemas.openxmlformats.org/officeDocument/2006/relationships/tags" Target="../tags/tag309.xml"/><Relationship Id="rId368" Type="http://schemas.openxmlformats.org/officeDocument/2006/relationships/tags" Target="../tags/tag547.xml"/><Relationship Id="rId575" Type="http://schemas.openxmlformats.org/officeDocument/2006/relationships/tags" Target="../tags/tag754.xml"/><Relationship Id="rId172" Type="http://schemas.openxmlformats.org/officeDocument/2006/relationships/tags" Target="../tags/tag351.xml"/><Relationship Id="rId228" Type="http://schemas.openxmlformats.org/officeDocument/2006/relationships/tags" Target="../tags/tag407.xml"/><Relationship Id="rId435" Type="http://schemas.openxmlformats.org/officeDocument/2006/relationships/tags" Target="../tags/tag614.xml"/><Relationship Id="rId477" Type="http://schemas.openxmlformats.org/officeDocument/2006/relationships/tags" Target="../tags/tag656.xml"/><Relationship Id="rId600" Type="http://schemas.openxmlformats.org/officeDocument/2006/relationships/tags" Target="../tags/tag779.xml"/><Relationship Id="rId281" Type="http://schemas.openxmlformats.org/officeDocument/2006/relationships/tags" Target="../tags/tag460.xml"/><Relationship Id="rId337" Type="http://schemas.openxmlformats.org/officeDocument/2006/relationships/tags" Target="../tags/tag516.xml"/><Relationship Id="rId502" Type="http://schemas.openxmlformats.org/officeDocument/2006/relationships/tags" Target="../tags/tag681.xml"/><Relationship Id="rId34" Type="http://schemas.openxmlformats.org/officeDocument/2006/relationships/tags" Target="../tags/tag213.xml"/><Relationship Id="rId76" Type="http://schemas.openxmlformats.org/officeDocument/2006/relationships/tags" Target="../tags/tag255.xml"/><Relationship Id="rId141" Type="http://schemas.openxmlformats.org/officeDocument/2006/relationships/tags" Target="../tags/tag320.xml"/><Relationship Id="rId379" Type="http://schemas.openxmlformats.org/officeDocument/2006/relationships/tags" Target="../tags/tag558.xml"/><Relationship Id="rId544" Type="http://schemas.openxmlformats.org/officeDocument/2006/relationships/tags" Target="../tags/tag723.xml"/><Relationship Id="rId586" Type="http://schemas.openxmlformats.org/officeDocument/2006/relationships/tags" Target="../tags/tag765.xml"/><Relationship Id="rId7" Type="http://schemas.openxmlformats.org/officeDocument/2006/relationships/tags" Target="../tags/tag186.xml"/><Relationship Id="rId183" Type="http://schemas.openxmlformats.org/officeDocument/2006/relationships/tags" Target="../tags/tag362.xml"/><Relationship Id="rId239" Type="http://schemas.openxmlformats.org/officeDocument/2006/relationships/tags" Target="../tags/tag418.xml"/><Relationship Id="rId390" Type="http://schemas.openxmlformats.org/officeDocument/2006/relationships/tags" Target="../tags/tag569.xml"/><Relationship Id="rId404" Type="http://schemas.openxmlformats.org/officeDocument/2006/relationships/tags" Target="../tags/tag583.xml"/><Relationship Id="rId446" Type="http://schemas.openxmlformats.org/officeDocument/2006/relationships/tags" Target="../tags/tag625.xml"/><Relationship Id="rId611" Type="http://schemas.openxmlformats.org/officeDocument/2006/relationships/image" Target="../media/image9.png"/><Relationship Id="rId250" Type="http://schemas.openxmlformats.org/officeDocument/2006/relationships/tags" Target="../tags/tag429.xml"/><Relationship Id="rId292" Type="http://schemas.openxmlformats.org/officeDocument/2006/relationships/tags" Target="../tags/tag471.xml"/><Relationship Id="rId306" Type="http://schemas.openxmlformats.org/officeDocument/2006/relationships/tags" Target="../tags/tag485.xml"/><Relationship Id="rId488" Type="http://schemas.openxmlformats.org/officeDocument/2006/relationships/tags" Target="../tags/tag667.xml"/><Relationship Id="rId45" Type="http://schemas.openxmlformats.org/officeDocument/2006/relationships/tags" Target="../tags/tag224.xml"/><Relationship Id="rId87" Type="http://schemas.openxmlformats.org/officeDocument/2006/relationships/tags" Target="../tags/tag266.xml"/><Relationship Id="rId110" Type="http://schemas.openxmlformats.org/officeDocument/2006/relationships/tags" Target="../tags/tag289.xml"/><Relationship Id="rId348" Type="http://schemas.openxmlformats.org/officeDocument/2006/relationships/tags" Target="../tags/tag527.xml"/><Relationship Id="rId513" Type="http://schemas.openxmlformats.org/officeDocument/2006/relationships/tags" Target="../tags/tag692.xml"/><Relationship Id="rId555" Type="http://schemas.openxmlformats.org/officeDocument/2006/relationships/tags" Target="../tags/tag734.xml"/><Relationship Id="rId597" Type="http://schemas.openxmlformats.org/officeDocument/2006/relationships/tags" Target="../tags/tag776.xml"/><Relationship Id="rId152" Type="http://schemas.openxmlformats.org/officeDocument/2006/relationships/tags" Target="../tags/tag331.xml"/><Relationship Id="rId194" Type="http://schemas.openxmlformats.org/officeDocument/2006/relationships/tags" Target="../tags/tag373.xml"/><Relationship Id="rId208" Type="http://schemas.openxmlformats.org/officeDocument/2006/relationships/tags" Target="../tags/tag387.xml"/><Relationship Id="rId415" Type="http://schemas.openxmlformats.org/officeDocument/2006/relationships/tags" Target="../tags/tag594.xml"/><Relationship Id="rId457" Type="http://schemas.openxmlformats.org/officeDocument/2006/relationships/tags" Target="../tags/tag636.xml"/><Relationship Id="rId261" Type="http://schemas.openxmlformats.org/officeDocument/2006/relationships/tags" Target="../tags/tag440.xml"/><Relationship Id="rId499" Type="http://schemas.openxmlformats.org/officeDocument/2006/relationships/tags" Target="../tags/tag678.xml"/><Relationship Id="rId14" Type="http://schemas.openxmlformats.org/officeDocument/2006/relationships/tags" Target="../tags/tag193.xml"/><Relationship Id="rId56" Type="http://schemas.openxmlformats.org/officeDocument/2006/relationships/tags" Target="../tags/tag235.xml"/><Relationship Id="rId317" Type="http://schemas.openxmlformats.org/officeDocument/2006/relationships/tags" Target="../tags/tag496.xml"/><Relationship Id="rId359" Type="http://schemas.openxmlformats.org/officeDocument/2006/relationships/tags" Target="../tags/tag538.xml"/><Relationship Id="rId524" Type="http://schemas.openxmlformats.org/officeDocument/2006/relationships/tags" Target="../tags/tag703.xml"/><Relationship Id="rId566" Type="http://schemas.openxmlformats.org/officeDocument/2006/relationships/tags" Target="../tags/tag745.xml"/><Relationship Id="rId98" Type="http://schemas.openxmlformats.org/officeDocument/2006/relationships/tags" Target="../tags/tag277.xml"/><Relationship Id="rId121" Type="http://schemas.openxmlformats.org/officeDocument/2006/relationships/tags" Target="../tags/tag300.xml"/><Relationship Id="rId163" Type="http://schemas.openxmlformats.org/officeDocument/2006/relationships/tags" Target="../tags/tag342.xml"/><Relationship Id="rId219" Type="http://schemas.openxmlformats.org/officeDocument/2006/relationships/tags" Target="../tags/tag398.xml"/><Relationship Id="rId370" Type="http://schemas.openxmlformats.org/officeDocument/2006/relationships/tags" Target="../tags/tag549.xml"/><Relationship Id="rId426" Type="http://schemas.openxmlformats.org/officeDocument/2006/relationships/tags" Target="../tags/tag605.xml"/><Relationship Id="rId230" Type="http://schemas.openxmlformats.org/officeDocument/2006/relationships/tags" Target="../tags/tag409.xml"/><Relationship Id="rId468" Type="http://schemas.openxmlformats.org/officeDocument/2006/relationships/tags" Target="../tags/tag647.xml"/><Relationship Id="rId25" Type="http://schemas.openxmlformats.org/officeDocument/2006/relationships/tags" Target="../tags/tag204.xml"/><Relationship Id="rId67" Type="http://schemas.openxmlformats.org/officeDocument/2006/relationships/tags" Target="../tags/tag246.xml"/><Relationship Id="rId272" Type="http://schemas.openxmlformats.org/officeDocument/2006/relationships/tags" Target="../tags/tag451.xml"/><Relationship Id="rId328" Type="http://schemas.openxmlformats.org/officeDocument/2006/relationships/tags" Target="../tags/tag507.xml"/><Relationship Id="rId535" Type="http://schemas.openxmlformats.org/officeDocument/2006/relationships/tags" Target="../tags/tag714.xml"/><Relationship Id="rId577" Type="http://schemas.openxmlformats.org/officeDocument/2006/relationships/tags" Target="../tags/tag756.xml"/><Relationship Id="rId132" Type="http://schemas.openxmlformats.org/officeDocument/2006/relationships/tags" Target="../tags/tag311.xml"/><Relationship Id="rId174" Type="http://schemas.openxmlformats.org/officeDocument/2006/relationships/tags" Target="../tags/tag353.xml"/><Relationship Id="rId381" Type="http://schemas.openxmlformats.org/officeDocument/2006/relationships/tags" Target="../tags/tag560.xml"/><Relationship Id="rId602" Type="http://schemas.openxmlformats.org/officeDocument/2006/relationships/tags" Target="../tags/tag781.xml"/><Relationship Id="rId241" Type="http://schemas.openxmlformats.org/officeDocument/2006/relationships/tags" Target="../tags/tag420.xml"/><Relationship Id="rId437" Type="http://schemas.openxmlformats.org/officeDocument/2006/relationships/tags" Target="../tags/tag616.xml"/><Relationship Id="rId479" Type="http://schemas.openxmlformats.org/officeDocument/2006/relationships/tags" Target="../tags/tag658.xml"/><Relationship Id="rId36" Type="http://schemas.openxmlformats.org/officeDocument/2006/relationships/tags" Target="../tags/tag215.xml"/><Relationship Id="rId283" Type="http://schemas.openxmlformats.org/officeDocument/2006/relationships/tags" Target="../tags/tag462.xml"/><Relationship Id="rId339" Type="http://schemas.openxmlformats.org/officeDocument/2006/relationships/tags" Target="../tags/tag518.xml"/><Relationship Id="rId490" Type="http://schemas.openxmlformats.org/officeDocument/2006/relationships/tags" Target="../tags/tag669.xml"/><Relationship Id="rId504" Type="http://schemas.openxmlformats.org/officeDocument/2006/relationships/tags" Target="../tags/tag683.xml"/><Relationship Id="rId546" Type="http://schemas.openxmlformats.org/officeDocument/2006/relationships/tags" Target="../tags/tag725.xml"/><Relationship Id="rId78" Type="http://schemas.openxmlformats.org/officeDocument/2006/relationships/tags" Target="../tags/tag257.xml"/><Relationship Id="rId101" Type="http://schemas.openxmlformats.org/officeDocument/2006/relationships/tags" Target="../tags/tag280.xml"/><Relationship Id="rId143" Type="http://schemas.openxmlformats.org/officeDocument/2006/relationships/tags" Target="../tags/tag322.xml"/><Relationship Id="rId185" Type="http://schemas.openxmlformats.org/officeDocument/2006/relationships/tags" Target="../tags/tag364.xml"/><Relationship Id="rId350" Type="http://schemas.openxmlformats.org/officeDocument/2006/relationships/tags" Target="../tags/tag529.xml"/><Relationship Id="rId406" Type="http://schemas.openxmlformats.org/officeDocument/2006/relationships/tags" Target="../tags/tag585.xml"/><Relationship Id="rId588" Type="http://schemas.openxmlformats.org/officeDocument/2006/relationships/tags" Target="../tags/tag767.xml"/><Relationship Id="rId9" Type="http://schemas.openxmlformats.org/officeDocument/2006/relationships/tags" Target="../tags/tag188.xml"/><Relationship Id="rId210" Type="http://schemas.openxmlformats.org/officeDocument/2006/relationships/tags" Target="../tags/tag389.xml"/><Relationship Id="rId392" Type="http://schemas.openxmlformats.org/officeDocument/2006/relationships/tags" Target="../tags/tag571.xml"/><Relationship Id="rId448" Type="http://schemas.openxmlformats.org/officeDocument/2006/relationships/tags" Target="../tags/tag627.xml"/><Relationship Id="rId613" Type="http://schemas.openxmlformats.org/officeDocument/2006/relationships/image" Target="../media/image1.png"/><Relationship Id="rId252" Type="http://schemas.openxmlformats.org/officeDocument/2006/relationships/tags" Target="../tags/tag431.xml"/><Relationship Id="rId294" Type="http://schemas.openxmlformats.org/officeDocument/2006/relationships/tags" Target="../tags/tag473.xml"/><Relationship Id="rId308" Type="http://schemas.openxmlformats.org/officeDocument/2006/relationships/tags" Target="../tags/tag487.xml"/><Relationship Id="rId515" Type="http://schemas.openxmlformats.org/officeDocument/2006/relationships/tags" Target="../tags/tag694.xml"/><Relationship Id="rId47" Type="http://schemas.openxmlformats.org/officeDocument/2006/relationships/tags" Target="../tags/tag226.xml"/><Relationship Id="rId89" Type="http://schemas.openxmlformats.org/officeDocument/2006/relationships/tags" Target="../tags/tag268.xml"/><Relationship Id="rId112" Type="http://schemas.openxmlformats.org/officeDocument/2006/relationships/tags" Target="../tags/tag291.xml"/><Relationship Id="rId154" Type="http://schemas.openxmlformats.org/officeDocument/2006/relationships/tags" Target="../tags/tag333.xml"/><Relationship Id="rId361" Type="http://schemas.openxmlformats.org/officeDocument/2006/relationships/tags" Target="../tags/tag540.xml"/><Relationship Id="rId557" Type="http://schemas.openxmlformats.org/officeDocument/2006/relationships/tags" Target="../tags/tag736.xml"/><Relationship Id="rId599" Type="http://schemas.openxmlformats.org/officeDocument/2006/relationships/tags" Target="../tags/tag778.xml"/><Relationship Id="rId196" Type="http://schemas.openxmlformats.org/officeDocument/2006/relationships/tags" Target="../tags/tag375.xml"/><Relationship Id="rId417" Type="http://schemas.openxmlformats.org/officeDocument/2006/relationships/tags" Target="../tags/tag596.xml"/><Relationship Id="rId459" Type="http://schemas.openxmlformats.org/officeDocument/2006/relationships/tags" Target="../tags/tag638.xml"/><Relationship Id="rId16" Type="http://schemas.openxmlformats.org/officeDocument/2006/relationships/tags" Target="../tags/tag195.xml"/><Relationship Id="rId221" Type="http://schemas.openxmlformats.org/officeDocument/2006/relationships/tags" Target="../tags/tag400.xml"/><Relationship Id="rId263" Type="http://schemas.openxmlformats.org/officeDocument/2006/relationships/tags" Target="../tags/tag442.xml"/><Relationship Id="rId319" Type="http://schemas.openxmlformats.org/officeDocument/2006/relationships/tags" Target="../tags/tag498.xml"/><Relationship Id="rId470" Type="http://schemas.openxmlformats.org/officeDocument/2006/relationships/tags" Target="../tags/tag649.xml"/><Relationship Id="rId526" Type="http://schemas.openxmlformats.org/officeDocument/2006/relationships/tags" Target="../tags/tag705.xml"/><Relationship Id="rId58" Type="http://schemas.openxmlformats.org/officeDocument/2006/relationships/tags" Target="../tags/tag237.xml"/><Relationship Id="rId123" Type="http://schemas.openxmlformats.org/officeDocument/2006/relationships/tags" Target="../tags/tag302.xml"/><Relationship Id="rId330" Type="http://schemas.openxmlformats.org/officeDocument/2006/relationships/tags" Target="../tags/tag509.xml"/><Relationship Id="rId568" Type="http://schemas.openxmlformats.org/officeDocument/2006/relationships/tags" Target="../tags/tag747.xml"/><Relationship Id="rId165" Type="http://schemas.openxmlformats.org/officeDocument/2006/relationships/tags" Target="../tags/tag344.xml"/><Relationship Id="rId372" Type="http://schemas.openxmlformats.org/officeDocument/2006/relationships/tags" Target="../tags/tag551.xml"/><Relationship Id="rId428" Type="http://schemas.openxmlformats.org/officeDocument/2006/relationships/tags" Target="../tags/tag607.xml"/><Relationship Id="rId232" Type="http://schemas.openxmlformats.org/officeDocument/2006/relationships/tags" Target="../tags/tag411.xml"/><Relationship Id="rId274" Type="http://schemas.openxmlformats.org/officeDocument/2006/relationships/tags" Target="../tags/tag453.xml"/><Relationship Id="rId481" Type="http://schemas.openxmlformats.org/officeDocument/2006/relationships/tags" Target="../tags/tag660.xml"/><Relationship Id="rId27" Type="http://schemas.openxmlformats.org/officeDocument/2006/relationships/tags" Target="../tags/tag206.xml"/><Relationship Id="rId48" Type="http://schemas.openxmlformats.org/officeDocument/2006/relationships/tags" Target="../tags/tag227.xml"/><Relationship Id="rId69" Type="http://schemas.openxmlformats.org/officeDocument/2006/relationships/tags" Target="../tags/tag248.xml"/><Relationship Id="rId113" Type="http://schemas.openxmlformats.org/officeDocument/2006/relationships/tags" Target="../tags/tag292.xml"/><Relationship Id="rId134" Type="http://schemas.openxmlformats.org/officeDocument/2006/relationships/tags" Target="../tags/tag313.xml"/><Relationship Id="rId320" Type="http://schemas.openxmlformats.org/officeDocument/2006/relationships/tags" Target="../tags/tag499.xml"/><Relationship Id="rId537" Type="http://schemas.openxmlformats.org/officeDocument/2006/relationships/tags" Target="../tags/tag716.xml"/><Relationship Id="rId558" Type="http://schemas.openxmlformats.org/officeDocument/2006/relationships/tags" Target="../tags/tag737.xml"/><Relationship Id="rId579" Type="http://schemas.openxmlformats.org/officeDocument/2006/relationships/tags" Target="../tags/tag758.xml"/><Relationship Id="rId80" Type="http://schemas.openxmlformats.org/officeDocument/2006/relationships/tags" Target="../tags/tag259.xml"/><Relationship Id="rId155" Type="http://schemas.openxmlformats.org/officeDocument/2006/relationships/tags" Target="../tags/tag334.xml"/><Relationship Id="rId176" Type="http://schemas.openxmlformats.org/officeDocument/2006/relationships/tags" Target="../tags/tag355.xml"/><Relationship Id="rId197" Type="http://schemas.openxmlformats.org/officeDocument/2006/relationships/tags" Target="../tags/tag376.xml"/><Relationship Id="rId341" Type="http://schemas.openxmlformats.org/officeDocument/2006/relationships/tags" Target="../tags/tag520.xml"/><Relationship Id="rId362" Type="http://schemas.openxmlformats.org/officeDocument/2006/relationships/tags" Target="../tags/tag541.xml"/><Relationship Id="rId383" Type="http://schemas.openxmlformats.org/officeDocument/2006/relationships/tags" Target="../tags/tag562.xml"/><Relationship Id="rId418" Type="http://schemas.openxmlformats.org/officeDocument/2006/relationships/tags" Target="../tags/tag597.xml"/><Relationship Id="rId439" Type="http://schemas.openxmlformats.org/officeDocument/2006/relationships/tags" Target="../tags/tag618.xml"/><Relationship Id="rId590" Type="http://schemas.openxmlformats.org/officeDocument/2006/relationships/tags" Target="../tags/tag769.xml"/><Relationship Id="rId604" Type="http://schemas.openxmlformats.org/officeDocument/2006/relationships/tags" Target="../tags/tag783.xml"/><Relationship Id="rId201" Type="http://schemas.openxmlformats.org/officeDocument/2006/relationships/tags" Target="../tags/tag380.xml"/><Relationship Id="rId222" Type="http://schemas.openxmlformats.org/officeDocument/2006/relationships/tags" Target="../tags/tag401.xml"/><Relationship Id="rId243" Type="http://schemas.openxmlformats.org/officeDocument/2006/relationships/tags" Target="../tags/tag422.xml"/><Relationship Id="rId264" Type="http://schemas.openxmlformats.org/officeDocument/2006/relationships/tags" Target="../tags/tag443.xml"/><Relationship Id="rId285" Type="http://schemas.openxmlformats.org/officeDocument/2006/relationships/tags" Target="../tags/tag464.xml"/><Relationship Id="rId450" Type="http://schemas.openxmlformats.org/officeDocument/2006/relationships/tags" Target="../tags/tag629.xml"/><Relationship Id="rId471" Type="http://schemas.openxmlformats.org/officeDocument/2006/relationships/tags" Target="../tags/tag650.xml"/><Relationship Id="rId506" Type="http://schemas.openxmlformats.org/officeDocument/2006/relationships/tags" Target="../tags/tag685.xml"/><Relationship Id="rId17" Type="http://schemas.openxmlformats.org/officeDocument/2006/relationships/tags" Target="../tags/tag196.xml"/><Relationship Id="rId38" Type="http://schemas.openxmlformats.org/officeDocument/2006/relationships/tags" Target="../tags/tag217.xml"/><Relationship Id="rId59" Type="http://schemas.openxmlformats.org/officeDocument/2006/relationships/tags" Target="../tags/tag238.xml"/><Relationship Id="rId103" Type="http://schemas.openxmlformats.org/officeDocument/2006/relationships/tags" Target="../tags/tag282.xml"/><Relationship Id="rId124" Type="http://schemas.openxmlformats.org/officeDocument/2006/relationships/tags" Target="../tags/tag303.xml"/><Relationship Id="rId310" Type="http://schemas.openxmlformats.org/officeDocument/2006/relationships/tags" Target="../tags/tag489.xml"/><Relationship Id="rId492" Type="http://schemas.openxmlformats.org/officeDocument/2006/relationships/tags" Target="../tags/tag671.xml"/><Relationship Id="rId527" Type="http://schemas.openxmlformats.org/officeDocument/2006/relationships/tags" Target="../tags/tag706.xml"/><Relationship Id="rId548" Type="http://schemas.openxmlformats.org/officeDocument/2006/relationships/tags" Target="../tags/tag727.xml"/><Relationship Id="rId569" Type="http://schemas.openxmlformats.org/officeDocument/2006/relationships/tags" Target="../tags/tag748.xml"/><Relationship Id="rId70" Type="http://schemas.openxmlformats.org/officeDocument/2006/relationships/tags" Target="../tags/tag249.xml"/><Relationship Id="rId91" Type="http://schemas.openxmlformats.org/officeDocument/2006/relationships/tags" Target="../tags/tag270.xml"/><Relationship Id="rId145" Type="http://schemas.openxmlformats.org/officeDocument/2006/relationships/tags" Target="../tags/tag324.xml"/><Relationship Id="rId166" Type="http://schemas.openxmlformats.org/officeDocument/2006/relationships/tags" Target="../tags/tag345.xml"/><Relationship Id="rId187" Type="http://schemas.openxmlformats.org/officeDocument/2006/relationships/tags" Target="../tags/tag366.xml"/><Relationship Id="rId331" Type="http://schemas.openxmlformats.org/officeDocument/2006/relationships/tags" Target="../tags/tag510.xml"/><Relationship Id="rId352" Type="http://schemas.openxmlformats.org/officeDocument/2006/relationships/tags" Target="../tags/tag531.xml"/><Relationship Id="rId373" Type="http://schemas.openxmlformats.org/officeDocument/2006/relationships/tags" Target="../tags/tag552.xml"/><Relationship Id="rId394" Type="http://schemas.openxmlformats.org/officeDocument/2006/relationships/tags" Target="../tags/tag573.xml"/><Relationship Id="rId408" Type="http://schemas.openxmlformats.org/officeDocument/2006/relationships/tags" Target="../tags/tag587.xml"/><Relationship Id="rId429" Type="http://schemas.openxmlformats.org/officeDocument/2006/relationships/tags" Target="../tags/tag608.xml"/><Relationship Id="rId580" Type="http://schemas.openxmlformats.org/officeDocument/2006/relationships/tags" Target="../tags/tag759.xml"/><Relationship Id="rId1" Type="http://schemas.microsoft.com/office/2007/relationships/media" Target="../media/media24.mp3"/><Relationship Id="rId212" Type="http://schemas.openxmlformats.org/officeDocument/2006/relationships/tags" Target="../tags/tag391.xml"/><Relationship Id="rId233" Type="http://schemas.openxmlformats.org/officeDocument/2006/relationships/tags" Target="../tags/tag412.xml"/><Relationship Id="rId254" Type="http://schemas.openxmlformats.org/officeDocument/2006/relationships/tags" Target="../tags/tag433.xml"/><Relationship Id="rId440" Type="http://schemas.openxmlformats.org/officeDocument/2006/relationships/tags" Target="../tags/tag619.xml"/><Relationship Id="rId28" Type="http://schemas.openxmlformats.org/officeDocument/2006/relationships/tags" Target="../tags/tag207.xml"/><Relationship Id="rId49" Type="http://schemas.openxmlformats.org/officeDocument/2006/relationships/tags" Target="../tags/tag228.xml"/><Relationship Id="rId114" Type="http://schemas.openxmlformats.org/officeDocument/2006/relationships/tags" Target="../tags/tag293.xml"/><Relationship Id="rId275" Type="http://schemas.openxmlformats.org/officeDocument/2006/relationships/tags" Target="../tags/tag454.xml"/><Relationship Id="rId296" Type="http://schemas.openxmlformats.org/officeDocument/2006/relationships/tags" Target="../tags/tag475.xml"/><Relationship Id="rId300" Type="http://schemas.openxmlformats.org/officeDocument/2006/relationships/tags" Target="../tags/tag479.xml"/><Relationship Id="rId461" Type="http://schemas.openxmlformats.org/officeDocument/2006/relationships/tags" Target="../tags/tag640.xml"/><Relationship Id="rId482" Type="http://schemas.openxmlformats.org/officeDocument/2006/relationships/tags" Target="../tags/tag661.xml"/><Relationship Id="rId517" Type="http://schemas.openxmlformats.org/officeDocument/2006/relationships/tags" Target="../tags/tag696.xml"/><Relationship Id="rId538" Type="http://schemas.openxmlformats.org/officeDocument/2006/relationships/tags" Target="../tags/tag717.xml"/><Relationship Id="rId559" Type="http://schemas.openxmlformats.org/officeDocument/2006/relationships/tags" Target="../tags/tag738.xml"/><Relationship Id="rId60" Type="http://schemas.openxmlformats.org/officeDocument/2006/relationships/tags" Target="../tags/tag239.xml"/><Relationship Id="rId81" Type="http://schemas.openxmlformats.org/officeDocument/2006/relationships/tags" Target="../tags/tag260.xml"/><Relationship Id="rId135" Type="http://schemas.openxmlformats.org/officeDocument/2006/relationships/tags" Target="../tags/tag314.xml"/><Relationship Id="rId156" Type="http://schemas.openxmlformats.org/officeDocument/2006/relationships/tags" Target="../tags/tag335.xml"/><Relationship Id="rId177" Type="http://schemas.openxmlformats.org/officeDocument/2006/relationships/tags" Target="../tags/tag356.xml"/><Relationship Id="rId198" Type="http://schemas.openxmlformats.org/officeDocument/2006/relationships/tags" Target="../tags/tag377.xml"/><Relationship Id="rId321" Type="http://schemas.openxmlformats.org/officeDocument/2006/relationships/tags" Target="../tags/tag500.xml"/><Relationship Id="rId342" Type="http://schemas.openxmlformats.org/officeDocument/2006/relationships/tags" Target="../tags/tag521.xml"/><Relationship Id="rId363" Type="http://schemas.openxmlformats.org/officeDocument/2006/relationships/tags" Target="../tags/tag542.xml"/><Relationship Id="rId384" Type="http://schemas.openxmlformats.org/officeDocument/2006/relationships/tags" Target="../tags/tag563.xml"/><Relationship Id="rId419" Type="http://schemas.openxmlformats.org/officeDocument/2006/relationships/tags" Target="../tags/tag598.xml"/><Relationship Id="rId570" Type="http://schemas.openxmlformats.org/officeDocument/2006/relationships/tags" Target="../tags/tag749.xml"/><Relationship Id="rId591" Type="http://schemas.openxmlformats.org/officeDocument/2006/relationships/tags" Target="../tags/tag770.xml"/><Relationship Id="rId605" Type="http://schemas.openxmlformats.org/officeDocument/2006/relationships/tags" Target="../tags/tag784.xml"/><Relationship Id="rId202" Type="http://schemas.openxmlformats.org/officeDocument/2006/relationships/tags" Target="../tags/tag381.xml"/><Relationship Id="rId223" Type="http://schemas.openxmlformats.org/officeDocument/2006/relationships/tags" Target="../tags/tag402.xml"/><Relationship Id="rId244" Type="http://schemas.openxmlformats.org/officeDocument/2006/relationships/tags" Target="../tags/tag423.xml"/><Relationship Id="rId430" Type="http://schemas.openxmlformats.org/officeDocument/2006/relationships/tags" Target="../tags/tag609.xml"/><Relationship Id="rId18" Type="http://schemas.openxmlformats.org/officeDocument/2006/relationships/tags" Target="../tags/tag197.xml"/><Relationship Id="rId39" Type="http://schemas.openxmlformats.org/officeDocument/2006/relationships/tags" Target="../tags/tag218.xml"/><Relationship Id="rId265" Type="http://schemas.openxmlformats.org/officeDocument/2006/relationships/tags" Target="../tags/tag444.xml"/><Relationship Id="rId286" Type="http://schemas.openxmlformats.org/officeDocument/2006/relationships/tags" Target="../tags/tag465.xml"/><Relationship Id="rId451" Type="http://schemas.openxmlformats.org/officeDocument/2006/relationships/tags" Target="../tags/tag630.xml"/><Relationship Id="rId472" Type="http://schemas.openxmlformats.org/officeDocument/2006/relationships/tags" Target="../tags/tag651.xml"/><Relationship Id="rId493" Type="http://schemas.openxmlformats.org/officeDocument/2006/relationships/tags" Target="../tags/tag672.xml"/><Relationship Id="rId507" Type="http://schemas.openxmlformats.org/officeDocument/2006/relationships/tags" Target="../tags/tag686.xml"/><Relationship Id="rId528" Type="http://schemas.openxmlformats.org/officeDocument/2006/relationships/tags" Target="../tags/tag707.xml"/><Relationship Id="rId549" Type="http://schemas.openxmlformats.org/officeDocument/2006/relationships/tags" Target="../tags/tag728.xml"/><Relationship Id="rId50" Type="http://schemas.openxmlformats.org/officeDocument/2006/relationships/tags" Target="../tags/tag229.xml"/><Relationship Id="rId104" Type="http://schemas.openxmlformats.org/officeDocument/2006/relationships/tags" Target="../tags/tag283.xml"/><Relationship Id="rId125" Type="http://schemas.openxmlformats.org/officeDocument/2006/relationships/tags" Target="../tags/tag304.xml"/><Relationship Id="rId146" Type="http://schemas.openxmlformats.org/officeDocument/2006/relationships/tags" Target="../tags/tag325.xml"/><Relationship Id="rId167" Type="http://schemas.openxmlformats.org/officeDocument/2006/relationships/tags" Target="../tags/tag346.xml"/><Relationship Id="rId188" Type="http://schemas.openxmlformats.org/officeDocument/2006/relationships/tags" Target="../tags/tag367.xml"/><Relationship Id="rId311" Type="http://schemas.openxmlformats.org/officeDocument/2006/relationships/tags" Target="../tags/tag490.xml"/><Relationship Id="rId332" Type="http://schemas.openxmlformats.org/officeDocument/2006/relationships/tags" Target="../tags/tag511.xml"/><Relationship Id="rId353" Type="http://schemas.openxmlformats.org/officeDocument/2006/relationships/tags" Target="../tags/tag532.xml"/><Relationship Id="rId374" Type="http://schemas.openxmlformats.org/officeDocument/2006/relationships/tags" Target="../tags/tag553.xml"/><Relationship Id="rId395" Type="http://schemas.openxmlformats.org/officeDocument/2006/relationships/tags" Target="../tags/tag574.xml"/><Relationship Id="rId409" Type="http://schemas.openxmlformats.org/officeDocument/2006/relationships/tags" Target="../tags/tag588.xml"/><Relationship Id="rId560" Type="http://schemas.openxmlformats.org/officeDocument/2006/relationships/tags" Target="../tags/tag739.xml"/><Relationship Id="rId581" Type="http://schemas.openxmlformats.org/officeDocument/2006/relationships/tags" Target="../tags/tag760.xml"/><Relationship Id="rId71" Type="http://schemas.openxmlformats.org/officeDocument/2006/relationships/tags" Target="../tags/tag250.xml"/><Relationship Id="rId92" Type="http://schemas.openxmlformats.org/officeDocument/2006/relationships/tags" Target="../tags/tag271.xml"/><Relationship Id="rId213" Type="http://schemas.openxmlformats.org/officeDocument/2006/relationships/tags" Target="../tags/tag392.xml"/><Relationship Id="rId234" Type="http://schemas.openxmlformats.org/officeDocument/2006/relationships/tags" Target="../tags/tag413.xml"/><Relationship Id="rId420" Type="http://schemas.openxmlformats.org/officeDocument/2006/relationships/tags" Target="../tags/tag599.xml"/><Relationship Id="rId2" Type="http://schemas.openxmlformats.org/officeDocument/2006/relationships/audio" Target="../media/media24.mp3"/><Relationship Id="rId29" Type="http://schemas.openxmlformats.org/officeDocument/2006/relationships/tags" Target="../tags/tag208.xml"/><Relationship Id="rId255" Type="http://schemas.openxmlformats.org/officeDocument/2006/relationships/tags" Target="../tags/tag434.xml"/><Relationship Id="rId276" Type="http://schemas.openxmlformats.org/officeDocument/2006/relationships/tags" Target="../tags/tag455.xml"/><Relationship Id="rId297" Type="http://schemas.openxmlformats.org/officeDocument/2006/relationships/tags" Target="../tags/tag476.xml"/><Relationship Id="rId441" Type="http://schemas.openxmlformats.org/officeDocument/2006/relationships/tags" Target="../tags/tag620.xml"/><Relationship Id="rId462" Type="http://schemas.openxmlformats.org/officeDocument/2006/relationships/tags" Target="../tags/tag641.xml"/><Relationship Id="rId483" Type="http://schemas.openxmlformats.org/officeDocument/2006/relationships/tags" Target="../tags/tag662.xml"/><Relationship Id="rId518" Type="http://schemas.openxmlformats.org/officeDocument/2006/relationships/tags" Target="../tags/tag697.xml"/><Relationship Id="rId539" Type="http://schemas.openxmlformats.org/officeDocument/2006/relationships/tags" Target="../tags/tag718.xml"/><Relationship Id="rId40" Type="http://schemas.openxmlformats.org/officeDocument/2006/relationships/tags" Target="../tags/tag219.xml"/><Relationship Id="rId115" Type="http://schemas.openxmlformats.org/officeDocument/2006/relationships/tags" Target="../tags/tag294.xml"/><Relationship Id="rId136" Type="http://schemas.openxmlformats.org/officeDocument/2006/relationships/tags" Target="../tags/tag315.xml"/><Relationship Id="rId157" Type="http://schemas.openxmlformats.org/officeDocument/2006/relationships/tags" Target="../tags/tag336.xml"/><Relationship Id="rId178" Type="http://schemas.openxmlformats.org/officeDocument/2006/relationships/tags" Target="../tags/tag357.xml"/><Relationship Id="rId301" Type="http://schemas.openxmlformats.org/officeDocument/2006/relationships/tags" Target="../tags/tag480.xml"/><Relationship Id="rId322" Type="http://schemas.openxmlformats.org/officeDocument/2006/relationships/tags" Target="../tags/tag501.xml"/><Relationship Id="rId343" Type="http://schemas.openxmlformats.org/officeDocument/2006/relationships/tags" Target="../tags/tag522.xml"/><Relationship Id="rId364" Type="http://schemas.openxmlformats.org/officeDocument/2006/relationships/tags" Target="../tags/tag543.xml"/><Relationship Id="rId550" Type="http://schemas.openxmlformats.org/officeDocument/2006/relationships/tags" Target="../tags/tag729.xml"/><Relationship Id="rId61" Type="http://schemas.openxmlformats.org/officeDocument/2006/relationships/tags" Target="../tags/tag240.xml"/><Relationship Id="rId82" Type="http://schemas.openxmlformats.org/officeDocument/2006/relationships/tags" Target="../tags/tag261.xml"/><Relationship Id="rId199" Type="http://schemas.openxmlformats.org/officeDocument/2006/relationships/tags" Target="../tags/tag378.xml"/><Relationship Id="rId203" Type="http://schemas.openxmlformats.org/officeDocument/2006/relationships/tags" Target="../tags/tag382.xml"/><Relationship Id="rId385" Type="http://schemas.openxmlformats.org/officeDocument/2006/relationships/tags" Target="../tags/tag564.xml"/><Relationship Id="rId571" Type="http://schemas.openxmlformats.org/officeDocument/2006/relationships/tags" Target="../tags/tag750.xml"/><Relationship Id="rId592" Type="http://schemas.openxmlformats.org/officeDocument/2006/relationships/tags" Target="../tags/tag771.xml"/><Relationship Id="rId606" Type="http://schemas.openxmlformats.org/officeDocument/2006/relationships/tags" Target="../tags/tag785.xml"/><Relationship Id="rId19" Type="http://schemas.openxmlformats.org/officeDocument/2006/relationships/tags" Target="../tags/tag198.xml"/><Relationship Id="rId224" Type="http://schemas.openxmlformats.org/officeDocument/2006/relationships/tags" Target="../tags/tag403.xml"/><Relationship Id="rId245" Type="http://schemas.openxmlformats.org/officeDocument/2006/relationships/tags" Target="../tags/tag424.xml"/><Relationship Id="rId266" Type="http://schemas.openxmlformats.org/officeDocument/2006/relationships/tags" Target="../tags/tag445.xml"/><Relationship Id="rId287" Type="http://schemas.openxmlformats.org/officeDocument/2006/relationships/tags" Target="../tags/tag466.xml"/><Relationship Id="rId410" Type="http://schemas.openxmlformats.org/officeDocument/2006/relationships/tags" Target="../tags/tag589.xml"/><Relationship Id="rId431" Type="http://schemas.openxmlformats.org/officeDocument/2006/relationships/tags" Target="../tags/tag610.xml"/><Relationship Id="rId452" Type="http://schemas.openxmlformats.org/officeDocument/2006/relationships/tags" Target="../tags/tag631.xml"/><Relationship Id="rId473" Type="http://schemas.openxmlformats.org/officeDocument/2006/relationships/tags" Target="../tags/tag652.xml"/><Relationship Id="rId494" Type="http://schemas.openxmlformats.org/officeDocument/2006/relationships/tags" Target="../tags/tag673.xml"/><Relationship Id="rId508" Type="http://schemas.openxmlformats.org/officeDocument/2006/relationships/tags" Target="../tags/tag687.xml"/><Relationship Id="rId529" Type="http://schemas.openxmlformats.org/officeDocument/2006/relationships/tags" Target="../tags/tag708.xml"/><Relationship Id="rId30" Type="http://schemas.openxmlformats.org/officeDocument/2006/relationships/tags" Target="../tags/tag209.xml"/><Relationship Id="rId105" Type="http://schemas.openxmlformats.org/officeDocument/2006/relationships/tags" Target="../tags/tag284.xml"/><Relationship Id="rId126" Type="http://schemas.openxmlformats.org/officeDocument/2006/relationships/tags" Target="../tags/tag305.xml"/><Relationship Id="rId147" Type="http://schemas.openxmlformats.org/officeDocument/2006/relationships/tags" Target="../tags/tag326.xml"/><Relationship Id="rId168" Type="http://schemas.openxmlformats.org/officeDocument/2006/relationships/tags" Target="../tags/tag347.xml"/><Relationship Id="rId312" Type="http://schemas.openxmlformats.org/officeDocument/2006/relationships/tags" Target="../tags/tag491.xml"/><Relationship Id="rId333" Type="http://schemas.openxmlformats.org/officeDocument/2006/relationships/tags" Target="../tags/tag512.xml"/><Relationship Id="rId354" Type="http://schemas.openxmlformats.org/officeDocument/2006/relationships/tags" Target="../tags/tag533.xml"/><Relationship Id="rId540" Type="http://schemas.openxmlformats.org/officeDocument/2006/relationships/tags" Target="../tags/tag719.xml"/><Relationship Id="rId51" Type="http://schemas.openxmlformats.org/officeDocument/2006/relationships/tags" Target="../tags/tag230.xml"/><Relationship Id="rId72" Type="http://schemas.openxmlformats.org/officeDocument/2006/relationships/tags" Target="../tags/tag251.xml"/><Relationship Id="rId93" Type="http://schemas.openxmlformats.org/officeDocument/2006/relationships/tags" Target="../tags/tag272.xml"/><Relationship Id="rId189" Type="http://schemas.openxmlformats.org/officeDocument/2006/relationships/tags" Target="../tags/tag368.xml"/><Relationship Id="rId375" Type="http://schemas.openxmlformats.org/officeDocument/2006/relationships/tags" Target="../tags/tag554.xml"/><Relationship Id="rId396" Type="http://schemas.openxmlformats.org/officeDocument/2006/relationships/tags" Target="../tags/tag575.xml"/><Relationship Id="rId561" Type="http://schemas.openxmlformats.org/officeDocument/2006/relationships/tags" Target="../tags/tag740.xml"/><Relationship Id="rId582" Type="http://schemas.openxmlformats.org/officeDocument/2006/relationships/tags" Target="../tags/tag761.xml"/><Relationship Id="rId3" Type="http://schemas.openxmlformats.org/officeDocument/2006/relationships/audio" Target="NULL" TargetMode="External"/><Relationship Id="rId214" Type="http://schemas.openxmlformats.org/officeDocument/2006/relationships/tags" Target="../tags/tag393.xml"/><Relationship Id="rId235" Type="http://schemas.openxmlformats.org/officeDocument/2006/relationships/tags" Target="../tags/tag414.xml"/><Relationship Id="rId256" Type="http://schemas.openxmlformats.org/officeDocument/2006/relationships/tags" Target="../tags/tag435.xml"/><Relationship Id="rId277" Type="http://schemas.openxmlformats.org/officeDocument/2006/relationships/tags" Target="../tags/tag456.xml"/><Relationship Id="rId298" Type="http://schemas.openxmlformats.org/officeDocument/2006/relationships/tags" Target="../tags/tag477.xml"/><Relationship Id="rId400" Type="http://schemas.openxmlformats.org/officeDocument/2006/relationships/tags" Target="../tags/tag579.xml"/><Relationship Id="rId421" Type="http://schemas.openxmlformats.org/officeDocument/2006/relationships/tags" Target="../tags/tag600.xml"/><Relationship Id="rId442" Type="http://schemas.openxmlformats.org/officeDocument/2006/relationships/tags" Target="../tags/tag621.xml"/><Relationship Id="rId463" Type="http://schemas.openxmlformats.org/officeDocument/2006/relationships/tags" Target="../tags/tag642.xml"/><Relationship Id="rId484" Type="http://schemas.openxmlformats.org/officeDocument/2006/relationships/tags" Target="../tags/tag663.xml"/><Relationship Id="rId519" Type="http://schemas.openxmlformats.org/officeDocument/2006/relationships/tags" Target="../tags/tag698.xml"/><Relationship Id="rId116" Type="http://schemas.openxmlformats.org/officeDocument/2006/relationships/tags" Target="../tags/tag295.xml"/><Relationship Id="rId137" Type="http://schemas.openxmlformats.org/officeDocument/2006/relationships/tags" Target="../tags/tag316.xml"/><Relationship Id="rId158" Type="http://schemas.openxmlformats.org/officeDocument/2006/relationships/tags" Target="../tags/tag337.xml"/><Relationship Id="rId302" Type="http://schemas.openxmlformats.org/officeDocument/2006/relationships/tags" Target="../tags/tag481.xml"/><Relationship Id="rId323" Type="http://schemas.openxmlformats.org/officeDocument/2006/relationships/tags" Target="../tags/tag502.xml"/><Relationship Id="rId344" Type="http://schemas.openxmlformats.org/officeDocument/2006/relationships/tags" Target="../tags/tag523.xml"/><Relationship Id="rId530" Type="http://schemas.openxmlformats.org/officeDocument/2006/relationships/tags" Target="../tags/tag709.xml"/><Relationship Id="rId20" Type="http://schemas.openxmlformats.org/officeDocument/2006/relationships/tags" Target="../tags/tag199.xml"/><Relationship Id="rId41" Type="http://schemas.openxmlformats.org/officeDocument/2006/relationships/tags" Target="../tags/tag220.xml"/><Relationship Id="rId62" Type="http://schemas.openxmlformats.org/officeDocument/2006/relationships/tags" Target="../tags/tag241.xml"/><Relationship Id="rId83" Type="http://schemas.openxmlformats.org/officeDocument/2006/relationships/tags" Target="../tags/tag262.xml"/><Relationship Id="rId179" Type="http://schemas.openxmlformats.org/officeDocument/2006/relationships/tags" Target="../tags/tag358.xml"/><Relationship Id="rId365" Type="http://schemas.openxmlformats.org/officeDocument/2006/relationships/tags" Target="../tags/tag544.xml"/><Relationship Id="rId386" Type="http://schemas.openxmlformats.org/officeDocument/2006/relationships/tags" Target="../tags/tag565.xml"/><Relationship Id="rId551" Type="http://schemas.openxmlformats.org/officeDocument/2006/relationships/tags" Target="../tags/tag730.xml"/><Relationship Id="rId572" Type="http://schemas.openxmlformats.org/officeDocument/2006/relationships/tags" Target="../tags/tag751.xml"/><Relationship Id="rId593" Type="http://schemas.openxmlformats.org/officeDocument/2006/relationships/tags" Target="../tags/tag772.xml"/><Relationship Id="rId607" Type="http://schemas.microsoft.com/office/2007/relationships/media" Target="../media/media26.mp3"/><Relationship Id="rId190" Type="http://schemas.openxmlformats.org/officeDocument/2006/relationships/tags" Target="../tags/tag369.xml"/><Relationship Id="rId204" Type="http://schemas.openxmlformats.org/officeDocument/2006/relationships/tags" Target="../tags/tag383.xml"/><Relationship Id="rId225" Type="http://schemas.openxmlformats.org/officeDocument/2006/relationships/tags" Target="../tags/tag404.xml"/><Relationship Id="rId246" Type="http://schemas.openxmlformats.org/officeDocument/2006/relationships/tags" Target="../tags/tag425.xml"/><Relationship Id="rId267" Type="http://schemas.openxmlformats.org/officeDocument/2006/relationships/tags" Target="../tags/tag446.xml"/><Relationship Id="rId288" Type="http://schemas.openxmlformats.org/officeDocument/2006/relationships/tags" Target="../tags/tag467.xml"/><Relationship Id="rId411" Type="http://schemas.openxmlformats.org/officeDocument/2006/relationships/tags" Target="../tags/tag590.xml"/><Relationship Id="rId432" Type="http://schemas.openxmlformats.org/officeDocument/2006/relationships/tags" Target="../tags/tag611.xml"/><Relationship Id="rId453" Type="http://schemas.openxmlformats.org/officeDocument/2006/relationships/tags" Target="../tags/tag632.xml"/><Relationship Id="rId474" Type="http://schemas.openxmlformats.org/officeDocument/2006/relationships/tags" Target="../tags/tag653.xml"/><Relationship Id="rId509" Type="http://schemas.openxmlformats.org/officeDocument/2006/relationships/tags" Target="../tags/tag688.xml"/><Relationship Id="rId106" Type="http://schemas.openxmlformats.org/officeDocument/2006/relationships/tags" Target="../tags/tag285.xml"/><Relationship Id="rId127" Type="http://schemas.openxmlformats.org/officeDocument/2006/relationships/tags" Target="../tags/tag306.xml"/><Relationship Id="rId313" Type="http://schemas.openxmlformats.org/officeDocument/2006/relationships/tags" Target="../tags/tag492.xml"/><Relationship Id="rId495" Type="http://schemas.openxmlformats.org/officeDocument/2006/relationships/tags" Target="../tags/tag674.xml"/><Relationship Id="rId10" Type="http://schemas.openxmlformats.org/officeDocument/2006/relationships/tags" Target="../tags/tag189.xml"/><Relationship Id="rId31" Type="http://schemas.openxmlformats.org/officeDocument/2006/relationships/tags" Target="../tags/tag210.xml"/><Relationship Id="rId52" Type="http://schemas.openxmlformats.org/officeDocument/2006/relationships/tags" Target="../tags/tag231.xml"/><Relationship Id="rId73" Type="http://schemas.openxmlformats.org/officeDocument/2006/relationships/tags" Target="../tags/tag252.xml"/><Relationship Id="rId94" Type="http://schemas.openxmlformats.org/officeDocument/2006/relationships/tags" Target="../tags/tag273.xml"/><Relationship Id="rId148" Type="http://schemas.openxmlformats.org/officeDocument/2006/relationships/tags" Target="../tags/tag327.xml"/><Relationship Id="rId169" Type="http://schemas.openxmlformats.org/officeDocument/2006/relationships/tags" Target="../tags/tag348.xml"/><Relationship Id="rId334" Type="http://schemas.openxmlformats.org/officeDocument/2006/relationships/tags" Target="../tags/tag513.xml"/><Relationship Id="rId355" Type="http://schemas.openxmlformats.org/officeDocument/2006/relationships/tags" Target="../tags/tag534.xml"/><Relationship Id="rId376" Type="http://schemas.openxmlformats.org/officeDocument/2006/relationships/tags" Target="../tags/tag555.xml"/><Relationship Id="rId397" Type="http://schemas.openxmlformats.org/officeDocument/2006/relationships/tags" Target="../tags/tag576.xml"/><Relationship Id="rId520" Type="http://schemas.openxmlformats.org/officeDocument/2006/relationships/tags" Target="../tags/tag699.xml"/><Relationship Id="rId541" Type="http://schemas.openxmlformats.org/officeDocument/2006/relationships/tags" Target="../tags/tag720.xml"/><Relationship Id="rId562" Type="http://schemas.openxmlformats.org/officeDocument/2006/relationships/tags" Target="../tags/tag741.xml"/><Relationship Id="rId583" Type="http://schemas.openxmlformats.org/officeDocument/2006/relationships/tags" Target="../tags/tag762.xml"/><Relationship Id="rId4" Type="http://schemas.microsoft.com/office/2007/relationships/media" Target="../media/media22.mp3"/><Relationship Id="rId180" Type="http://schemas.openxmlformats.org/officeDocument/2006/relationships/tags" Target="../tags/tag359.xml"/><Relationship Id="rId215" Type="http://schemas.openxmlformats.org/officeDocument/2006/relationships/tags" Target="../tags/tag394.xml"/><Relationship Id="rId236" Type="http://schemas.openxmlformats.org/officeDocument/2006/relationships/tags" Target="../tags/tag415.xml"/><Relationship Id="rId257" Type="http://schemas.openxmlformats.org/officeDocument/2006/relationships/tags" Target="../tags/tag436.xml"/><Relationship Id="rId278" Type="http://schemas.openxmlformats.org/officeDocument/2006/relationships/tags" Target="../tags/tag457.xml"/><Relationship Id="rId401" Type="http://schemas.openxmlformats.org/officeDocument/2006/relationships/tags" Target="../tags/tag580.xml"/><Relationship Id="rId422" Type="http://schemas.openxmlformats.org/officeDocument/2006/relationships/tags" Target="../tags/tag601.xml"/><Relationship Id="rId443" Type="http://schemas.openxmlformats.org/officeDocument/2006/relationships/tags" Target="../tags/tag622.xml"/><Relationship Id="rId464" Type="http://schemas.openxmlformats.org/officeDocument/2006/relationships/tags" Target="../tags/tag643.xml"/><Relationship Id="rId303" Type="http://schemas.openxmlformats.org/officeDocument/2006/relationships/tags" Target="../tags/tag482.xml"/><Relationship Id="rId485" Type="http://schemas.openxmlformats.org/officeDocument/2006/relationships/tags" Target="../tags/tag664.xml"/><Relationship Id="rId42" Type="http://schemas.openxmlformats.org/officeDocument/2006/relationships/tags" Target="../tags/tag221.xml"/><Relationship Id="rId84" Type="http://schemas.openxmlformats.org/officeDocument/2006/relationships/tags" Target="../tags/tag263.xml"/><Relationship Id="rId138" Type="http://schemas.openxmlformats.org/officeDocument/2006/relationships/tags" Target="../tags/tag317.xml"/><Relationship Id="rId345" Type="http://schemas.openxmlformats.org/officeDocument/2006/relationships/tags" Target="../tags/tag524.xml"/><Relationship Id="rId387" Type="http://schemas.openxmlformats.org/officeDocument/2006/relationships/tags" Target="../tags/tag566.xml"/><Relationship Id="rId510" Type="http://schemas.openxmlformats.org/officeDocument/2006/relationships/tags" Target="../tags/tag689.xml"/><Relationship Id="rId552" Type="http://schemas.openxmlformats.org/officeDocument/2006/relationships/tags" Target="../tags/tag731.xml"/><Relationship Id="rId594" Type="http://schemas.openxmlformats.org/officeDocument/2006/relationships/tags" Target="../tags/tag773.xml"/><Relationship Id="rId608" Type="http://schemas.openxmlformats.org/officeDocument/2006/relationships/slideLayout" Target="../slideLayouts/slideLayout1.xml"/><Relationship Id="rId191" Type="http://schemas.openxmlformats.org/officeDocument/2006/relationships/tags" Target="../tags/tag370.xml"/><Relationship Id="rId205" Type="http://schemas.openxmlformats.org/officeDocument/2006/relationships/tags" Target="../tags/tag384.xml"/><Relationship Id="rId247" Type="http://schemas.openxmlformats.org/officeDocument/2006/relationships/tags" Target="../tags/tag426.xml"/><Relationship Id="rId412" Type="http://schemas.openxmlformats.org/officeDocument/2006/relationships/tags" Target="../tags/tag591.xml"/><Relationship Id="rId107" Type="http://schemas.openxmlformats.org/officeDocument/2006/relationships/tags" Target="../tags/tag286.xml"/><Relationship Id="rId289" Type="http://schemas.openxmlformats.org/officeDocument/2006/relationships/tags" Target="../tags/tag468.xml"/><Relationship Id="rId454" Type="http://schemas.openxmlformats.org/officeDocument/2006/relationships/tags" Target="../tags/tag633.xml"/><Relationship Id="rId496" Type="http://schemas.openxmlformats.org/officeDocument/2006/relationships/tags" Target="../tags/tag675.xml"/><Relationship Id="rId11" Type="http://schemas.openxmlformats.org/officeDocument/2006/relationships/tags" Target="../tags/tag190.xml"/><Relationship Id="rId53" Type="http://schemas.openxmlformats.org/officeDocument/2006/relationships/tags" Target="../tags/tag232.xml"/><Relationship Id="rId149" Type="http://schemas.openxmlformats.org/officeDocument/2006/relationships/tags" Target="../tags/tag328.xml"/><Relationship Id="rId314" Type="http://schemas.openxmlformats.org/officeDocument/2006/relationships/tags" Target="../tags/tag493.xml"/><Relationship Id="rId356" Type="http://schemas.openxmlformats.org/officeDocument/2006/relationships/tags" Target="../tags/tag535.xml"/><Relationship Id="rId398" Type="http://schemas.openxmlformats.org/officeDocument/2006/relationships/tags" Target="../tags/tag577.xml"/><Relationship Id="rId521" Type="http://schemas.openxmlformats.org/officeDocument/2006/relationships/tags" Target="../tags/tag700.xml"/><Relationship Id="rId563" Type="http://schemas.openxmlformats.org/officeDocument/2006/relationships/tags" Target="../tags/tag742.xml"/><Relationship Id="rId95" Type="http://schemas.openxmlformats.org/officeDocument/2006/relationships/tags" Target="../tags/tag274.xml"/><Relationship Id="rId160" Type="http://schemas.openxmlformats.org/officeDocument/2006/relationships/tags" Target="../tags/tag339.xml"/><Relationship Id="rId216" Type="http://schemas.openxmlformats.org/officeDocument/2006/relationships/tags" Target="../tags/tag395.xml"/><Relationship Id="rId423" Type="http://schemas.openxmlformats.org/officeDocument/2006/relationships/tags" Target="../tags/tag602.xml"/><Relationship Id="rId258" Type="http://schemas.openxmlformats.org/officeDocument/2006/relationships/tags" Target="../tags/tag437.xml"/><Relationship Id="rId465" Type="http://schemas.openxmlformats.org/officeDocument/2006/relationships/tags" Target="../tags/tag644.xml"/><Relationship Id="rId22" Type="http://schemas.openxmlformats.org/officeDocument/2006/relationships/tags" Target="../tags/tag201.xml"/><Relationship Id="rId64" Type="http://schemas.openxmlformats.org/officeDocument/2006/relationships/tags" Target="../tags/tag243.xml"/><Relationship Id="rId118" Type="http://schemas.openxmlformats.org/officeDocument/2006/relationships/tags" Target="../tags/tag297.xml"/><Relationship Id="rId325" Type="http://schemas.openxmlformats.org/officeDocument/2006/relationships/tags" Target="../tags/tag504.xml"/><Relationship Id="rId367" Type="http://schemas.openxmlformats.org/officeDocument/2006/relationships/tags" Target="../tags/tag546.xml"/><Relationship Id="rId532" Type="http://schemas.openxmlformats.org/officeDocument/2006/relationships/tags" Target="../tags/tag711.xml"/><Relationship Id="rId574" Type="http://schemas.openxmlformats.org/officeDocument/2006/relationships/tags" Target="../tags/tag753.xml"/><Relationship Id="rId171" Type="http://schemas.openxmlformats.org/officeDocument/2006/relationships/tags" Target="../tags/tag350.xml"/><Relationship Id="rId227" Type="http://schemas.openxmlformats.org/officeDocument/2006/relationships/tags" Target="../tags/tag406.xml"/><Relationship Id="rId269" Type="http://schemas.openxmlformats.org/officeDocument/2006/relationships/tags" Target="../tags/tag448.xml"/><Relationship Id="rId434" Type="http://schemas.openxmlformats.org/officeDocument/2006/relationships/tags" Target="../tags/tag613.xml"/><Relationship Id="rId476" Type="http://schemas.openxmlformats.org/officeDocument/2006/relationships/tags" Target="../tags/tag655.xml"/><Relationship Id="rId33" Type="http://schemas.openxmlformats.org/officeDocument/2006/relationships/tags" Target="../tags/tag212.xml"/><Relationship Id="rId129" Type="http://schemas.openxmlformats.org/officeDocument/2006/relationships/tags" Target="../tags/tag308.xml"/><Relationship Id="rId280" Type="http://schemas.openxmlformats.org/officeDocument/2006/relationships/tags" Target="../tags/tag459.xml"/><Relationship Id="rId336" Type="http://schemas.openxmlformats.org/officeDocument/2006/relationships/tags" Target="../tags/tag515.xml"/><Relationship Id="rId501" Type="http://schemas.openxmlformats.org/officeDocument/2006/relationships/tags" Target="../tags/tag680.xml"/><Relationship Id="rId543" Type="http://schemas.openxmlformats.org/officeDocument/2006/relationships/tags" Target="../tags/tag722.xml"/><Relationship Id="rId75" Type="http://schemas.openxmlformats.org/officeDocument/2006/relationships/tags" Target="../tags/tag254.xml"/><Relationship Id="rId140" Type="http://schemas.openxmlformats.org/officeDocument/2006/relationships/tags" Target="../tags/tag319.xml"/><Relationship Id="rId182" Type="http://schemas.openxmlformats.org/officeDocument/2006/relationships/tags" Target="../tags/tag361.xml"/><Relationship Id="rId378" Type="http://schemas.openxmlformats.org/officeDocument/2006/relationships/tags" Target="../tags/tag557.xml"/><Relationship Id="rId403" Type="http://schemas.openxmlformats.org/officeDocument/2006/relationships/tags" Target="../tags/tag582.xml"/><Relationship Id="rId585" Type="http://schemas.openxmlformats.org/officeDocument/2006/relationships/tags" Target="../tags/tag764.xml"/><Relationship Id="rId6" Type="http://schemas.openxmlformats.org/officeDocument/2006/relationships/audio" Target="../media/media25.mp3"/><Relationship Id="rId238" Type="http://schemas.openxmlformats.org/officeDocument/2006/relationships/tags" Target="../tags/tag417.xml"/><Relationship Id="rId445" Type="http://schemas.openxmlformats.org/officeDocument/2006/relationships/tags" Target="../tags/tag624.xml"/><Relationship Id="rId487" Type="http://schemas.openxmlformats.org/officeDocument/2006/relationships/tags" Target="../tags/tag666.xml"/><Relationship Id="rId610" Type="http://schemas.microsoft.com/office/2007/relationships/hdphoto" Target="../media/hdphoto1.wdp"/><Relationship Id="rId291" Type="http://schemas.openxmlformats.org/officeDocument/2006/relationships/tags" Target="../tags/tag470.xml"/><Relationship Id="rId305" Type="http://schemas.openxmlformats.org/officeDocument/2006/relationships/tags" Target="../tags/tag484.xml"/><Relationship Id="rId347" Type="http://schemas.openxmlformats.org/officeDocument/2006/relationships/tags" Target="../tags/tag526.xml"/><Relationship Id="rId512" Type="http://schemas.openxmlformats.org/officeDocument/2006/relationships/tags" Target="../tags/tag691.xml"/><Relationship Id="rId44" Type="http://schemas.openxmlformats.org/officeDocument/2006/relationships/tags" Target="../tags/tag223.xml"/><Relationship Id="rId86" Type="http://schemas.openxmlformats.org/officeDocument/2006/relationships/tags" Target="../tags/tag265.xml"/><Relationship Id="rId151" Type="http://schemas.openxmlformats.org/officeDocument/2006/relationships/tags" Target="../tags/tag330.xml"/><Relationship Id="rId389" Type="http://schemas.openxmlformats.org/officeDocument/2006/relationships/tags" Target="../tags/tag568.xml"/><Relationship Id="rId554" Type="http://schemas.openxmlformats.org/officeDocument/2006/relationships/tags" Target="../tags/tag733.xml"/><Relationship Id="rId596" Type="http://schemas.openxmlformats.org/officeDocument/2006/relationships/tags" Target="../tags/tag775.xml"/><Relationship Id="rId193" Type="http://schemas.openxmlformats.org/officeDocument/2006/relationships/tags" Target="../tags/tag372.xml"/><Relationship Id="rId207" Type="http://schemas.openxmlformats.org/officeDocument/2006/relationships/tags" Target="../tags/tag386.xml"/><Relationship Id="rId249" Type="http://schemas.openxmlformats.org/officeDocument/2006/relationships/tags" Target="../tags/tag428.xml"/><Relationship Id="rId414" Type="http://schemas.openxmlformats.org/officeDocument/2006/relationships/tags" Target="../tags/tag593.xml"/><Relationship Id="rId456" Type="http://schemas.openxmlformats.org/officeDocument/2006/relationships/tags" Target="../tags/tag635.xml"/><Relationship Id="rId498" Type="http://schemas.openxmlformats.org/officeDocument/2006/relationships/tags" Target="../tags/tag677.xml"/><Relationship Id="rId13" Type="http://schemas.openxmlformats.org/officeDocument/2006/relationships/tags" Target="../tags/tag192.xml"/><Relationship Id="rId109" Type="http://schemas.openxmlformats.org/officeDocument/2006/relationships/tags" Target="../tags/tag288.xml"/><Relationship Id="rId260" Type="http://schemas.openxmlformats.org/officeDocument/2006/relationships/tags" Target="../tags/tag439.xml"/><Relationship Id="rId316" Type="http://schemas.openxmlformats.org/officeDocument/2006/relationships/tags" Target="../tags/tag495.xml"/><Relationship Id="rId523" Type="http://schemas.openxmlformats.org/officeDocument/2006/relationships/tags" Target="../tags/tag702.xml"/><Relationship Id="rId55" Type="http://schemas.openxmlformats.org/officeDocument/2006/relationships/tags" Target="../tags/tag234.xml"/><Relationship Id="rId97" Type="http://schemas.openxmlformats.org/officeDocument/2006/relationships/tags" Target="../tags/tag276.xml"/><Relationship Id="rId120" Type="http://schemas.openxmlformats.org/officeDocument/2006/relationships/tags" Target="../tags/tag299.xml"/><Relationship Id="rId358" Type="http://schemas.openxmlformats.org/officeDocument/2006/relationships/tags" Target="../tags/tag537.xml"/><Relationship Id="rId565" Type="http://schemas.openxmlformats.org/officeDocument/2006/relationships/tags" Target="../tags/tag744.xml"/><Relationship Id="rId162" Type="http://schemas.openxmlformats.org/officeDocument/2006/relationships/tags" Target="../tags/tag341.xml"/><Relationship Id="rId218" Type="http://schemas.openxmlformats.org/officeDocument/2006/relationships/tags" Target="../tags/tag397.xml"/><Relationship Id="rId425" Type="http://schemas.openxmlformats.org/officeDocument/2006/relationships/tags" Target="../tags/tag604.xml"/><Relationship Id="rId467" Type="http://schemas.openxmlformats.org/officeDocument/2006/relationships/tags" Target="../tags/tag646.xml"/><Relationship Id="rId271" Type="http://schemas.openxmlformats.org/officeDocument/2006/relationships/tags" Target="../tags/tag450.xml"/><Relationship Id="rId24" Type="http://schemas.openxmlformats.org/officeDocument/2006/relationships/tags" Target="../tags/tag203.xml"/><Relationship Id="rId66" Type="http://schemas.openxmlformats.org/officeDocument/2006/relationships/tags" Target="../tags/tag245.xml"/><Relationship Id="rId131" Type="http://schemas.openxmlformats.org/officeDocument/2006/relationships/tags" Target="../tags/tag310.xml"/><Relationship Id="rId327" Type="http://schemas.openxmlformats.org/officeDocument/2006/relationships/tags" Target="../tags/tag506.xml"/><Relationship Id="rId369" Type="http://schemas.openxmlformats.org/officeDocument/2006/relationships/tags" Target="../tags/tag548.xml"/><Relationship Id="rId534" Type="http://schemas.openxmlformats.org/officeDocument/2006/relationships/tags" Target="../tags/tag713.xml"/><Relationship Id="rId576" Type="http://schemas.openxmlformats.org/officeDocument/2006/relationships/tags" Target="../tags/tag755.xml"/><Relationship Id="rId173" Type="http://schemas.openxmlformats.org/officeDocument/2006/relationships/tags" Target="../tags/tag352.xml"/><Relationship Id="rId229" Type="http://schemas.openxmlformats.org/officeDocument/2006/relationships/tags" Target="../tags/tag408.xml"/><Relationship Id="rId380" Type="http://schemas.openxmlformats.org/officeDocument/2006/relationships/tags" Target="../tags/tag559.xml"/><Relationship Id="rId436" Type="http://schemas.openxmlformats.org/officeDocument/2006/relationships/tags" Target="../tags/tag615.xml"/><Relationship Id="rId601" Type="http://schemas.openxmlformats.org/officeDocument/2006/relationships/tags" Target="../tags/tag780.xml"/><Relationship Id="rId240" Type="http://schemas.openxmlformats.org/officeDocument/2006/relationships/tags" Target="../tags/tag419.xml"/><Relationship Id="rId478" Type="http://schemas.openxmlformats.org/officeDocument/2006/relationships/tags" Target="../tags/tag657.xml"/><Relationship Id="rId35" Type="http://schemas.openxmlformats.org/officeDocument/2006/relationships/tags" Target="../tags/tag214.xml"/><Relationship Id="rId77" Type="http://schemas.openxmlformats.org/officeDocument/2006/relationships/tags" Target="../tags/tag256.xml"/><Relationship Id="rId100" Type="http://schemas.openxmlformats.org/officeDocument/2006/relationships/tags" Target="../tags/tag279.xml"/><Relationship Id="rId282" Type="http://schemas.openxmlformats.org/officeDocument/2006/relationships/tags" Target="../tags/tag461.xml"/><Relationship Id="rId338" Type="http://schemas.openxmlformats.org/officeDocument/2006/relationships/tags" Target="../tags/tag517.xml"/><Relationship Id="rId503" Type="http://schemas.openxmlformats.org/officeDocument/2006/relationships/tags" Target="../tags/tag682.xml"/><Relationship Id="rId545" Type="http://schemas.openxmlformats.org/officeDocument/2006/relationships/tags" Target="../tags/tag724.xml"/><Relationship Id="rId587" Type="http://schemas.openxmlformats.org/officeDocument/2006/relationships/tags" Target="../tags/tag766.xml"/><Relationship Id="rId8" Type="http://schemas.openxmlformats.org/officeDocument/2006/relationships/tags" Target="../tags/tag187.xml"/><Relationship Id="rId142" Type="http://schemas.openxmlformats.org/officeDocument/2006/relationships/tags" Target="../tags/tag321.xml"/><Relationship Id="rId184" Type="http://schemas.openxmlformats.org/officeDocument/2006/relationships/tags" Target="../tags/tag363.xml"/><Relationship Id="rId391" Type="http://schemas.openxmlformats.org/officeDocument/2006/relationships/tags" Target="../tags/tag570.xml"/><Relationship Id="rId405" Type="http://schemas.openxmlformats.org/officeDocument/2006/relationships/tags" Target="../tags/tag584.xml"/><Relationship Id="rId447" Type="http://schemas.openxmlformats.org/officeDocument/2006/relationships/tags" Target="../tags/tag626.xml"/><Relationship Id="rId612" Type="http://schemas.openxmlformats.org/officeDocument/2006/relationships/image" Target="../media/image10.png"/><Relationship Id="rId251" Type="http://schemas.openxmlformats.org/officeDocument/2006/relationships/tags" Target="../tags/tag430.xml"/><Relationship Id="rId489" Type="http://schemas.openxmlformats.org/officeDocument/2006/relationships/tags" Target="../tags/tag668.xml"/><Relationship Id="rId46" Type="http://schemas.openxmlformats.org/officeDocument/2006/relationships/tags" Target="../tags/tag225.xml"/><Relationship Id="rId293" Type="http://schemas.openxmlformats.org/officeDocument/2006/relationships/tags" Target="../tags/tag472.xml"/><Relationship Id="rId307" Type="http://schemas.openxmlformats.org/officeDocument/2006/relationships/tags" Target="../tags/tag486.xml"/><Relationship Id="rId349" Type="http://schemas.openxmlformats.org/officeDocument/2006/relationships/tags" Target="../tags/tag528.xml"/><Relationship Id="rId514" Type="http://schemas.openxmlformats.org/officeDocument/2006/relationships/tags" Target="../tags/tag693.xml"/><Relationship Id="rId556" Type="http://schemas.openxmlformats.org/officeDocument/2006/relationships/tags" Target="../tags/tag735.xml"/><Relationship Id="rId88" Type="http://schemas.openxmlformats.org/officeDocument/2006/relationships/tags" Target="../tags/tag267.xml"/><Relationship Id="rId111" Type="http://schemas.openxmlformats.org/officeDocument/2006/relationships/tags" Target="../tags/tag290.xml"/><Relationship Id="rId153" Type="http://schemas.openxmlformats.org/officeDocument/2006/relationships/tags" Target="../tags/tag332.xml"/><Relationship Id="rId195" Type="http://schemas.openxmlformats.org/officeDocument/2006/relationships/tags" Target="../tags/tag374.xml"/><Relationship Id="rId209" Type="http://schemas.openxmlformats.org/officeDocument/2006/relationships/tags" Target="../tags/tag388.xml"/><Relationship Id="rId360" Type="http://schemas.openxmlformats.org/officeDocument/2006/relationships/tags" Target="../tags/tag539.xml"/><Relationship Id="rId416" Type="http://schemas.openxmlformats.org/officeDocument/2006/relationships/tags" Target="../tags/tag595.xml"/><Relationship Id="rId598" Type="http://schemas.openxmlformats.org/officeDocument/2006/relationships/tags" Target="../tags/tag777.xml"/><Relationship Id="rId220" Type="http://schemas.openxmlformats.org/officeDocument/2006/relationships/tags" Target="../tags/tag399.xml"/><Relationship Id="rId458" Type="http://schemas.openxmlformats.org/officeDocument/2006/relationships/tags" Target="../tags/tag637.xml"/><Relationship Id="rId15" Type="http://schemas.openxmlformats.org/officeDocument/2006/relationships/tags" Target="../tags/tag194.xml"/><Relationship Id="rId57" Type="http://schemas.openxmlformats.org/officeDocument/2006/relationships/tags" Target="../tags/tag236.xml"/><Relationship Id="rId262" Type="http://schemas.openxmlformats.org/officeDocument/2006/relationships/tags" Target="../tags/tag441.xml"/><Relationship Id="rId318" Type="http://schemas.openxmlformats.org/officeDocument/2006/relationships/tags" Target="../tags/tag497.xml"/><Relationship Id="rId525" Type="http://schemas.openxmlformats.org/officeDocument/2006/relationships/tags" Target="../tags/tag704.xml"/><Relationship Id="rId567" Type="http://schemas.openxmlformats.org/officeDocument/2006/relationships/tags" Target="../tags/tag746.xml"/><Relationship Id="rId99" Type="http://schemas.openxmlformats.org/officeDocument/2006/relationships/tags" Target="../tags/tag278.xml"/><Relationship Id="rId122" Type="http://schemas.openxmlformats.org/officeDocument/2006/relationships/tags" Target="../tags/tag301.xml"/><Relationship Id="rId164" Type="http://schemas.openxmlformats.org/officeDocument/2006/relationships/tags" Target="../tags/tag343.xml"/><Relationship Id="rId371" Type="http://schemas.openxmlformats.org/officeDocument/2006/relationships/tags" Target="../tags/tag550.xml"/><Relationship Id="rId427" Type="http://schemas.openxmlformats.org/officeDocument/2006/relationships/tags" Target="../tags/tag606.xml"/><Relationship Id="rId469" Type="http://schemas.openxmlformats.org/officeDocument/2006/relationships/tags" Target="../tags/tag648.xml"/><Relationship Id="rId26" Type="http://schemas.openxmlformats.org/officeDocument/2006/relationships/tags" Target="../tags/tag205.xml"/><Relationship Id="rId231" Type="http://schemas.openxmlformats.org/officeDocument/2006/relationships/tags" Target="../tags/tag410.xml"/><Relationship Id="rId273" Type="http://schemas.openxmlformats.org/officeDocument/2006/relationships/tags" Target="../tags/tag452.xml"/><Relationship Id="rId329" Type="http://schemas.openxmlformats.org/officeDocument/2006/relationships/tags" Target="../tags/tag508.xml"/><Relationship Id="rId480" Type="http://schemas.openxmlformats.org/officeDocument/2006/relationships/tags" Target="../tags/tag659.xml"/><Relationship Id="rId536" Type="http://schemas.openxmlformats.org/officeDocument/2006/relationships/tags" Target="../tags/tag715.xml"/><Relationship Id="rId68" Type="http://schemas.openxmlformats.org/officeDocument/2006/relationships/tags" Target="../tags/tag247.xml"/><Relationship Id="rId133" Type="http://schemas.openxmlformats.org/officeDocument/2006/relationships/tags" Target="../tags/tag312.xml"/><Relationship Id="rId175" Type="http://schemas.openxmlformats.org/officeDocument/2006/relationships/tags" Target="../tags/tag354.xml"/><Relationship Id="rId340" Type="http://schemas.openxmlformats.org/officeDocument/2006/relationships/tags" Target="../tags/tag519.xml"/><Relationship Id="rId578" Type="http://schemas.openxmlformats.org/officeDocument/2006/relationships/tags" Target="../tags/tag757.xml"/><Relationship Id="rId200" Type="http://schemas.openxmlformats.org/officeDocument/2006/relationships/tags" Target="../tags/tag379.xml"/><Relationship Id="rId382" Type="http://schemas.openxmlformats.org/officeDocument/2006/relationships/tags" Target="../tags/tag561.xml"/><Relationship Id="rId438" Type="http://schemas.openxmlformats.org/officeDocument/2006/relationships/tags" Target="../tags/tag617.xml"/><Relationship Id="rId603" Type="http://schemas.openxmlformats.org/officeDocument/2006/relationships/tags" Target="../tags/tag782.xml"/><Relationship Id="rId242" Type="http://schemas.openxmlformats.org/officeDocument/2006/relationships/tags" Target="../tags/tag421.xml"/><Relationship Id="rId284" Type="http://schemas.openxmlformats.org/officeDocument/2006/relationships/tags" Target="../tags/tag463.xml"/><Relationship Id="rId491" Type="http://schemas.openxmlformats.org/officeDocument/2006/relationships/tags" Target="../tags/tag670.xml"/><Relationship Id="rId505" Type="http://schemas.openxmlformats.org/officeDocument/2006/relationships/tags" Target="../tags/tag684.xml"/><Relationship Id="rId37" Type="http://schemas.openxmlformats.org/officeDocument/2006/relationships/tags" Target="../tags/tag216.xml"/><Relationship Id="rId79" Type="http://schemas.openxmlformats.org/officeDocument/2006/relationships/tags" Target="../tags/tag258.xml"/><Relationship Id="rId102" Type="http://schemas.openxmlformats.org/officeDocument/2006/relationships/tags" Target="../tags/tag281.xml"/><Relationship Id="rId144" Type="http://schemas.openxmlformats.org/officeDocument/2006/relationships/tags" Target="../tags/tag323.xml"/><Relationship Id="rId547" Type="http://schemas.openxmlformats.org/officeDocument/2006/relationships/tags" Target="../tags/tag726.xml"/><Relationship Id="rId589" Type="http://schemas.openxmlformats.org/officeDocument/2006/relationships/tags" Target="../tags/tag768.xml"/><Relationship Id="rId90" Type="http://schemas.openxmlformats.org/officeDocument/2006/relationships/tags" Target="../tags/tag269.xml"/><Relationship Id="rId186" Type="http://schemas.openxmlformats.org/officeDocument/2006/relationships/tags" Target="../tags/tag365.xml"/><Relationship Id="rId351" Type="http://schemas.openxmlformats.org/officeDocument/2006/relationships/tags" Target="../tags/tag530.xml"/><Relationship Id="rId393" Type="http://schemas.openxmlformats.org/officeDocument/2006/relationships/tags" Target="../tags/tag572.xml"/><Relationship Id="rId407" Type="http://schemas.openxmlformats.org/officeDocument/2006/relationships/tags" Target="../tags/tag586.xml"/><Relationship Id="rId449" Type="http://schemas.openxmlformats.org/officeDocument/2006/relationships/tags" Target="../tags/tag628.xml"/><Relationship Id="rId211" Type="http://schemas.openxmlformats.org/officeDocument/2006/relationships/tags" Target="../tags/tag390.xml"/><Relationship Id="rId253" Type="http://schemas.openxmlformats.org/officeDocument/2006/relationships/tags" Target="../tags/tag432.xml"/><Relationship Id="rId295" Type="http://schemas.openxmlformats.org/officeDocument/2006/relationships/tags" Target="../tags/tag474.xml"/><Relationship Id="rId309" Type="http://schemas.openxmlformats.org/officeDocument/2006/relationships/tags" Target="../tags/tag488.xml"/><Relationship Id="rId460" Type="http://schemas.openxmlformats.org/officeDocument/2006/relationships/tags" Target="../tags/tag639.xml"/><Relationship Id="rId516" Type="http://schemas.openxmlformats.org/officeDocument/2006/relationships/tags" Target="../tags/tag695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media" Target="../media/media7.mp3"/><Relationship Id="rId13" Type="http://schemas.openxmlformats.org/officeDocument/2006/relationships/audio" Target="../media/media5.mp3"/><Relationship Id="rId18" Type="http://schemas.openxmlformats.org/officeDocument/2006/relationships/image" Target="../media/image11.png"/><Relationship Id="rId3" Type="http://schemas.openxmlformats.org/officeDocument/2006/relationships/tags" Target="../tags/tag788.xml"/><Relationship Id="rId7" Type="http://schemas.openxmlformats.org/officeDocument/2006/relationships/tags" Target="../tags/tag792.xml"/><Relationship Id="rId12" Type="http://schemas.microsoft.com/office/2007/relationships/media" Target="../media/media5.mp3"/><Relationship Id="rId17" Type="http://schemas.openxmlformats.org/officeDocument/2006/relationships/image" Target="../media/image11.png"/><Relationship Id="rId2" Type="http://schemas.openxmlformats.org/officeDocument/2006/relationships/tags" Target="../tags/tag787.xml"/><Relationship Id="rId16" Type="http://schemas.microsoft.com/office/2017/06/relationships/model3d" Target="../media/model3d2.glb"/><Relationship Id="rId1" Type="http://schemas.openxmlformats.org/officeDocument/2006/relationships/tags" Target="../tags/tag786.xml"/><Relationship Id="rId6" Type="http://schemas.openxmlformats.org/officeDocument/2006/relationships/tags" Target="../tags/tag791.xml"/><Relationship Id="rId11" Type="http://schemas.microsoft.com/office/2007/relationships/media" Target="../media/media27.mp3"/><Relationship Id="rId5" Type="http://schemas.openxmlformats.org/officeDocument/2006/relationships/tags" Target="../tags/tag790.xml"/><Relationship Id="rId15" Type="http://schemas.openxmlformats.org/officeDocument/2006/relationships/image" Target="../media/image1.png"/><Relationship Id="rId10" Type="http://schemas.openxmlformats.org/officeDocument/2006/relationships/audio" Target="NULL" TargetMode="External"/><Relationship Id="rId4" Type="http://schemas.openxmlformats.org/officeDocument/2006/relationships/tags" Target="../tags/tag789.xml"/><Relationship Id="rId9" Type="http://schemas.openxmlformats.org/officeDocument/2006/relationships/audio" Target="../media/media7.mp3"/><Relationship Id="rId1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7/06/relationships/model3d" Target="../media/model3d2.glb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NULL" TargetMode="External"/><Relationship Id="rId7" Type="http://schemas.microsoft.com/office/2017/06/relationships/model3d" Target="../media/model3d2.glb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notesSlide" Target="../notesSlides/notesSlide3.xml"/><Relationship Id="rId11" Type="http://schemas.openxmlformats.org/officeDocument/2006/relationships/image" Target="../media/image13.jpe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.png"/><Relationship Id="rId4" Type="http://schemas.microsoft.com/office/2007/relationships/media" Target="../media/media28.mp3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4.xml"/><Relationship Id="rId13" Type="http://schemas.openxmlformats.org/officeDocument/2006/relationships/tags" Target="../tags/tag9.xml"/><Relationship Id="rId18" Type="http://schemas.openxmlformats.org/officeDocument/2006/relationships/tags" Target="../tags/tag14.xml"/><Relationship Id="rId3" Type="http://schemas.microsoft.com/office/2007/relationships/media" Target="../media/media3.mp3"/><Relationship Id="rId21" Type="http://schemas.openxmlformats.org/officeDocument/2006/relationships/image" Target="../media/image2.png"/><Relationship Id="rId7" Type="http://schemas.openxmlformats.org/officeDocument/2006/relationships/tags" Target="../tags/tag3.xml"/><Relationship Id="rId12" Type="http://schemas.openxmlformats.org/officeDocument/2006/relationships/tags" Target="../tags/tag8.xml"/><Relationship Id="rId17" Type="http://schemas.openxmlformats.org/officeDocument/2006/relationships/tags" Target="../tags/tag13.xml"/><Relationship Id="rId2" Type="http://schemas.openxmlformats.org/officeDocument/2006/relationships/audio" Target="../media/media2.mp3"/><Relationship Id="rId16" Type="http://schemas.openxmlformats.org/officeDocument/2006/relationships/tags" Target="../tags/tag12.xml"/><Relationship Id="rId20" Type="http://schemas.openxmlformats.org/officeDocument/2006/relationships/slideLayout" Target="../slideLayouts/slideLayout1.xml"/><Relationship Id="rId1" Type="http://schemas.microsoft.com/office/2007/relationships/media" Target="../media/media2.mp3"/><Relationship Id="rId6" Type="http://schemas.openxmlformats.org/officeDocument/2006/relationships/tags" Target="../tags/tag2.xml"/><Relationship Id="rId11" Type="http://schemas.openxmlformats.org/officeDocument/2006/relationships/tags" Target="../tags/tag7.xml"/><Relationship Id="rId5" Type="http://schemas.openxmlformats.org/officeDocument/2006/relationships/tags" Target="../tags/tag1.xml"/><Relationship Id="rId15" Type="http://schemas.openxmlformats.org/officeDocument/2006/relationships/tags" Target="../tags/tag11.xml"/><Relationship Id="rId23" Type="http://schemas.openxmlformats.org/officeDocument/2006/relationships/image" Target="../media/image1.png"/><Relationship Id="rId10" Type="http://schemas.openxmlformats.org/officeDocument/2006/relationships/tags" Target="../tags/tag6.xml"/><Relationship Id="rId19" Type="http://schemas.openxmlformats.org/officeDocument/2006/relationships/tags" Target="../tags/tag15.xml"/><Relationship Id="rId4" Type="http://schemas.openxmlformats.org/officeDocument/2006/relationships/audio" Target="../media/media3.mp3"/><Relationship Id="rId9" Type="http://schemas.openxmlformats.org/officeDocument/2006/relationships/tags" Target="../tags/tag5.xml"/><Relationship Id="rId14" Type="http://schemas.openxmlformats.org/officeDocument/2006/relationships/tags" Target="../tags/tag10.xml"/><Relationship Id="rId2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media" Target="../media/media8.mp3"/><Relationship Id="rId13" Type="http://schemas.microsoft.com/office/2007/relationships/media" Target="../media/media11.mp3"/><Relationship Id="rId18" Type="http://schemas.openxmlformats.org/officeDocument/2006/relationships/audio" Target="../media/media13.mp3"/><Relationship Id="rId26" Type="http://schemas.openxmlformats.org/officeDocument/2006/relationships/image" Target="../media/image1.png"/><Relationship Id="rId3" Type="http://schemas.microsoft.com/office/2007/relationships/media" Target="../media/media5.mp3"/><Relationship Id="rId21" Type="http://schemas.microsoft.com/office/2007/relationships/media" Target="../media/media15.mp3"/><Relationship Id="rId7" Type="http://schemas.openxmlformats.org/officeDocument/2006/relationships/audio" Target="../media/media7.mp3"/><Relationship Id="rId12" Type="http://schemas.openxmlformats.org/officeDocument/2006/relationships/audio" Target="../media/media10.mp3"/><Relationship Id="rId17" Type="http://schemas.microsoft.com/office/2007/relationships/media" Target="../media/media13.mp3"/><Relationship Id="rId25" Type="http://schemas.openxmlformats.org/officeDocument/2006/relationships/image" Target="../media/image5.png"/><Relationship Id="rId2" Type="http://schemas.microsoft.com/office/2007/relationships/media" Target="../media/media4.mp3"/><Relationship Id="rId16" Type="http://schemas.openxmlformats.org/officeDocument/2006/relationships/audio" Target="../media/media12.mp3"/><Relationship Id="rId20" Type="http://schemas.openxmlformats.org/officeDocument/2006/relationships/audio" Target="../media/media14.mp3"/><Relationship Id="rId29" Type="http://schemas.openxmlformats.org/officeDocument/2006/relationships/image" Target="../media/image6.png"/><Relationship Id="rId1" Type="http://schemas.openxmlformats.org/officeDocument/2006/relationships/audio" Target="NULL" TargetMode="External"/><Relationship Id="rId6" Type="http://schemas.microsoft.com/office/2007/relationships/media" Target="../media/media7.mp3"/><Relationship Id="rId11" Type="http://schemas.microsoft.com/office/2007/relationships/media" Target="../media/media10.mp3"/><Relationship Id="rId24" Type="http://schemas.openxmlformats.org/officeDocument/2006/relationships/image" Target="../media/image4.png"/><Relationship Id="rId5" Type="http://schemas.openxmlformats.org/officeDocument/2006/relationships/audio" Target="../media/media6.mp3"/><Relationship Id="rId15" Type="http://schemas.microsoft.com/office/2007/relationships/media" Target="../media/media12.mp3"/><Relationship Id="rId23" Type="http://schemas.openxmlformats.org/officeDocument/2006/relationships/notesSlide" Target="../notesSlides/notesSlide2.xml"/><Relationship Id="rId28" Type="http://schemas.openxmlformats.org/officeDocument/2006/relationships/image" Target="../media/image6.png"/><Relationship Id="rId10" Type="http://schemas.microsoft.com/office/2007/relationships/media" Target="../media/media9.wav"/><Relationship Id="rId19" Type="http://schemas.microsoft.com/office/2007/relationships/media" Target="../media/media14.mp3"/><Relationship Id="rId31" Type="http://schemas.openxmlformats.org/officeDocument/2006/relationships/image" Target="../media/image7.png"/><Relationship Id="rId4" Type="http://schemas.microsoft.com/office/2007/relationships/media" Target="../media/media6.mp3"/><Relationship Id="rId9" Type="http://schemas.openxmlformats.org/officeDocument/2006/relationships/audio" Target="../media/media8.mp3"/><Relationship Id="rId14" Type="http://schemas.openxmlformats.org/officeDocument/2006/relationships/audio" Target="../media/media11.mp3"/><Relationship Id="rId22" Type="http://schemas.openxmlformats.org/officeDocument/2006/relationships/slideLayout" Target="../slideLayouts/slideLayout1.xml"/><Relationship Id="rId27" Type="http://schemas.microsoft.com/office/2017/06/relationships/model3d" Target="../media/model3d1.glb"/><Relationship Id="rId30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3" Type="http://schemas.openxmlformats.org/officeDocument/2006/relationships/tags" Target="../tags/tag18.xml"/><Relationship Id="rId7" Type="http://schemas.openxmlformats.org/officeDocument/2006/relationships/audio" Target="../media/media7.mp3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microsoft.com/office/2007/relationships/media" Target="../media/media7.mp3"/><Relationship Id="rId5" Type="http://schemas.openxmlformats.org/officeDocument/2006/relationships/tags" Target="../tags/tag20.xml"/><Relationship Id="rId10" Type="http://schemas.openxmlformats.org/officeDocument/2006/relationships/image" Target="../media/image1.png"/><Relationship Id="rId4" Type="http://schemas.openxmlformats.org/officeDocument/2006/relationships/tags" Target="../tags/tag19.xml"/><Relationship Id="rId9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3" Type="http://schemas.microsoft.com/office/2007/relationships/media" Target="../media/media6.mp3"/><Relationship Id="rId7" Type="http://schemas.microsoft.com/office/2007/relationships/media" Target="../media/media5.mp3"/><Relationship Id="rId12" Type="http://schemas.openxmlformats.org/officeDocument/2006/relationships/image" Target="../media/image1.png"/><Relationship Id="rId2" Type="http://schemas.openxmlformats.org/officeDocument/2006/relationships/audio" Target="../media/media17.mp3"/><Relationship Id="rId1" Type="http://schemas.microsoft.com/office/2007/relationships/media" Target="../media/media17.mp3"/><Relationship Id="rId6" Type="http://schemas.openxmlformats.org/officeDocument/2006/relationships/audio" Target="../media/media18.mp3"/><Relationship Id="rId11" Type="http://schemas.openxmlformats.org/officeDocument/2006/relationships/slideLayout" Target="../slideLayouts/slideLayout1.xml"/><Relationship Id="rId5" Type="http://schemas.microsoft.com/office/2007/relationships/media" Target="../media/media18.mp3"/><Relationship Id="rId10" Type="http://schemas.openxmlformats.org/officeDocument/2006/relationships/audio" Target="../media/media19.mp3"/><Relationship Id="rId4" Type="http://schemas.openxmlformats.org/officeDocument/2006/relationships/audio" Target="../media/media6.mp3"/><Relationship Id="rId9" Type="http://schemas.microsoft.com/office/2007/relationships/media" Target="../media/media19.mp3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0.mp3"/><Relationship Id="rId1" Type="http://schemas.microsoft.com/office/2007/relationships/media" Target="../media/media20.mp3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6" Type="http://schemas.openxmlformats.org/officeDocument/2006/relationships/tags" Target="../tags/tag45.xml"/><Relationship Id="rId117" Type="http://schemas.openxmlformats.org/officeDocument/2006/relationships/tags" Target="../tags/tag134.xml"/><Relationship Id="rId21" Type="http://schemas.openxmlformats.org/officeDocument/2006/relationships/tags" Target="../tags/tag40.xml"/><Relationship Id="rId42" Type="http://schemas.openxmlformats.org/officeDocument/2006/relationships/tags" Target="../tags/tag59.xml"/><Relationship Id="rId47" Type="http://schemas.openxmlformats.org/officeDocument/2006/relationships/tags" Target="../tags/tag64.xml"/><Relationship Id="rId63" Type="http://schemas.openxmlformats.org/officeDocument/2006/relationships/tags" Target="../tags/tag80.xml"/><Relationship Id="rId68" Type="http://schemas.openxmlformats.org/officeDocument/2006/relationships/tags" Target="../tags/tag85.xml"/><Relationship Id="rId84" Type="http://schemas.openxmlformats.org/officeDocument/2006/relationships/tags" Target="../tags/tag101.xml"/><Relationship Id="rId89" Type="http://schemas.openxmlformats.org/officeDocument/2006/relationships/tags" Target="../tags/tag106.xml"/><Relationship Id="rId112" Type="http://schemas.openxmlformats.org/officeDocument/2006/relationships/tags" Target="../tags/tag129.xml"/><Relationship Id="rId133" Type="http://schemas.openxmlformats.org/officeDocument/2006/relationships/tags" Target="../tags/tag150.xml"/><Relationship Id="rId138" Type="http://schemas.openxmlformats.org/officeDocument/2006/relationships/tags" Target="../tags/tag155.xml"/><Relationship Id="rId154" Type="http://schemas.openxmlformats.org/officeDocument/2006/relationships/tags" Target="../tags/tag171.xml"/><Relationship Id="rId159" Type="http://schemas.openxmlformats.org/officeDocument/2006/relationships/tags" Target="../tags/tag176.xml"/><Relationship Id="rId170" Type="http://schemas.openxmlformats.org/officeDocument/2006/relationships/image" Target="../media/image1.png"/><Relationship Id="rId16" Type="http://schemas.openxmlformats.org/officeDocument/2006/relationships/tags" Target="../tags/tag35.xml"/><Relationship Id="rId107" Type="http://schemas.openxmlformats.org/officeDocument/2006/relationships/tags" Target="../tags/tag124.xml"/><Relationship Id="rId11" Type="http://schemas.openxmlformats.org/officeDocument/2006/relationships/tags" Target="../tags/tag30.xml"/><Relationship Id="rId32" Type="http://schemas.microsoft.com/office/2007/relationships/media" Target="../media/media7.mp3"/><Relationship Id="rId37" Type="http://schemas.openxmlformats.org/officeDocument/2006/relationships/tags" Target="../tags/tag54.xml"/><Relationship Id="rId53" Type="http://schemas.openxmlformats.org/officeDocument/2006/relationships/tags" Target="../tags/tag70.xml"/><Relationship Id="rId58" Type="http://schemas.openxmlformats.org/officeDocument/2006/relationships/tags" Target="../tags/tag75.xml"/><Relationship Id="rId74" Type="http://schemas.openxmlformats.org/officeDocument/2006/relationships/tags" Target="../tags/tag91.xml"/><Relationship Id="rId79" Type="http://schemas.openxmlformats.org/officeDocument/2006/relationships/tags" Target="../tags/tag96.xml"/><Relationship Id="rId102" Type="http://schemas.openxmlformats.org/officeDocument/2006/relationships/tags" Target="../tags/tag119.xml"/><Relationship Id="rId123" Type="http://schemas.openxmlformats.org/officeDocument/2006/relationships/tags" Target="../tags/tag140.xml"/><Relationship Id="rId128" Type="http://schemas.openxmlformats.org/officeDocument/2006/relationships/tags" Target="../tags/tag145.xml"/><Relationship Id="rId144" Type="http://schemas.openxmlformats.org/officeDocument/2006/relationships/tags" Target="../tags/tag161.xml"/><Relationship Id="rId149" Type="http://schemas.openxmlformats.org/officeDocument/2006/relationships/tags" Target="../tags/tag166.xml"/><Relationship Id="rId5" Type="http://schemas.openxmlformats.org/officeDocument/2006/relationships/tags" Target="../tags/tag24.xml"/><Relationship Id="rId90" Type="http://schemas.openxmlformats.org/officeDocument/2006/relationships/tags" Target="../tags/tag107.xml"/><Relationship Id="rId95" Type="http://schemas.openxmlformats.org/officeDocument/2006/relationships/tags" Target="../tags/tag112.xml"/><Relationship Id="rId160" Type="http://schemas.openxmlformats.org/officeDocument/2006/relationships/tags" Target="../tags/tag177.xml"/><Relationship Id="rId165" Type="http://schemas.openxmlformats.org/officeDocument/2006/relationships/tags" Target="../tags/tag182.xml"/><Relationship Id="rId22" Type="http://schemas.openxmlformats.org/officeDocument/2006/relationships/tags" Target="../tags/tag41.xml"/><Relationship Id="rId27" Type="http://schemas.openxmlformats.org/officeDocument/2006/relationships/tags" Target="../tags/tag46.xml"/><Relationship Id="rId43" Type="http://schemas.openxmlformats.org/officeDocument/2006/relationships/tags" Target="../tags/tag60.xml"/><Relationship Id="rId48" Type="http://schemas.openxmlformats.org/officeDocument/2006/relationships/tags" Target="../tags/tag65.xml"/><Relationship Id="rId64" Type="http://schemas.openxmlformats.org/officeDocument/2006/relationships/tags" Target="../tags/tag81.xml"/><Relationship Id="rId69" Type="http://schemas.openxmlformats.org/officeDocument/2006/relationships/tags" Target="../tags/tag86.xml"/><Relationship Id="rId113" Type="http://schemas.openxmlformats.org/officeDocument/2006/relationships/tags" Target="../tags/tag130.xml"/><Relationship Id="rId118" Type="http://schemas.openxmlformats.org/officeDocument/2006/relationships/tags" Target="../tags/tag135.xml"/><Relationship Id="rId134" Type="http://schemas.openxmlformats.org/officeDocument/2006/relationships/tags" Target="../tags/tag151.xml"/><Relationship Id="rId139" Type="http://schemas.openxmlformats.org/officeDocument/2006/relationships/tags" Target="../tags/tag156.xml"/><Relationship Id="rId80" Type="http://schemas.openxmlformats.org/officeDocument/2006/relationships/tags" Target="../tags/tag97.xml"/><Relationship Id="rId85" Type="http://schemas.openxmlformats.org/officeDocument/2006/relationships/tags" Target="../tags/tag102.xml"/><Relationship Id="rId150" Type="http://schemas.openxmlformats.org/officeDocument/2006/relationships/tags" Target="../tags/tag167.xml"/><Relationship Id="rId155" Type="http://schemas.openxmlformats.org/officeDocument/2006/relationships/tags" Target="../tags/tag172.xml"/><Relationship Id="rId12" Type="http://schemas.openxmlformats.org/officeDocument/2006/relationships/tags" Target="../tags/tag31.xml"/><Relationship Id="rId17" Type="http://schemas.openxmlformats.org/officeDocument/2006/relationships/tags" Target="../tags/tag36.xml"/><Relationship Id="rId33" Type="http://schemas.openxmlformats.org/officeDocument/2006/relationships/audio" Target="../media/media7.mp3"/><Relationship Id="rId38" Type="http://schemas.openxmlformats.org/officeDocument/2006/relationships/tags" Target="../tags/tag55.xml"/><Relationship Id="rId59" Type="http://schemas.openxmlformats.org/officeDocument/2006/relationships/tags" Target="../tags/tag76.xml"/><Relationship Id="rId103" Type="http://schemas.openxmlformats.org/officeDocument/2006/relationships/tags" Target="../tags/tag120.xml"/><Relationship Id="rId108" Type="http://schemas.openxmlformats.org/officeDocument/2006/relationships/tags" Target="../tags/tag125.xml"/><Relationship Id="rId124" Type="http://schemas.openxmlformats.org/officeDocument/2006/relationships/tags" Target="../tags/tag141.xml"/><Relationship Id="rId129" Type="http://schemas.openxmlformats.org/officeDocument/2006/relationships/tags" Target="../tags/tag146.xml"/><Relationship Id="rId54" Type="http://schemas.openxmlformats.org/officeDocument/2006/relationships/tags" Target="../tags/tag71.xml"/><Relationship Id="rId70" Type="http://schemas.openxmlformats.org/officeDocument/2006/relationships/tags" Target="../tags/tag87.xml"/><Relationship Id="rId75" Type="http://schemas.openxmlformats.org/officeDocument/2006/relationships/tags" Target="../tags/tag92.xml"/><Relationship Id="rId91" Type="http://schemas.openxmlformats.org/officeDocument/2006/relationships/tags" Target="../tags/tag108.xml"/><Relationship Id="rId96" Type="http://schemas.openxmlformats.org/officeDocument/2006/relationships/tags" Target="../tags/tag113.xml"/><Relationship Id="rId140" Type="http://schemas.openxmlformats.org/officeDocument/2006/relationships/tags" Target="../tags/tag157.xml"/><Relationship Id="rId145" Type="http://schemas.openxmlformats.org/officeDocument/2006/relationships/tags" Target="../tags/tag162.xml"/><Relationship Id="rId161" Type="http://schemas.openxmlformats.org/officeDocument/2006/relationships/tags" Target="../tags/tag178.xml"/><Relationship Id="rId166" Type="http://schemas.openxmlformats.org/officeDocument/2006/relationships/tags" Target="../tags/tag183.xml"/><Relationship Id="rId1" Type="http://schemas.openxmlformats.org/officeDocument/2006/relationships/audio" Target="NULL" TargetMode="External"/><Relationship Id="rId6" Type="http://schemas.openxmlformats.org/officeDocument/2006/relationships/tags" Target="../tags/tag25.xml"/><Relationship Id="rId15" Type="http://schemas.openxmlformats.org/officeDocument/2006/relationships/tags" Target="../tags/tag34.xml"/><Relationship Id="rId23" Type="http://schemas.openxmlformats.org/officeDocument/2006/relationships/tags" Target="../tags/tag42.xml"/><Relationship Id="rId28" Type="http://schemas.openxmlformats.org/officeDocument/2006/relationships/tags" Target="../tags/tag47.xml"/><Relationship Id="rId36" Type="http://schemas.openxmlformats.org/officeDocument/2006/relationships/tags" Target="../tags/tag53.xml"/><Relationship Id="rId49" Type="http://schemas.openxmlformats.org/officeDocument/2006/relationships/tags" Target="../tags/tag66.xml"/><Relationship Id="rId57" Type="http://schemas.openxmlformats.org/officeDocument/2006/relationships/tags" Target="../tags/tag74.xml"/><Relationship Id="rId106" Type="http://schemas.openxmlformats.org/officeDocument/2006/relationships/tags" Target="../tags/tag123.xml"/><Relationship Id="rId114" Type="http://schemas.openxmlformats.org/officeDocument/2006/relationships/tags" Target="../tags/tag131.xml"/><Relationship Id="rId119" Type="http://schemas.openxmlformats.org/officeDocument/2006/relationships/tags" Target="../tags/tag136.xml"/><Relationship Id="rId127" Type="http://schemas.openxmlformats.org/officeDocument/2006/relationships/tags" Target="../tags/tag144.xml"/><Relationship Id="rId10" Type="http://schemas.openxmlformats.org/officeDocument/2006/relationships/tags" Target="../tags/tag29.xml"/><Relationship Id="rId31" Type="http://schemas.openxmlformats.org/officeDocument/2006/relationships/tags" Target="../tags/tag50.xml"/><Relationship Id="rId44" Type="http://schemas.openxmlformats.org/officeDocument/2006/relationships/tags" Target="../tags/tag61.xml"/><Relationship Id="rId52" Type="http://schemas.openxmlformats.org/officeDocument/2006/relationships/tags" Target="../tags/tag69.xml"/><Relationship Id="rId60" Type="http://schemas.openxmlformats.org/officeDocument/2006/relationships/tags" Target="../tags/tag77.xml"/><Relationship Id="rId65" Type="http://schemas.openxmlformats.org/officeDocument/2006/relationships/tags" Target="../tags/tag82.xml"/><Relationship Id="rId73" Type="http://schemas.openxmlformats.org/officeDocument/2006/relationships/tags" Target="../tags/tag90.xml"/><Relationship Id="rId78" Type="http://schemas.openxmlformats.org/officeDocument/2006/relationships/tags" Target="../tags/tag95.xml"/><Relationship Id="rId81" Type="http://schemas.openxmlformats.org/officeDocument/2006/relationships/tags" Target="../tags/tag98.xml"/><Relationship Id="rId86" Type="http://schemas.openxmlformats.org/officeDocument/2006/relationships/tags" Target="../tags/tag103.xml"/><Relationship Id="rId94" Type="http://schemas.openxmlformats.org/officeDocument/2006/relationships/tags" Target="../tags/tag111.xml"/><Relationship Id="rId99" Type="http://schemas.openxmlformats.org/officeDocument/2006/relationships/tags" Target="../tags/tag116.xml"/><Relationship Id="rId101" Type="http://schemas.openxmlformats.org/officeDocument/2006/relationships/tags" Target="../tags/tag118.xml"/><Relationship Id="rId122" Type="http://schemas.openxmlformats.org/officeDocument/2006/relationships/tags" Target="../tags/tag139.xml"/><Relationship Id="rId130" Type="http://schemas.openxmlformats.org/officeDocument/2006/relationships/tags" Target="../tags/tag147.xml"/><Relationship Id="rId135" Type="http://schemas.openxmlformats.org/officeDocument/2006/relationships/tags" Target="../tags/tag152.xml"/><Relationship Id="rId143" Type="http://schemas.openxmlformats.org/officeDocument/2006/relationships/tags" Target="../tags/tag160.xml"/><Relationship Id="rId148" Type="http://schemas.openxmlformats.org/officeDocument/2006/relationships/tags" Target="../tags/tag165.xml"/><Relationship Id="rId151" Type="http://schemas.openxmlformats.org/officeDocument/2006/relationships/tags" Target="../tags/tag168.xml"/><Relationship Id="rId156" Type="http://schemas.openxmlformats.org/officeDocument/2006/relationships/tags" Target="../tags/tag173.xml"/><Relationship Id="rId164" Type="http://schemas.openxmlformats.org/officeDocument/2006/relationships/tags" Target="../tags/tag181.xml"/><Relationship Id="rId169" Type="http://schemas.openxmlformats.org/officeDocument/2006/relationships/slideLayout" Target="../slideLayouts/slideLayout1.xml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3" Type="http://schemas.openxmlformats.org/officeDocument/2006/relationships/tags" Target="../tags/tag32.xml"/><Relationship Id="rId18" Type="http://schemas.openxmlformats.org/officeDocument/2006/relationships/tags" Target="../tags/tag37.xml"/><Relationship Id="rId39" Type="http://schemas.openxmlformats.org/officeDocument/2006/relationships/tags" Target="../tags/tag56.xml"/><Relationship Id="rId109" Type="http://schemas.openxmlformats.org/officeDocument/2006/relationships/tags" Target="../tags/tag126.xml"/><Relationship Id="rId34" Type="http://schemas.openxmlformats.org/officeDocument/2006/relationships/tags" Target="../tags/tag51.xml"/><Relationship Id="rId50" Type="http://schemas.openxmlformats.org/officeDocument/2006/relationships/tags" Target="../tags/tag67.xml"/><Relationship Id="rId55" Type="http://schemas.openxmlformats.org/officeDocument/2006/relationships/tags" Target="../tags/tag72.xml"/><Relationship Id="rId76" Type="http://schemas.openxmlformats.org/officeDocument/2006/relationships/tags" Target="../tags/tag93.xml"/><Relationship Id="rId97" Type="http://schemas.openxmlformats.org/officeDocument/2006/relationships/tags" Target="../tags/tag114.xml"/><Relationship Id="rId104" Type="http://schemas.openxmlformats.org/officeDocument/2006/relationships/tags" Target="../tags/tag121.xml"/><Relationship Id="rId120" Type="http://schemas.openxmlformats.org/officeDocument/2006/relationships/tags" Target="../tags/tag137.xml"/><Relationship Id="rId125" Type="http://schemas.openxmlformats.org/officeDocument/2006/relationships/tags" Target="../tags/tag142.xml"/><Relationship Id="rId141" Type="http://schemas.openxmlformats.org/officeDocument/2006/relationships/tags" Target="../tags/tag158.xml"/><Relationship Id="rId146" Type="http://schemas.openxmlformats.org/officeDocument/2006/relationships/tags" Target="../tags/tag163.xml"/><Relationship Id="rId167" Type="http://schemas.openxmlformats.org/officeDocument/2006/relationships/tags" Target="../tags/tag184.xml"/><Relationship Id="rId7" Type="http://schemas.openxmlformats.org/officeDocument/2006/relationships/tags" Target="../tags/tag26.xml"/><Relationship Id="rId71" Type="http://schemas.openxmlformats.org/officeDocument/2006/relationships/tags" Target="../tags/tag88.xml"/><Relationship Id="rId92" Type="http://schemas.openxmlformats.org/officeDocument/2006/relationships/tags" Target="../tags/tag109.xml"/><Relationship Id="rId162" Type="http://schemas.openxmlformats.org/officeDocument/2006/relationships/tags" Target="../tags/tag179.xml"/><Relationship Id="rId2" Type="http://schemas.openxmlformats.org/officeDocument/2006/relationships/tags" Target="../tags/tag22.xml"/><Relationship Id="rId29" Type="http://schemas.openxmlformats.org/officeDocument/2006/relationships/tags" Target="../tags/tag48.xml"/><Relationship Id="rId24" Type="http://schemas.openxmlformats.org/officeDocument/2006/relationships/tags" Target="../tags/tag43.xml"/><Relationship Id="rId40" Type="http://schemas.openxmlformats.org/officeDocument/2006/relationships/tags" Target="../tags/tag57.xml"/><Relationship Id="rId45" Type="http://schemas.openxmlformats.org/officeDocument/2006/relationships/tags" Target="../tags/tag62.xml"/><Relationship Id="rId66" Type="http://schemas.openxmlformats.org/officeDocument/2006/relationships/tags" Target="../tags/tag83.xml"/><Relationship Id="rId87" Type="http://schemas.openxmlformats.org/officeDocument/2006/relationships/tags" Target="../tags/tag104.xml"/><Relationship Id="rId110" Type="http://schemas.openxmlformats.org/officeDocument/2006/relationships/tags" Target="../tags/tag127.xml"/><Relationship Id="rId115" Type="http://schemas.openxmlformats.org/officeDocument/2006/relationships/tags" Target="../tags/tag132.xml"/><Relationship Id="rId131" Type="http://schemas.openxmlformats.org/officeDocument/2006/relationships/tags" Target="../tags/tag148.xml"/><Relationship Id="rId136" Type="http://schemas.openxmlformats.org/officeDocument/2006/relationships/tags" Target="../tags/tag153.xml"/><Relationship Id="rId157" Type="http://schemas.openxmlformats.org/officeDocument/2006/relationships/tags" Target="../tags/tag174.xml"/><Relationship Id="rId61" Type="http://schemas.openxmlformats.org/officeDocument/2006/relationships/tags" Target="../tags/tag78.xml"/><Relationship Id="rId82" Type="http://schemas.openxmlformats.org/officeDocument/2006/relationships/tags" Target="../tags/tag99.xml"/><Relationship Id="rId152" Type="http://schemas.openxmlformats.org/officeDocument/2006/relationships/tags" Target="../tags/tag169.xml"/><Relationship Id="rId19" Type="http://schemas.openxmlformats.org/officeDocument/2006/relationships/tags" Target="../tags/tag38.xml"/><Relationship Id="rId14" Type="http://schemas.openxmlformats.org/officeDocument/2006/relationships/tags" Target="../tags/tag33.xml"/><Relationship Id="rId30" Type="http://schemas.openxmlformats.org/officeDocument/2006/relationships/tags" Target="../tags/tag49.xml"/><Relationship Id="rId35" Type="http://schemas.openxmlformats.org/officeDocument/2006/relationships/tags" Target="../tags/tag52.xml"/><Relationship Id="rId56" Type="http://schemas.openxmlformats.org/officeDocument/2006/relationships/tags" Target="../tags/tag73.xml"/><Relationship Id="rId77" Type="http://schemas.openxmlformats.org/officeDocument/2006/relationships/tags" Target="../tags/tag94.xml"/><Relationship Id="rId100" Type="http://schemas.openxmlformats.org/officeDocument/2006/relationships/tags" Target="../tags/tag117.xml"/><Relationship Id="rId105" Type="http://schemas.openxmlformats.org/officeDocument/2006/relationships/tags" Target="../tags/tag122.xml"/><Relationship Id="rId126" Type="http://schemas.openxmlformats.org/officeDocument/2006/relationships/tags" Target="../tags/tag143.xml"/><Relationship Id="rId147" Type="http://schemas.openxmlformats.org/officeDocument/2006/relationships/tags" Target="../tags/tag164.xml"/><Relationship Id="rId168" Type="http://schemas.openxmlformats.org/officeDocument/2006/relationships/tags" Target="../tags/tag185.xml"/><Relationship Id="rId8" Type="http://schemas.openxmlformats.org/officeDocument/2006/relationships/tags" Target="../tags/tag27.xml"/><Relationship Id="rId51" Type="http://schemas.openxmlformats.org/officeDocument/2006/relationships/tags" Target="../tags/tag68.xml"/><Relationship Id="rId72" Type="http://schemas.openxmlformats.org/officeDocument/2006/relationships/tags" Target="../tags/tag89.xml"/><Relationship Id="rId93" Type="http://schemas.openxmlformats.org/officeDocument/2006/relationships/tags" Target="../tags/tag110.xml"/><Relationship Id="rId98" Type="http://schemas.openxmlformats.org/officeDocument/2006/relationships/tags" Target="../tags/tag115.xml"/><Relationship Id="rId121" Type="http://schemas.openxmlformats.org/officeDocument/2006/relationships/tags" Target="../tags/tag138.xml"/><Relationship Id="rId142" Type="http://schemas.openxmlformats.org/officeDocument/2006/relationships/tags" Target="../tags/tag159.xml"/><Relationship Id="rId163" Type="http://schemas.openxmlformats.org/officeDocument/2006/relationships/tags" Target="../tags/tag180.xml"/><Relationship Id="rId3" Type="http://schemas.microsoft.com/office/2007/relationships/media" Target="../media/media21.mp3"/><Relationship Id="rId25" Type="http://schemas.openxmlformats.org/officeDocument/2006/relationships/tags" Target="../tags/tag44.xml"/><Relationship Id="rId46" Type="http://schemas.openxmlformats.org/officeDocument/2006/relationships/tags" Target="../tags/tag63.xml"/><Relationship Id="rId67" Type="http://schemas.openxmlformats.org/officeDocument/2006/relationships/tags" Target="../tags/tag84.xml"/><Relationship Id="rId116" Type="http://schemas.openxmlformats.org/officeDocument/2006/relationships/tags" Target="../tags/tag133.xml"/><Relationship Id="rId137" Type="http://schemas.openxmlformats.org/officeDocument/2006/relationships/tags" Target="../tags/tag154.xml"/><Relationship Id="rId158" Type="http://schemas.openxmlformats.org/officeDocument/2006/relationships/tags" Target="../tags/tag175.xml"/><Relationship Id="rId20" Type="http://schemas.openxmlformats.org/officeDocument/2006/relationships/tags" Target="../tags/tag39.xml"/><Relationship Id="rId41" Type="http://schemas.openxmlformats.org/officeDocument/2006/relationships/tags" Target="../tags/tag58.xml"/><Relationship Id="rId62" Type="http://schemas.openxmlformats.org/officeDocument/2006/relationships/tags" Target="../tags/tag79.xml"/><Relationship Id="rId83" Type="http://schemas.openxmlformats.org/officeDocument/2006/relationships/tags" Target="../tags/tag100.xml"/><Relationship Id="rId88" Type="http://schemas.openxmlformats.org/officeDocument/2006/relationships/tags" Target="../tags/tag105.xml"/><Relationship Id="rId111" Type="http://schemas.openxmlformats.org/officeDocument/2006/relationships/tags" Target="../tags/tag128.xml"/><Relationship Id="rId132" Type="http://schemas.openxmlformats.org/officeDocument/2006/relationships/tags" Target="../tags/tag149.xml"/><Relationship Id="rId153" Type="http://schemas.openxmlformats.org/officeDocument/2006/relationships/tags" Target="../tags/tag170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9.wav"/><Relationship Id="rId2" Type="http://schemas.microsoft.com/office/2007/relationships/media" Target="../media/media22.mp3"/><Relationship Id="rId1" Type="http://schemas.openxmlformats.org/officeDocument/2006/relationships/audio" Target="NULL" TargetMode="Externa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microsoft.com/office/2007/relationships/media" Target="../media/media23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句1">
            <a:extLst>
              <a:ext uri="{FF2B5EF4-FFF2-40B4-BE49-F238E27FC236}">
                <a16:creationId xmlns:a16="http://schemas.microsoft.com/office/drawing/2014/main" id="{A2CA9D62-23FF-471F-9D7C-6ED232BDF82E}"/>
              </a:ext>
            </a:extLst>
          </p:cNvPr>
          <p:cNvSpPr txBox="1"/>
          <p:nvPr/>
        </p:nvSpPr>
        <p:spPr>
          <a:xfrm>
            <a:off x="3309258" y="3136613"/>
            <a:ext cx="5573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嘿，你听说过锐普吗？</a:t>
            </a:r>
          </a:p>
        </p:txBody>
      </p:sp>
      <p:sp>
        <p:nvSpPr>
          <p:cNvPr id="4" name="句2">
            <a:extLst>
              <a:ext uri="{FF2B5EF4-FFF2-40B4-BE49-F238E27FC236}">
                <a16:creationId xmlns:a16="http://schemas.microsoft.com/office/drawing/2014/main" id="{5B2D36C4-B065-4D84-BE68-9A453EC3E048}"/>
              </a:ext>
            </a:extLst>
          </p:cNvPr>
          <p:cNvSpPr txBox="1"/>
          <p:nvPr/>
        </p:nvSpPr>
        <p:spPr>
          <a:xfrm>
            <a:off x="2881088" y="3167390"/>
            <a:ext cx="6429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让我带你感受这家中国最好的</a:t>
            </a:r>
          </a:p>
        </p:txBody>
      </p:sp>
      <p:sp>
        <p:nvSpPr>
          <p:cNvPr id="5" name="句3">
            <a:extLst>
              <a:ext uri="{FF2B5EF4-FFF2-40B4-BE49-F238E27FC236}">
                <a16:creationId xmlns:a16="http://schemas.microsoft.com/office/drawing/2014/main" id="{E53EF487-C66C-4211-93C9-13EB32FB72FD}"/>
              </a:ext>
            </a:extLst>
          </p:cNvPr>
          <p:cNvSpPr txBox="1"/>
          <p:nvPr/>
        </p:nvSpPr>
        <p:spPr>
          <a:xfrm>
            <a:off x="3309258" y="3167390"/>
            <a:ext cx="5573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演示设计公司</a:t>
            </a:r>
          </a:p>
        </p:txBody>
      </p:sp>
      <p:pic>
        <p:nvPicPr>
          <p:cNvPr id="3" name="打字音效">
            <a:hlinkClick r:id="" action="ppaction://media"/>
            <a:extLst>
              <a:ext uri="{FF2B5EF4-FFF2-40B4-BE49-F238E27FC236}">
                <a16:creationId xmlns:a16="http://schemas.microsoft.com/office/drawing/2014/main" id="{7EAA6CDF-37D9-47D4-B2AB-9FC9DBC22B2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430.56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90172" y="-902607"/>
            <a:ext cx="540000" cy="540000"/>
          </a:xfrm>
          <a:prstGeom prst="rect">
            <a:avLst/>
          </a:prstGeom>
        </p:spPr>
      </p:pic>
      <p:pic>
        <p:nvPicPr>
          <p:cNvPr id="6" name="打字音效">
            <a:hlinkClick r:id="" action="ppaction://media"/>
            <a:extLst>
              <a:ext uri="{FF2B5EF4-FFF2-40B4-BE49-F238E27FC236}">
                <a16:creationId xmlns:a16="http://schemas.microsoft.com/office/drawing/2014/main" id="{CE419BC9-ABDC-4EE9-8E3B-3E7CFD6EB35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00" end="3548.56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32000" y="-902607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080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5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9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Abs val="15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3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2" grpId="1"/>
      <p:bldP spid="4" grpId="0"/>
      <p:bldP spid="4" grpId="1"/>
      <p:bldP spid="5" grpId="1"/>
      <p:bldP spid="5" grpId="3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17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场景切换矩形">
            <a:extLst>
              <a:ext uri="{FF2B5EF4-FFF2-40B4-BE49-F238E27FC236}">
                <a16:creationId xmlns:a16="http://schemas.microsoft.com/office/drawing/2014/main" id="{1657F9BD-4F29-47CD-9BF9-E75BF1AD6CE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8D00DC3E-D561-4FBD-BBDA-ED7E93AAB84E}"/>
              </a:ext>
            </a:extLst>
          </p:cNvPr>
          <p:cNvGrpSpPr/>
          <p:nvPr/>
        </p:nvGrpSpPr>
        <p:grpSpPr>
          <a:xfrm>
            <a:off x="-6299200" y="-9232900"/>
            <a:ext cx="24790400" cy="24790400"/>
            <a:chOff x="-6299200" y="-8966200"/>
            <a:chExt cx="24790400" cy="24790400"/>
          </a:xfrm>
        </p:grpSpPr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6B672139-37D1-4EB2-8502-2FB34BCD1F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09"/>
            <a:stretch>
              <a:fillRect/>
            </a:stretch>
          </p:blipFill>
          <p:spPr>
            <a:xfrm>
              <a:off x="4215932" y="1759093"/>
              <a:ext cx="3760137" cy="3265909"/>
            </a:xfrm>
            <a:prstGeom prst="rect">
              <a:avLst/>
            </a:prstGeom>
          </p:spPr>
        </p:pic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BF4FFC9A-5F65-46C5-AF75-37D833268223}"/>
                </a:ext>
              </a:extLst>
            </p:cNvPr>
            <p:cNvSpPr/>
            <p:nvPr/>
          </p:nvSpPr>
          <p:spPr>
            <a:xfrm>
              <a:off x="-6299200" y="-8966200"/>
              <a:ext cx="24790400" cy="24790400"/>
            </a:xfrm>
            <a:prstGeom prst="ellipse">
              <a:avLst/>
            </a:prstGeom>
            <a:solidFill>
              <a:srgbClr val="181717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32980B66-1322-458C-92A5-616174A0DDBC}"/>
              </a:ext>
            </a:extLst>
          </p:cNvPr>
          <p:cNvGrpSpPr/>
          <p:nvPr/>
        </p:nvGrpSpPr>
        <p:grpSpPr>
          <a:xfrm>
            <a:off x="-6299200" y="-9175750"/>
            <a:ext cx="24790400" cy="24790400"/>
            <a:chOff x="-6299200" y="-8966200"/>
            <a:chExt cx="24790400" cy="24790400"/>
          </a:xfrm>
        </p:grpSpPr>
        <p:pic>
          <p:nvPicPr>
            <p:cNvPr id="92" name="图片 91">
              <a:extLst>
                <a:ext uri="{FF2B5EF4-FFF2-40B4-BE49-F238E27FC236}">
                  <a16:creationId xmlns:a16="http://schemas.microsoft.com/office/drawing/2014/main" id="{94EA80FF-4325-4B56-92C0-D79B66A7DC45}"/>
                </a:ext>
              </a:extLst>
            </p:cNvPr>
            <p:cNvPicPr>
              <a:picLocks noChangeAspect="1"/>
            </p:cNvPicPr>
            <p:nvPr/>
          </p:nvPicPr>
          <p:blipFill>
            <a:blip r:embed="rId609"/>
            <a:stretch>
              <a:fillRect/>
            </a:stretch>
          </p:blipFill>
          <p:spPr>
            <a:xfrm>
              <a:off x="4040469" y="1541721"/>
              <a:ext cx="4111064" cy="3570708"/>
            </a:xfrm>
            <a:prstGeom prst="rect">
              <a:avLst/>
            </a:prstGeom>
          </p:spPr>
        </p:pic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A2A2AC94-1068-42E1-8E91-0C80DEE22038}"/>
                </a:ext>
              </a:extLst>
            </p:cNvPr>
            <p:cNvSpPr/>
            <p:nvPr/>
          </p:nvSpPr>
          <p:spPr>
            <a:xfrm>
              <a:off x="-6299200" y="-8966200"/>
              <a:ext cx="24790400" cy="24790400"/>
            </a:xfrm>
            <a:prstGeom prst="ellipse">
              <a:avLst/>
            </a:prstGeom>
            <a:solidFill>
              <a:srgbClr val="181717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52C3CBDA-760E-4025-8958-92648D4AC908}"/>
              </a:ext>
            </a:extLst>
          </p:cNvPr>
          <p:cNvGrpSpPr/>
          <p:nvPr/>
        </p:nvGrpSpPr>
        <p:grpSpPr>
          <a:xfrm>
            <a:off x="-6299200" y="-9156700"/>
            <a:ext cx="24790400" cy="24790400"/>
            <a:chOff x="-6299200" y="-8966200"/>
            <a:chExt cx="24790400" cy="24790400"/>
          </a:xfrm>
        </p:grpSpPr>
        <p:pic>
          <p:nvPicPr>
            <p:cNvPr id="93" name="图片 92">
              <a:extLst>
                <a:ext uri="{FF2B5EF4-FFF2-40B4-BE49-F238E27FC236}">
                  <a16:creationId xmlns:a16="http://schemas.microsoft.com/office/drawing/2014/main" id="{77A305CA-6F09-432E-803E-6BE9EF1CD8F0}"/>
                </a:ext>
              </a:extLst>
            </p:cNvPr>
            <p:cNvPicPr>
              <a:picLocks noChangeAspect="1"/>
            </p:cNvPicPr>
            <p:nvPr/>
          </p:nvPicPr>
          <p:blipFill>
            <a:blip r:embed="rId609"/>
            <a:stretch>
              <a:fillRect/>
            </a:stretch>
          </p:blipFill>
          <p:spPr>
            <a:xfrm>
              <a:off x="3867151" y="1339563"/>
              <a:ext cx="4457700" cy="3871780"/>
            </a:xfrm>
            <a:prstGeom prst="rect">
              <a:avLst/>
            </a:prstGeom>
          </p:spPr>
        </p:pic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96B754ED-1532-41B7-9220-FC35BEADB191}"/>
                </a:ext>
              </a:extLst>
            </p:cNvPr>
            <p:cNvSpPr/>
            <p:nvPr/>
          </p:nvSpPr>
          <p:spPr>
            <a:xfrm>
              <a:off x="-6299200" y="-8966200"/>
              <a:ext cx="24790400" cy="24790400"/>
            </a:xfrm>
            <a:prstGeom prst="ellipse">
              <a:avLst/>
            </a:prstGeom>
            <a:solidFill>
              <a:srgbClr val="181717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FE8449E2-C7FF-45EE-9196-3E42676188F5}"/>
              </a:ext>
            </a:extLst>
          </p:cNvPr>
          <p:cNvGrpSpPr/>
          <p:nvPr/>
        </p:nvGrpSpPr>
        <p:grpSpPr>
          <a:xfrm>
            <a:off x="-6299200" y="-9099550"/>
            <a:ext cx="24790400" cy="24790400"/>
            <a:chOff x="-6299200" y="-8966200"/>
            <a:chExt cx="24790400" cy="24790400"/>
          </a:xfrm>
        </p:grpSpPr>
        <p:pic>
          <p:nvPicPr>
            <p:cNvPr id="94" name="图片 93">
              <a:extLst>
                <a:ext uri="{FF2B5EF4-FFF2-40B4-BE49-F238E27FC236}">
                  <a16:creationId xmlns:a16="http://schemas.microsoft.com/office/drawing/2014/main" id="{61F845D4-764D-47B8-A041-20BB5336980B}"/>
                </a:ext>
              </a:extLst>
            </p:cNvPr>
            <p:cNvPicPr>
              <a:picLocks noChangeAspect="1"/>
            </p:cNvPicPr>
            <p:nvPr/>
          </p:nvPicPr>
          <p:blipFill>
            <a:blip r:embed="rId609"/>
            <a:stretch>
              <a:fillRect/>
            </a:stretch>
          </p:blipFill>
          <p:spPr>
            <a:xfrm>
              <a:off x="3610277" y="1076779"/>
              <a:ext cx="4971446" cy="4318000"/>
            </a:xfrm>
            <a:prstGeom prst="rect">
              <a:avLst/>
            </a:prstGeom>
          </p:spPr>
        </p:pic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3FECCDFE-14F1-4A86-8A0D-A6648C94F793}"/>
                </a:ext>
              </a:extLst>
            </p:cNvPr>
            <p:cNvSpPr/>
            <p:nvPr/>
          </p:nvSpPr>
          <p:spPr>
            <a:xfrm>
              <a:off x="-6299200" y="-8966200"/>
              <a:ext cx="24790400" cy="24790400"/>
            </a:xfrm>
            <a:prstGeom prst="ellipse">
              <a:avLst/>
            </a:prstGeom>
            <a:solidFill>
              <a:srgbClr val="181717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3A562BD9-0EBB-4673-8C55-C713C60D236D}"/>
              </a:ext>
            </a:extLst>
          </p:cNvPr>
          <p:cNvGrpSpPr/>
          <p:nvPr/>
        </p:nvGrpSpPr>
        <p:grpSpPr>
          <a:xfrm>
            <a:off x="-6299200" y="-9064521"/>
            <a:ext cx="24790400" cy="24790400"/>
            <a:chOff x="-6299200" y="-8966200"/>
            <a:chExt cx="24790400" cy="24790400"/>
          </a:xfrm>
        </p:grpSpPr>
        <p:pic>
          <p:nvPicPr>
            <p:cNvPr id="95" name="图片 94">
              <a:extLst>
                <a:ext uri="{FF2B5EF4-FFF2-40B4-BE49-F238E27FC236}">
                  <a16:creationId xmlns:a16="http://schemas.microsoft.com/office/drawing/2014/main" id="{912A9C06-4FC7-4A44-8025-6527A6AAB38B}"/>
                </a:ext>
              </a:extLst>
            </p:cNvPr>
            <p:cNvPicPr>
              <a:picLocks noChangeAspect="1"/>
            </p:cNvPicPr>
            <p:nvPr/>
          </p:nvPicPr>
          <p:blipFill>
            <a:blip r:embed="rId609"/>
            <a:stretch>
              <a:fillRect/>
            </a:stretch>
          </p:blipFill>
          <p:spPr>
            <a:xfrm>
              <a:off x="3257229" y="662759"/>
              <a:ext cx="5677543" cy="4931288"/>
            </a:xfrm>
            <a:prstGeom prst="rect">
              <a:avLst/>
            </a:prstGeom>
          </p:spPr>
        </p:pic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72A06DF8-126E-4160-B6FA-7BE79CC67B4E}"/>
                </a:ext>
              </a:extLst>
            </p:cNvPr>
            <p:cNvSpPr/>
            <p:nvPr/>
          </p:nvSpPr>
          <p:spPr>
            <a:xfrm>
              <a:off x="-6299200" y="-8966200"/>
              <a:ext cx="24790400" cy="24790400"/>
            </a:xfrm>
            <a:prstGeom prst="ellipse">
              <a:avLst/>
            </a:prstGeom>
            <a:solidFill>
              <a:srgbClr val="181717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B895ACDF-1047-4A33-9DF8-F1231BD5A6B6}"/>
              </a:ext>
            </a:extLst>
          </p:cNvPr>
          <p:cNvGrpSpPr/>
          <p:nvPr/>
        </p:nvGrpSpPr>
        <p:grpSpPr>
          <a:xfrm>
            <a:off x="-6299200" y="-9004300"/>
            <a:ext cx="24790400" cy="24790400"/>
            <a:chOff x="-6299200" y="-8966200"/>
            <a:chExt cx="24790400" cy="24790400"/>
          </a:xfrm>
        </p:grpSpPr>
        <p:pic>
          <p:nvPicPr>
            <p:cNvPr id="96" name="图片 95">
              <a:extLst>
                <a:ext uri="{FF2B5EF4-FFF2-40B4-BE49-F238E27FC236}">
                  <a16:creationId xmlns:a16="http://schemas.microsoft.com/office/drawing/2014/main" id="{DB3A3A4F-10A1-4E63-8CE6-3C3E43CBC964}"/>
                </a:ext>
              </a:extLst>
            </p:cNvPr>
            <p:cNvPicPr>
              <a:picLocks noChangeAspect="1"/>
            </p:cNvPicPr>
            <p:nvPr/>
          </p:nvPicPr>
          <p:blipFill>
            <a:blip r:embed="rId609"/>
            <a:stretch>
              <a:fillRect/>
            </a:stretch>
          </p:blipFill>
          <p:spPr>
            <a:xfrm>
              <a:off x="2859443" y="163014"/>
              <a:ext cx="6473114" cy="5622290"/>
            </a:xfrm>
            <a:prstGeom prst="rect">
              <a:avLst/>
            </a:prstGeom>
          </p:spPr>
        </p:pic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791C5471-8FCA-4838-8689-D0E316195A25}"/>
                </a:ext>
              </a:extLst>
            </p:cNvPr>
            <p:cNvSpPr/>
            <p:nvPr/>
          </p:nvSpPr>
          <p:spPr>
            <a:xfrm>
              <a:off x="-6299200" y="-8966200"/>
              <a:ext cx="24790400" cy="24790400"/>
            </a:xfrm>
            <a:prstGeom prst="ellipse">
              <a:avLst/>
            </a:prstGeom>
            <a:solidFill>
              <a:srgbClr val="181717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4159E0A1-4F1F-40BC-A648-A663B98661AA}"/>
              </a:ext>
            </a:extLst>
          </p:cNvPr>
          <p:cNvGrpSpPr/>
          <p:nvPr/>
        </p:nvGrpSpPr>
        <p:grpSpPr>
          <a:xfrm>
            <a:off x="-6299200" y="-8947150"/>
            <a:ext cx="24790400" cy="24790400"/>
            <a:chOff x="-6299200" y="-8966200"/>
            <a:chExt cx="24790400" cy="24790400"/>
          </a:xfrm>
        </p:grpSpPr>
        <p:pic>
          <p:nvPicPr>
            <p:cNvPr id="97" name="图片 96">
              <a:extLst>
                <a:ext uri="{FF2B5EF4-FFF2-40B4-BE49-F238E27FC236}">
                  <a16:creationId xmlns:a16="http://schemas.microsoft.com/office/drawing/2014/main" id="{8ABD5073-BC1D-4C50-9422-C5AB8EC44F70}"/>
                </a:ext>
              </a:extLst>
            </p:cNvPr>
            <p:cNvPicPr>
              <a:picLocks noChangeAspect="1"/>
            </p:cNvPicPr>
            <p:nvPr/>
          </p:nvPicPr>
          <p:blipFill>
            <a:blip r:embed="rId609">
              <a:extLst>
                <a:ext uri="{BEBA8EAE-BF5A-486C-A8C5-ECC9F3942E4B}">
                  <a14:imgProps xmlns:a14="http://schemas.microsoft.com/office/drawing/2010/main">
                    <a14:imgLayer r:embed="rId610">
                      <a14:imgEffect>
                        <a14:artisticBlur radius="1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238744" y="-592001"/>
              <a:ext cx="7714513" cy="6700520"/>
            </a:xfrm>
            <a:prstGeom prst="rect">
              <a:avLst/>
            </a:prstGeom>
          </p:spPr>
        </p:pic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F06835FE-C697-4010-A7B9-8404788A348D}"/>
                </a:ext>
              </a:extLst>
            </p:cNvPr>
            <p:cNvSpPr/>
            <p:nvPr/>
          </p:nvSpPr>
          <p:spPr>
            <a:xfrm>
              <a:off x="-6299200" y="-8966200"/>
              <a:ext cx="24790400" cy="24790400"/>
            </a:xfrm>
            <a:prstGeom prst="ellipse">
              <a:avLst/>
            </a:prstGeom>
            <a:solidFill>
              <a:srgbClr val="181717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C6721CA8-DB2F-4B04-BF88-758E88350061}"/>
              </a:ext>
            </a:extLst>
          </p:cNvPr>
          <p:cNvGrpSpPr/>
          <p:nvPr/>
        </p:nvGrpSpPr>
        <p:grpSpPr>
          <a:xfrm>
            <a:off x="-6299200" y="-8890000"/>
            <a:ext cx="24790400" cy="24790400"/>
            <a:chOff x="-6299200" y="-8966200"/>
            <a:chExt cx="24790400" cy="24790400"/>
          </a:xfrm>
        </p:grpSpPr>
        <p:pic>
          <p:nvPicPr>
            <p:cNvPr id="98" name="图片 97">
              <a:extLst>
                <a:ext uri="{FF2B5EF4-FFF2-40B4-BE49-F238E27FC236}">
                  <a16:creationId xmlns:a16="http://schemas.microsoft.com/office/drawing/2014/main" id="{0E705950-7749-4F91-9140-48B8FCA4FF5A}"/>
                </a:ext>
              </a:extLst>
            </p:cNvPr>
            <p:cNvPicPr>
              <a:picLocks noChangeAspect="1"/>
            </p:cNvPicPr>
            <p:nvPr/>
          </p:nvPicPr>
          <p:blipFill>
            <a:blip r:embed="rId611">
              <a:extLst>
                <a:ext uri="{BEBA8EAE-BF5A-486C-A8C5-ECC9F3942E4B}">
                  <a14:imgProps xmlns:a14="http://schemas.microsoft.com/office/drawing/2010/main">
                    <a14:imgLayer r:embed="rId610">
                      <a14:imgEffect>
                        <a14:artisticBlur radius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28943" y="-1415436"/>
              <a:ext cx="9134115" cy="7933530"/>
            </a:xfrm>
            <a:prstGeom prst="rect">
              <a:avLst/>
            </a:prstGeom>
          </p:spPr>
        </p:pic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272324AD-8CD7-4B05-9848-9A604DD35E30}"/>
                </a:ext>
              </a:extLst>
            </p:cNvPr>
            <p:cNvSpPr/>
            <p:nvPr/>
          </p:nvSpPr>
          <p:spPr>
            <a:xfrm>
              <a:off x="-6299200" y="-8966200"/>
              <a:ext cx="24790400" cy="24790400"/>
            </a:xfrm>
            <a:prstGeom prst="ellipse">
              <a:avLst/>
            </a:prstGeom>
            <a:solidFill>
              <a:srgbClr val="181717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4" name="组合 153">
            <a:extLst>
              <a:ext uri="{FF2B5EF4-FFF2-40B4-BE49-F238E27FC236}">
                <a16:creationId xmlns:a16="http://schemas.microsoft.com/office/drawing/2014/main" id="{7B9F2B14-9F17-43EF-869B-ABA93DCEEB47}"/>
              </a:ext>
            </a:extLst>
          </p:cNvPr>
          <p:cNvGrpSpPr/>
          <p:nvPr/>
        </p:nvGrpSpPr>
        <p:grpSpPr>
          <a:xfrm>
            <a:off x="-6299200" y="-8870950"/>
            <a:ext cx="24790400" cy="24790400"/>
            <a:chOff x="-6299200" y="-8966200"/>
            <a:chExt cx="24790400" cy="24790400"/>
          </a:xfrm>
        </p:grpSpPr>
        <p:pic>
          <p:nvPicPr>
            <p:cNvPr id="99" name="图片 98">
              <a:extLst>
                <a:ext uri="{FF2B5EF4-FFF2-40B4-BE49-F238E27FC236}">
                  <a16:creationId xmlns:a16="http://schemas.microsoft.com/office/drawing/2014/main" id="{B0B88488-63F3-4A24-9100-1969CC5C2E75}"/>
                </a:ext>
              </a:extLst>
            </p:cNvPr>
            <p:cNvPicPr>
              <a:picLocks noChangeAspect="1"/>
            </p:cNvPicPr>
            <p:nvPr/>
          </p:nvPicPr>
          <p:blipFill>
            <a:blip r:embed="rId611">
              <a:extLst>
                <a:ext uri="{BEBA8EAE-BF5A-486C-A8C5-ECC9F3942E4B}">
                  <a14:imgProps xmlns:a14="http://schemas.microsoft.com/office/drawing/2010/main">
                    <a14:imgLayer r:embed="rId610">
                      <a14:imgEffect>
                        <a14:artisticBlur radius="3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78742" y="-2538363"/>
              <a:ext cx="11034516" cy="9584142"/>
            </a:xfrm>
            <a:prstGeom prst="rect">
              <a:avLst/>
            </a:prstGeom>
          </p:spPr>
        </p:pic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2A3AE139-3406-4FC8-8906-64F0F1727FEE}"/>
                </a:ext>
              </a:extLst>
            </p:cNvPr>
            <p:cNvSpPr/>
            <p:nvPr/>
          </p:nvSpPr>
          <p:spPr>
            <a:xfrm>
              <a:off x="-6299200" y="-8966200"/>
              <a:ext cx="24790400" cy="24790400"/>
            </a:xfrm>
            <a:prstGeom prst="ellipse">
              <a:avLst/>
            </a:prstGeom>
            <a:solidFill>
              <a:srgbClr val="181717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B63747C0-A9F6-4CAA-AC89-E7814A89D664}"/>
              </a:ext>
            </a:extLst>
          </p:cNvPr>
          <p:cNvGrpSpPr/>
          <p:nvPr/>
        </p:nvGrpSpPr>
        <p:grpSpPr>
          <a:xfrm>
            <a:off x="-6299200" y="-8794750"/>
            <a:ext cx="24790400" cy="24790400"/>
            <a:chOff x="-6299200" y="-8966200"/>
            <a:chExt cx="24790400" cy="24790400"/>
          </a:xfrm>
        </p:grpSpPr>
        <p:pic>
          <p:nvPicPr>
            <p:cNvPr id="100" name="图片 99">
              <a:extLst>
                <a:ext uri="{FF2B5EF4-FFF2-40B4-BE49-F238E27FC236}">
                  <a16:creationId xmlns:a16="http://schemas.microsoft.com/office/drawing/2014/main" id="{A8FE1190-6D59-483C-AECD-63E4EF0A28ED}"/>
                </a:ext>
              </a:extLst>
            </p:cNvPr>
            <p:cNvPicPr>
              <a:picLocks noChangeAspect="1"/>
            </p:cNvPicPr>
            <p:nvPr/>
          </p:nvPicPr>
          <p:blipFill>
            <a:blip r:embed="rId612">
              <a:extLst>
                <a:ext uri="{BEBA8EAE-BF5A-486C-A8C5-ECC9F3942E4B}">
                  <a14:imgProps xmlns:a14="http://schemas.microsoft.com/office/drawing/2010/main">
                    <a14:imgLayer r:embed="rId610">
                      <a14:imgEffect>
                        <a14:artisticBlur radius="4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116220" y="-4558140"/>
              <a:ext cx="14424440" cy="12528496"/>
            </a:xfrm>
            <a:prstGeom prst="rect">
              <a:avLst/>
            </a:prstGeom>
          </p:spPr>
        </p:pic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0F3FF69B-B686-4A38-B522-A424A495BB70}"/>
                </a:ext>
              </a:extLst>
            </p:cNvPr>
            <p:cNvSpPr/>
            <p:nvPr/>
          </p:nvSpPr>
          <p:spPr>
            <a:xfrm>
              <a:off x="-6299200" y="-8966200"/>
              <a:ext cx="24790400" cy="24790400"/>
            </a:xfrm>
            <a:prstGeom prst="ellipse">
              <a:avLst/>
            </a:prstGeom>
            <a:solidFill>
              <a:srgbClr val="181717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F07FEBE4-43E4-44EB-98F8-3C4132D32B8D}"/>
              </a:ext>
            </a:extLst>
          </p:cNvPr>
          <p:cNvGrpSpPr/>
          <p:nvPr/>
        </p:nvGrpSpPr>
        <p:grpSpPr>
          <a:xfrm>
            <a:off x="-6299200" y="-8775700"/>
            <a:ext cx="24790400" cy="24790400"/>
            <a:chOff x="-6299200" y="-8966200"/>
            <a:chExt cx="24790400" cy="24790400"/>
          </a:xfrm>
        </p:grpSpPr>
        <p:pic>
          <p:nvPicPr>
            <p:cNvPr id="101" name="图片 100">
              <a:extLst>
                <a:ext uri="{FF2B5EF4-FFF2-40B4-BE49-F238E27FC236}">
                  <a16:creationId xmlns:a16="http://schemas.microsoft.com/office/drawing/2014/main" id="{2CDB3784-CF6C-406C-9E8C-94305E5E0850}"/>
                </a:ext>
              </a:extLst>
            </p:cNvPr>
            <p:cNvPicPr>
              <a:picLocks noChangeAspect="1"/>
            </p:cNvPicPr>
            <p:nvPr/>
          </p:nvPicPr>
          <p:blipFill>
            <a:blip r:embed="rId612">
              <a:extLst>
                <a:ext uri="{BEBA8EAE-BF5A-486C-A8C5-ECC9F3942E4B}">
                  <a14:imgProps xmlns:a14="http://schemas.microsoft.com/office/drawing/2010/main">
                    <a14:imgLayer r:embed="rId610">
                      <a14:imgEffect>
                        <a14:artisticBlur radius="5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3819461" y="-7816067"/>
              <a:ext cx="19830922" cy="17224352"/>
            </a:xfrm>
            <a:prstGeom prst="rect">
              <a:avLst/>
            </a:prstGeom>
          </p:spPr>
        </p:pic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AA43E95C-F72F-45C0-8581-3714FC57AA1D}"/>
                </a:ext>
              </a:extLst>
            </p:cNvPr>
            <p:cNvSpPr/>
            <p:nvPr/>
          </p:nvSpPr>
          <p:spPr>
            <a:xfrm>
              <a:off x="-6299200" y="-8966200"/>
              <a:ext cx="24790400" cy="24790400"/>
            </a:xfrm>
            <a:prstGeom prst="ellipse">
              <a:avLst/>
            </a:prstGeom>
            <a:solidFill>
              <a:srgbClr val="181717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3DC2E7F5-4664-4830-994C-5CB5561D202C}"/>
              </a:ext>
            </a:extLst>
          </p:cNvPr>
          <p:cNvSpPr/>
          <p:nvPr/>
        </p:nvSpPr>
        <p:spPr>
          <a:xfrm>
            <a:off x="4403755" y="1687058"/>
            <a:ext cx="3384490" cy="2950484"/>
          </a:xfrm>
          <a:prstGeom prst="triangle">
            <a:avLst/>
          </a:prstGeom>
          <a:solidFill>
            <a:srgbClr val="181717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9" name="呼啸声">
            <a:hlinkClick r:id="" action="ppaction://media"/>
            <a:extLst>
              <a:ext uri="{FF2B5EF4-FFF2-40B4-BE49-F238E27FC236}">
                <a16:creationId xmlns:a16="http://schemas.microsoft.com/office/drawing/2014/main" id="{22F9AA1A-0775-4BEC-BC09-DF9C711FE3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13"/>
          <a:stretch>
            <a:fillRect/>
          </a:stretch>
        </p:blipFill>
        <p:spPr>
          <a:xfrm>
            <a:off x="1298053" y="-915851"/>
            <a:ext cx="540000" cy="540000"/>
          </a:xfrm>
          <a:prstGeom prst="rect">
            <a:avLst/>
          </a:prstGeom>
        </p:spPr>
      </p:pic>
      <p:sp>
        <p:nvSpPr>
          <p:cNvPr id="164" name="发光圆">
            <a:extLst>
              <a:ext uri="{FF2B5EF4-FFF2-40B4-BE49-F238E27FC236}">
                <a16:creationId xmlns:a16="http://schemas.microsoft.com/office/drawing/2014/main" id="{B49F3B73-3CB2-4212-8951-3800A9ADF971}"/>
              </a:ext>
            </a:extLst>
          </p:cNvPr>
          <p:cNvSpPr>
            <a:spLocks noChangeAspect="1"/>
          </p:cNvSpPr>
          <p:nvPr/>
        </p:nvSpPr>
        <p:spPr>
          <a:xfrm>
            <a:off x="5988000" y="3321000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bg1">
                <a:alpha val="5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0" name="运动圆">
            <a:extLst>
              <a:ext uri="{FF2B5EF4-FFF2-40B4-BE49-F238E27FC236}">
                <a16:creationId xmlns:a16="http://schemas.microsoft.com/office/drawing/2014/main" id="{16EA9F6B-73EF-4CC3-AD10-8796F5497F48}"/>
              </a:ext>
            </a:extLst>
          </p:cNvPr>
          <p:cNvSpPr>
            <a:spLocks noChangeAspect="1"/>
          </p:cNvSpPr>
          <p:nvPr/>
        </p:nvSpPr>
        <p:spPr>
          <a:xfrm>
            <a:off x="5614014" y="743751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5" name="丢的一声">
            <a:hlinkClick r:id="" action="ppaction://media"/>
            <a:extLst>
              <a:ext uri="{FF2B5EF4-FFF2-40B4-BE49-F238E27FC236}">
                <a16:creationId xmlns:a16="http://schemas.microsoft.com/office/drawing/2014/main" id="{58FC1F53-EE87-4FB6-9F9C-ADD318C288C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5279.1875"/>
                </p14:media>
              </p:ext>
            </p:extLst>
          </p:nvPr>
        </p:nvPicPr>
        <p:blipFill>
          <a:blip r:embed="rId613"/>
          <a:stretch>
            <a:fillRect/>
          </a:stretch>
        </p:blipFill>
        <p:spPr>
          <a:xfrm>
            <a:off x="2183634" y="-915851"/>
            <a:ext cx="540000" cy="540000"/>
          </a:xfrm>
          <a:prstGeom prst="rect">
            <a:avLst/>
          </a:prstGeom>
        </p:spPr>
      </p:pic>
      <p:pic>
        <p:nvPicPr>
          <p:cNvPr id="166" name="短声呼啸">
            <a:hlinkClick r:id="" action="ppaction://media"/>
            <a:extLst>
              <a:ext uri="{FF2B5EF4-FFF2-40B4-BE49-F238E27FC236}">
                <a16:creationId xmlns:a16="http://schemas.microsoft.com/office/drawing/2014/main" id="{183D50A3-2B51-413A-8771-F26E6CE8ED0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13"/>
          <a:stretch>
            <a:fillRect/>
          </a:stretch>
        </p:blipFill>
        <p:spPr>
          <a:xfrm>
            <a:off x="3069216" y="-915851"/>
            <a:ext cx="540000" cy="540000"/>
          </a:xfrm>
          <a:prstGeom prst="rect">
            <a:avLst/>
          </a:prstGeom>
        </p:spPr>
      </p:pic>
      <p:grpSp>
        <p:nvGrpSpPr>
          <p:cNvPr id="4" name="在前行的漫漫长途中">
            <a:extLst>
              <a:ext uri="{FF2B5EF4-FFF2-40B4-BE49-F238E27FC236}">
                <a16:creationId xmlns:a16="http://schemas.microsoft.com/office/drawing/2014/main" id="{BD7FA276-D67C-43F4-853C-D0BCDD87EF3F}"/>
              </a:ext>
            </a:extLst>
          </p:cNvPr>
          <p:cNvGrpSpPr/>
          <p:nvPr/>
        </p:nvGrpSpPr>
        <p:grpSpPr>
          <a:xfrm>
            <a:off x="4521200" y="6120368"/>
            <a:ext cx="3149600" cy="560597"/>
            <a:chOff x="4521200" y="6120368"/>
            <a:chExt cx="3149600" cy="560597"/>
          </a:xfrm>
        </p:grpSpPr>
        <p:sp>
          <p:nvSpPr>
            <p:cNvPr id="42" name="普及精品，惠及大众">
              <a:extLst>
                <a:ext uri="{FF2B5EF4-FFF2-40B4-BE49-F238E27FC236}">
                  <a16:creationId xmlns:a16="http://schemas.microsoft.com/office/drawing/2014/main" id="{C26C2859-B41F-4F50-AE88-AB26E19D8D2F}"/>
                </a:ext>
              </a:extLst>
            </p:cNvPr>
            <p:cNvSpPr txBox="1"/>
            <p:nvPr/>
          </p:nvSpPr>
          <p:spPr>
            <a:xfrm>
              <a:off x="4521200" y="6120368"/>
              <a:ext cx="3149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在前行的漫漫长途中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DBFBA91-3F72-4317-838B-38D415FB59F5}"/>
                </a:ext>
              </a:extLst>
            </p:cNvPr>
            <p:cNvSpPr txBox="1"/>
            <p:nvPr/>
          </p:nvSpPr>
          <p:spPr>
            <a:xfrm>
              <a:off x="4767262" y="6427049"/>
              <a:ext cx="265747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 the Long Road ahead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不忘初心">
            <a:extLst>
              <a:ext uri="{FF2B5EF4-FFF2-40B4-BE49-F238E27FC236}">
                <a16:creationId xmlns:a16="http://schemas.microsoft.com/office/drawing/2014/main" id="{68D52ED4-56A6-4BCB-862D-EFBCE2319FC1}"/>
              </a:ext>
            </a:extLst>
          </p:cNvPr>
          <p:cNvGrpSpPr/>
          <p:nvPr/>
        </p:nvGrpSpPr>
        <p:grpSpPr>
          <a:xfrm>
            <a:off x="5074480" y="3757090"/>
            <a:ext cx="2043040" cy="560597"/>
            <a:chOff x="5074480" y="3757090"/>
            <a:chExt cx="2043040" cy="560597"/>
          </a:xfrm>
        </p:grpSpPr>
        <p:sp>
          <p:nvSpPr>
            <p:cNvPr id="45" name="矢志不渝">
              <a:extLst>
                <a:ext uri="{FF2B5EF4-FFF2-40B4-BE49-F238E27FC236}">
                  <a16:creationId xmlns:a16="http://schemas.microsoft.com/office/drawing/2014/main" id="{BC6C1B17-A925-46DC-8249-1FAD6AAA4A51}"/>
                </a:ext>
              </a:extLst>
            </p:cNvPr>
            <p:cNvSpPr txBox="1"/>
            <p:nvPr/>
          </p:nvSpPr>
          <p:spPr>
            <a:xfrm>
              <a:off x="5155370" y="3757090"/>
              <a:ext cx="19621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不忘初心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74C0A53-8C86-490F-820E-F7B247BAA550}"/>
                </a:ext>
              </a:extLst>
            </p:cNvPr>
            <p:cNvSpPr txBox="1"/>
            <p:nvPr/>
          </p:nvSpPr>
          <p:spPr>
            <a:xfrm>
              <a:off x="5074480" y="4063771"/>
              <a:ext cx="204304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Stay True to The Mission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2" name="矢志不渝">
            <a:extLst>
              <a:ext uri="{FF2B5EF4-FFF2-40B4-BE49-F238E27FC236}">
                <a16:creationId xmlns:a16="http://schemas.microsoft.com/office/drawing/2014/main" id="{6755EC02-7ED7-479F-BFEE-BE3BEBA59CDD}"/>
              </a:ext>
            </a:extLst>
          </p:cNvPr>
          <p:cNvGrpSpPr/>
          <p:nvPr/>
        </p:nvGrpSpPr>
        <p:grpSpPr>
          <a:xfrm>
            <a:off x="5074480" y="3757090"/>
            <a:ext cx="2043040" cy="560597"/>
            <a:chOff x="5074480" y="3757090"/>
            <a:chExt cx="2043040" cy="560597"/>
          </a:xfrm>
        </p:grpSpPr>
        <p:sp>
          <p:nvSpPr>
            <p:cNvPr id="693" name="矢志不渝">
              <a:extLst>
                <a:ext uri="{FF2B5EF4-FFF2-40B4-BE49-F238E27FC236}">
                  <a16:creationId xmlns:a16="http://schemas.microsoft.com/office/drawing/2014/main" id="{2FE59021-023C-4D25-9BCA-4773CB7418F6}"/>
                </a:ext>
              </a:extLst>
            </p:cNvPr>
            <p:cNvSpPr txBox="1"/>
            <p:nvPr/>
          </p:nvSpPr>
          <p:spPr>
            <a:xfrm>
              <a:off x="5155370" y="3757090"/>
              <a:ext cx="19621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矢志不渝</a:t>
              </a:r>
            </a:p>
          </p:txBody>
        </p:sp>
        <p:sp>
          <p:nvSpPr>
            <p:cNvPr id="694" name="文本框 693">
              <a:extLst>
                <a:ext uri="{FF2B5EF4-FFF2-40B4-BE49-F238E27FC236}">
                  <a16:creationId xmlns:a16="http://schemas.microsoft.com/office/drawing/2014/main" id="{B751A77D-C01D-4F28-AC10-E40D17741704}"/>
                </a:ext>
              </a:extLst>
            </p:cNvPr>
            <p:cNvSpPr txBox="1"/>
            <p:nvPr/>
          </p:nvSpPr>
          <p:spPr>
            <a:xfrm>
              <a:off x="5074480" y="4063771"/>
              <a:ext cx="204304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Persist in Our Ambition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时间矩形">
            <a:extLst>
              <a:ext uri="{FF2B5EF4-FFF2-40B4-BE49-F238E27FC236}">
                <a16:creationId xmlns:a16="http://schemas.microsoft.com/office/drawing/2014/main" id="{3929193D-FADE-455E-8E87-3B2701A4E950}"/>
              </a:ext>
            </a:extLst>
          </p:cNvPr>
          <p:cNvSpPr>
            <a:spLocks noChangeAspect="1"/>
          </p:cNvSpPr>
          <p:nvPr/>
        </p:nvSpPr>
        <p:spPr>
          <a:xfrm>
            <a:off x="1600201" y="7331618"/>
            <a:ext cx="360000" cy="360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4" name="PA_直接连接符 433">
            <a:extLst>
              <a:ext uri="{FF2B5EF4-FFF2-40B4-BE49-F238E27FC236}">
                <a16:creationId xmlns:a16="http://schemas.microsoft.com/office/drawing/2014/main" id="{D10CAF1B-60B2-4663-A4AD-0CB7A73A2837}"/>
              </a:ext>
            </a:extLst>
          </p:cNvPr>
          <p:cNvCxnSpPr>
            <a:cxnSpLocks/>
          </p:cNvCxnSpPr>
          <p:nvPr>
            <p:custDataLst>
              <p:tags r:id="rId7"/>
            </p:custDataLst>
          </p:nvPr>
        </p:nvCxnSpPr>
        <p:spPr>
          <a:xfrm rot="16200000">
            <a:off x="-3657600" y="1193800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A_直接连接符 434">
            <a:extLst>
              <a:ext uri="{FF2B5EF4-FFF2-40B4-BE49-F238E27FC236}">
                <a16:creationId xmlns:a16="http://schemas.microsoft.com/office/drawing/2014/main" id="{18763D6D-6990-4B36-828D-D5B0493E73BB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 rot="16416000">
            <a:off x="-3638354" y="581366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PA_直接连接符 435">
            <a:extLst>
              <a:ext uri="{FF2B5EF4-FFF2-40B4-BE49-F238E27FC236}">
                <a16:creationId xmlns:a16="http://schemas.microsoft.com/office/drawing/2014/main" id="{0EB1639A-12A3-4A90-B816-DD527BB13474}"/>
              </a:ext>
            </a:extLst>
          </p:cNvPr>
          <p:cNvCxnSpPr>
            <a:cxnSpLocks/>
          </p:cNvCxnSpPr>
          <p:nvPr>
            <p:custDataLst>
              <p:tags r:id="rId9"/>
            </p:custDataLst>
          </p:nvPr>
        </p:nvCxnSpPr>
        <p:spPr>
          <a:xfrm rot="16632000">
            <a:off x="-3580690" y="-28650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A_直接连接符 436">
            <a:extLst>
              <a:ext uri="{FF2B5EF4-FFF2-40B4-BE49-F238E27FC236}">
                <a16:creationId xmlns:a16="http://schemas.microsoft.com/office/drawing/2014/main" id="{32ABC562-F2AD-4E55-BA8E-99C5E58B1255}"/>
              </a:ext>
            </a:extLst>
          </p:cNvPr>
          <p:cNvCxnSpPr>
            <a:cxnSpLocks/>
          </p:cNvCxnSpPr>
          <p:nvPr>
            <p:custDataLst>
              <p:tags r:id="rId10"/>
            </p:custDataLst>
          </p:nvPr>
        </p:nvCxnSpPr>
        <p:spPr>
          <a:xfrm rot="16848000">
            <a:off x="-3484837" y="-633842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PA_直接连接符 437">
            <a:extLst>
              <a:ext uri="{FF2B5EF4-FFF2-40B4-BE49-F238E27FC236}">
                <a16:creationId xmlns:a16="http://schemas.microsoft.com/office/drawing/2014/main" id="{CA311FAD-786C-4F12-8B8C-F5744AF04776}"/>
              </a:ext>
            </a:extLst>
          </p:cNvPr>
          <p:cNvCxnSpPr>
            <a:cxnSpLocks/>
          </p:cNvCxnSpPr>
          <p:nvPr>
            <p:custDataLst>
              <p:tags r:id="rId11"/>
            </p:custDataLst>
          </p:nvPr>
        </p:nvCxnSpPr>
        <p:spPr>
          <a:xfrm rot="17064000">
            <a:off x="-3351173" y="-1231822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A_直接连接符 438">
            <a:extLst>
              <a:ext uri="{FF2B5EF4-FFF2-40B4-BE49-F238E27FC236}">
                <a16:creationId xmlns:a16="http://schemas.microsoft.com/office/drawing/2014/main" id="{88D02D48-9E8C-4665-A8E1-E20D768A3311}"/>
              </a:ext>
            </a:extLst>
          </p:cNvPr>
          <p:cNvCxnSpPr>
            <a:cxnSpLocks/>
          </p:cNvCxnSpPr>
          <p:nvPr>
            <p:custDataLst>
              <p:tags r:id="rId12"/>
            </p:custDataLst>
          </p:nvPr>
        </p:nvCxnSpPr>
        <p:spPr>
          <a:xfrm rot="17280000">
            <a:off x="-3180225" y="-1820228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PA_直接连接符 439">
            <a:extLst>
              <a:ext uri="{FF2B5EF4-FFF2-40B4-BE49-F238E27FC236}">
                <a16:creationId xmlns:a16="http://schemas.microsoft.com/office/drawing/2014/main" id="{10CB5450-712D-4B71-9933-DB9824A50771}"/>
              </a:ext>
            </a:extLst>
          </p:cNvPr>
          <p:cNvCxnSpPr>
            <a:cxnSpLocks/>
          </p:cNvCxnSpPr>
          <p:nvPr>
            <p:custDataLst>
              <p:tags r:id="rId13"/>
            </p:custDataLst>
          </p:nvPr>
        </p:nvCxnSpPr>
        <p:spPr>
          <a:xfrm rot="17496000">
            <a:off x="-2972668" y="-2396740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A_直接连接符 440">
            <a:extLst>
              <a:ext uri="{FF2B5EF4-FFF2-40B4-BE49-F238E27FC236}">
                <a16:creationId xmlns:a16="http://schemas.microsoft.com/office/drawing/2014/main" id="{1148E5CA-BE7B-4B76-BE21-81A09A08E1E6}"/>
              </a:ext>
            </a:extLst>
          </p:cNvPr>
          <p:cNvCxnSpPr>
            <a:cxnSpLocks/>
          </p:cNvCxnSpPr>
          <p:nvPr>
            <p:custDataLst>
              <p:tags r:id="rId14"/>
            </p:custDataLst>
          </p:nvPr>
        </p:nvCxnSpPr>
        <p:spPr>
          <a:xfrm rot="17712000">
            <a:off x="-2729321" y="-2959081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PA_直接连接符 441">
            <a:extLst>
              <a:ext uri="{FF2B5EF4-FFF2-40B4-BE49-F238E27FC236}">
                <a16:creationId xmlns:a16="http://schemas.microsoft.com/office/drawing/2014/main" id="{E0BF610B-4C7C-4B2A-99FB-E76827D16EDA}"/>
              </a:ext>
            </a:extLst>
          </p:cNvPr>
          <p:cNvCxnSpPr>
            <a:cxnSpLocks/>
          </p:cNvCxnSpPr>
          <p:nvPr>
            <p:custDataLst>
              <p:tags r:id="rId15"/>
            </p:custDataLst>
          </p:nvPr>
        </p:nvCxnSpPr>
        <p:spPr>
          <a:xfrm rot="17928000">
            <a:off x="-2451145" y="-3505033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A_直接连接符 442">
            <a:extLst>
              <a:ext uri="{FF2B5EF4-FFF2-40B4-BE49-F238E27FC236}">
                <a16:creationId xmlns:a16="http://schemas.microsoft.com/office/drawing/2014/main" id="{2F123905-854D-49CD-9799-E464036B3781}"/>
              </a:ext>
            </a:extLst>
          </p:cNvPr>
          <p:cNvCxnSpPr>
            <a:cxnSpLocks/>
          </p:cNvCxnSpPr>
          <p:nvPr>
            <p:custDataLst>
              <p:tags r:id="rId16"/>
            </p:custDataLst>
          </p:nvPr>
        </p:nvCxnSpPr>
        <p:spPr>
          <a:xfrm rot="18144000">
            <a:off x="-2139237" y="-4032440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PA_直接连接符 443">
            <a:extLst>
              <a:ext uri="{FF2B5EF4-FFF2-40B4-BE49-F238E27FC236}">
                <a16:creationId xmlns:a16="http://schemas.microsoft.com/office/drawing/2014/main" id="{27C6FBD1-D3ED-4E49-837F-29BFC13D05BF}"/>
              </a:ext>
            </a:extLst>
          </p:cNvPr>
          <p:cNvCxnSpPr>
            <a:cxnSpLocks/>
          </p:cNvCxnSpPr>
          <p:nvPr>
            <p:custDataLst>
              <p:tags r:id="rId17"/>
            </p:custDataLst>
          </p:nvPr>
        </p:nvCxnSpPr>
        <p:spPr>
          <a:xfrm rot="18360000">
            <a:off x="-1794828" y="-4539222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A_直接连接符 444">
            <a:extLst>
              <a:ext uri="{FF2B5EF4-FFF2-40B4-BE49-F238E27FC236}">
                <a16:creationId xmlns:a16="http://schemas.microsoft.com/office/drawing/2014/main" id="{F741BA18-0D97-4EC0-89FF-6B49F5A4F047}"/>
              </a:ext>
            </a:extLst>
          </p:cNvPr>
          <p:cNvCxnSpPr>
            <a:cxnSpLocks/>
          </p:cNvCxnSpPr>
          <p:nvPr>
            <p:custDataLst>
              <p:tags r:id="rId18"/>
            </p:custDataLst>
          </p:nvPr>
        </p:nvCxnSpPr>
        <p:spPr>
          <a:xfrm rot="18576000">
            <a:off x="-1419278" y="-5023379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PA_直接连接符 445">
            <a:extLst>
              <a:ext uri="{FF2B5EF4-FFF2-40B4-BE49-F238E27FC236}">
                <a16:creationId xmlns:a16="http://schemas.microsoft.com/office/drawing/2014/main" id="{0F8DCC11-725C-4607-AACA-FA9084449CD3}"/>
              </a:ext>
            </a:extLst>
          </p:cNvPr>
          <p:cNvCxnSpPr>
            <a:cxnSpLocks/>
          </p:cNvCxnSpPr>
          <p:nvPr>
            <p:custDataLst>
              <p:tags r:id="rId19"/>
            </p:custDataLst>
          </p:nvPr>
        </p:nvCxnSpPr>
        <p:spPr>
          <a:xfrm rot="18792000">
            <a:off x="-1014068" y="-5482999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A_直接连接符 446">
            <a:extLst>
              <a:ext uri="{FF2B5EF4-FFF2-40B4-BE49-F238E27FC236}">
                <a16:creationId xmlns:a16="http://schemas.microsoft.com/office/drawing/2014/main" id="{BA137377-6DE8-4B36-9F02-655F4997CAFB}"/>
              </a:ext>
            </a:extLst>
          </p:cNvPr>
          <p:cNvCxnSpPr>
            <a:cxnSpLocks/>
          </p:cNvCxnSpPr>
          <p:nvPr>
            <p:custDataLst>
              <p:tags r:id="rId20"/>
            </p:custDataLst>
          </p:nvPr>
        </p:nvCxnSpPr>
        <p:spPr>
          <a:xfrm rot="19008000">
            <a:off x="-580799" y="-5916268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PA_直接连接符 447">
            <a:extLst>
              <a:ext uri="{FF2B5EF4-FFF2-40B4-BE49-F238E27FC236}">
                <a16:creationId xmlns:a16="http://schemas.microsoft.com/office/drawing/2014/main" id="{1155BB80-02AB-4D84-A297-FCEC136178EF}"/>
              </a:ext>
            </a:extLst>
          </p:cNvPr>
          <p:cNvCxnSpPr>
            <a:cxnSpLocks/>
          </p:cNvCxnSpPr>
          <p:nvPr>
            <p:custDataLst>
              <p:tags r:id="rId21"/>
            </p:custDataLst>
          </p:nvPr>
        </p:nvCxnSpPr>
        <p:spPr>
          <a:xfrm rot="19224000">
            <a:off x="-121179" y="-6321478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A_直接连接符 448">
            <a:extLst>
              <a:ext uri="{FF2B5EF4-FFF2-40B4-BE49-F238E27FC236}">
                <a16:creationId xmlns:a16="http://schemas.microsoft.com/office/drawing/2014/main" id="{0C3DA6D8-80B7-4B9A-B34E-5CC4B68A8E95}"/>
              </a:ext>
            </a:extLst>
          </p:cNvPr>
          <p:cNvCxnSpPr>
            <a:cxnSpLocks/>
          </p:cNvCxnSpPr>
          <p:nvPr>
            <p:custDataLst>
              <p:tags r:id="rId22"/>
            </p:custDataLst>
          </p:nvPr>
        </p:nvCxnSpPr>
        <p:spPr>
          <a:xfrm rot="19440000">
            <a:off x="362978" y="-6697028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PA_直接连接符 449">
            <a:extLst>
              <a:ext uri="{FF2B5EF4-FFF2-40B4-BE49-F238E27FC236}">
                <a16:creationId xmlns:a16="http://schemas.microsoft.com/office/drawing/2014/main" id="{7C24C759-D3EC-498C-96B5-910705EAE86F}"/>
              </a:ext>
            </a:extLst>
          </p:cNvPr>
          <p:cNvCxnSpPr>
            <a:cxnSpLocks/>
          </p:cNvCxnSpPr>
          <p:nvPr>
            <p:custDataLst>
              <p:tags r:id="rId23"/>
            </p:custDataLst>
          </p:nvPr>
        </p:nvCxnSpPr>
        <p:spPr>
          <a:xfrm rot="19656000">
            <a:off x="869760" y="-7041437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PA_直接连接符 450">
            <a:extLst>
              <a:ext uri="{FF2B5EF4-FFF2-40B4-BE49-F238E27FC236}">
                <a16:creationId xmlns:a16="http://schemas.microsoft.com/office/drawing/2014/main" id="{124AC982-C2C7-4117-A425-AB534B6B430C}"/>
              </a:ext>
            </a:extLst>
          </p:cNvPr>
          <p:cNvCxnSpPr>
            <a:cxnSpLocks/>
          </p:cNvCxnSpPr>
          <p:nvPr>
            <p:custDataLst>
              <p:tags r:id="rId24"/>
            </p:custDataLst>
          </p:nvPr>
        </p:nvCxnSpPr>
        <p:spPr>
          <a:xfrm rot="19872000">
            <a:off x="1397167" y="-7353345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PA_直接连接符 451">
            <a:extLst>
              <a:ext uri="{FF2B5EF4-FFF2-40B4-BE49-F238E27FC236}">
                <a16:creationId xmlns:a16="http://schemas.microsoft.com/office/drawing/2014/main" id="{E7011323-1A88-4B36-A025-0A6C6BC0724E}"/>
              </a:ext>
            </a:extLst>
          </p:cNvPr>
          <p:cNvCxnSpPr>
            <a:cxnSpLocks/>
          </p:cNvCxnSpPr>
          <p:nvPr>
            <p:custDataLst>
              <p:tags r:id="rId25"/>
            </p:custDataLst>
          </p:nvPr>
        </p:nvCxnSpPr>
        <p:spPr>
          <a:xfrm rot="20088000">
            <a:off x="1943119" y="-7631521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PA_直接连接符 452">
            <a:extLst>
              <a:ext uri="{FF2B5EF4-FFF2-40B4-BE49-F238E27FC236}">
                <a16:creationId xmlns:a16="http://schemas.microsoft.com/office/drawing/2014/main" id="{943D8FFA-F875-44D4-BCE7-30B7D3AA7F57}"/>
              </a:ext>
            </a:extLst>
          </p:cNvPr>
          <p:cNvCxnSpPr>
            <a:cxnSpLocks/>
          </p:cNvCxnSpPr>
          <p:nvPr>
            <p:custDataLst>
              <p:tags r:id="rId26"/>
            </p:custDataLst>
          </p:nvPr>
        </p:nvCxnSpPr>
        <p:spPr>
          <a:xfrm rot="20304000">
            <a:off x="2505460" y="-7874868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PA_直接连接符 453">
            <a:extLst>
              <a:ext uri="{FF2B5EF4-FFF2-40B4-BE49-F238E27FC236}">
                <a16:creationId xmlns:a16="http://schemas.microsoft.com/office/drawing/2014/main" id="{05D215E6-34FA-440B-BC8E-299200FBF2DC}"/>
              </a:ext>
            </a:extLst>
          </p:cNvPr>
          <p:cNvCxnSpPr>
            <a:cxnSpLocks/>
          </p:cNvCxnSpPr>
          <p:nvPr>
            <p:custDataLst>
              <p:tags r:id="rId27"/>
            </p:custDataLst>
          </p:nvPr>
        </p:nvCxnSpPr>
        <p:spPr>
          <a:xfrm rot="20520000">
            <a:off x="3081972" y="-8082424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PA_直接连接符 454">
            <a:extLst>
              <a:ext uri="{FF2B5EF4-FFF2-40B4-BE49-F238E27FC236}">
                <a16:creationId xmlns:a16="http://schemas.microsoft.com/office/drawing/2014/main" id="{D23B9AC2-E881-491E-B06D-6CBE69125F93}"/>
              </a:ext>
            </a:extLst>
          </p:cNvPr>
          <p:cNvCxnSpPr>
            <a:cxnSpLocks/>
          </p:cNvCxnSpPr>
          <p:nvPr>
            <p:custDataLst>
              <p:tags r:id="rId28"/>
            </p:custDataLst>
          </p:nvPr>
        </p:nvCxnSpPr>
        <p:spPr>
          <a:xfrm rot="20736000">
            <a:off x="3670378" y="-8253373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PA_直接连接符 455">
            <a:extLst>
              <a:ext uri="{FF2B5EF4-FFF2-40B4-BE49-F238E27FC236}">
                <a16:creationId xmlns:a16="http://schemas.microsoft.com/office/drawing/2014/main" id="{89E9D70C-E3F6-433D-BB0C-743C3400E70F}"/>
              </a:ext>
            </a:extLst>
          </p:cNvPr>
          <p:cNvCxnSpPr>
            <a:cxnSpLocks/>
          </p:cNvCxnSpPr>
          <p:nvPr>
            <p:custDataLst>
              <p:tags r:id="rId29"/>
            </p:custDataLst>
          </p:nvPr>
        </p:nvCxnSpPr>
        <p:spPr>
          <a:xfrm rot="20952000">
            <a:off x="4268358" y="-8387037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PA_直接连接符 456">
            <a:extLst>
              <a:ext uri="{FF2B5EF4-FFF2-40B4-BE49-F238E27FC236}">
                <a16:creationId xmlns:a16="http://schemas.microsoft.com/office/drawing/2014/main" id="{64A1AF33-9AAC-4EAA-9BAC-93F68BEF6B0B}"/>
              </a:ext>
            </a:extLst>
          </p:cNvPr>
          <p:cNvCxnSpPr>
            <a:cxnSpLocks/>
          </p:cNvCxnSpPr>
          <p:nvPr>
            <p:custDataLst>
              <p:tags r:id="rId30"/>
            </p:custDataLst>
          </p:nvPr>
        </p:nvCxnSpPr>
        <p:spPr>
          <a:xfrm rot="21168000">
            <a:off x="4873550" y="-8482890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PA_直接连接符 457">
            <a:extLst>
              <a:ext uri="{FF2B5EF4-FFF2-40B4-BE49-F238E27FC236}">
                <a16:creationId xmlns:a16="http://schemas.microsoft.com/office/drawing/2014/main" id="{2C5AF904-6F73-44CA-AD39-C3382D2C57CC}"/>
              </a:ext>
            </a:extLst>
          </p:cNvPr>
          <p:cNvCxnSpPr>
            <a:cxnSpLocks/>
          </p:cNvCxnSpPr>
          <p:nvPr>
            <p:custDataLst>
              <p:tags r:id="rId31"/>
            </p:custDataLst>
          </p:nvPr>
        </p:nvCxnSpPr>
        <p:spPr>
          <a:xfrm rot="21384000">
            <a:off x="5483566" y="-8540553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PA_直接连接符 458">
            <a:extLst>
              <a:ext uri="{FF2B5EF4-FFF2-40B4-BE49-F238E27FC236}">
                <a16:creationId xmlns:a16="http://schemas.microsoft.com/office/drawing/2014/main" id="{E0E69C03-7CBE-4B3B-BFD0-90F26D760D97}"/>
              </a:ext>
            </a:extLst>
          </p:cNvPr>
          <p:cNvCxnSpPr>
            <a:cxnSpLocks/>
          </p:cNvCxnSpPr>
          <p:nvPr>
            <p:custDataLst>
              <p:tags r:id="rId32"/>
            </p:custDataLst>
          </p:nvPr>
        </p:nvCxnSpPr>
        <p:spPr>
          <a:xfrm>
            <a:off x="6096000" y="-8559800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PA_直接连接符 459">
            <a:extLst>
              <a:ext uri="{FF2B5EF4-FFF2-40B4-BE49-F238E27FC236}">
                <a16:creationId xmlns:a16="http://schemas.microsoft.com/office/drawing/2014/main" id="{1D8D6538-BDF7-4338-BC9E-A7BDA3CB928E}"/>
              </a:ext>
            </a:extLst>
          </p:cNvPr>
          <p:cNvCxnSpPr>
            <a:cxnSpLocks/>
          </p:cNvCxnSpPr>
          <p:nvPr>
            <p:custDataLst>
              <p:tags r:id="rId33"/>
            </p:custDataLst>
          </p:nvPr>
        </p:nvCxnSpPr>
        <p:spPr>
          <a:xfrm rot="216000">
            <a:off x="6708434" y="-8540553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PA_直接连接符 460">
            <a:extLst>
              <a:ext uri="{FF2B5EF4-FFF2-40B4-BE49-F238E27FC236}">
                <a16:creationId xmlns:a16="http://schemas.microsoft.com/office/drawing/2014/main" id="{3616FEC9-BAAB-437C-8ECA-F4B75B423C3C}"/>
              </a:ext>
            </a:extLst>
          </p:cNvPr>
          <p:cNvCxnSpPr>
            <a:cxnSpLocks/>
          </p:cNvCxnSpPr>
          <p:nvPr>
            <p:custDataLst>
              <p:tags r:id="rId34"/>
            </p:custDataLst>
          </p:nvPr>
        </p:nvCxnSpPr>
        <p:spPr>
          <a:xfrm rot="432000">
            <a:off x="7318450" y="-8482890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PA_直接连接符 461">
            <a:extLst>
              <a:ext uri="{FF2B5EF4-FFF2-40B4-BE49-F238E27FC236}">
                <a16:creationId xmlns:a16="http://schemas.microsoft.com/office/drawing/2014/main" id="{C7D879F6-26A4-452F-B347-FDE17C6DB9A2}"/>
              </a:ext>
            </a:extLst>
          </p:cNvPr>
          <p:cNvCxnSpPr>
            <a:cxnSpLocks/>
          </p:cNvCxnSpPr>
          <p:nvPr>
            <p:custDataLst>
              <p:tags r:id="rId35"/>
            </p:custDataLst>
          </p:nvPr>
        </p:nvCxnSpPr>
        <p:spPr>
          <a:xfrm rot="648000">
            <a:off x="7923643" y="-8387037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PA_直接连接符 462">
            <a:extLst>
              <a:ext uri="{FF2B5EF4-FFF2-40B4-BE49-F238E27FC236}">
                <a16:creationId xmlns:a16="http://schemas.microsoft.com/office/drawing/2014/main" id="{165D41BF-4566-4409-9A49-DA01E4AD98B3}"/>
              </a:ext>
            </a:extLst>
          </p:cNvPr>
          <p:cNvCxnSpPr>
            <a:cxnSpLocks/>
          </p:cNvCxnSpPr>
          <p:nvPr>
            <p:custDataLst>
              <p:tags r:id="rId36"/>
            </p:custDataLst>
          </p:nvPr>
        </p:nvCxnSpPr>
        <p:spPr>
          <a:xfrm rot="864000">
            <a:off x="8521622" y="-8253373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PA_直接连接符 463">
            <a:extLst>
              <a:ext uri="{FF2B5EF4-FFF2-40B4-BE49-F238E27FC236}">
                <a16:creationId xmlns:a16="http://schemas.microsoft.com/office/drawing/2014/main" id="{93475171-E6B0-4258-9607-9745F998AD50}"/>
              </a:ext>
            </a:extLst>
          </p:cNvPr>
          <p:cNvCxnSpPr>
            <a:cxnSpLocks/>
          </p:cNvCxnSpPr>
          <p:nvPr>
            <p:custDataLst>
              <p:tags r:id="rId37"/>
            </p:custDataLst>
          </p:nvPr>
        </p:nvCxnSpPr>
        <p:spPr>
          <a:xfrm rot="1080000">
            <a:off x="9110028" y="-8082424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PA_直接连接符 464">
            <a:extLst>
              <a:ext uri="{FF2B5EF4-FFF2-40B4-BE49-F238E27FC236}">
                <a16:creationId xmlns:a16="http://schemas.microsoft.com/office/drawing/2014/main" id="{5FC301FA-2501-4591-9550-9BB57EE340A5}"/>
              </a:ext>
            </a:extLst>
          </p:cNvPr>
          <p:cNvCxnSpPr>
            <a:cxnSpLocks/>
          </p:cNvCxnSpPr>
          <p:nvPr>
            <p:custDataLst>
              <p:tags r:id="rId38"/>
            </p:custDataLst>
          </p:nvPr>
        </p:nvCxnSpPr>
        <p:spPr>
          <a:xfrm rot="1296000">
            <a:off x="9686540" y="-7874868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PA_直接连接符 465">
            <a:extLst>
              <a:ext uri="{FF2B5EF4-FFF2-40B4-BE49-F238E27FC236}">
                <a16:creationId xmlns:a16="http://schemas.microsoft.com/office/drawing/2014/main" id="{0E823559-F9A4-4629-88FE-D9391F723505}"/>
              </a:ext>
            </a:extLst>
          </p:cNvPr>
          <p:cNvCxnSpPr>
            <a:cxnSpLocks/>
          </p:cNvCxnSpPr>
          <p:nvPr>
            <p:custDataLst>
              <p:tags r:id="rId39"/>
            </p:custDataLst>
          </p:nvPr>
        </p:nvCxnSpPr>
        <p:spPr>
          <a:xfrm rot="1512000">
            <a:off x="10248881" y="-7631521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PA_直接连接符 466">
            <a:extLst>
              <a:ext uri="{FF2B5EF4-FFF2-40B4-BE49-F238E27FC236}">
                <a16:creationId xmlns:a16="http://schemas.microsoft.com/office/drawing/2014/main" id="{CA8E9068-EE91-4A94-894C-1DFEAE8E444D}"/>
              </a:ext>
            </a:extLst>
          </p:cNvPr>
          <p:cNvCxnSpPr>
            <a:cxnSpLocks/>
          </p:cNvCxnSpPr>
          <p:nvPr>
            <p:custDataLst>
              <p:tags r:id="rId40"/>
            </p:custDataLst>
          </p:nvPr>
        </p:nvCxnSpPr>
        <p:spPr>
          <a:xfrm rot="1728000">
            <a:off x="10794833" y="-7353345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PA_直接连接符 467">
            <a:extLst>
              <a:ext uri="{FF2B5EF4-FFF2-40B4-BE49-F238E27FC236}">
                <a16:creationId xmlns:a16="http://schemas.microsoft.com/office/drawing/2014/main" id="{A7113718-6BC9-4D88-992E-A35EA47A9CBA}"/>
              </a:ext>
            </a:extLst>
          </p:cNvPr>
          <p:cNvCxnSpPr>
            <a:cxnSpLocks/>
          </p:cNvCxnSpPr>
          <p:nvPr>
            <p:custDataLst>
              <p:tags r:id="rId41"/>
            </p:custDataLst>
          </p:nvPr>
        </p:nvCxnSpPr>
        <p:spPr>
          <a:xfrm rot="1944000">
            <a:off x="11322240" y="-7041437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PA_直接连接符 468">
            <a:extLst>
              <a:ext uri="{FF2B5EF4-FFF2-40B4-BE49-F238E27FC236}">
                <a16:creationId xmlns:a16="http://schemas.microsoft.com/office/drawing/2014/main" id="{FA4B4AFA-27D9-4325-876A-8F0253FC1625}"/>
              </a:ext>
            </a:extLst>
          </p:cNvPr>
          <p:cNvCxnSpPr>
            <a:cxnSpLocks/>
          </p:cNvCxnSpPr>
          <p:nvPr>
            <p:custDataLst>
              <p:tags r:id="rId42"/>
            </p:custDataLst>
          </p:nvPr>
        </p:nvCxnSpPr>
        <p:spPr>
          <a:xfrm rot="2160000">
            <a:off x="11829022" y="-6697028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PA_直接连接符 469">
            <a:extLst>
              <a:ext uri="{FF2B5EF4-FFF2-40B4-BE49-F238E27FC236}">
                <a16:creationId xmlns:a16="http://schemas.microsoft.com/office/drawing/2014/main" id="{DA0EB252-E353-4AD5-9E60-BFF37AA2B848}"/>
              </a:ext>
            </a:extLst>
          </p:cNvPr>
          <p:cNvCxnSpPr>
            <a:cxnSpLocks/>
          </p:cNvCxnSpPr>
          <p:nvPr>
            <p:custDataLst>
              <p:tags r:id="rId43"/>
            </p:custDataLst>
          </p:nvPr>
        </p:nvCxnSpPr>
        <p:spPr>
          <a:xfrm rot="2376000">
            <a:off x="12313179" y="-6321478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PA_直接连接符 470">
            <a:extLst>
              <a:ext uri="{FF2B5EF4-FFF2-40B4-BE49-F238E27FC236}">
                <a16:creationId xmlns:a16="http://schemas.microsoft.com/office/drawing/2014/main" id="{DEBF8FE4-A564-4B41-A33C-3A3B91923448}"/>
              </a:ext>
            </a:extLst>
          </p:cNvPr>
          <p:cNvCxnSpPr>
            <a:cxnSpLocks/>
          </p:cNvCxnSpPr>
          <p:nvPr>
            <p:custDataLst>
              <p:tags r:id="rId44"/>
            </p:custDataLst>
          </p:nvPr>
        </p:nvCxnSpPr>
        <p:spPr>
          <a:xfrm rot="2592000">
            <a:off x="12772799" y="-5916268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PA_直接连接符 471">
            <a:extLst>
              <a:ext uri="{FF2B5EF4-FFF2-40B4-BE49-F238E27FC236}">
                <a16:creationId xmlns:a16="http://schemas.microsoft.com/office/drawing/2014/main" id="{F2B0896D-1643-44B7-917B-CB1A824315D7}"/>
              </a:ext>
            </a:extLst>
          </p:cNvPr>
          <p:cNvCxnSpPr>
            <a:cxnSpLocks/>
          </p:cNvCxnSpPr>
          <p:nvPr>
            <p:custDataLst>
              <p:tags r:id="rId45"/>
            </p:custDataLst>
          </p:nvPr>
        </p:nvCxnSpPr>
        <p:spPr>
          <a:xfrm rot="2808000">
            <a:off x="13206068" y="-5482999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PA_直接连接符 472">
            <a:extLst>
              <a:ext uri="{FF2B5EF4-FFF2-40B4-BE49-F238E27FC236}">
                <a16:creationId xmlns:a16="http://schemas.microsoft.com/office/drawing/2014/main" id="{C4578AC3-858B-42D7-B857-05D37B24C6D9}"/>
              </a:ext>
            </a:extLst>
          </p:cNvPr>
          <p:cNvCxnSpPr>
            <a:cxnSpLocks/>
          </p:cNvCxnSpPr>
          <p:nvPr>
            <p:custDataLst>
              <p:tags r:id="rId46"/>
            </p:custDataLst>
          </p:nvPr>
        </p:nvCxnSpPr>
        <p:spPr>
          <a:xfrm rot="3024000">
            <a:off x="13611278" y="-5023379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PA_直接连接符 473">
            <a:extLst>
              <a:ext uri="{FF2B5EF4-FFF2-40B4-BE49-F238E27FC236}">
                <a16:creationId xmlns:a16="http://schemas.microsoft.com/office/drawing/2014/main" id="{1750CE66-C26A-4667-B018-F391DEE6B81E}"/>
              </a:ext>
            </a:extLst>
          </p:cNvPr>
          <p:cNvCxnSpPr>
            <a:cxnSpLocks/>
          </p:cNvCxnSpPr>
          <p:nvPr>
            <p:custDataLst>
              <p:tags r:id="rId47"/>
            </p:custDataLst>
          </p:nvPr>
        </p:nvCxnSpPr>
        <p:spPr>
          <a:xfrm rot="3240000">
            <a:off x="13986828" y="-4539222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PA_直接连接符 474">
            <a:extLst>
              <a:ext uri="{FF2B5EF4-FFF2-40B4-BE49-F238E27FC236}">
                <a16:creationId xmlns:a16="http://schemas.microsoft.com/office/drawing/2014/main" id="{C0EA3F25-47D1-4F7B-94CD-222D62EDAE62}"/>
              </a:ext>
            </a:extLst>
          </p:cNvPr>
          <p:cNvCxnSpPr>
            <a:cxnSpLocks/>
          </p:cNvCxnSpPr>
          <p:nvPr>
            <p:custDataLst>
              <p:tags r:id="rId48"/>
            </p:custDataLst>
          </p:nvPr>
        </p:nvCxnSpPr>
        <p:spPr>
          <a:xfrm rot="3456000">
            <a:off x="14331237" y="-4032440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PA_直接连接符 475">
            <a:extLst>
              <a:ext uri="{FF2B5EF4-FFF2-40B4-BE49-F238E27FC236}">
                <a16:creationId xmlns:a16="http://schemas.microsoft.com/office/drawing/2014/main" id="{ED064F84-86C7-4372-8DAE-0168157C71CF}"/>
              </a:ext>
            </a:extLst>
          </p:cNvPr>
          <p:cNvCxnSpPr>
            <a:cxnSpLocks/>
          </p:cNvCxnSpPr>
          <p:nvPr>
            <p:custDataLst>
              <p:tags r:id="rId49"/>
            </p:custDataLst>
          </p:nvPr>
        </p:nvCxnSpPr>
        <p:spPr>
          <a:xfrm rot="3672000">
            <a:off x="14643145" y="-3505033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PA_直接连接符 476">
            <a:extLst>
              <a:ext uri="{FF2B5EF4-FFF2-40B4-BE49-F238E27FC236}">
                <a16:creationId xmlns:a16="http://schemas.microsoft.com/office/drawing/2014/main" id="{FBE7CDFE-95C0-4218-98ED-8F47EB22FE17}"/>
              </a:ext>
            </a:extLst>
          </p:cNvPr>
          <p:cNvCxnSpPr>
            <a:cxnSpLocks/>
          </p:cNvCxnSpPr>
          <p:nvPr>
            <p:custDataLst>
              <p:tags r:id="rId50"/>
            </p:custDataLst>
          </p:nvPr>
        </p:nvCxnSpPr>
        <p:spPr>
          <a:xfrm rot="3888000">
            <a:off x="14921322" y="-2959081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PA_直接连接符 477">
            <a:extLst>
              <a:ext uri="{FF2B5EF4-FFF2-40B4-BE49-F238E27FC236}">
                <a16:creationId xmlns:a16="http://schemas.microsoft.com/office/drawing/2014/main" id="{A467D105-C1EF-474A-92E1-96F0381F09F9}"/>
              </a:ext>
            </a:extLst>
          </p:cNvPr>
          <p:cNvCxnSpPr>
            <a:cxnSpLocks/>
          </p:cNvCxnSpPr>
          <p:nvPr>
            <p:custDataLst>
              <p:tags r:id="rId51"/>
            </p:custDataLst>
          </p:nvPr>
        </p:nvCxnSpPr>
        <p:spPr>
          <a:xfrm rot="4104000">
            <a:off x="15164668" y="-2396740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A_直接连接符 478">
            <a:extLst>
              <a:ext uri="{FF2B5EF4-FFF2-40B4-BE49-F238E27FC236}">
                <a16:creationId xmlns:a16="http://schemas.microsoft.com/office/drawing/2014/main" id="{83576F52-E8A9-4B70-B471-7CC9A22CDE75}"/>
              </a:ext>
            </a:extLst>
          </p:cNvPr>
          <p:cNvCxnSpPr>
            <a:cxnSpLocks/>
          </p:cNvCxnSpPr>
          <p:nvPr>
            <p:custDataLst>
              <p:tags r:id="rId52"/>
            </p:custDataLst>
          </p:nvPr>
        </p:nvCxnSpPr>
        <p:spPr>
          <a:xfrm rot="4320000">
            <a:off x="15372224" y="-1820228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PA_直接连接符 479">
            <a:extLst>
              <a:ext uri="{FF2B5EF4-FFF2-40B4-BE49-F238E27FC236}">
                <a16:creationId xmlns:a16="http://schemas.microsoft.com/office/drawing/2014/main" id="{5C5981DF-E84F-4882-9808-F4AF5CFA20C3}"/>
              </a:ext>
            </a:extLst>
          </p:cNvPr>
          <p:cNvCxnSpPr>
            <a:cxnSpLocks/>
          </p:cNvCxnSpPr>
          <p:nvPr>
            <p:custDataLst>
              <p:tags r:id="rId53"/>
            </p:custDataLst>
          </p:nvPr>
        </p:nvCxnSpPr>
        <p:spPr>
          <a:xfrm rot="4536000">
            <a:off x="15543172" y="-1231822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A_直接连接符 480">
            <a:extLst>
              <a:ext uri="{FF2B5EF4-FFF2-40B4-BE49-F238E27FC236}">
                <a16:creationId xmlns:a16="http://schemas.microsoft.com/office/drawing/2014/main" id="{39FDC05B-F9E3-4B09-8519-F8A19813B87E}"/>
              </a:ext>
            </a:extLst>
          </p:cNvPr>
          <p:cNvCxnSpPr>
            <a:cxnSpLocks/>
          </p:cNvCxnSpPr>
          <p:nvPr>
            <p:custDataLst>
              <p:tags r:id="rId54"/>
            </p:custDataLst>
          </p:nvPr>
        </p:nvCxnSpPr>
        <p:spPr>
          <a:xfrm rot="4752000">
            <a:off x="15676837" y="-633842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A_直接连接符 481">
            <a:extLst>
              <a:ext uri="{FF2B5EF4-FFF2-40B4-BE49-F238E27FC236}">
                <a16:creationId xmlns:a16="http://schemas.microsoft.com/office/drawing/2014/main" id="{838DB54C-D5F3-49B8-A6EE-886E30DB09E7}"/>
              </a:ext>
            </a:extLst>
          </p:cNvPr>
          <p:cNvCxnSpPr>
            <a:cxnSpLocks/>
          </p:cNvCxnSpPr>
          <p:nvPr>
            <p:custDataLst>
              <p:tags r:id="rId55"/>
            </p:custDataLst>
          </p:nvPr>
        </p:nvCxnSpPr>
        <p:spPr>
          <a:xfrm rot="4968000">
            <a:off x="15772690" y="-28650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PA_直接连接符 482">
            <a:extLst>
              <a:ext uri="{FF2B5EF4-FFF2-40B4-BE49-F238E27FC236}">
                <a16:creationId xmlns:a16="http://schemas.microsoft.com/office/drawing/2014/main" id="{36BBA6D6-4B0B-4C2E-9D1D-85E0A325BD9C}"/>
              </a:ext>
            </a:extLst>
          </p:cNvPr>
          <p:cNvCxnSpPr>
            <a:cxnSpLocks/>
          </p:cNvCxnSpPr>
          <p:nvPr>
            <p:custDataLst>
              <p:tags r:id="rId56"/>
            </p:custDataLst>
          </p:nvPr>
        </p:nvCxnSpPr>
        <p:spPr>
          <a:xfrm rot="5184000">
            <a:off x="15830353" y="581366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PA_直接连接符 483">
            <a:extLst>
              <a:ext uri="{FF2B5EF4-FFF2-40B4-BE49-F238E27FC236}">
                <a16:creationId xmlns:a16="http://schemas.microsoft.com/office/drawing/2014/main" id="{2675351B-4A32-4117-B5BF-C7FBCA7640E7}"/>
              </a:ext>
            </a:extLst>
          </p:cNvPr>
          <p:cNvCxnSpPr>
            <a:cxnSpLocks/>
          </p:cNvCxnSpPr>
          <p:nvPr>
            <p:custDataLst>
              <p:tags r:id="rId57"/>
            </p:custDataLst>
          </p:nvPr>
        </p:nvCxnSpPr>
        <p:spPr>
          <a:xfrm rot="5400000">
            <a:off x="15849600" y="1193800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PA_直接连接符 484">
            <a:extLst>
              <a:ext uri="{FF2B5EF4-FFF2-40B4-BE49-F238E27FC236}">
                <a16:creationId xmlns:a16="http://schemas.microsoft.com/office/drawing/2014/main" id="{85B1F23C-C894-46D2-B2FE-FE7395124045}"/>
              </a:ext>
            </a:extLst>
          </p:cNvPr>
          <p:cNvCxnSpPr>
            <a:cxnSpLocks/>
          </p:cNvCxnSpPr>
          <p:nvPr>
            <p:custDataLst>
              <p:tags r:id="rId58"/>
            </p:custDataLst>
          </p:nvPr>
        </p:nvCxnSpPr>
        <p:spPr>
          <a:xfrm rot="5616000">
            <a:off x="15830353" y="1806234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PA_直接连接符 485">
            <a:extLst>
              <a:ext uri="{FF2B5EF4-FFF2-40B4-BE49-F238E27FC236}">
                <a16:creationId xmlns:a16="http://schemas.microsoft.com/office/drawing/2014/main" id="{30A14788-E587-4109-9A0D-9244658EBDB2}"/>
              </a:ext>
            </a:extLst>
          </p:cNvPr>
          <p:cNvCxnSpPr>
            <a:cxnSpLocks/>
          </p:cNvCxnSpPr>
          <p:nvPr>
            <p:custDataLst>
              <p:tags r:id="rId59"/>
            </p:custDataLst>
          </p:nvPr>
        </p:nvCxnSpPr>
        <p:spPr>
          <a:xfrm rot="5832000">
            <a:off x="15772690" y="2416250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PA_直接连接符 486">
            <a:extLst>
              <a:ext uri="{FF2B5EF4-FFF2-40B4-BE49-F238E27FC236}">
                <a16:creationId xmlns:a16="http://schemas.microsoft.com/office/drawing/2014/main" id="{DD80E18A-AE57-4CE9-9D2F-640E1580B622}"/>
              </a:ext>
            </a:extLst>
          </p:cNvPr>
          <p:cNvCxnSpPr>
            <a:cxnSpLocks/>
          </p:cNvCxnSpPr>
          <p:nvPr>
            <p:custDataLst>
              <p:tags r:id="rId60"/>
            </p:custDataLst>
          </p:nvPr>
        </p:nvCxnSpPr>
        <p:spPr>
          <a:xfrm rot="6048000">
            <a:off x="15676837" y="3021442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PA_直接连接符 487">
            <a:extLst>
              <a:ext uri="{FF2B5EF4-FFF2-40B4-BE49-F238E27FC236}">
                <a16:creationId xmlns:a16="http://schemas.microsoft.com/office/drawing/2014/main" id="{806DA312-F629-421E-BE8C-CC69504A4371}"/>
              </a:ext>
            </a:extLst>
          </p:cNvPr>
          <p:cNvCxnSpPr>
            <a:cxnSpLocks/>
          </p:cNvCxnSpPr>
          <p:nvPr>
            <p:custDataLst>
              <p:tags r:id="rId61"/>
            </p:custDataLst>
          </p:nvPr>
        </p:nvCxnSpPr>
        <p:spPr>
          <a:xfrm rot="6264000">
            <a:off x="15543172" y="3619422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PA_直接连接符 488">
            <a:extLst>
              <a:ext uri="{FF2B5EF4-FFF2-40B4-BE49-F238E27FC236}">
                <a16:creationId xmlns:a16="http://schemas.microsoft.com/office/drawing/2014/main" id="{D79396F0-9AE3-4397-A28E-8B3D042E20FE}"/>
              </a:ext>
            </a:extLst>
          </p:cNvPr>
          <p:cNvCxnSpPr>
            <a:cxnSpLocks/>
          </p:cNvCxnSpPr>
          <p:nvPr>
            <p:custDataLst>
              <p:tags r:id="rId62"/>
            </p:custDataLst>
          </p:nvPr>
        </p:nvCxnSpPr>
        <p:spPr>
          <a:xfrm rot="6480000">
            <a:off x="15372224" y="4207828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PA_直接连接符 489">
            <a:extLst>
              <a:ext uri="{FF2B5EF4-FFF2-40B4-BE49-F238E27FC236}">
                <a16:creationId xmlns:a16="http://schemas.microsoft.com/office/drawing/2014/main" id="{F8582BFB-A05E-4002-8BEC-A83D693B3626}"/>
              </a:ext>
            </a:extLst>
          </p:cNvPr>
          <p:cNvCxnSpPr>
            <a:cxnSpLocks/>
          </p:cNvCxnSpPr>
          <p:nvPr>
            <p:custDataLst>
              <p:tags r:id="rId63"/>
            </p:custDataLst>
          </p:nvPr>
        </p:nvCxnSpPr>
        <p:spPr>
          <a:xfrm rot="6696000">
            <a:off x="15164668" y="4784340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PA_直接连接符 490">
            <a:extLst>
              <a:ext uri="{FF2B5EF4-FFF2-40B4-BE49-F238E27FC236}">
                <a16:creationId xmlns:a16="http://schemas.microsoft.com/office/drawing/2014/main" id="{71380637-22E4-4310-A611-EB361B4D69B2}"/>
              </a:ext>
            </a:extLst>
          </p:cNvPr>
          <p:cNvCxnSpPr>
            <a:cxnSpLocks/>
          </p:cNvCxnSpPr>
          <p:nvPr>
            <p:custDataLst>
              <p:tags r:id="rId64"/>
            </p:custDataLst>
          </p:nvPr>
        </p:nvCxnSpPr>
        <p:spPr>
          <a:xfrm rot="6912000">
            <a:off x="14921322" y="5346681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PA_直接连接符 491">
            <a:extLst>
              <a:ext uri="{FF2B5EF4-FFF2-40B4-BE49-F238E27FC236}">
                <a16:creationId xmlns:a16="http://schemas.microsoft.com/office/drawing/2014/main" id="{9D39A272-C037-4AAB-885D-A129967D0D64}"/>
              </a:ext>
            </a:extLst>
          </p:cNvPr>
          <p:cNvCxnSpPr>
            <a:cxnSpLocks/>
          </p:cNvCxnSpPr>
          <p:nvPr>
            <p:custDataLst>
              <p:tags r:id="rId65"/>
            </p:custDataLst>
          </p:nvPr>
        </p:nvCxnSpPr>
        <p:spPr>
          <a:xfrm rot="7128000">
            <a:off x="14643145" y="5892633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PA_直接连接符 492">
            <a:extLst>
              <a:ext uri="{FF2B5EF4-FFF2-40B4-BE49-F238E27FC236}">
                <a16:creationId xmlns:a16="http://schemas.microsoft.com/office/drawing/2014/main" id="{EE78C171-550E-4937-B446-C5E4791BBF8A}"/>
              </a:ext>
            </a:extLst>
          </p:cNvPr>
          <p:cNvCxnSpPr>
            <a:cxnSpLocks/>
          </p:cNvCxnSpPr>
          <p:nvPr>
            <p:custDataLst>
              <p:tags r:id="rId66"/>
            </p:custDataLst>
          </p:nvPr>
        </p:nvCxnSpPr>
        <p:spPr>
          <a:xfrm rot="7344000">
            <a:off x="14331237" y="6420040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PA_直接连接符 493">
            <a:extLst>
              <a:ext uri="{FF2B5EF4-FFF2-40B4-BE49-F238E27FC236}">
                <a16:creationId xmlns:a16="http://schemas.microsoft.com/office/drawing/2014/main" id="{3E0F8205-858E-44E5-9411-AA3400FA38AF}"/>
              </a:ext>
            </a:extLst>
          </p:cNvPr>
          <p:cNvCxnSpPr>
            <a:cxnSpLocks/>
          </p:cNvCxnSpPr>
          <p:nvPr>
            <p:custDataLst>
              <p:tags r:id="rId67"/>
            </p:custDataLst>
          </p:nvPr>
        </p:nvCxnSpPr>
        <p:spPr>
          <a:xfrm rot="7560000">
            <a:off x="13986828" y="6926822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PA_直接连接符 494">
            <a:extLst>
              <a:ext uri="{FF2B5EF4-FFF2-40B4-BE49-F238E27FC236}">
                <a16:creationId xmlns:a16="http://schemas.microsoft.com/office/drawing/2014/main" id="{5C25425E-12E5-43AE-AD20-78ACA3A113B1}"/>
              </a:ext>
            </a:extLst>
          </p:cNvPr>
          <p:cNvCxnSpPr>
            <a:cxnSpLocks/>
          </p:cNvCxnSpPr>
          <p:nvPr>
            <p:custDataLst>
              <p:tags r:id="rId68"/>
            </p:custDataLst>
          </p:nvPr>
        </p:nvCxnSpPr>
        <p:spPr>
          <a:xfrm rot="7776000">
            <a:off x="13611278" y="7410979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PA_直接连接符 495">
            <a:extLst>
              <a:ext uri="{FF2B5EF4-FFF2-40B4-BE49-F238E27FC236}">
                <a16:creationId xmlns:a16="http://schemas.microsoft.com/office/drawing/2014/main" id="{F96EA2DA-18E8-4856-A3E0-A16E525B731C}"/>
              </a:ext>
            </a:extLst>
          </p:cNvPr>
          <p:cNvCxnSpPr>
            <a:cxnSpLocks/>
          </p:cNvCxnSpPr>
          <p:nvPr>
            <p:custDataLst>
              <p:tags r:id="rId69"/>
            </p:custDataLst>
          </p:nvPr>
        </p:nvCxnSpPr>
        <p:spPr>
          <a:xfrm rot="7992000">
            <a:off x="13206068" y="7870599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PA_直接连接符 496">
            <a:extLst>
              <a:ext uri="{FF2B5EF4-FFF2-40B4-BE49-F238E27FC236}">
                <a16:creationId xmlns:a16="http://schemas.microsoft.com/office/drawing/2014/main" id="{0CB74FF2-1DF3-46B6-8643-ED32082A9AB5}"/>
              </a:ext>
            </a:extLst>
          </p:cNvPr>
          <p:cNvCxnSpPr>
            <a:cxnSpLocks/>
          </p:cNvCxnSpPr>
          <p:nvPr>
            <p:custDataLst>
              <p:tags r:id="rId70"/>
            </p:custDataLst>
          </p:nvPr>
        </p:nvCxnSpPr>
        <p:spPr>
          <a:xfrm rot="8208000">
            <a:off x="12772799" y="8303868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PA_直接连接符 497">
            <a:extLst>
              <a:ext uri="{FF2B5EF4-FFF2-40B4-BE49-F238E27FC236}">
                <a16:creationId xmlns:a16="http://schemas.microsoft.com/office/drawing/2014/main" id="{70244881-BB72-457E-80FA-D013E028FDDB}"/>
              </a:ext>
            </a:extLst>
          </p:cNvPr>
          <p:cNvCxnSpPr>
            <a:cxnSpLocks/>
          </p:cNvCxnSpPr>
          <p:nvPr>
            <p:custDataLst>
              <p:tags r:id="rId71"/>
            </p:custDataLst>
          </p:nvPr>
        </p:nvCxnSpPr>
        <p:spPr>
          <a:xfrm rot="8424000">
            <a:off x="12313179" y="8709078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PA_直接连接符 498">
            <a:extLst>
              <a:ext uri="{FF2B5EF4-FFF2-40B4-BE49-F238E27FC236}">
                <a16:creationId xmlns:a16="http://schemas.microsoft.com/office/drawing/2014/main" id="{03ED459B-67AC-4A08-99DB-23FD758FF912}"/>
              </a:ext>
            </a:extLst>
          </p:cNvPr>
          <p:cNvCxnSpPr>
            <a:cxnSpLocks/>
          </p:cNvCxnSpPr>
          <p:nvPr>
            <p:custDataLst>
              <p:tags r:id="rId72"/>
            </p:custDataLst>
          </p:nvPr>
        </p:nvCxnSpPr>
        <p:spPr>
          <a:xfrm rot="8640000">
            <a:off x="11829022" y="9084628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PA_直接连接符 499">
            <a:extLst>
              <a:ext uri="{FF2B5EF4-FFF2-40B4-BE49-F238E27FC236}">
                <a16:creationId xmlns:a16="http://schemas.microsoft.com/office/drawing/2014/main" id="{FBBAF2C8-BD26-48A7-AF13-318D112351EE}"/>
              </a:ext>
            </a:extLst>
          </p:cNvPr>
          <p:cNvCxnSpPr>
            <a:cxnSpLocks/>
          </p:cNvCxnSpPr>
          <p:nvPr>
            <p:custDataLst>
              <p:tags r:id="rId73"/>
            </p:custDataLst>
          </p:nvPr>
        </p:nvCxnSpPr>
        <p:spPr>
          <a:xfrm rot="8856000">
            <a:off x="11322240" y="9429037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PA_直接连接符 500">
            <a:extLst>
              <a:ext uri="{FF2B5EF4-FFF2-40B4-BE49-F238E27FC236}">
                <a16:creationId xmlns:a16="http://schemas.microsoft.com/office/drawing/2014/main" id="{73FE7C3D-0981-4373-8020-9F3BAC8C5225}"/>
              </a:ext>
            </a:extLst>
          </p:cNvPr>
          <p:cNvCxnSpPr>
            <a:cxnSpLocks/>
          </p:cNvCxnSpPr>
          <p:nvPr>
            <p:custDataLst>
              <p:tags r:id="rId74"/>
            </p:custDataLst>
          </p:nvPr>
        </p:nvCxnSpPr>
        <p:spPr>
          <a:xfrm rot="9072000">
            <a:off x="10794833" y="9740945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PA_直接连接符 501">
            <a:extLst>
              <a:ext uri="{FF2B5EF4-FFF2-40B4-BE49-F238E27FC236}">
                <a16:creationId xmlns:a16="http://schemas.microsoft.com/office/drawing/2014/main" id="{EB0A7090-0A0F-4F01-B913-FC759897F1DB}"/>
              </a:ext>
            </a:extLst>
          </p:cNvPr>
          <p:cNvCxnSpPr>
            <a:cxnSpLocks/>
          </p:cNvCxnSpPr>
          <p:nvPr>
            <p:custDataLst>
              <p:tags r:id="rId75"/>
            </p:custDataLst>
          </p:nvPr>
        </p:nvCxnSpPr>
        <p:spPr>
          <a:xfrm rot="9288000">
            <a:off x="10248881" y="10019121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PA_直接连接符 502">
            <a:extLst>
              <a:ext uri="{FF2B5EF4-FFF2-40B4-BE49-F238E27FC236}">
                <a16:creationId xmlns:a16="http://schemas.microsoft.com/office/drawing/2014/main" id="{02B64BE4-8405-47D3-93B7-3A5E4FCB8732}"/>
              </a:ext>
            </a:extLst>
          </p:cNvPr>
          <p:cNvCxnSpPr>
            <a:cxnSpLocks/>
          </p:cNvCxnSpPr>
          <p:nvPr>
            <p:custDataLst>
              <p:tags r:id="rId76"/>
            </p:custDataLst>
          </p:nvPr>
        </p:nvCxnSpPr>
        <p:spPr>
          <a:xfrm rot="9504000">
            <a:off x="9686540" y="10262468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PA_直接连接符 503">
            <a:extLst>
              <a:ext uri="{FF2B5EF4-FFF2-40B4-BE49-F238E27FC236}">
                <a16:creationId xmlns:a16="http://schemas.microsoft.com/office/drawing/2014/main" id="{D1CAEE49-F71B-4A0F-A80A-F81CBA8C89AB}"/>
              </a:ext>
            </a:extLst>
          </p:cNvPr>
          <p:cNvCxnSpPr>
            <a:cxnSpLocks/>
          </p:cNvCxnSpPr>
          <p:nvPr>
            <p:custDataLst>
              <p:tags r:id="rId77"/>
            </p:custDataLst>
          </p:nvPr>
        </p:nvCxnSpPr>
        <p:spPr>
          <a:xfrm rot="9720000">
            <a:off x="9110028" y="10470024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PA_直接连接符 504">
            <a:extLst>
              <a:ext uri="{FF2B5EF4-FFF2-40B4-BE49-F238E27FC236}">
                <a16:creationId xmlns:a16="http://schemas.microsoft.com/office/drawing/2014/main" id="{0D0C411A-0F4A-4F15-BCBB-8D00B05B04FC}"/>
              </a:ext>
            </a:extLst>
          </p:cNvPr>
          <p:cNvCxnSpPr>
            <a:cxnSpLocks/>
          </p:cNvCxnSpPr>
          <p:nvPr>
            <p:custDataLst>
              <p:tags r:id="rId78"/>
            </p:custDataLst>
          </p:nvPr>
        </p:nvCxnSpPr>
        <p:spPr>
          <a:xfrm rot="9936000">
            <a:off x="8521622" y="10640973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PA_直接连接符 505">
            <a:extLst>
              <a:ext uri="{FF2B5EF4-FFF2-40B4-BE49-F238E27FC236}">
                <a16:creationId xmlns:a16="http://schemas.microsoft.com/office/drawing/2014/main" id="{2C36C33D-765E-41DA-9444-21B6907B538D}"/>
              </a:ext>
            </a:extLst>
          </p:cNvPr>
          <p:cNvCxnSpPr>
            <a:cxnSpLocks/>
          </p:cNvCxnSpPr>
          <p:nvPr>
            <p:custDataLst>
              <p:tags r:id="rId79"/>
            </p:custDataLst>
          </p:nvPr>
        </p:nvCxnSpPr>
        <p:spPr>
          <a:xfrm rot="10152000">
            <a:off x="7923643" y="10774637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PA_直接连接符 506">
            <a:extLst>
              <a:ext uri="{FF2B5EF4-FFF2-40B4-BE49-F238E27FC236}">
                <a16:creationId xmlns:a16="http://schemas.microsoft.com/office/drawing/2014/main" id="{FD974AF4-E7AA-4DBD-AB91-CF28112F7583}"/>
              </a:ext>
            </a:extLst>
          </p:cNvPr>
          <p:cNvCxnSpPr>
            <a:cxnSpLocks/>
          </p:cNvCxnSpPr>
          <p:nvPr>
            <p:custDataLst>
              <p:tags r:id="rId80"/>
            </p:custDataLst>
          </p:nvPr>
        </p:nvCxnSpPr>
        <p:spPr>
          <a:xfrm rot="10368000">
            <a:off x="7318450" y="10870490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PA_直接连接符 507">
            <a:extLst>
              <a:ext uri="{FF2B5EF4-FFF2-40B4-BE49-F238E27FC236}">
                <a16:creationId xmlns:a16="http://schemas.microsoft.com/office/drawing/2014/main" id="{79627279-C60C-4730-A255-3469881AF875}"/>
              </a:ext>
            </a:extLst>
          </p:cNvPr>
          <p:cNvCxnSpPr>
            <a:cxnSpLocks/>
          </p:cNvCxnSpPr>
          <p:nvPr>
            <p:custDataLst>
              <p:tags r:id="rId81"/>
            </p:custDataLst>
          </p:nvPr>
        </p:nvCxnSpPr>
        <p:spPr>
          <a:xfrm rot="10584000">
            <a:off x="6708434" y="10928153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PA_直接连接符 508">
            <a:extLst>
              <a:ext uri="{FF2B5EF4-FFF2-40B4-BE49-F238E27FC236}">
                <a16:creationId xmlns:a16="http://schemas.microsoft.com/office/drawing/2014/main" id="{37675569-DD16-45C0-94F5-F84C4A406369}"/>
              </a:ext>
            </a:extLst>
          </p:cNvPr>
          <p:cNvCxnSpPr>
            <a:cxnSpLocks/>
          </p:cNvCxnSpPr>
          <p:nvPr>
            <p:custDataLst>
              <p:tags r:id="rId82"/>
            </p:custDataLst>
          </p:nvPr>
        </p:nvCxnSpPr>
        <p:spPr>
          <a:xfrm rot="10800000">
            <a:off x="6096000" y="10947400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PA_直接连接符 509">
            <a:extLst>
              <a:ext uri="{FF2B5EF4-FFF2-40B4-BE49-F238E27FC236}">
                <a16:creationId xmlns:a16="http://schemas.microsoft.com/office/drawing/2014/main" id="{78F1B57C-32A8-4502-9CB4-816B87264FF0}"/>
              </a:ext>
            </a:extLst>
          </p:cNvPr>
          <p:cNvCxnSpPr>
            <a:cxnSpLocks/>
          </p:cNvCxnSpPr>
          <p:nvPr>
            <p:custDataLst>
              <p:tags r:id="rId83"/>
            </p:custDataLst>
          </p:nvPr>
        </p:nvCxnSpPr>
        <p:spPr>
          <a:xfrm rot="11016000">
            <a:off x="5483566" y="10928153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PA_直接连接符 510">
            <a:extLst>
              <a:ext uri="{FF2B5EF4-FFF2-40B4-BE49-F238E27FC236}">
                <a16:creationId xmlns:a16="http://schemas.microsoft.com/office/drawing/2014/main" id="{793AB0B7-B912-41FC-B476-B3A771ECA159}"/>
              </a:ext>
            </a:extLst>
          </p:cNvPr>
          <p:cNvCxnSpPr>
            <a:cxnSpLocks/>
          </p:cNvCxnSpPr>
          <p:nvPr>
            <p:custDataLst>
              <p:tags r:id="rId84"/>
            </p:custDataLst>
          </p:nvPr>
        </p:nvCxnSpPr>
        <p:spPr>
          <a:xfrm rot="11232000">
            <a:off x="4873550" y="10870490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PA_直接连接符 511">
            <a:extLst>
              <a:ext uri="{FF2B5EF4-FFF2-40B4-BE49-F238E27FC236}">
                <a16:creationId xmlns:a16="http://schemas.microsoft.com/office/drawing/2014/main" id="{1E56BF70-7678-45FC-8C7B-58FC29F54DA3}"/>
              </a:ext>
            </a:extLst>
          </p:cNvPr>
          <p:cNvCxnSpPr>
            <a:cxnSpLocks/>
          </p:cNvCxnSpPr>
          <p:nvPr>
            <p:custDataLst>
              <p:tags r:id="rId85"/>
            </p:custDataLst>
          </p:nvPr>
        </p:nvCxnSpPr>
        <p:spPr>
          <a:xfrm rot="11448000">
            <a:off x="4268358" y="10774637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PA_直接连接符 512">
            <a:extLst>
              <a:ext uri="{FF2B5EF4-FFF2-40B4-BE49-F238E27FC236}">
                <a16:creationId xmlns:a16="http://schemas.microsoft.com/office/drawing/2014/main" id="{BB7EEE1C-8560-4F19-BC91-42268D4A5EEF}"/>
              </a:ext>
            </a:extLst>
          </p:cNvPr>
          <p:cNvCxnSpPr>
            <a:cxnSpLocks/>
          </p:cNvCxnSpPr>
          <p:nvPr>
            <p:custDataLst>
              <p:tags r:id="rId86"/>
            </p:custDataLst>
          </p:nvPr>
        </p:nvCxnSpPr>
        <p:spPr>
          <a:xfrm rot="11664000">
            <a:off x="3670378" y="10640973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PA_直接连接符 513">
            <a:extLst>
              <a:ext uri="{FF2B5EF4-FFF2-40B4-BE49-F238E27FC236}">
                <a16:creationId xmlns:a16="http://schemas.microsoft.com/office/drawing/2014/main" id="{66D44DE5-4FD4-457B-8213-56960D51D629}"/>
              </a:ext>
            </a:extLst>
          </p:cNvPr>
          <p:cNvCxnSpPr>
            <a:cxnSpLocks/>
          </p:cNvCxnSpPr>
          <p:nvPr>
            <p:custDataLst>
              <p:tags r:id="rId87"/>
            </p:custDataLst>
          </p:nvPr>
        </p:nvCxnSpPr>
        <p:spPr>
          <a:xfrm rot="11880000">
            <a:off x="3081972" y="10470024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PA_直接连接符 514">
            <a:extLst>
              <a:ext uri="{FF2B5EF4-FFF2-40B4-BE49-F238E27FC236}">
                <a16:creationId xmlns:a16="http://schemas.microsoft.com/office/drawing/2014/main" id="{51F89917-0326-437C-AB59-564DC13DD199}"/>
              </a:ext>
            </a:extLst>
          </p:cNvPr>
          <p:cNvCxnSpPr>
            <a:cxnSpLocks/>
          </p:cNvCxnSpPr>
          <p:nvPr>
            <p:custDataLst>
              <p:tags r:id="rId88"/>
            </p:custDataLst>
          </p:nvPr>
        </p:nvCxnSpPr>
        <p:spPr>
          <a:xfrm rot="12096000">
            <a:off x="2505460" y="10262468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PA_直接连接符 515">
            <a:extLst>
              <a:ext uri="{FF2B5EF4-FFF2-40B4-BE49-F238E27FC236}">
                <a16:creationId xmlns:a16="http://schemas.microsoft.com/office/drawing/2014/main" id="{CC70CB95-221A-4986-B35F-D1DDA796693D}"/>
              </a:ext>
            </a:extLst>
          </p:cNvPr>
          <p:cNvCxnSpPr>
            <a:cxnSpLocks/>
          </p:cNvCxnSpPr>
          <p:nvPr>
            <p:custDataLst>
              <p:tags r:id="rId89"/>
            </p:custDataLst>
          </p:nvPr>
        </p:nvCxnSpPr>
        <p:spPr>
          <a:xfrm rot="12312000">
            <a:off x="1943119" y="10019121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PA_直接连接符 516">
            <a:extLst>
              <a:ext uri="{FF2B5EF4-FFF2-40B4-BE49-F238E27FC236}">
                <a16:creationId xmlns:a16="http://schemas.microsoft.com/office/drawing/2014/main" id="{2759F4B3-0E64-4F7D-B904-3B58F550504F}"/>
              </a:ext>
            </a:extLst>
          </p:cNvPr>
          <p:cNvCxnSpPr>
            <a:cxnSpLocks/>
          </p:cNvCxnSpPr>
          <p:nvPr>
            <p:custDataLst>
              <p:tags r:id="rId90"/>
            </p:custDataLst>
          </p:nvPr>
        </p:nvCxnSpPr>
        <p:spPr>
          <a:xfrm rot="12528000">
            <a:off x="1397167" y="9740945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PA_直接连接符 517">
            <a:extLst>
              <a:ext uri="{FF2B5EF4-FFF2-40B4-BE49-F238E27FC236}">
                <a16:creationId xmlns:a16="http://schemas.microsoft.com/office/drawing/2014/main" id="{DA0119FA-579A-4474-ABB5-645345BEEF02}"/>
              </a:ext>
            </a:extLst>
          </p:cNvPr>
          <p:cNvCxnSpPr>
            <a:cxnSpLocks/>
          </p:cNvCxnSpPr>
          <p:nvPr>
            <p:custDataLst>
              <p:tags r:id="rId91"/>
            </p:custDataLst>
          </p:nvPr>
        </p:nvCxnSpPr>
        <p:spPr>
          <a:xfrm rot="12744000">
            <a:off x="869760" y="9429037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PA_直接连接符 518">
            <a:extLst>
              <a:ext uri="{FF2B5EF4-FFF2-40B4-BE49-F238E27FC236}">
                <a16:creationId xmlns:a16="http://schemas.microsoft.com/office/drawing/2014/main" id="{E94AE0C0-5268-46A8-AD45-5B82043108D4}"/>
              </a:ext>
            </a:extLst>
          </p:cNvPr>
          <p:cNvCxnSpPr>
            <a:cxnSpLocks/>
          </p:cNvCxnSpPr>
          <p:nvPr>
            <p:custDataLst>
              <p:tags r:id="rId92"/>
            </p:custDataLst>
          </p:nvPr>
        </p:nvCxnSpPr>
        <p:spPr>
          <a:xfrm rot="12960000">
            <a:off x="362978" y="9084628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PA_直接连接符 519">
            <a:extLst>
              <a:ext uri="{FF2B5EF4-FFF2-40B4-BE49-F238E27FC236}">
                <a16:creationId xmlns:a16="http://schemas.microsoft.com/office/drawing/2014/main" id="{4FD49B89-11A1-44F9-A90F-7FD8279A2539}"/>
              </a:ext>
            </a:extLst>
          </p:cNvPr>
          <p:cNvCxnSpPr>
            <a:cxnSpLocks/>
          </p:cNvCxnSpPr>
          <p:nvPr>
            <p:custDataLst>
              <p:tags r:id="rId93"/>
            </p:custDataLst>
          </p:nvPr>
        </p:nvCxnSpPr>
        <p:spPr>
          <a:xfrm rot="13176000">
            <a:off x="-121179" y="8709078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PA_直接连接符 520">
            <a:extLst>
              <a:ext uri="{FF2B5EF4-FFF2-40B4-BE49-F238E27FC236}">
                <a16:creationId xmlns:a16="http://schemas.microsoft.com/office/drawing/2014/main" id="{241E800C-3D03-449E-AA8C-4468956B93C1}"/>
              </a:ext>
            </a:extLst>
          </p:cNvPr>
          <p:cNvCxnSpPr>
            <a:cxnSpLocks/>
          </p:cNvCxnSpPr>
          <p:nvPr>
            <p:custDataLst>
              <p:tags r:id="rId94"/>
            </p:custDataLst>
          </p:nvPr>
        </p:nvCxnSpPr>
        <p:spPr>
          <a:xfrm rot="13392000">
            <a:off x="-580799" y="8303868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PA_直接连接符 521">
            <a:extLst>
              <a:ext uri="{FF2B5EF4-FFF2-40B4-BE49-F238E27FC236}">
                <a16:creationId xmlns:a16="http://schemas.microsoft.com/office/drawing/2014/main" id="{ADF81D17-531B-4163-A97E-0FE025C91476}"/>
              </a:ext>
            </a:extLst>
          </p:cNvPr>
          <p:cNvCxnSpPr>
            <a:cxnSpLocks/>
          </p:cNvCxnSpPr>
          <p:nvPr>
            <p:custDataLst>
              <p:tags r:id="rId95"/>
            </p:custDataLst>
          </p:nvPr>
        </p:nvCxnSpPr>
        <p:spPr>
          <a:xfrm rot="13608000">
            <a:off x="-1014068" y="7870599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PA_直接连接符 522">
            <a:extLst>
              <a:ext uri="{FF2B5EF4-FFF2-40B4-BE49-F238E27FC236}">
                <a16:creationId xmlns:a16="http://schemas.microsoft.com/office/drawing/2014/main" id="{A3F00700-0CF4-4BD0-ABF4-1AF8BC143345}"/>
              </a:ext>
            </a:extLst>
          </p:cNvPr>
          <p:cNvCxnSpPr>
            <a:cxnSpLocks/>
          </p:cNvCxnSpPr>
          <p:nvPr>
            <p:custDataLst>
              <p:tags r:id="rId96"/>
            </p:custDataLst>
          </p:nvPr>
        </p:nvCxnSpPr>
        <p:spPr>
          <a:xfrm rot="13824000">
            <a:off x="-1419278" y="7410979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PA_直接连接符 523">
            <a:extLst>
              <a:ext uri="{FF2B5EF4-FFF2-40B4-BE49-F238E27FC236}">
                <a16:creationId xmlns:a16="http://schemas.microsoft.com/office/drawing/2014/main" id="{AD943F6B-3C7B-408D-816C-A564966D1AF8}"/>
              </a:ext>
            </a:extLst>
          </p:cNvPr>
          <p:cNvCxnSpPr>
            <a:cxnSpLocks/>
          </p:cNvCxnSpPr>
          <p:nvPr>
            <p:custDataLst>
              <p:tags r:id="rId97"/>
            </p:custDataLst>
          </p:nvPr>
        </p:nvCxnSpPr>
        <p:spPr>
          <a:xfrm rot="14040000">
            <a:off x="-1794828" y="6926822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PA_直接连接符 524">
            <a:extLst>
              <a:ext uri="{FF2B5EF4-FFF2-40B4-BE49-F238E27FC236}">
                <a16:creationId xmlns:a16="http://schemas.microsoft.com/office/drawing/2014/main" id="{0FB1D300-80FE-49CF-A280-1B28C9B5EA3F}"/>
              </a:ext>
            </a:extLst>
          </p:cNvPr>
          <p:cNvCxnSpPr>
            <a:cxnSpLocks/>
          </p:cNvCxnSpPr>
          <p:nvPr>
            <p:custDataLst>
              <p:tags r:id="rId98"/>
            </p:custDataLst>
          </p:nvPr>
        </p:nvCxnSpPr>
        <p:spPr>
          <a:xfrm rot="14256000">
            <a:off x="-2139237" y="6420040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PA_直接连接符 525">
            <a:extLst>
              <a:ext uri="{FF2B5EF4-FFF2-40B4-BE49-F238E27FC236}">
                <a16:creationId xmlns:a16="http://schemas.microsoft.com/office/drawing/2014/main" id="{F20D0097-3D19-4F08-BA7B-CBB40CD07E37}"/>
              </a:ext>
            </a:extLst>
          </p:cNvPr>
          <p:cNvCxnSpPr>
            <a:cxnSpLocks/>
          </p:cNvCxnSpPr>
          <p:nvPr>
            <p:custDataLst>
              <p:tags r:id="rId99"/>
            </p:custDataLst>
          </p:nvPr>
        </p:nvCxnSpPr>
        <p:spPr>
          <a:xfrm rot="14472000">
            <a:off x="-2451145" y="5892633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PA_直接连接符 526">
            <a:extLst>
              <a:ext uri="{FF2B5EF4-FFF2-40B4-BE49-F238E27FC236}">
                <a16:creationId xmlns:a16="http://schemas.microsoft.com/office/drawing/2014/main" id="{CCD7F657-CBF7-4402-AC10-58F769B586C4}"/>
              </a:ext>
            </a:extLst>
          </p:cNvPr>
          <p:cNvCxnSpPr>
            <a:cxnSpLocks/>
          </p:cNvCxnSpPr>
          <p:nvPr>
            <p:custDataLst>
              <p:tags r:id="rId100"/>
            </p:custDataLst>
          </p:nvPr>
        </p:nvCxnSpPr>
        <p:spPr>
          <a:xfrm rot="14688000">
            <a:off x="-2729321" y="5346681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PA_直接连接符 527">
            <a:extLst>
              <a:ext uri="{FF2B5EF4-FFF2-40B4-BE49-F238E27FC236}">
                <a16:creationId xmlns:a16="http://schemas.microsoft.com/office/drawing/2014/main" id="{10C69A1D-97DB-4891-9706-E5136AF035A3}"/>
              </a:ext>
            </a:extLst>
          </p:cNvPr>
          <p:cNvCxnSpPr>
            <a:cxnSpLocks/>
          </p:cNvCxnSpPr>
          <p:nvPr>
            <p:custDataLst>
              <p:tags r:id="rId101"/>
            </p:custDataLst>
          </p:nvPr>
        </p:nvCxnSpPr>
        <p:spPr>
          <a:xfrm rot="14904000">
            <a:off x="-2972668" y="4784340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PA_直接连接符 528">
            <a:extLst>
              <a:ext uri="{FF2B5EF4-FFF2-40B4-BE49-F238E27FC236}">
                <a16:creationId xmlns:a16="http://schemas.microsoft.com/office/drawing/2014/main" id="{364FBB33-33CB-440D-9422-1F7324D1D614}"/>
              </a:ext>
            </a:extLst>
          </p:cNvPr>
          <p:cNvCxnSpPr>
            <a:cxnSpLocks/>
          </p:cNvCxnSpPr>
          <p:nvPr>
            <p:custDataLst>
              <p:tags r:id="rId102"/>
            </p:custDataLst>
          </p:nvPr>
        </p:nvCxnSpPr>
        <p:spPr>
          <a:xfrm rot="15120000">
            <a:off x="-3180225" y="4207828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PA_直接连接符 529">
            <a:extLst>
              <a:ext uri="{FF2B5EF4-FFF2-40B4-BE49-F238E27FC236}">
                <a16:creationId xmlns:a16="http://schemas.microsoft.com/office/drawing/2014/main" id="{30B27DDB-1377-4507-BB17-5B8048E2E9F5}"/>
              </a:ext>
            </a:extLst>
          </p:cNvPr>
          <p:cNvCxnSpPr>
            <a:cxnSpLocks/>
          </p:cNvCxnSpPr>
          <p:nvPr>
            <p:custDataLst>
              <p:tags r:id="rId103"/>
            </p:custDataLst>
          </p:nvPr>
        </p:nvCxnSpPr>
        <p:spPr>
          <a:xfrm rot="15336000">
            <a:off x="-3351173" y="3619422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PA_直接连接符 530">
            <a:extLst>
              <a:ext uri="{FF2B5EF4-FFF2-40B4-BE49-F238E27FC236}">
                <a16:creationId xmlns:a16="http://schemas.microsoft.com/office/drawing/2014/main" id="{8DEC2EFE-B385-4BF0-AA24-DEC0D264E22C}"/>
              </a:ext>
            </a:extLst>
          </p:cNvPr>
          <p:cNvCxnSpPr>
            <a:cxnSpLocks/>
          </p:cNvCxnSpPr>
          <p:nvPr>
            <p:custDataLst>
              <p:tags r:id="rId104"/>
            </p:custDataLst>
          </p:nvPr>
        </p:nvCxnSpPr>
        <p:spPr>
          <a:xfrm rot="15552001">
            <a:off x="-3484837" y="3021442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PA_直接连接符 531">
            <a:extLst>
              <a:ext uri="{FF2B5EF4-FFF2-40B4-BE49-F238E27FC236}">
                <a16:creationId xmlns:a16="http://schemas.microsoft.com/office/drawing/2014/main" id="{BAAB51B9-9B1F-4A1C-BE14-F52B8C9C9DA4}"/>
              </a:ext>
            </a:extLst>
          </p:cNvPr>
          <p:cNvCxnSpPr>
            <a:cxnSpLocks/>
          </p:cNvCxnSpPr>
          <p:nvPr>
            <p:custDataLst>
              <p:tags r:id="rId105"/>
            </p:custDataLst>
          </p:nvPr>
        </p:nvCxnSpPr>
        <p:spPr>
          <a:xfrm rot="15767999">
            <a:off x="-3580690" y="2416250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PA_直接连接符 532">
            <a:extLst>
              <a:ext uri="{FF2B5EF4-FFF2-40B4-BE49-F238E27FC236}">
                <a16:creationId xmlns:a16="http://schemas.microsoft.com/office/drawing/2014/main" id="{41CE8380-9BEF-43CF-83AC-9A413AEC0D90}"/>
              </a:ext>
            </a:extLst>
          </p:cNvPr>
          <p:cNvCxnSpPr>
            <a:cxnSpLocks/>
          </p:cNvCxnSpPr>
          <p:nvPr>
            <p:custDataLst>
              <p:tags r:id="rId106"/>
            </p:custDataLst>
          </p:nvPr>
        </p:nvCxnSpPr>
        <p:spPr>
          <a:xfrm rot="15984000">
            <a:off x="-3638354" y="1806234"/>
            <a:ext cx="0" cy="44704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PA_直接连接符 638">
            <a:extLst>
              <a:ext uri="{FF2B5EF4-FFF2-40B4-BE49-F238E27FC236}">
                <a16:creationId xmlns:a16="http://schemas.microsoft.com/office/drawing/2014/main" id="{DB2A44B6-A9AB-4A54-BAF5-941665328919}"/>
              </a:ext>
            </a:extLst>
          </p:cNvPr>
          <p:cNvCxnSpPr>
            <a:cxnSpLocks/>
          </p:cNvCxnSpPr>
          <p:nvPr>
            <p:custDataLst>
              <p:tags r:id="rId107"/>
            </p:custDataLst>
          </p:nvPr>
        </p:nvCxnSpPr>
        <p:spPr>
          <a:xfrm rot="16545720">
            <a:off x="-4821359" y="-1596732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PA_直接连接符 639">
            <a:extLst>
              <a:ext uri="{FF2B5EF4-FFF2-40B4-BE49-F238E27FC236}">
                <a16:creationId xmlns:a16="http://schemas.microsoft.com/office/drawing/2014/main" id="{C71D2798-F9B3-4DC0-959E-530AF090064C}"/>
              </a:ext>
            </a:extLst>
          </p:cNvPr>
          <p:cNvCxnSpPr>
            <a:cxnSpLocks/>
          </p:cNvCxnSpPr>
          <p:nvPr>
            <p:custDataLst>
              <p:tags r:id="rId108"/>
            </p:custDataLst>
          </p:nvPr>
        </p:nvCxnSpPr>
        <p:spPr>
          <a:xfrm rot="16761720">
            <a:off x="-4730646" y="-2280065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PA_直接连接符 640">
            <a:extLst>
              <a:ext uri="{FF2B5EF4-FFF2-40B4-BE49-F238E27FC236}">
                <a16:creationId xmlns:a16="http://schemas.microsoft.com/office/drawing/2014/main" id="{727AB4ED-1D4D-42DF-9B72-F76A0D5F3687}"/>
              </a:ext>
            </a:extLst>
          </p:cNvPr>
          <p:cNvCxnSpPr>
            <a:cxnSpLocks/>
          </p:cNvCxnSpPr>
          <p:nvPr>
            <p:custDataLst>
              <p:tags r:id="rId109"/>
            </p:custDataLst>
          </p:nvPr>
        </p:nvCxnSpPr>
        <p:spPr>
          <a:xfrm rot="16977720">
            <a:off x="-4597199" y="-2956355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PA_直接连接符 641">
            <a:extLst>
              <a:ext uri="{FF2B5EF4-FFF2-40B4-BE49-F238E27FC236}">
                <a16:creationId xmlns:a16="http://schemas.microsoft.com/office/drawing/2014/main" id="{46DB2E10-CFEA-4805-AA63-E19C4BA2F820}"/>
              </a:ext>
            </a:extLst>
          </p:cNvPr>
          <p:cNvCxnSpPr>
            <a:cxnSpLocks/>
          </p:cNvCxnSpPr>
          <p:nvPr>
            <p:custDataLst>
              <p:tags r:id="rId110"/>
            </p:custDataLst>
          </p:nvPr>
        </p:nvCxnSpPr>
        <p:spPr>
          <a:xfrm rot="17193720">
            <a:off x="-4421559" y="-3622930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PA_直接连接符 642">
            <a:extLst>
              <a:ext uri="{FF2B5EF4-FFF2-40B4-BE49-F238E27FC236}">
                <a16:creationId xmlns:a16="http://schemas.microsoft.com/office/drawing/2014/main" id="{C314DA82-4D5B-4850-9054-CAC601EAF6E9}"/>
              </a:ext>
            </a:extLst>
          </p:cNvPr>
          <p:cNvCxnSpPr>
            <a:cxnSpLocks/>
          </p:cNvCxnSpPr>
          <p:nvPr>
            <p:custDataLst>
              <p:tags r:id="rId111"/>
            </p:custDataLst>
          </p:nvPr>
        </p:nvCxnSpPr>
        <p:spPr>
          <a:xfrm rot="17409720">
            <a:off x="-4204407" y="-4277159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PA_直接连接符 643">
            <a:extLst>
              <a:ext uri="{FF2B5EF4-FFF2-40B4-BE49-F238E27FC236}">
                <a16:creationId xmlns:a16="http://schemas.microsoft.com/office/drawing/2014/main" id="{8609F5A5-46A0-4D44-8DB9-67CEE9755762}"/>
              </a:ext>
            </a:extLst>
          </p:cNvPr>
          <p:cNvCxnSpPr>
            <a:cxnSpLocks/>
          </p:cNvCxnSpPr>
          <p:nvPr>
            <p:custDataLst>
              <p:tags r:id="rId112"/>
            </p:custDataLst>
          </p:nvPr>
        </p:nvCxnSpPr>
        <p:spPr>
          <a:xfrm rot="17625720">
            <a:off x="-3946604" y="-4916466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PA_直接连接符 644">
            <a:extLst>
              <a:ext uri="{FF2B5EF4-FFF2-40B4-BE49-F238E27FC236}">
                <a16:creationId xmlns:a16="http://schemas.microsoft.com/office/drawing/2014/main" id="{22B1D254-A762-4C54-829D-0F0EB6E56FA1}"/>
              </a:ext>
            </a:extLst>
          </p:cNvPr>
          <p:cNvCxnSpPr>
            <a:cxnSpLocks/>
          </p:cNvCxnSpPr>
          <p:nvPr>
            <p:custDataLst>
              <p:tags r:id="rId113"/>
            </p:custDataLst>
          </p:nvPr>
        </p:nvCxnSpPr>
        <p:spPr>
          <a:xfrm rot="17841720">
            <a:off x="-3649165" y="-5538320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PA_直接连接符 645">
            <a:extLst>
              <a:ext uri="{FF2B5EF4-FFF2-40B4-BE49-F238E27FC236}">
                <a16:creationId xmlns:a16="http://schemas.microsoft.com/office/drawing/2014/main" id="{1751EEEC-8821-4CAC-8CFE-B5134CA9D54B}"/>
              </a:ext>
            </a:extLst>
          </p:cNvPr>
          <p:cNvCxnSpPr>
            <a:cxnSpLocks/>
          </p:cNvCxnSpPr>
          <p:nvPr>
            <p:custDataLst>
              <p:tags r:id="rId114"/>
            </p:custDataLst>
          </p:nvPr>
        </p:nvCxnSpPr>
        <p:spPr>
          <a:xfrm rot="18057720">
            <a:off x="-3313270" y="-6140273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PA_直接连接符 646">
            <a:extLst>
              <a:ext uri="{FF2B5EF4-FFF2-40B4-BE49-F238E27FC236}">
                <a16:creationId xmlns:a16="http://schemas.microsoft.com/office/drawing/2014/main" id="{C9566418-7749-4E99-9B83-0855F14B52AF}"/>
              </a:ext>
            </a:extLst>
          </p:cNvPr>
          <p:cNvCxnSpPr>
            <a:cxnSpLocks/>
          </p:cNvCxnSpPr>
          <p:nvPr>
            <p:custDataLst>
              <p:tags r:id="rId115"/>
            </p:custDataLst>
          </p:nvPr>
        </p:nvCxnSpPr>
        <p:spPr>
          <a:xfrm rot="18273720">
            <a:off x="-2940238" y="-6719946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PA_直接连接符 647">
            <a:extLst>
              <a:ext uri="{FF2B5EF4-FFF2-40B4-BE49-F238E27FC236}">
                <a16:creationId xmlns:a16="http://schemas.microsoft.com/office/drawing/2014/main" id="{23BEF3B2-4209-4699-9093-00AFF923F7E3}"/>
              </a:ext>
            </a:extLst>
          </p:cNvPr>
          <p:cNvCxnSpPr>
            <a:cxnSpLocks/>
          </p:cNvCxnSpPr>
          <p:nvPr>
            <p:custDataLst>
              <p:tags r:id="rId116"/>
            </p:custDataLst>
          </p:nvPr>
        </p:nvCxnSpPr>
        <p:spPr>
          <a:xfrm rot="18489720">
            <a:off x="-2531549" y="-7275053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PA_直接连接符 648">
            <a:extLst>
              <a:ext uri="{FF2B5EF4-FFF2-40B4-BE49-F238E27FC236}">
                <a16:creationId xmlns:a16="http://schemas.microsoft.com/office/drawing/2014/main" id="{25EF8836-BB8D-4142-A08F-DD3192A397DF}"/>
              </a:ext>
            </a:extLst>
          </p:cNvPr>
          <p:cNvCxnSpPr>
            <a:cxnSpLocks/>
          </p:cNvCxnSpPr>
          <p:nvPr>
            <p:custDataLst>
              <p:tags r:id="rId117"/>
            </p:custDataLst>
          </p:nvPr>
        </p:nvCxnSpPr>
        <p:spPr>
          <a:xfrm rot="18705720">
            <a:off x="-2088805" y="-7803403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PA_直接连接符 649">
            <a:extLst>
              <a:ext uri="{FF2B5EF4-FFF2-40B4-BE49-F238E27FC236}">
                <a16:creationId xmlns:a16="http://schemas.microsoft.com/office/drawing/2014/main" id="{638CBDA9-49F1-4439-9884-41E98E79E5C9}"/>
              </a:ext>
            </a:extLst>
          </p:cNvPr>
          <p:cNvCxnSpPr>
            <a:cxnSpLocks/>
          </p:cNvCxnSpPr>
          <p:nvPr>
            <p:custDataLst>
              <p:tags r:id="rId118"/>
            </p:custDataLst>
          </p:nvPr>
        </p:nvCxnSpPr>
        <p:spPr>
          <a:xfrm rot="18921720">
            <a:off x="-1613762" y="-8302910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PA_直接连接符 650">
            <a:extLst>
              <a:ext uri="{FF2B5EF4-FFF2-40B4-BE49-F238E27FC236}">
                <a16:creationId xmlns:a16="http://schemas.microsoft.com/office/drawing/2014/main" id="{3A628D98-A837-4EA6-AEB8-571B1BD96B50}"/>
              </a:ext>
            </a:extLst>
          </p:cNvPr>
          <p:cNvCxnSpPr>
            <a:cxnSpLocks/>
          </p:cNvCxnSpPr>
          <p:nvPr>
            <p:custDataLst>
              <p:tags r:id="rId119"/>
            </p:custDataLst>
          </p:nvPr>
        </p:nvCxnSpPr>
        <p:spPr>
          <a:xfrm rot="19137720">
            <a:off x="-1108292" y="-8771603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PA_直接连接符 651">
            <a:extLst>
              <a:ext uri="{FF2B5EF4-FFF2-40B4-BE49-F238E27FC236}">
                <a16:creationId xmlns:a16="http://schemas.microsoft.com/office/drawing/2014/main" id="{311F67C8-1D9B-4887-BB4A-E9315D398306}"/>
              </a:ext>
            </a:extLst>
          </p:cNvPr>
          <p:cNvCxnSpPr>
            <a:cxnSpLocks/>
          </p:cNvCxnSpPr>
          <p:nvPr>
            <p:custDataLst>
              <p:tags r:id="rId120"/>
            </p:custDataLst>
          </p:nvPr>
        </p:nvCxnSpPr>
        <p:spPr>
          <a:xfrm rot="19353720">
            <a:off x="-574393" y="-9207634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PA_直接连接符 652">
            <a:extLst>
              <a:ext uri="{FF2B5EF4-FFF2-40B4-BE49-F238E27FC236}">
                <a16:creationId xmlns:a16="http://schemas.microsoft.com/office/drawing/2014/main" id="{771B5781-68AB-4F76-965C-34A653A1DF0F}"/>
              </a:ext>
            </a:extLst>
          </p:cNvPr>
          <p:cNvCxnSpPr>
            <a:cxnSpLocks/>
          </p:cNvCxnSpPr>
          <p:nvPr>
            <p:custDataLst>
              <p:tags r:id="rId121"/>
            </p:custDataLst>
          </p:nvPr>
        </p:nvCxnSpPr>
        <p:spPr>
          <a:xfrm rot="19569720">
            <a:off x="-14167" y="-9609277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PA_直接连接符 653">
            <a:extLst>
              <a:ext uri="{FF2B5EF4-FFF2-40B4-BE49-F238E27FC236}">
                <a16:creationId xmlns:a16="http://schemas.microsoft.com/office/drawing/2014/main" id="{305EB1E2-95B2-49E4-92F0-CFBCAEA376CB}"/>
              </a:ext>
            </a:extLst>
          </p:cNvPr>
          <p:cNvCxnSpPr>
            <a:cxnSpLocks/>
          </p:cNvCxnSpPr>
          <p:nvPr>
            <p:custDataLst>
              <p:tags r:id="rId122"/>
            </p:custDataLst>
          </p:nvPr>
        </p:nvCxnSpPr>
        <p:spPr>
          <a:xfrm rot="19785720">
            <a:off x="570174" y="-9974954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PA_直接连接符 654">
            <a:extLst>
              <a:ext uri="{FF2B5EF4-FFF2-40B4-BE49-F238E27FC236}">
                <a16:creationId xmlns:a16="http://schemas.microsoft.com/office/drawing/2014/main" id="{0E58809D-3AB1-4FAA-8F2C-94295F94BD2A}"/>
              </a:ext>
            </a:extLst>
          </p:cNvPr>
          <p:cNvCxnSpPr>
            <a:cxnSpLocks/>
          </p:cNvCxnSpPr>
          <p:nvPr>
            <p:custDataLst>
              <p:tags r:id="rId123"/>
            </p:custDataLst>
          </p:nvPr>
        </p:nvCxnSpPr>
        <p:spPr>
          <a:xfrm rot="20001720">
            <a:off x="1176323" y="-10303217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PA_直接连接符 655">
            <a:extLst>
              <a:ext uri="{FF2B5EF4-FFF2-40B4-BE49-F238E27FC236}">
                <a16:creationId xmlns:a16="http://schemas.microsoft.com/office/drawing/2014/main" id="{EEF40942-B347-4BF9-A173-07C6D0BF296C}"/>
              </a:ext>
            </a:extLst>
          </p:cNvPr>
          <p:cNvCxnSpPr>
            <a:cxnSpLocks/>
          </p:cNvCxnSpPr>
          <p:nvPr>
            <p:custDataLst>
              <p:tags r:id="rId124"/>
            </p:custDataLst>
          </p:nvPr>
        </p:nvCxnSpPr>
        <p:spPr>
          <a:xfrm rot="20217720">
            <a:off x="1801887" y="-10592772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PA_直接连接符 656">
            <a:extLst>
              <a:ext uri="{FF2B5EF4-FFF2-40B4-BE49-F238E27FC236}">
                <a16:creationId xmlns:a16="http://schemas.microsoft.com/office/drawing/2014/main" id="{5D8B52E4-AD13-4DD9-BE5D-C28C0BC4C734}"/>
              </a:ext>
            </a:extLst>
          </p:cNvPr>
          <p:cNvCxnSpPr>
            <a:cxnSpLocks/>
          </p:cNvCxnSpPr>
          <p:nvPr>
            <p:custDataLst>
              <p:tags r:id="rId125"/>
            </p:custDataLst>
          </p:nvPr>
        </p:nvCxnSpPr>
        <p:spPr>
          <a:xfrm rot="20433720">
            <a:off x="2444399" y="-10842479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PA_直接连接符 657">
            <a:extLst>
              <a:ext uri="{FF2B5EF4-FFF2-40B4-BE49-F238E27FC236}">
                <a16:creationId xmlns:a16="http://schemas.microsoft.com/office/drawing/2014/main" id="{379C92E9-9A34-420C-9D4E-BE70C1C52862}"/>
              </a:ext>
            </a:extLst>
          </p:cNvPr>
          <p:cNvCxnSpPr>
            <a:cxnSpLocks/>
          </p:cNvCxnSpPr>
          <p:nvPr>
            <p:custDataLst>
              <p:tags r:id="rId126"/>
            </p:custDataLst>
          </p:nvPr>
        </p:nvCxnSpPr>
        <p:spPr>
          <a:xfrm rot="20649720">
            <a:off x="3101322" y="-11051343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PA_直接连接符 658">
            <a:extLst>
              <a:ext uri="{FF2B5EF4-FFF2-40B4-BE49-F238E27FC236}">
                <a16:creationId xmlns:a16="http://schemas.microsoft.com/office/drawing/2014/main" id="{C40CF291-644B-4634-9318-D2A20174C90A}"/>
              </a:ext>
            </a:extLst>
          </p:cNvPr>
          <p:cNvCxnSpPr>
            <a:cxnSpLocks/>
          </p:cNvCxnSpPr>
          <p:nvPr>
            <p:custDataLst>
              <p:tags r:id="rId127"/>
            </p:custDataLst>
          </p:nvPr>
        </p:nvCxnSpPr>
        <p:spPr>
          <a:xfrm rot="20865720">
            <a:off x="3770062" y="-11218551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PA_直接连接符 659">
            <a:extLst>
              <a:ext uri="{FF2B5EF4-FFF2-40B4-BE49-F238E27FC236}">
                <a16:creationId xmlns:a16="http://schemas.microsoft.com/office/drawing/2014/main" id="{E41FBA6A-A123-484C-BDC9-0C442314E3F3}"/>
              </a:ext>
            </a:extLst>
          </p:cNvPr>
          <p:cNvCxnSpPr>
            <a:cxnSpLocks/>
          </p:cNvCxnSpPr>
          <p:nvPr>
            <p:custDataLst>
              <p:tags r:id="rId128"/>
            </p:custDataLst>
          </p:nvPr>
        </p:nvCxnSpPr>
        <p:spPr>
          <a:xfrm rot="21081720">
            <a:off x="4447986" y="-11343437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PA_直接连接符 660">
            <a:extLst>
              <a:ext uri="{FF2B5EF4-FFF2-40B4-BE49-F238E27FC236}">
                <a16:creationId xmlns:a16="http://schemas.microsoft.com/office/drawing/2014/main" id="{6838CC40-F7B4-4C76-9E58-CC889757EAAC}"/>
              </a:ext>
            </a:extLst>
          </p:cNvPr>
          <p:cNvCxnSpPr>
            <a:cxnSpLocks/>
          </p:cNvCxnSpPr>
          <p:nvPr>
            <p:custDataLst>
              <p:tags r:id="rId129"/>
            </p:custDataLst>
          </p:nvPr>
        </p:nvCxnSpPr>
        <p:spPr>
          <a:xfrm rot="21297720">
            <a:off x="5132410" y="-11425511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PA_直接连接符 661">
            <a:extLst>
              <a:ext uri="{FF2B5EF4-FFF2-40B4-BE49-F238E27FC236}">
                <a16:creationId xmlns:a16="http://schemas.microsoft.com/office/drawing/2014/main" id="{C7540AE1-3E48-4F86-A77C-AA06DE1F51B3}"/>
              </a:ext>
            </a:extLst>
          </p:cNvPr>
          <p:cNvCxnSpPr>
            <a:cxnSpLocks/>
          </p:cNvCxnSpPr>
          <p:nvPr>
            <p:custDataLst>
              <p:tags r:id="rId130"/>
            </p:custDataLst>
          </p:nvPr>
        </p:nvCxnSpPr>
        <p:spPr>
          <a:xfrm rot="21513720">
            <a:off x="5820638" y="-11464446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PA_直接连接符 662">
            <a:extLst>
              <a:ext uri="{FF2B5EF4-FFF2-40B4-BE49-F238E27FC236}">
                <a16:creationId xmlns:a16="http://schemas.microsoft.com/office/drawing/2014/main" id="{B9895339-3EA8-4F3C-A764-A56271B5D44A}"/>
              </a:ext>
            </a:extLst>
          </p:cNvPr>
          <p:cNvCxnSpPr>
            <a:cxnSpLocks/>
          </p:cNvCxnSpPr>
          <p:nvPr>
            <p:custDataLst>
              <p:tags r:id="rId131"/>
            </p:custDataLst>
          </p:nvPr>
        </p:nvCxnSpPr>
        <p:spPr>
          <a:xfrm rot="129720">
            <a:off x="6509949" y="-11460090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PA_直接连接符 663">
            <a:extLst>
              <a:ext uri="{FF2B5EF4-FFF2-40B4-BE49-F238E27FC236}">
                <a16:creationId xmlns:a16="http://schemas.microsoft.com/office/drawing/2014/main" id="{290D7047-4D24-4E50-8BEE-03D4790A90F1}"/>
              </a:ext>
            </a:extLst>
          </p:cNvPr>
          <p:cNvCxnSpPr>
            <a:cxnSpLocks/>
          </p:cNvCxnSpPr>
          <p:nvPr>
            <p:custDataLst>
              <p:tags r:id="rId132"/>
            </p:custDataLst>
          </p:nvPr>
        </p:nvCxnSpPr>
        <p:spPr>
          <a:xfrm rot="345720">
            <a:off x="7197630" y="-11412462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PA_直接连接符 664">
            <a:extLst>
              <a:ext uri="{FF2B5EF4-FFF2-40B4-BE49-F238E27FC236}">
                <a16:creationId xmlns:a16="http://schemas.microsoft.com/office/drawing/2014/main" id="{0937B9FE-DA2B-4C25-A0EA-1AAE32DF2339}"/>
              </a:ext>
            </a:extLst>
          </p:cNvPr>
          <p:cNvCxnSpPr>
            <a:cxnSpLocks/>
          </p:cNvCxnSpPr>
          <p:nvPr>
            <p:custDataLst>
              <p:tags r:id="rId133"/>
            </p:custDataLst>
          </p:nvPr>
        </p:nvCxnSpPr>
        <p:spPr>
          <a:xfrm rot="561720">
            <a:off x="7880963" y="-11321744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PA_直接连接符 665">
            <a:extLst>
              <a:ext uri="{FF2B5EF4-FFF2-40B4-BE49-F238E27FC236}">
                <a16:creationId xmlns:a16="http://schemas.microsoft.com/office/drawing/2014/main" id="{D0C7EC30-ADF6-46AA-82C7-D4447FBA0E47}"/>
              </a:ext>
            </a:extLst>
          </p:cNvPr>
          <p:cNvCxnSpPr>
            <a:cxnSpLocks/>
          </p:cNvCxnSpPr>
          <p:nvPr>
            <p:custDataLst>
              <p:tags r:id="rId134"/>
            </p:custDataLst>
          </p:nvPr>
        </p:nvCxnSpPr>
        <p:spPr>
          <a:xfrm rot="777720">
            <a:off x="8557251" y="-11188304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PA_直接连接符 666">
            <a:extLst>
              <a:ext uri="{FF2B5EF4-FFF2-40B4-BE49-F238E27FC236}">
                <a16:creationId xmlns:a16="http://schemas.microsoft.com/office/drawing/2014/main" id="{9BDF1C4A-2102-4D9E-B4D2-67899D970F40}"/>
              </a:ext>
            </a:extLst>
          </p:cNvPr>
          <p:cNvCxnSpPr>
            <a:cxnSpLocks/>
          </p:cNvCxnSpPr>
          <p:nvPr>
            <p:custDataLst>
              <p:tags r:id="rId135"/>
            </p:custDataLst>
          </p:nvPr>
        </p:nvCxnSpPr>
        <p:spPr>
          <a:xfrm rot="993720">
            <a:off x="9223829" y="-11012661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PA_直接连接符 667">
            <a:extLst>
              <a:ext uri="{FF2B5EF4-FFF2-40B4-BE49-F238E27FC236}">
                <a16:creationId xmlns:a16="http://schemas.microsoft.com/office/drawing/2014/main" id="{C83C6B26-0400-4E73-91BF-FD65594A7108}"/>
              </a:ext>
            </a:extLst>
          </p:cNvPr>
          <p:cNvCxnSpPr>
            <a:cxnSpLocks/>
          </p:cNvCxnSpPr>
          <p:nvPr>
            <p:custDataLst>
              <p:tags r:id="rId136"/>
            </p:custDataLst>
          </p:nvPr>
        </p:nvCxnSpPr>
        <p:spPr>
          <a:xfrm rot="1209720">
            <a:off x="9878059" y="-10795506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PA_直接连接符 668">
            <a:extLst>
              <a:ext uri="{FF2B5EF4-FFF2-40B4-BE49-F238E27FC236}">
                <a16:creationId xmlns:a16="http://schemas.microsoft.com/office/drawing/2014/main" id="{EC027B22-833A-4573-8E3D-903724734A10}"/>
              </a:ext>
            </a:extLst>
          </p:cNvPr>
          <p:cNvCxnSpPr>
            <a:cxnSpLocks/>
          </p:cNvCxnSpPr>
          <p:nvPr>
            <p:custDataLst>
              <p:tags r:id="rId137"/>
            </p:custDataLst>
          </p:nvPr>
        </p:nvCxnSpPr>
        <p:spPr>
          <a:xfrm rot="1425720">
            <a:off x="10517364" y="-10537706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PA_直接连接符 669">
            <a:extLst>
              <a:ext uri="{FF2B5EF4-FFF2-40B4-BE49-F238E27FC236}">
                <a16:creationId xmlns:a16="http://schemas.microsoft.com/office/drawing/2014/main" id="{30652395-EF78-4DA7-9E7D-EB65A5B96356}"/>
              </a:ext>
            </a:extLst>
          </p:cNvPr>
          <p:cNvCxnSpPr>
            <a:cxnSpLocks/>
          </p:cNvCxnSpPr>
          <p:nvPr>
            <p:custDataLst>
              <p:tags r:id="rId138"/>
            </p:custDataLst>
          </p:nvPr>
        </p:nvCxnSpPr>
        <p:spPr>
          <a:xfrm rot="1641720">
            <a:off x="11139217" y="-10240266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PA_直接连接符 670">
            <a:extLst>
              <a:ext uri="{FF2B5EF4-FFF2-40B4-BE49-F238E27FC236}">
                <a16:creationId xmlns:a16="http://schemas.microsoft.com/office/drawing/2014/main" id="{049D15B3-49F0-48CB-9C3D-B504B12B6E35}"/>
              </a:ext>
            </a:extLst>
          </p:cNvPr>
          <p:cNvCxnSpPr>
            <a:cxnSpLocks/>
          </p:cNvCxnSpPr>
          <p:nvPr>
            <p:custDataLst>
              <p:tags r:id="rId139"/>
            </p:custDataLst>
          </p:nvPr>
        </p:nvCxnSpPr>
        <p:spPr>
          <a:xfrm rot="1857720">
            <a:off x="11741168" y="-9904371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PA_直接连接符 671">
            <a:extLst>
              <a:ext uri="{FF2B5EF4-FFF2-40B4-BE49-F238E27FC236}">
                <a16:creationId xmlns:a16="http://schemas.microsoft.com/office/drawing/2014/main" id="{97263EB4-6926-409A-B7B5-60D5635BF7A0}"/>
              </a:ext>
            </a:extLst>
          </p:cNvPr>
          <p:cNvCxnSpPr>
            <a:cxnSpLocks/>
          </p:cNvCxnSpPr>
          <p:nvPr>
            <p:custDataLst>
              <p:tags r:id="rId140"/>
            </p:custDataLst>
          </p:nvPr>
        </p:nvCxnSpPr>
        <p:spPr>
          <a:xfrm rot="2073720">
            <a:off x="12320841" y="-9531340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PA_直接连接符 672">
            <a:extLst>
              <a:ext uri="{FF2B5EF4-FFF2-40B4-BE49-F238E27FC236}">
                <a16:creationId xmlns:a16="http://schemas.microsoft.com/office/drawing/2014/main" id="{4307524A-0ACB-4C17-BA6D-D380F8589E6A}"/>
              </a:ext>
            </a:extLst>
          </p:cNvPr>
          <p:cNvCxnSpPr>
            <a:cxnSpLocks/>
          </p:cNvCxnSpPr>
          <p:nvPr>
            <p:custDataLst>
              <p:tags r:id="rId141"/>
            </p:custDataLst>
          </p:nvPr>
        </p:nvCxnSpPr>
        <p:spPr>
          <a:xfrm rot="2289720">
            <a:off x="12875948" y="-9122650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PA_直接连接符 673">
            <a:extLst>
              <a:ext uri="{FF2B5EF4-FFF2-40B4-BE49-F238E27FC236}">
                <a16:creationId xmlns:a16="http://schemas.microsoft.com/office/drawing/2014/main" id="{D114E559-FBDF-45A0-8006-DDBEBD83BBBC}"/>
              </a:ext>
            </a:extLst>
          </p:cNvPr>
          <p:cNvCxnSpPr>
            <a:cxnSpLocks/>
          </p:cNvCxnSpPr>
          <p:nvPr>
            <p:custDataLst>
              <p:tags r:id="rId142"/>
            </p:custDataLst>
          </p:nvPr>
        </p:nvCxnSpPr>
        <p:spPr>
          <a:xfrm rot="2505720">
            <a:off x="13404296" y="-8679908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PA_直接连接符 674">
            <a:extLst>
              <a:ext uri="{FF2B5EF4-FFF2-40B4-BE49-F238E27FC236}">
                <a16:creationId xmlns:a16="http://schemas.microsoft.com/office/drawing/2014/main" id="{0337F077-39A8-42EA-A01F-E31929254643}"/>
              </a:ext>
            </a:extLst>
          </p:cNvPr>
          <p:cNvCxnSpPr>
            <a:cxnSpLocks/>
          </p:cNvCxnSpPr>
          <p:nvPr>
            <p:custDataLst>
              <p:tags r:id="rId143"/>
            </p:custDataLst>
          </p:nvPr>
        </p:nvCxnSpPr>
        <p:spPr>
          <a:xfrm rot="2721720">
            <a:off x="13903802" y="-8204864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PA_直接连接符 675">
            <a:extLst>
              <a:ext uri="{FF2B5EF4-FFF2-40B4-BE49-F238E27FC236}">
                <a16:creationId xmlns:a16="http://schemas.microsoft.com/office/drawing/2014/main" id="{23FEE022-F700-4CCF-9FE4-D744A9703E64}"/>
              </a:ext>
            </a:extLst>
          </p:cNvPr>
          <p:cNvCxnSpPr>
            <a:cxnSpLocks/>
          </p:cNvCxnSpPr>
          <p:nvPr>
            <p:custDataLst>
              <p:tags r:id="rId144"/>
            </p:custDataLst>
          </p:nvPr>
        </p:nvCxnSpPr>
        <p:spPr>
          <a:xfrm rot="2937720">
            <a:off x="14372497" y="-7699392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PA_直接连接符 676">
            <a:extLst>
              <a:ext uri="{FF2B5EF4-FFF2-40B4-BE49-F238E27FC236}">
                <a16:creationId xmlns:a16="http://schemas.microsoft.com/office/drawing/2014/main" id="{0DA00BD1-4A9B-48C4-98F0-9FB35A1B4605}"/>
              </a:ext>
            </a:extLst>
          </p:cNvPr>
          <p:cNvCxnSpPr>
            <a:cxnSpLocks/>
          </p:cNvCxnSpPr>
          <p:nvPr>
            <p:custDataLst>
              <p:tags r:id="rId145"/>
            </p:custDataLst>
          </p:nvPr>
        </p:nvCxnSpPr>
        <p:spPr>
          <a:xfrm rot="3153720">
            <a:off x="14808525" y="-7165491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PA_直接连接符 677">
            <a:extLst>
              <a:ext uri="{FF2B5EF4-FFF2-40B4-BE49-F238E27FC236}">
                <a16:creationId xmlns:a16="http://schemas.microsoft.com/office/drawing/2014/main" id="{1DA96A74-4648-446F-ABE6-85D735770BE8}"/>
              </a:ext>
            </a:extLst>
          </p:cNvPr>
          <p:cNvCxnSpPr>
            <a:cxnSpLocks/>
          </p:cNvCxnSpPr>
          <p:nvPr>
            <p:custDataLst>
              <p:tags r:id="rId146"/>
            </p:custDataLst>
          </p:nvPr>
        </p:nvCxnSpPr>
        <p:spPr>
          <a:xfrm rot="3369720">
            <a:off x="15210170" y="-6605266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PA_直接连接符 678">
            <a:extLst>
              <a:ext uri="{FF2B5EF4-FFF2-40B4-BE49-F238E27FC236}">
                <a16:creationId xmlns:a16="http://schemas.microsoft.com/office/drawing/2014/main" id="{D6342C01-3774-4536-B176-1B3BADC16F8E}"/>
              </a:ext>
            </a:extLst>
          </p:cNvPr>
          <p:cNvCxnSpPr>
            <a:cxnSpLocks/>
          </p:cNvCxnSpPr>
          <p:nvPr>
            <p:custDataLst>
              <p:tags r:id="rId147"/>
            </p:custDataLst>
          </p:nvPr>
        </p:nvCxnSpPr>
        <p:spPr>
          <a:xfrm rot="3585720">
            <a:off x="15575850" y="-6020925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PA_直接连接符 679">
            <a:extLst>
              <a:ext uri="{FF2B5EF4-FFF2-40B4-BE49-F238E27FC236}">
                <a16:creationId xmlns:a16="http://schemas.microsoft.com/office/drawing/2014/main" id="{A1839651-6854-42C4-A91A-18509E62950D}"/>
              </a:ext>
            </a:extLst>
          </p:cNvPr>
          <p:cNvCxnSpPr>
            <a:cxnSpLocks/>
          </p:cNvCxnSpPr>
          <p:nvPr>
            <p:custDataLst>
              <p:tags r:id="rId148"/>
            </p:custDataLst>
          </p:nvPr>
        </p:nvCxnSpPr>
        <p:spPr>
          <a:xfrm rot="3801720">
            <a:off x="15904109" y="-5414776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PA_直接连接符 680">
            <a:extLst>
              <a:ext uri="{FF2B5EF4-FFF2-40B4-BE49-F238E27FC236}">
                <a16:creationId xmlns:a16="http://schemas.microsoft.com/office/drawing/2014/main" id="{4FAB6F3A-DAED-4B42-AD5B-C3A5E4257AB3}"/>
              </a:ext>
            </a:extLst>
          </p:cNvPr>
          <p:cNvCxnSpPr>
            <a:cxnSpLocks/>
          </p:cNvCxnSpPr>
          <p:nvPr>
            <p:custDataLst>
              <p:tags r:id="rId149"/>
            </p:custDataLst>
          </p:nvPr>
        </p:nvCxnSpPr>
        <p:spPr>
          <a:xfrm rot="4017720">
            <a:off x="16193669" y="-4789212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PA_直接连接符 681">
            <a:extLst>
              <a:ext uri="{FF2B5EF4-FFF2-40B4-BE49-F238E27FC236}">
                <a16:creationId xmlns:a16="http://schemas.microsoft.com/office/drawing/2014/main" id="{DFC02790-24DF-400F-8C67-489479B4256A}"/>
              </a:ext>
            </a:extLst>
          </p:cNvPr>
          <p:cNvCxnSpPr>
            <a:cxnSpLocks/>
          </p:cNvCxnSpPr>
          <p:nvPr>
            <p:custDataLst>
              <p:tags r:id="rId150"/>
            </p:custDataLst>
          </p:nvPr>
        </p:nvCxnSpPr>
        <p:spPr>
          <a:xfrm rot="4233720">
            <a:off x="16443372" y="-4146700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PA_直接连接符 682">
            <a:extLst>
              <a:ext uri="{FF2B5EF4-FFF2-40B4-BE49-F238E27FC236}">
                <a16:creationId xmlns:a16="http://schemas.microsoft.com/office/drawing/2014/main" id="{211D155B-807D-411F-BFB9-DC3C22289E78}"/>
              </a:ext>
            </a:extLst>
          </p:cNvPr>
          <p:cNvCxnSpPr>
            <a:cxnSpLocks/>
          </p:cNvCxnSpPr>
          <p:nvPr>
            <p:custDataLst>
              <p:tags r:id="rId151"/>
            </p:custDataLst>
          </p:nvPr>
        </p:nvCxnSpPr>
        <p:spPr>
          <a:xfrm rot="4449720">
            <a:off x="16652237" y="-3489780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PA_直接连接符 683">
            <a:extLst>
              <a:ext uri="{FF2B5EF4-FFF2-40B4-BE49-F238E27FC236}">
                <a16:creationId xmlns:a16="http://schemas.microsoft.com/office/drawing/2014/main" id="{2032F564-74F5-4CB7-9A40-32D4E09D8EF7}"/>
              </a:ext>
            </a:extLst>
          </p:cNvPr>
          <p:cNvCxnSpPr>
            <a:cxnSpLocks/>
          </p:cNvCxnSpPr>
          <p:nvPr>
            <p:custDataLst>
              <p:tags r:id="rId152"/>
            </p:custDataLst>
          </p:nvPr>
        </p:nvCxnSpPr>
        <p:spPr>
          <a:xfrm rot="4665720">
            <a:off x="16819448" y="-2821040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PA_直接连接符 684">
            <a:extLst>
              <a:ext uri="{FF2B5EF4-FFF2-40B4-BE49-F238E27FC236}">
                <a16:creationId xmlns:a16="http://schemas.microsoft.com/office/drawing/2014/main" id="{A722430E-D220-4C14-AFE7-6FD3CA966472}"/>
              </a:ext>
            </a:extLst>
          </p:cNvPr>
          <p:cNvCxnSpPr>
            <a:cxnSpLocks/>
          </p:cNvCxnSpPr>
          <p:nvPr>
            <p:custDataLst>
              <p:tags r:id="rId153"/>
            </p:custDataLst>
          </p:nvPr>
        </p:nvCxnSpPr>
        <p:spPr>
          <a:xfrm rot="4881720">
            <a:off x="16944333" y="-2143118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PA_直接连接符 685">
            <a:extLst>
              <a:ext uri="{FF2B5EF4-FFF2-40B4-BE49-F238E27FC236}">
                <a16:creationId xmlns:a16="http://schemas.microsoft.com/office/drawing/2014/main" id="{D83A693F-29B2-419A-A62A-7EC9677B2E04}"/>
              </a:ext>
            </a:extLst>
          </p:cNvPr>
          <p:cNvCxnSpPr>
            <a:cxnSpLocks/>
          </p:cNvCxnSpPr>
          <p:nvPr>
            <p:custDataLst>
              <p:tags r:id="rId154"/>
            </p:custDataLst>
          </p:nvPr>
        </p:nvCxnSpPr>
        <p:spPr>
          <a:xfrm rot="5097720">
            <a:off x="17026406" y="-1458695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PA_直接连接符 686">
            <a:extLst>
              <a:ext uri="{FF2B5EF4-FFF2-40B4-BE49-F238E27FC236}">
                <a16:creationId xmlns:a16="http://schemas.microsoft.com/office/drawing/2014/main" id="{9997234B-DD3C-485A-A776-FB3486B9FB68}"/>
              </a:ext>
            </a:extLst>
          </p:cNvPr>
          <p:cNvCxnSpPr>
            <a:cxnSpLocks/>
          </p:cNvCxnSpPr>
          <p:nvPr>
            <p:custDataLst>
              <p:tags r:id="rId155"/>
            </p:custDataLst>
          </p:nvPr>
        </p:nvCxnSpPr>
        <p:spPr>
          <a:xfrm rot="5313720">
            <a:off x="17065342" y="-770467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PA_直接连接符 687">
            <a:extLst>
              <a:ext uri="{FF2B5EF4-FFF2-40B4-BE49-F238E27FC236}">
                <a16:creationId xmlns:a16="http://schemas.microsoft.com/office/drawing/2014/main" id="{AD8534BC-8BD0-4A93-AA3C-5F497BA3F696}"/>
              </a:ext>
            </a:extLst>
          </p:cNvPr>
          <p:cNvCxnSpPr>
            <a:cxnSpLocks/>
          </p:cNvCxnSpPr>
          <p:nvPr>
            <p:custDataLst>
              <p:tags r:id="rId156"/>
            </p:custDataLst>
          </p:nvPr>
        </p:nvCxnSpPr>
        <p:spPr>
          <a:xfrm rot="5529720">
            <a:off x="17060985" y="-81151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PA_直接连接符 688">
            <a:extLst>
              <a:ext uri="{FF2B5EF4-FFF2-40B4-BE49-F238E27FC236}">
                <a16:creationId xmlns:a16="http://schemas.microsoft.com/office/drawing/2014/main" id="{21776DBC-4E46-4811-8DAA-772D94C755EF}"/>
              </a:ext>
            </a:extLst>
          </p:cNvPr>
          <p:cNvCxnSpPr>
            <a:cxnSpLocks/>
          </p:cNvCxnSpPr>
          <p:nvPr>
            <p:custDataLst>
              <p:tags r:id="rId157"/>
            </p:custDataLst>
          </p:nvPr>
        </p:nvCxnSpPr>
        <p:spPr>
          <a:xfrm rot="5745720">
            <a:off x="17013357" y="606528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PA_直接连接符 689">
            <a:extLst>
              <a:ext uri="{FF2B5EF4-FFF2-40B4-BE49-F238E27FC236}">
                <a16:creationId xmlns:a16="http://schemas.microsoft.com/office/drawing/2014/main" id="{C18D406F-8886-40B1-AB5B-D136F4AF8AE6}"/>
              </a:ext>
            </a:extLst>
          </p:cNvPr>
          <p:cNvCxnSpPr>
            <a:cxnSpLocks/>
          </p:cNvCxnSpPr>
          <p:nvPr>
            <p:custDataLst>
              <p:tags r:id="rId158"/>
            </p:custDataLst>
          </p:nvPr>
        </p:nvCxnSpPr>
        <p:spPr>
          <a:xfrm rot="5961720">
            <a:off x="16922641" y="1289861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PA_直接连接符 690">
            <a:extLst>
              <a:ext uri="{FF2B5EF4-FFF2-40B4-BE49-F238E27FC236}">
                <a16:creationId xmlns:a16="http://schemas.microsoft.com/office/drawing/2014/main" id="{D8BA004D-C937-4B75-A796-75613AE4C285}"/>
              </a:ext>
            </a:extLst>
          </p:cNvPr>
          <p:cNvCxnSpPr>
            <a:cxnSpLocks/>
          </p:cNvCxnSpPr>
          <p:nvPr>
            <p:custDataLst>
              <p:tags r:id="rId159"/>
            </p:custDataLst>
          </p:nvPr>
        </p:nvCxnSpPr>
        <p:spPr>
          <a:xfrm rot="6177720">
            <a:off x="16789200" y="1966150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PA_直接连接符 691">
            <a:extLst>
              <a:ext uri="{FF2B5EF4-FFF2-40B4-BE49-F238E27FC236}">
                <a16:creationId xmlns:a16="http://schemas.microsoft.com/office/drawing/2014/main" id="{0828FC91-2D26-45D3-9B96-8A8CA1375B2B}"/>
              </a:ext>
            </a:extLst>
          </p:cNvPr>
          <p:cNvCxnSpPr>
            <a:cxnSpLocks/>
          </p:cNvCxnSpPr>
          <p:nvPr>
            <p:custDataLst>
              <p:tags r:id="rId160"/>
            </p:custDataLst>
          </p:nvPr>
        </p:nvCxnSpPr>
        <p:spPr>
          <a:xfrm rot="6393720">
            <a:off x="16613555" y="2632725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PA_直接连接符 692">
            <a:extLst>
              <a:ext uri="{FF2B5EF4-FFF2-40B4-BE49-F238E27FC236}">
                <a16:creationId xmlns:a16="http://schemas.microsoft.com/office/drawing/2014/main" id="{18B2D592-8139-4D69-BD8F-62FB1C3A3532}"/>
              </a:ext>
            </a:extLst>
          </p:cNvPr>
          <p:cNvCxnSpPr>
            <a:cxnSpLocks/>
          </p:cNvCxnSpPr>
          <p:nvPr>
            <p:custDataLst>
              <p:tags r:id="rId161"/>
            </p:custDataLst>
          </p:nvPr>
        </p:nvCxnSpPr>
        <p:spPr>
          <a:xfrm rot="6609720">
            <a:off x="16396405" y="3286954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PA_直接连接符 693">
            <a:extLst>
              <a:ext uri="{FF2B5EF4-FFF2-40B4-BE49-F238E27FC236}">
                <a16:creationId xmlns:a16="http://schemas.microsoft.com/office/drawing/2014/main" id="{53D4577B-E448-4D24-BF31-2FBFF1AEC9A3}"/>
              </a:ext>
            </a:extLst>
          </p:cNvPr>
          <p:cNvCxnSpPr>
            <a:cxnSpLocks/>
          </p:cNvCxnSpPr>
          <p:nvPr>
            <p:custDataLst>
              <p:tags r:id="rId162"/>
            </p:custDataLst>
          </p:nvPr>
        </p:nvCxnSpPr>
        <p:spPr>
          <a:xfrm rot="6825720">
            <a:off x="16138602" y="3926258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PA_直接连接符 694">
            <a:extLst>
              <a:ext uri="{FF2B5EF4-FFF2-40B4-BE49-F238E27FC236}">
                <a16:creationId xmlns:a16="http://schemas.microsoft.com/office/drawing/2014/main" id="{BA23C40C-4054-41A8-871B-39809DD615E6}"/>
              </a:ext>
            </a:extLst>
          </p:cNvPr>
          <p:cNvCxnSpPr>
            <a:cxnSpLocks/>
          </p:cNvCxnSpPr>
          <p:nvPr>
            <p:custDataLst>
              <p:tags r:id="rId163"/>
            </p:custDataLst>
          </p:nvPr>
        </p:nvCxnSpPr>
        <p:spPr>
          <a:xfrm rot="7041720">
            <a:off x="15841164" y="4548116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PA_直接连接符 695">
            <a:extLst>
              <a:ext uri="{FF2B5EF4-FFF2-40B4-BE49-F238E27FC236}">
                <a16:creationId xmlns:a16="http://schemas.microsoft.com/office/drawing/2014/main" id="{9ECBE467-B85B-4E6F-84EB-90C1559D9ED4}"/>
              </a:ext>
            </a:extLst>
          </p:cNvPr>
          <p:cNvCxnSpPr>
            <a:cxnSpLocks/>
          </p:cNvCxnSpPr>
          <p:nvPr>
            <p:custDataLst>
              <p:tags r:id="rId164"/>
            </p:custDataLst>
          </p:nvPr>
        </p:nvCxnSpPr>
        <p:spPr>
          <a:xfrm rot="7257720">
            <a:off x="15505266" y="5150066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PA_直接连接符 696">
            <a:extLst>
              <a:ext uri="{FF2B5EF4-FFF2-40B4-BE49-F238E27FC236}">
                <a16:creationId xmlns:a16="http://schemas.microsoft.com/office/drawing/2014/main" id="{CE6FEAE5-97D3-4004-B62C-0EE13D4A835E}"/>
              </a:ext>
            </a:extLst>
          </p:cNvPr>
          <p:cNvCxnSpPr>
            <a:cxnSpLocks/>
          </p:cNvCxnSpPr>
          <p:nvPr>
            <p:custDataLst>
              <p:tags r:id="rId165"/>
            </p:custDataLst>
          </p:nvPr>
        </p:nvCxnSpPr>
        <p:spPr>
          <a:xfrm rot="7473720">
            <a:off x="15132237" y="5729738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PA_直接连接符 697">
            <a:extLst>
              <a:ext uri="{FF2B5EF4-FFF2-40B4-BE49-F238E27FC236}">
                <a16:creationId xmlns:a16="http://schemas.microsoft.com/office/drawing/2014/main" id="{1B848C0A-AFDC-4334-AB5D-93574414120A}"/>
              </a:ext>
            </a:extLst>
          </p:cNvPr>
          <p:cNvCxnSpPr>
            <a:cxnSpLocks/>
          </p:cNvCxnSpPr>
          <p:nvPr>
            <p:custDataLst>
              <p:tags r:id="rId166"/>
            </p:custDataLst>
          </p:nvPr>
        </p:nvCxnSpPr>
        <p:spPr>
          <a:xfrm rot="7689720">
            <a:off x="14723546" y="6284846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PA_直接连接符 698">
            <a:extLst>
              <a:ext uri="{FF2B5EF4-FFF2-40B4-BE49-F238E27FC236}">
                <a16:creationId xmlns:a16="http://schemas.microsoft.com/office/drawing/2014/main" id="{19942279-D219-4FCB-BB62-D2DEE3C34C11}"/>
              </a:ext>
            </a:extLst>
          </p:cNvPr>
          <p:cNvCxnSpPr>
            <a:cxnSpLocks/>
          </p:cNvCxnSpPr>
          <p:nvPr>
            <p:custDataLst>
              <p:tags r:id="rId167"/>
            </p:custDataLst>
          </p:nvPr>
        </p:nvCxnSpPr>
        <p:spPr>
          <a:xfrm rot="7905720">
            <a:off x="14280805" y="6813199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PA_直接连接符 699">
            <a:extLst>
              <a:ext uri="{FF2B5EF4-FFF2-40B4-BE49-F238E27FC236}">
                <a16:creationId xmlns:a16="http://schemas.microsoft.com/office/drawing/2014/main" id="{D8595DB0-E7F1-4393-8624-7746D7959E31}"/>
              </a:ext>
            </a:extLst>
          </p:cNvPr>
          <p:cNvCxnSpPr>
            <a:cxnSpLocks/>
          </p:cNvCxnSpPr>
          <p:nvPr>
            <p:custDataLst>
              <p:tags r:id="rId168"/>
            </p:custDataLst>
          </p:nvPr>
        </p:nvCxnSpPr>
        <p:spPr>
          <a:xfrm rot="8121720">
            <a:off x="13805759" y="7312702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PA_直接连接符 700">
            <a:extLst>
              <a:ext uri="{FF2B5EF4-FFF2-40B4-BE49-F238E27FC236}">
                <a16:creationId xmlns:a16="http://schemas.microsoft.com/office/drawing/2014/main" id="{3E531914-3554-4F3A-93E8-121F6E3AA35E}"/>
              </a:ext>
            </a:extLst>
          </p:cNvPr>
          <p:cNvCxnSpPr>
            <a:cxnSpLocks/>
          </p:cNvCxnSpPr>
          <p:nvPr>
            <p:custDataLst>
              <p:tags r:id="rId169"/>
            </p:custDataLst>
          </p:nvPr>
        </p:nvCxnSpPr>
        <p:spPr>
          <a:xfrm rot="8337720">
            <a:off x="13300288" y="7781396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PA_直接连接符 701">
            <a:extLst>
              <a:ext uri="{FF2B5EF4-FFF2-40B4-BE49-F238E27FC236}">
                <a16:creationId xmlns:a16="http://schemas.microsoft.com/office/drawing/2014/main" id="{49CA5042-BD48-499F-B163-3CD159E5B19D}"/>
              </a:ext>
            </a:extLst>
          </p:cNvPr>
          <p:cNvCxnSpPr>
            <a:cxnSpLocks/>
          </p:cNvCxnSpPr>
          <p:nvPr>
            <p:custDataLst>
              <p:tags r:id="rId170"/>
            </p:custDataLst>
          </p:nvPr>
        </p:nvCxnSpPr>
        <p:spPr>
          <a:xfrm rot="8553720">
            <a:off x="12766388" y="8217425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PA_直接连接符 702">
            <a:extLst>
              <a:ext uri="{FF2B5EF4-FFF2-40B4-BE49-F238E27FC236}">
                <a16:creationId xmlns:a16="http://schemas.microsoft.com/office/drawing/2014/main" id="{BCA7477C-5327-4518-96ED-6567896CF264}"/>
              </a:ext>
            </a:extLst>
          </p:cNvPr>
          <p:cNvCxnSpPr>
            <a:cxnSpLocks/>
          </p:cNvCxnSpPr>
          <p:nvPr>
            <p:custDataLst>
              <p:tags r:id="rId171"/>
            </p:custDataLst>
          </p:nvPr>
        </p:nvCxnSpPr>
        <p:spPr>
          <a:xfrm rot="8769720">
            <a:off x="12206162" y="8619070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PA_直接连接符 703">
            <a:extLst>
              <a:ext uri="{FF2B5EF4-FFF2-40B4-BE49-F238E27FC236}">
                <a16:creationId xmlns:a16="http://schemas.microsoft.com/office/drawing/2014/main" id="{94D4BB35-C07C-46E7-8975-2A734B283201}"/>
              </a:ext>
            </a:extLst>
          </p:cNvPr>
          <p:cNvCxnSpPr>
            <a:cxnSpLocks/>
          </p:cNvCxnSpPr>
          <p:nvPr>
            <p:custDataLst>
              <p:tags r:id="rId172"/>
            </p:custDataLst>
          </p:nvPr>
        </p:nvCxnSpPr>
        <p:spPr>
          <a:xfrm rot="8985720">
            <a:off x="11621823" y="8984750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PA_直接连接符 704">
            <a:extLst>
              <a:ext uri="{FF2B5EF4-FFF2-40B4-BE49-F238E27FC236}">
                <a16:creationId xmlns:a16="http://schemas.microsoft.com/office/drawing/2014/main" id="{CE42D4AC-2DF8-46F4-B0B8-866B379177D0}"/>
              </a:ext>
            </a:extLst>
          </p:cNvPr>
          <p:cNvCxnSpPr>
            <a:cxnSpLocks/>
          </p:cNvCxnSpPr>
          <p:nvPr>
            <p:custDataLst>
              <p:tags r:id="rId173"/>
            </p:custDataLst>
          </p:nvPr>
        </p:nvCxnSpPr>
        <p:spPr>
          <a:xfrm rot="9201720">
            <a:off x="11015673" y="9313009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PA_直接连接符 705">
            <a:extLst>
              <a:ext uri="{FF2B5EF4-FFF2-40B4-BE49-F238E27FC236}">
                <a16:creationId xmlns:a16="http://schemas.microsoft.com/office/drawing/2014/main" id="{BFCC1562-290A-441E-B786-30EEB204ECFD}"/>
              </a:ext>
            </a:extLst>
          </p:cNvPr>
          <p:cNvCxnSpPr>
            <a:cxnSpLocks/>
          </p:cNvCxnSpPr>
          <p:nvPr>
            <p:custDataLst>
              <p:tags r:id="rId174"/>
            </p:custDataLst>
          </p:nvPr>
        </p:nvCxnSpPr>
        <p:spPr>
          <a:xfrm rot="9417720">
            <a:off x="10390107" y="9602567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PA_直接连接符 706">
            <a:extLst>
              <a:ext uri="{FF2B5EF4-FFF2-40B4-BE49-F238E27FC236}">
                <a16:creationId xmlns:a16="http://schemas.microsoft.com/office/drawing/2014/main" id="{B8BFC16E-7628-4820-A68B-6A0A40A09B74}"/>
              </a:ext>
            </a:extLst>
          </p:cNvPr>
          <p:cNvCxnSpPr>
            <a:cxnSpLocks/>
          </p:cNvCxnSpPr>
          <p:nvPr>
            <p:custDataLst>
              <p:tags r:id="rId175"/>
            </p:custDataLst>
          </p:nvPr>
        </p:nvCxnSpPr>
        <p:spPr>
          <a:xfrm rot="9633720">
            <a:off x="9747595" y="9852270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1" name="PA_直接连接符 707">
            <a:extLst>
              <a:ext uri="{FF2B5EF4-FFF2-40B4-BE49-F238E27FC236}">
                <a16:creationId xmlns:a16="http://schemas.microsoft.com/office/drawing/2014/main" id="{155B88A4-2BC2-4042-9F1C-828418F61726}"/>
              </a:ext>
            </a:extLst>
          </p:cNvPr>
          <p:cNvCxnSpPr>
            <a:cxnSpLocks/>
          </p:cNvCxnSpPr>
          <p:nvPr>
            <p:custDataLst>
              <p:tags r:id="rId176"/>
            </p:custDataLst>
          </p:nvPr>
        </p:nvCxnSpPr>
        <p:spPr>
          <a:xfrm rot="9849720">
            <a:off x="9090675" y="10061136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2" name="PA_直接连接符 708">
            <a:extLst>
              <a:ext uri="{FF2B5EF4-FFF2-40B4-BE49-F238E27FC236}">
                <a16:creationId xmlns:a16="http://schemas.microsoft.com/office/drawing/2014/main" id="{AE3A81B7-2579-46D9-8EC9-52968FFE9ED2}"/>
              </a:ext>
            </a:extLst>
          </p:cNvPr>
          <p:cNvCxnSpPr>
            <a:cxnSpLocks/>
          </p:cNvCxnSpPr>
          <p:nvPr>
            <p:custDataLst>
              <p:tags r:id="rId177"/>
            </p:custDataLst>
          </p:nvPr>
        </p:nvCxnSpPr>
        <p:spPr>
          <a:xfrm rot="10065720">
            <a:off x="8421934" y="10228346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3" name="PA_直接连接符 709">
            <a:extLst>
              <a:ext uri="{FF2B5EF4-FFF2-40B4-BE49-F238E27FC236}">
                <a16:creationId xmlns:a16="http://schemas.microsoft.com/office/drawing/2014/main" id="{2271E30D-D999-4C4F-9092-034386F6AE5F}"/>
              </a:ext>
            </a:extLst>
          </p:cNvPr>
          <p:cNvCxnSpPr>
            <a:cxnSpLocks/>
          </p:cNvCxnSpPr>
          <p:nvPr>
            <p:custDataLst>
              <p:tags r:id="rId178"/>
            </p:custDataLst>
          </p:nvPr>
        </p:nvCxnSpPr>
        <p:spPr>
          <a:xfrm rot="10281720">
            <a:off x="7744013" y="10353234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4" name="PA_直接连接符 710">
            <a:extLst>
              <a:ext uri="{FF2B5EF4-FFF2-40B4-BE49-F238E27FC236}">
                <a16:creationId xmlns:a16="http://schemas.microsoft.com/office/drawing/2014/main" id="{AE499DEA-D97E-4BD3-8822-A40631218735}"/>
              </a:ext>
            </a:extLst>
          </p:cNvPr>
          <p:cNvCxnSpPr>
            <a:cxnSpLocks/>
          </p:cNvCxnSpPr>
          <p:nvPr>
            <p:custDataLst>
              <p:tags r:id="rId179"/>
            </p:custDataLst>
          </p:nvPr>
        </p:nvCxnSpPr>
        <p:spPr>
          <a:xfrm rot="10497720">
            <a:off x="7059589" y="10435307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PA_直接连接符 711">
            <a:extLst>
              <a:ext uri="{FF2B5EF4-FFF2-40B4-BE49-F238E27FC236}">
                <a16:creationId xmlns:a16="http://schemas.microsoft.com/office/drawing/2014/main" id="{5DFC3B60-4D0C-452E-A43E-B5CDE425807F}"/>
              </a:ext>
            </a:extLst>
          </p:cNvPr>
          <p:cNvCxnSpPr>
            <a:cxnSpLocks/>
          </p:cNvCxnSpPr>
          <p:nvPr>
            <p:custDataLst>
              <p:tags r:id="rId180"/>
            </p:custDataLst>
          </p:nvPr>
        </p:nvCxnSpPr>
        <p:spPr>
          <a:xfrm rot="10713720">
            <a:off x="6371361" y="10474239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PA_直接连接符 712">
            <a:extLst>
              <a:ext uri="{FF2B5EF4-FFF2-40B4-BE49-F238E27FC236}">
                <a16:creationId xmlns:a16="http://schemas.microsoft.com/office/drawing/2014/main" id="{DB20DABF-FBBC-47E9-B8DC-15C61A735614}"/>
              </a:ext>
            </a:extLst>
          </p:cNvPr>
          <p:cNvCxnSpPr>
            <a:cxnSpLocks/>
          </p:cNvCxnSpPr>
          <p:nvPr>
            <p:custDataLst>
              <p:tags r:id="rId181"/>
            </p:custDataLst>
          </p:nvPr>
        </p:nvCxnSpPr>
        <p:spPr>
          <a:xfrm rot="10929720">
            <a:off x="5682048" y="10469883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7" name="PA_直接连接符 713">
            <a:extLst>
              <a:ext uri="{FF2B5EF4-FFF2-40B4-BE49-F238E27FC236}">
                <a16:creationId xmlns:a16="http://schemas.microsoft.com/office/drawing/2014/main" id="{7EAB1E41-0F3D-4C75-8967-45960638EEB8}"/>
              </a:ext>
            </a:extLst>
          </p:cNvPr>
          <p:cNvCxnSpPr>
            <a:cxnSpLocks/>
          </p:cNvCxnSpPr>
          <p:nvPr>
            <p:custDataLst>
              <p:tags r:id="rId182"/>
            </p:custDataLst>
          </p:nvPr>
        </p:nvCxnSpPr>
        <p:spPr>
          <a:xfrm rot="11145720">
            <a:off x="4994367" y="10422255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PA_直接连接符 714">
            <a:extLst>
              <a:ext uri="{FF2B5EF4-FFF2-40B4-BE49-F238E27FC236}">
                <a16:creationId xmlns:a16="http://schemas.microsoft.com/office/drawing/2014/main" id="{01E0B860-F857-44D3-A40E-0F98CA45B7A5}"/>
              </a:ext>
            </a:extLst>
          </p:cNvPr>
          <p:cNvCxnSpPr>
            <a:cxnSpLocks/>
          </p:cNvCxnSpPr>
          <p:nvPr>
            <p:custDataLst>
              <p:tags r:id="rId183"/>
            </p:custDataLst>
          </p:nvPr>
        </p:nvCxnSpPr>
        <p:spPr>
          <a:xfrm rot="11361720">
            <a:off x="4311034" y="10331540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PA_直接连接符 715">
            <a:extLst>
              <a:ext uri="{FF2B5EF4-FFF2-40B4-BE49-F238E27FC236}">
                <a16:creationId xmlns:a16="http://schemas.microsoft.com/office/drawing/2014/main" id="{D0238B2B-7231-4D81-A9D9-0894F645D513}"/>
              </a:ext>
            </a:extLst>
          </p:cNvPr>
          <p:cNvCxnSpPr>
            <a:cxnSpLocks/>
          </p:cNvCxnSpPr>
          <p:nvPr>
            <p:custDataLst>
              <p:tags r:id="rId184"/>
            </p:custDataLst>
          </p:nvPr>
        </p:nvCxnSpPr>
        <p:spPr>
          <a:xfrm rot="11577720">
            <a:off x="3634746" y="10198097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" name="PA_直接连接符 716">
            <a:extLst>
              <a:ext uri="{FF2B5EF4-FFF2-40B4-BE49-F238E27FC236}">
                <a16:creationId xmlns:a16="http://schemas.microsoft.com/office/drawing/2014/main" id="{6F2F2BA0-BD65-490A-9814-0A91A9671CC9}"/>
              </a:ext>
            </a:extLst>
          </p:cNvPr>
          <p:cNvCxnSpPr>
            <a:cxnSpLocks/>
          </p:cNvCxnSpPr>
          <p:nvPr>
            <p:custDataLst>
              <p:tags r:id="rId185"/>
            </p:custDataLst>
          </p:nvPr>
        </p:nvCxnSpPr>
        <p:spPr>
          <a:xfrm rot="11793720">
            <a:off x="2968170" y="10022457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1" name="PA_直接连接符 717">
            <a:extLst>
              <a:ext uri="{FF2B5EF4-FFF2-40B4-BE49-F238E27FC236}">
                <a16:creationId xmlns:a16="http://schemas.microsoft.com/office/drawing/2014/main" id="{04D4E37D-A827-4520-9AE4-EDD8609596AF}"/>
              </a:ext>
            </a:extLst>
          </p:cNvPr>
          <p:cNvCxnSpPr>
            <a:cxnSpLocks/>
          </p:cNvCxnSpPr>
          <p:nvPr>
            <p:custDataLst>
              <p:tags r:id="rId186"/>
            </p:custDataLst>
          </p:nvPr>
        </p:nvCxnSpPr>
        <p:spPr>
          <a:xfrm rot="12009720">
            <a:off x="2313939" y="9805302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2" name="PA_直接连接符 718">
            <a:extLst>
              <a:ext uri="{FF2B5EF4-FFF2-40B4-BE49-F238E27FC236}">
                <a16:creationId xmlns:a16="http://schemas.microsoft.com/office/drawing/2014/main" id="{9EAE3F3E-3FD2-4B99-9C4B-BF732983ECB5}"/>
              </a:ext>
            </a:extLst>
          </p:cNvPr>
          <p:cNvCxnSpPr>
            <a:cxnSpLocks/>
          </p:cNvCxnSpPr>
          <p:nvPr>
            <p:custDataLst>
              <p:tags r:id="rId187"/>
            </p:custDataLst>
          </p:nvPr>
        </p:nvCxnSpPr>
        <p:spPr>
          <a:xfrm rot="12225720">
            <a:off x="1674635" y="9547499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3" name="PA_直接连接符 719">
            <a:extLst>
              <a:ext uri="{FF2B5EF4-FFF2-40B4-BE49-F238E27FC236}">
                <a16:creationId xmlns:a16="http://schemas.microsoft.com/office/drawing/2014/main" id="{5EB11CBB-9941-45C5-A0D3-A4467D99D9F6}"/>
              </a:ext>
            </a:extLst>
          </p:cNvPr>
          <p:cNvCxnSpPr>
            <a:cxnSpLocks/>
          </p:cNvCxnSpPr>
          <p:nvPr>
            <p:custDataLst>
              <p:tags r:id="rId188"/>
            </p:custDataLst>
          </p:nvPr>
        </p:nvCxnSpPr>
        <p:spPr>
          <a:xfrm rot="12441720">
            <a:off x="1052779" y="9250064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PA_直接连接符 720">
            <a:extLst>
              <a:ext uri="{FF2B5EF4-FFF2-40B4-BE49-F238E27FC236}">
                <a16:creationId xmlns:a16="http://schemas.microsoft.com/office/drawing/2014/main" id="{053BF737-E83D-4ED6-B670-0C1CF1E5464B}"/>
              </a:ext>
            </a:extLst>
          </p:cNvPr>
          <p:cNvCxnSpPr>
            <a:cxnSpLocks/>
          </p:cNvCxnSpPr>
          <p:nvPr>
            <p:custDataLst>
              <p:tags r:id="rId189"/>
            </p:custDataLst>
          </p:nvPr>
        </p:nvCxnSpPr>
        <p:spPr>
          <a:xfrm rot="12657720">
            <a:off x="450827" y="8914167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5" name="PA_直接连接符 721">
            <a:extLst>
              <a:ext uri="{FF2B5EF4-FFF2-40B4-BE49-F238E27FC236}">
                <a16:creationId xmlns:a16="http://schemas.microsoft.com/office/drawing/2014/main" id="{66FA4C64-2AD6-48C0-9FE2-C3A2457B8B3D}"/>
              </a:ext>
            </a:extLst>
          </p:cNvPr>
          <p:cNvCxnSpPr>
            <a:cxnSpLocks/>
          </p:cNvCxnSpPr>
          <p:nvPr>
            <p:custDataLst>
              <p:tags r:id="rId190"/>
            </p:custDataLst>
          </p:nvPr>
        </p:nvCxnSpPr>
        <p:spPr>
          <a:xfrm rot="12873720">
            <a:off x="-128844" y="8541136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6" name="PA_直接连接符 722">
            <a:extLst>
              <a:ext uri="{FF2B5EF4-FFF2-40B4-BE49-F238E27FC236}">
                <a16:creationId xmlns:a16="http://schemas.microsoft.com/office/drawing/2014/main" id="{1075AD29-B8A0-4174-9FE7-6F0833CD9E23}"/>
              </a:ext>
            </a:extLst>
          </p:cNvPr>
          <p:cNvCxnSpPr>
            <a:cxnSpLocks/>
          </p:cNvCxnSpPr>
          <p:nvPr>
            <p:custDataLst>
              <p:tags r:id="rId191"/>
            </p:custDataLst>
          </p:nvPr>
        </p:nvCxnSpPr>
        <p:spPr>
          <a:xfrm rot="13089720">
            <a:off x="-683954" y="8132444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PA_直接连接符 723">
            <a:extLst>
              <a:ext uri="{FF2B5EF4-FFF2-40B4-BE49-F238E27FC236}">
                <a16:creationId xmlns:a16="http://schemas.microsoft.com/office/drawing/2014/main" id="{AF9664CE-FD63-4560-AC50-9C5C387FD7D2}"/>
              </a:ext>
            </a:extLst>
          </p:cNvPr>
          <p:cNvCxnSpPr>
            <a:cxnSpLocks/>
          </p:cNvCxnSpPr>
          <p:nvPr>
            <p:custDataLst>
              <p:tags r:id="rId192"/>
            </p:custDataLst>
          </p:nvPr>
        </p:nvCxnSpPr>
        <p:spPr>
          <a:xfrm rot="13305720">
            <a:off x="-1212301" y="7689703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8" name="PA_直接连接符 724">
            <a:extLst>
              <a:ext uri="{FF2B5EF4-FFF2-40B4-BE49-F238E27FC236}">
                <a16:creationId xmlns:a16="http://schemas.microsoft.com/office/drawing/2014/main" id="{C9044336-9C6A-488C-A020-35D3509C4F82}"/>
              </a:ext>
            </a:extLst>
          </p:cNvPr>
          <p:cNvCxnSpPr>
            <a:cxnSpLocks/>
          </p:cNvCxnSpPr>
          <p:nvPr>
            <p:custDataLst>
              <p:tags r:id="rId193"/>
            </p:custDataLst>
          </p:nvPr>
        </p:nvCxnSpPr>
        <p:spPr>
          <a:xfrm rot="13521720">
            <a:off x="-1711809" y="7214659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9" name="PA_直接连接符 725">
            <a:extLst>
              <a:ext uri="{FF2B5EF4-FFF2-40B4-BE49-F238E27FC236}">
                <a16:creationId xmlns:a16="http://schemas.microsoft.com/office/drawing/2014/main" id="{24E526F9-4036-4B61-B250-A87E079FB38D}"/>
              </a:ext>
            </a:extLst>
          </p:cNvPr>
          <p:cNvCxnSpPr>
            <a:cxnSpLocks/>
          </p:cNvCxnSpPr>
          <p:nvPr>
            <p:custDataLst>
              <p:tags r:id="rId194"/>
            </p:custDataLst>
          </p:nvPr>
        </p:nvCxnSpPr>
        <p:spPr>
          <a:xfrm rot="13737720">
            <a:off x="-2180499" y="6709188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0" name="PA_直接连接符 726">
            <a:extLst>
              <a:ext uri="{FF2B5EF4-FFF2-40B4-BE49-F238E27FC236}">
                <a16:creationId xmlns:a16="http://schemas.microsoft.com/office/drawing/2014/main" id="{97DCFF3F-83FD-4398-BCC6-AE7623B0E4D8}"/>
              </a:ext>
            </a:extLst>
          </p:cNvPr>
          <p:cNvCxnSpPr>
            <a:cxnSpLocks/>
          </p:cNvCxnSpPr>
          <p:nvPr>
            <p:custDataLst>
              <p:tags r:id="rId195"/>
            </p:custDataLst>
          </p:nvPr>
        </p:nvCxnSpPr>
        <p:spPr>
          <a:xfrm rot="13953720">
            <a:off x="-2616532" y="6175289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1" name="PA_直接连接符 727">
            <a:extLst>
              <a:ext uri="{FF2B5EF4-FFF2-40B4-BE49-F238E27FC236}">
                <a16:creationId xmlns:a16="http://schemas.microsoft.com/office/drawing/2014/main" id="{01FDAC59-BF82-4127-A160-E9D4C2683659}"/>
              </a:ext>
            </a:extLst>
          </p:cNvPr>
          <p:cNvCxnSpPr>
            <a:cxnSpLocks/>
          </p:cNvCxnSpPr>
          <p:nvPr>
            <p:custDataLst>
              <p:tags r:id="rId196"/>
            </p:custDataLst>
          </p:nvPr>
        </p:nvCxnSpPr>
        <p:spPr>
          <a:xfrm rot="14169720">
            <a:off x="-3018174" y="5615062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PA_直接连接符 728">
            <a:extLst>
              <a:ext uri="{FF2B5EF4-FFF2-40B4-BE49-F238E27FC236}">
                <a16:creationId xmlns:a16="http://schemas.microsoft.com/office/drawing/2014/main" id="{AF538B8D-19B5-4096-AF6E-304F3E5226C1}"/>
              </a:ext>
            </a:extLst>
          </p:cNvPr>
          <p:cNvCxnSpPr>
            <a:cxnSpLocks/>
          </p:cNvCxnSpPr>
          <p:nvPr>
            <p:custDataLst>
              <p:tags r:id="rId197"/>
            </p:custDataLst>
          </p:nvPr>
        </p:nvCxnSpPr>
        <p:spPr>
          <a:xfrm rot="14385720">
            <a:off x="-3383850" y="5030719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3" name="PA_直接连接符 729">
            <a:extLst>
              <a:ext uri="{FF2B5EF4-FFF2-40B4-BE49-F238E27FC236}">
                <a16:creationId xmlns:a16="http://schemas.microsoft.com/office/drawing/2014/main" id="{261BE2B3-52E8-4EF0-B9BE-BDEED69B22CD}"/>
              </a:ext>
            </a:extLst>
          </p:cNvPr>
          <p:cNvCxnSpPr>
            <a:cxnSpLocks/>
          </p:cNvCxnSpPr>
          <p:nvPr>
            <p:custDataLst>
              <p:tags r:id="rId198"/>
            </p:custDataLst>
          </p:nvPr>
        </p:nvCxnSpPr>
        <p:spPr>
          <a:xfrm rot="14601720">
            <a:off x="-3712113" y="4424570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4" name="PA_直接连接符 730">
            <a:extLst>
              <a:ext uri="{FF2B5EF4-FFF2-40B4-BE49-F238E27FC236}">
                <a16:creationId xmlns:a16="http://schemas.microsoft.com/office/drawing/2014/main" id="{6C89691D-6941-46F6-8A54-6F9B0308C1C0}"/>
              </a:ext>
            </a:extLst>
          </p:cNvPr>
          <p:cNvCxnSpPr>
            <a:cxnSpLocks/>
          </p:cNvCxnSpPr>
          <p:nvPr>
            <p:custDataLst>
              <p:tags r:id="rId199"/>
            </p:custDataLst>
          </p:nvPr>
        </p:nvCxnSpPr>
        <p:spPr>
          <a:xfrm rot="14817720">
            <a:off x="-4001670" y="3799009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5" name="PA_直接连接符 731">
            <a:extLst>
              <a:ext uri="{FF2B5EF4-FFF2-40B4-BE49-F238E27FC236}">
                <a16:creationId xmlns:a16="http://schemas.microsoft.com/office/drawing/2014/main" id="{0D4A5379-BBF4-4EBA-A539-88DF263BC7EB}"/>
              </a:ext>
            </a:extLst>
          </p:cNvPr>
          <p:cNvCxnSpPr>
            <a:cxnSpLocks/>
          </p:cNvCxnSpPr>
          <p:nvPr>
            <p:custDataLst>
              <p:tags r:id="rId200"/>
            </p:custDataLst>
          </p:nvPr>
        </p:nvCxnSpPr>
        <p:spPr>
          <a:xfrm rot="15033720">
            <a:off x="-4251373" y="3156494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" name="PA_直接连接符 732">
            <a:extLst>
              <a:ext uri="{FF2B5EF4-FFF2-40B4-BE49-F238E27FC236}">
                <a16:creationId xmlns:a16="http://schemas.microsoft.com/office/drawing/2014/main" id="{29B1FA0E-DFDA-4D6D-A53B-4DE82DD236C5}"/>
              </a:ext>
            </a:extLst>
          </p:cNvPr>
          <p:cNvCxnSpPr>
            <a:cxnSpLocks/>
          </p:cNvCxnSpPr>
          <p:nvPr>
            <p:custDataLst>
              <p:tags r:id="rId201"/>
            </p:custDataLst>
          </p:nvPr>
        </p:nvCxnSpPr>
        <p:spPr>
          <a:xfrm rot="15249720">
            <a:off x="-4460239" y="2499574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7" name="PA_直接连接符 733">
            <a:extLst>
              <a:ext uri="{FF2B5EF4-FFF2-40B4-BE49-F238E27FC236}">
                <a16:creationId xmlns:a16="http://schemas.microsoft.com/office/drawing/2014/main" id="{4ED1C7DD-E834-4323-8D5D-2A10D65B60D4}"/>
              </a:ext>
            </a:extLst>
          </p:cNvPr>
          <p:cNvCxnSpPr>
            <a:cxnSpLocks/>
          </p:cNvCxnSpPr>
          <p:nvPr>
            <p:custDataLst>
              <p:tags r:id="rId202"/>
            </p:custDataLst>
          </p:nvPr>
        </p:nvCxnSpPr>
        <p:spPr>
          <a:xfrm rot="15465720">
            <a:off x="-4627450" y="1830834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PA_直接连接符 734">
            <a:extLst>
              <a:ext uri="{FF2B5EF4-FFF2-40B4-BE49-F238E27FC236}">
                <a16:creationId xmlns:a16="http://schemas.microsoft.com/office/drawing/2014/main" id="{62E00E66-46F4-4F58-A389-17059CC2F9AD}"/>
              </a:ext>
            </a:extLst>
          </p:cNvPr>
          <p:cNvCxnSpPr>
            <a:cxnSpLocks/>
          </p:cNvCxnSpPr>
          <p:nvPr>
            <p:custDataLst>
              <p:tags r:id="rId203"/>
            </p:custDataLst>
          </p:nvPr>
        </p:nvCxnSpPr>
        <p:spPr>
          <a:xfrm rot="15681720">
            <a:off x="-4752336" y="1152909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PA_直接连接符 735">
            <a:extLst>
              <a:ext uri="{FF2B5EF4-FFF2-40B4-BE49-F238E27FC236}">
                <a16:creationId xmlns:a16="http://schemas.microsoft.com/office/drawing/2014/main" id="{D35F0ECE-7159-49FC-AE95-2BC3539DF838}"/>
              </a:ext>
            </a:extLst>
          </p:cNvPr>
          <p:cNvCxnSpPr>
            <a:cxnSpLocks/>
          </p:cNvCxnSpPr>
          <p:nvPr>
            <p:custDataLst>
              <p:tags r:id="rId204"/>
            </p:custDataLst>
          </p:nvPr>
        </p:nvCxnSpPr>
        <p:spPr>
          <a:xfrm rot="15897721">
            <a:off x="-4834410" y="468485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PA_直接连接符 736">
            <a:extLst>
              <a:ext uri="{FF2B5EF4-FFF2-40B4-BE49-F238E27FC236}">
                <a16:creationId xmlns:a16="http://schemas.microsoft.com/office/drawing/2014/main" id="{009B9E4D-9FB8-4588-981F-2DC44F575736}"/>
              </a:ext>
            </a:extLst>
          </p:cNvPr>
          <p:cNvCxnSpPr>
            <a:cxnSpLocks/>
          </p:cNvCxnSpPr>
          <p:nvPr>
            <p:custDataLst>
              <p:tags r:id="rId205"/>
            </p:custDataLst>
          </p:nvPr>
        </p:nvCxnSpPr>
        <p:spPr>
          <a:xfrm rot="16113719">
            <a:off x="-4873343" y="-219742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PA_直接连接符 737">
            <a:extLst>
              <a:ext uri="{FF2B5EF4-FFF2-40B4-BE49-F238E27FC236}">
                <a16:creationId xmlns:a16="http://schemas.microsoft.com/office/drawing/2014/main" id="{9127177C-0DAF-4346-AC17-8DF8326D28A5}"/>
              </a:ext>
            </a:extLst>
          </p:cNvPr>
          <p:cNvCxnSpPr>
            <a:cxnSpLocks/>
          </p:cNvCxnSpPr>
          <p:nvPr>
            <p:custDataLst>
              <p:tags r:id="rId206"/>
            </p:custDataLst>
          </p:nvPr>
        </p:nvCxnSpPr>
        <p:spPr>
          <a:xfrm rot="16329720">
            <a:off x="-4868987" y="-909053"/>
            <a:ext cx="0" cy="7848204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PA_直接连接符 740">
            <a:extLst>
              <a:ext uri="{FF2B5EF4-FFF2-40B4-BE49-F238E27FC236}">
                <a16:creationId xmlns:a16="http://schemas.microsoft.com/office/drawing/2014/main" id="{FA351F2D-E938-4E0D-A644-D1FB6DEA54C0}"/>
              </a:ext>
            </a:extLst>
          </p:cNvPr>
          <p:cNvCxnSpPr>
            <a:cxnSpLocks/>
          </p:cNvCxnSpPr>
          <p:nvPr>
            <p:custDataLst>
              <p:tags r:id="rId207"/>
            </p:custDataLst>
          </p:nvPr>
        </p:nvCxnSpPr>
        <p:spPr>
          <a:xfrm rot="16380000">
            <a:off x="-8514350" y="-4532215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PA_直接连接符 741">
            <a:extLst>
              <a:ext uri="{FF2B5EF4-FFF2-40B4-BE49-F238E27FC236}">
                <a16:creationId xmlns:a16="http://schemas.microsoft.com/office/drawing/2014/main" id="{612F21E8-048C-4C05-8C13-E96A61B9F6E5}"/>
              </a:ext>
            </a:extLst>
          </p:cNvPr>
          <p:cNvCxnSpPr>
            <a:cxnSpLocks/>
          </p:cNvCxnSpPr>
          <p:nvPr>
            <p:custDataLst>
              <p:tags r:id="rId208"/>
            </p:custDataLst>
          </p:nvPr>
        </p:nvCxnSpPr>
        <p:spPr>
          <a:xfrm rot="16596000">
            <a:off x="-8437441" y="-5448095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PA_直接连接符 742">
            <a:extLst>
              <a:ext uri="{FF2B5EF4-FFF2-40B4-BE49-F238E27FC236}">
                <a16:creationId xmlns:a16="http://schemas.microsoft.com/office/drawing/2014/main" id="{E98F0E5E-3177-4369-8900-629EC5491E5F}"/>
              </a:ext>
            </a:extLst>
          </p:cNvPr>
          <p:cNvCxnSpPr>
            <a:cxnSpLocks/>
          </p:cNvCxnSpPr>
          <p:nvPr>
            <p:custDataLst>
              <p:tags r:id="rId209"/>
            </p:custDataLst>
          </p:nvPr>
        </p:nvCxnSpPr>
        <p:spPr>
          <a:xfrm rot="16812000">
            <a:off x="-8303176" y="-6357337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PA_直接连接符 743">
            <a:extLst>
              <a:ext uri="{FF2B5EF4-FFF2-40B4-BE49-F238E27FC236}">
                <a16:creationId xmlns:a16="http://schemas.microsoft.com/office/drawing/2014/main" id="{42A17E3D-843B-4763-9A02-320788C86831}"/>
              </a:ext>
            </a:extLst>
          </p:cNvPr>
          <p:cNvCxnSpPr>
            <a:cxnSpLocks/>
          </p:cNvCxnSpPr>
          <p:nvPr>
            <p:custDataLst>
              <p:tags r:id="rId210"/>
            </p:custDataLst>
          </p:nvPr>
        </p:nvCxnSpPr>
        <p:spPr>
          <a:xfrm rot="17028000">
            <a:off x="-8112083" y="-7256357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PA_直接连接符 744">
            <a:extLst>
              <a:ext uri="{FF2B5EF4-FFF2-40B4-BE49-F238E27FC236}">
                <a16:creationId xmlns:a16="http://schemas.microsoft.com/office/drawing/2014/main" id="{9FB2EF06-F7D7-49E1-9AAE-1126DC53B7C5}"/>
              </a:ext>
            </a:extLst>
          </p:cNvPr>
          <p:cNvCxnSpPr>
            <a:cxnSpLocks/>
          </p:cNvCxnSpPr>
          <p:nvPr>
            <p:custDataLst>
              <p:tags r:id="rId211"/>
            </p:custDataLst>
          </p:nvPr>
        </p:nvCxnSpPr>
        <p:spPr>
          <a:xfrm rot="17244000">
            <a:off x="-7864918" y="-8141605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7" name="PA_直接连接符 745">
            <a:extLst>
              <a:ext uri="{FF2B5EF4-FFF2-40B4-BE49-F238E27FC236}">
                <a16:creationId xmlns:a16="http://schemas.microsoft.com/office/drawing/2014/main" id="{BE4D074F-FA8B-4D56-BE57-549271EF34C3}"/>
              </a:ext>
            </a:extLst>
          </p:cNvPr>
          <p:cNvCxnSpPr>
            <a:cxnSpLocks/>
          </p:cNvCxnSpPr>
          <p:nvPr>
            <p:custDataLst>
              <p:tags r:id="rId212"/>
            </p:custDataLst>
          </p:nvPr>
        </p:nvCxnSpPr>
        <p:spPr>
          <a:xfrm rot="17460000">
            <a:off x="-7562656" y="-9009583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8" name="PA_直接连接符 746">
            <a:extLst>
              <a:ext uri="{FF2B5EF4-FFF2-40B4-BE49-F238E27FC236}">
                <a16:creationId xmlns:a16="http://schemas.microsoft.com/office/drawing/2014/main" id="{4C2EC4B2-888F-4A96-9F15-9385BF2CDCE1}"/>
              </a:ext>
            </a:extLst>
          </p:cNvPr>
          <p:cNvCxnSpPr>
            <a:cxnSpLocks/>
          </p:cNvCxnSpPr>
          <p:nvPr>
            <p:custDataLst>
              <p:tags r:id="rId213"/>
            </p:custDataLst>
          </p:nvPr>
        </p:nvCxnSpPr>
        <p:spPr>
          <a:xfrm rot="17676000">
            <a:off x="-7206488" y="-9856873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9" name="PA_直接连接符 747">
            <a:extLst>
              <a:ext uri="{FF2B5EF4-FFF2-40B4-BE49-F238E27FC236}">
                <a16:creationId xmlns:a16="http://schemas.microsoft.com/office/drawing/2014/main" id="{80CE3B49-4B20-4B67-B9F4-F43D65E4DC4B}"/>
              </a:ext>
            </a:extLst>
          </p:cNvPr>
          <p:cNvCxnSpPr>
            <a:cxnSpLocks/>
          </p:cNvCxnSpPr>
          <p:nvPr>
            <p:custDataLst>
              <p:tags r:id="rId214"/>
            </p:custDataLst>
          </p:nvPr>
        </p:nvCxnSpPr>
        <p:spPr>
          <a:xfrm rot="17892000">
            <a:off x="-6797820" y="-10680123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0" name="PA_直接连接符 748">
            <a:extLst>
              <a:ext uri="{FF2B5EF4-FFF2-40B4-BE49-F238E27FC236}">
                <a16:creationId xmlns:a16="http://schemas.microsoft.com/office/drawing/2014/main" id="{A9609065-BF7B-43F2-9BFE-F49E7DE54E7D}"/>
              </a:ext>
            </a:extLst>
          </p:cNvPr>
          <p:cNvCxnSpPr>
            <a:cxnSpLocks/>
          </p:cNvCxnSpPr>
          <p:nvPr>
            <p:custDataLst>
              <p:tags r:id="rId215"/>
            </p:custDataLst>
          </p:nvPr>
        </p:nvCxnSpPr>
        <p:spPr>
          <a:xfrm rot="18108000">
            <a:off x="-6338270" y="-11476093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PA_直接连接符 749">
            <a:extLst>
              <a:ext uri="{FF2B5EF4-FFF2-40B4-BE49-F238E27FC236}">
                <a16:creationId xmlns:a16="http://schemas.microsoft.com/office/drawing/2014/main" id="{12E0D0A7-7491-4519-8DFF-6A6A6A101631}"/>
              </a:ext>
            </a:extLst>
          </p:cNvPr>
          <p:cNvCxnSpPr>
            <a:cxnSpLocks/>
          </p:cNvCxnSpPr>
          <p:nvPr>
            <p:custDataLst>
              <p:tags r:id="rId216"/>
            </p:custDataLst>
          </p:nvPr>
        </p:nvCxnSpPr>
        <p:spPr>
          <a:xfrm rot="18324000">
            <a:off x="-5829643" y="-12241634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PA_直接连接符 750">
            <a:extLst>
              <a:ext uri="{FF2B5EF4-FFF2-40B4-BE49-F238E27FC236}">
                <a16:creationId xmlns:a16="http://schemas.microsoft.com/office/drawing/2014/main" id="{3195EBBF-33CC-432A-9731-FCD22B37A38D}"/>
              </a:ext>
            </a:extLst>
          </p:cNvPr>
          <p:cNvCxnSpPr>
            <a:cxnSpLocks/>
          </p:cNvCxnSpPr>
          <p:nvPr>
            <p:custDataLst>
              <p:tags r:id="rId217"/>
            </p:custDataLst>
          </p:nvPr>
        </p:nvCxnSpPr>
        <p:spPr>
          <a:xfrm rot="18540000">
            <a:off x="-5273956" y="-12973728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PA_直接连接符 751">
            <a:extLst>
              <a:ext uri="{FF2B5EF4-FFF2-40B4-BE49-F238E27FC236}">
                <a16:creationId xmlns:a16="http://schemas.microsoft.com/office/drawing/2014/main" id="{AB1B74E0-19B4-4801-A300-27699A9B17C5}"/>
              </a:ext>
            </a:extLst>
          </p:cNvPr>
          <p:cNvCxnSpPr>
            <a:cxnSpLocks/>
          </p:cNvCxnSpPr>
          <p:nvPr>
            <p:custDataLst>
              <p:tags r:id="rId218"/>
            </p:custDataLst>
          </p:nvPr>
        </p:nvCxnSpPr>
        <p:spPr>
          <a:xfrm rot="18756000">
            <a:off x="-4673395" y="-13669482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PA_直接连接符 752">
            <a:extLst>
              <a:ext uri="{FF2B5EF4-FFF2-40B4-BE49-F238E27FC236}">
                <a16:creationId xmlns:a16="http://schemas.microsoft.com/office/drawing/2014/main" id="{D44963AD-6B53-4F34-9FBE-220C66A1E553}"/>
              </a:ext>
            </a:extLst>
          </p:cNvPr>
          <p:cNvCxnSpPr>
            <a:cxnSpLocks/>
          </p:cNvCxnSpPr>
          <p:nvPr>
            <p:custDataLst>
              <p:tags r:id="rId219"/>
            </p:custDataLst>
          </p:nvPr>
        </p:nvCxnSpPr>
        <p:spPr>
          <a:xfrm rot="18972000">
            <a:off x="-4030332" y="-14326160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5" name="PA_直接连接符 753">
            <a:extLst>
              <a:ext uri="{FF2B5EF4-FFF2-40B4-BE49-F238E27FC236}">
                <a16:creationId xmlns:a16="http://schemas.microsoft.com/office/drawing/2014/main" id="{E7D4C675-859A-4D02-BB29-9289B5F792BA}"/>
              </a:ext>
            </a:extLst>
          </p:cNvPr>
          <p:cNvCxnSpPr>
            <a:cxnSpLocks/>
          </p:cNvCxnSpPr>
          <p:nvPr>
            <p:custDataLst>
              <p:tags r:id="rId220"/>
            </p:custDataLst>
          </p:nvPr>
        </p:nvCxnSpPr>
        <p:spPr>
          <a:xfrm rot="19188000">
            <a:off x="-3347304" y="-14941160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6" name="PA_直接连接符 754">
            <a:extLst>
              <a:ext uri="{FF2B5EF4-FFF2-40B4-BE49-F238E27FC236}">
                <a16:creationId xmlns:a16="http://schemas.microsoft.com/office/drawing/2014/main" id="{9FF01234-7A1F-409D-94B5-1E66AAAB8BE4}"/>
              </a:ext>
            </a:extLst>
          </p:cNvPr>
          <p:cNvCxnSpPr>
            <a:cxnSpLocks/>
          </p:cNvCxnSpPr>
          <p:nvPr>
            <p:custDataLst>
              <p:tags r:id="rId221"/>
            </p:custDataLst>
          </p:nvPr>
        </p:nvCxnSpPr>
        <p:spPr>
          <a:xfrm rot="19404000">
            <a:off x="-2627009" y="-15512059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PA_直接连接符 755">
            <a:extLst>
              <a:ext uri="{FF2B5EF4-FFF2-40B4-BE49-F238E27FC236}">
                <a16:creationId xmlns:a16="http://schemas.microsoft.com/office/drawing/2014/main" id="{B6E8403A-6705-454A-BB31-753A196BA84B}"/>
              </a:ext>
            </a:extLst>
          </p:cNvPr>
          <p:cNvCxnSpPr>
            <a:cxnSpLocks/>
          </p:cNvCxnSpPr>
          <p:nvPr>
            <p:custDataLst>
              <p:tags r:id="rId222"/>
            </p:custDataLst>
          </p:nvPr>
        </p:nvCxnSpPr>
        <p:spPr>
          <a:xfrm rot="19620000">
            <a:off x="-1872287" y="-16036605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PA_直接连接符 756">
            <a:extLst>
              <a:ext uri="{FF2B5EF4-FFF2-40B4-BE49-F238E27FC236}">
                <a16:creationId xmlns:a16="http://schemas.microsoft.com/office/drawing/2014/main" id="{9C07B5F2-A5EE-4907-8AFB-14F637F4B8AE}"/>
              </a:ext>
            </a:extLst>
          </p:cNvPr>
          <p:cNvCxnSpPr>
            <a:cxnSpLocks/>
          </p:cNvCxnSpPr>
          <p:nvPr>
            <p:custDataLst>
              <p:tags r:id="rId223"/>
            </p:custDataLst>
          </p:nvPr>
        </p:nvCxnSpPr>
        <p:spPr>
          <a:xfrm rot="19836000">
            <a:off x="-1086118" y="-16512724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PA_直接连接符 757">
            <a:extLst>
              <a:ext uri="{FF2B5EF4-FFF2-40B4-BE49-F238E27FC236}">
                <a16:creationId xmlns:a16="http://schemas.microsoft.com/office/drawing/2014/main" id="{5F7C1810-ABE9-4302-844D-C52FF9E0ECE6}"/>
              </a:ext>
            </a:extLst>
          </p:cNvPr>
          <p:cNvCxnSpPr>
            <a:cxnSpLocks/>
          </p:cNvCxnSpPr>
          <p:nvPr>
            <p:custDataLst>
              <p:tags r:id="rId224"/>
            </p:custDataLst>
          </p:nvPr>
        </p:nvCxnSpPr>
        <p:spPr>
          <a:xfrm rot="20052000">
            <a:off x="-271605" y="-16938541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PA_直接连接符 758">
            <a:extLst>
              <a:ext uri="{FF2B5EF4-FFF2-40B4-BE49-F238E27FC236}">
                <a16:creationId xmlns:a16="http://schemas.microsoft.com/office/drawing/2014/main" id="{6A2DDD3E-5F2D-4B61-994E-FA86DB5AC500}"/>
              </a:ext>
            </a:extLst>
          </p:cNvPr>
          <p:cNvCxnSpPr>
            <a:cxnSpLocks/>
          </p:cNvCxnSpPr>
          <p:nvPr>
            <p:custDataLst>
              <p:tags r:id="rId225"/>
            </p:custDataLst>
          </p:nvPr>
        </p:nvCxnSpPr>
        <p:spPr>
          <a:xfrm rot="20268000">
            <a:off x="568038" y="-17312373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PA_直接连接符 759">
            <a:extLst>
              <a:ext uri="{FF2B5EF4-FFF2-40B4-BE49-F238E27FC236}">
                <a16:creationId xmlns:a16="http://schemas.microsoft.com/office/drawing/2014/main" id="{5F38057A-7A59-4BFC-8292-32F03E7DDAFD}"/>
              </a:ext>
            </a:extLst>
          </p:cNvPr>
          <p:cNvCxnSpPr>
            <a:cxnSpLocks/>
          </p:cNvCxnSpPr>
          <p:nvPr>
            <p:custDataLst>
              <p:tags r:id="rId226"/>
            </p:custDataLst>
          </p:nvPr>
        </p:nvCxnSpPr>
        <p:spPr>
          <a:xfrm rot="20484000">
            <a:off x="1429498" y="-17632750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2" name="PA_直接连接符 760">
            <a:extLst>
              <a:ext uri="{FF2B5EF4-FFF2-40B4-BE49-F238E27FC236}">
                <a16:creationId xmlns:a16="http://schemas.microsoft.com/office/drawing/2014/main" id="{D5AE229D-7517-4ADB-9E99-72700A3FBC16}"/>
              </a:ext>
            </a:extLst>
          </p:cNvPr>
          <p:cNvCxnSpPr>
            <a:cxnSpLocks/>
          </p:cNvCxnSpPr>
          <p:nvPr>
            <p:custDataLst>
              <p:tags r:id="rId227"/>
            </p:custDataLst>
          </p:nvPr>
        </p:nvCxnSpPr>
        <p:spPr>
          <a:xfrm rot="20700000">
            <a:off x="2309374" y="-17898400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PA_直接连接符 761">
            <a:extLst>
              <a:ext uri="{FF2B5EF4-FFF2-40B4-BE49-F238E27FC236}">
                <a16:creationId xmlns:a16="http://schemas.microsoft.com/office/drawing/2014/main" id="{F1974088-E662-439F-A260-0C51609FA323}"/>
              </a:ext>
            </a:extLst>
          </p:cNvPr>
          <p:cNvCxnSpPr>
            <a:cxnSpLocks/>
          </p:cNvCxnSpPr>
          <p:nvPr>
            <p:custDataLst>
              <p:tags r:id="rId228"/>
            </p:custDataLst>
          </p:nvPr>
        </p:nvCxnSpPr>
        <p:spPr>
          <a:xfrm rot="20916000">
            <a:off x="3204196" y="-18108277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" name="PA_直接连接符 762">
            <a:extLst>
              <a:ext uri="{FF2B5EF4-FFF2-40B4-BE49-F238E27FC236}">
                <a16:creationId xmlns:a16="http://schemas.microsoft.com/office/drawing/2014/main" id="{17DA2BAA-C5D0-4A6D-8558-BDAD149B4A28}"/>
              </a:ext>
            </a:extLst>
          </p:cNvPr>
          <p:cNvCxnSpPr>
            <a:cxnSpLocks/>
          </p:cNvCxnSpPr>
          <p:nvPr>
            <p:custDataLst>
              <p:tags r:id="rId229"/>
            </p:custDataLst>
          </p:nvPr>
        </p:nvCxnSpPr>
        <p:spPr>
          <a:xfrm rot="21132000">
            <a:off x="4110429" y="-18261557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PA_直接连接符 763">
            <a:extLst>
              <a:ext uri="{FF2B5EF4-FFF2-40B4-BE49-F238E27FC236}">
                <a16:creationId xmlns:a16="http://schemas.microsoft.com/office/drawing/2014/main" id="{9DF9FFD2-3F1F-49D2-84F7-5AF9A329FB3B}"/>
              </a:ext>
            </a:extLst>
          </p:cNvPr>
          <p:cNvCxnSpPr>
            <a:cxnSpLocks/>
          </p:cNvCxnSpPr>
          <p:nvPr>
            <p:custDataLst>
              <p:tags r:id="rId230"/>
            </p:custDataLst>
          </p:nvPr>
        </p:nvCxnSpPr>
        <p:spPr>
          <a:xfrm rot="21348000">
            <a:off x="5024496" y="-18357629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PA_直接连接符 764">
            <a:extLst>
              <a:ext uri="{FF2B5EF4-FFF2-40B4-BE49-F238E27FC236}">
                <a16:creationId xmlns:a16="http://schemas.microsoft.com/office/drawing/2014/main" id="{E1D3CF88-7311-431B-ABF3-3495BAD6D780}"/>
              </a:ext>
            </a:extLst>
          </p:cNvPr>
          <p:cNvCxnSpPr>
            <a:cxnSpLocks/>
          </p:cNvCxnSpPr>
          <p:nvPr>
            <p:custDataLst>
              <p:tags r:id="rId231"/>
            </p:custDataLst>
          </p:nvPr>
        </p:nvCxnSpPr>
        <p:spPr>
          <a:xfrm rot="21564000">
            <a:off x="5942793" y="-18396117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PA_直接连接符 765">
            <a:extLst>
              <a:ext uri="{FF2B5EF4-FFF2-40B4-BE49-F238E27FC236}">
                <a16:creationId xmlns:a16="http://schemas.microsoft.com/office/drawing/2014/main" id="{5C5EAA18-02BC-4F8C-A433-89CE59C3C2BF}"/>
              </a:ext>
            </a:extLst>
          </p:cNvPr>
          <p:cNvCxnSpPr>
            <a:cxnSpLocks/>
          </p:cNvCxnSpPr>
          <p:nvPr>
            <p:custDataLst>
              <p:tags r:id="rId232"/>
            </p:custDataLst>
          </p:nvPr>
        </p:nvCxnSpPr>
        <p:spPr>
          <a:xfrm rot="180000">
            <a:off x="6861696" y="-18376868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PA_直接连接符 766">
            <a:extLst>
              <a:ext uri="{FF2B5EF4-FFF2-40B4-BE49-F238E27FC236}">
                <a16:creationId xmlns:a16="http://schemas.microsoft.com/office/drawing/2014/main" id="{EECB3C09-B0EE-46DE-A96A-E7D438CF40CE}"/>
              </a:ext>
            </a:extLst>
          </p:cNvPr>
          <p:cNvCxnSpPr>
            <a:cxnSpLocks/>
          </p:cNvCxnSpPr>
          <p:nvPr>
            <p:custDataLst>
              <p:tags r:id="rId233"/>
            </p:custDataLst>
          </p:nvPr>
        </p:nvCxnSpPr>
        <p:spPr>
          <a:xfrm rot="396000">
            <a:off x="7777574" y="-18299960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PA_直接连接符 767">
            <a:extLst>
              <a:ext uri="{FF2B5EF4-FFF2-40B4-BE49-F238E27FC236}">
                <a16:creationId xmlns:a16="http://schemas.microsoft.com/office/drawing/2014/main" id="{BC392641-2E7A-4AA4-8357-8D348758D2BA}"/>
              </a:ext>
            </a:extLst>
          </p:cNvPr>
          <p:cNvCxnSpPr>
            <a:cxnSpLocks/>
          </p:cNvCxnSpPr>
          <p:nvPr>
            <p:custDataLst>
              <p:tags r:id="rId234"/>
            </p:custDataLst>
          </p:nvPr>
        </p:nvCxnSpPr>
        <p:spPr>
          <a:xfrm rot="612000">
            <a:off x="8686819" y="-18165692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PA_直接连接符 768">
            <a:extLst>
              <a:ext uri="{FF2B5EF4-FFF2-40B4-BE49-F238E27FC236}">
                <a16:creationId xmlns:a16="http://schemas.microsoft.com/office/drawing/2014/main" id="{DAE18A9C-242C-43D3-B4EF-D345D0A0420A}"/>
              </a:ext>
            </a:extLst>
          </p:cNvPr>
          <p:cNvCxnSpPr>
            <a:cxnSpLocks/>
          </p:cNvCxnSpPr>
          <p:nvPr>
            <p:custDataLst>
              <p:tags r:id="rId235"/>
            </p:custDataLst>
          </p:nvPr>
        </p:nvCxnSpPr>
        <p:spPr>
          <a:xfrm rot="828000">
            <a:off x="9585838" y="-17974603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PA_直接连接符 769">
            <a:extLst>
              <a:ext uri="{FF2B5EF4-FFF2-40B4-BE49-F238E27FC236}">
                <a16:creationId xmlns:a16="http://schemas.microsoft.com/office/drawing/2014/main" id="{38DC78D3-72FB-4421-9323-0721941035A4}"/>
              </a:ext>
            </a:extLst>
          </p:cNvPr>
          <p:cNvCxnSpPr>
            <a:cxnSpLocks/>
          </p:cNvCxnSpPr>
          <p:nvPr>
            <p:custDataLst>
              <p:tags r:id="rId236"/>
            </p:custDataLst>
          </p:nvPr>
        </p:nvCxnSpPr>
        <p:spPr>
          <a:xfrm rot="1044000">
            <a:off x="10471084" y="-17727438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PA_直接连接符 770">
            <a:extLst>
              <a:ext uri="{FF2B5EF4-FFF2-40B4-BE49-F238E27FC236}">
                <a16:creationId xmlns:a16="http://schemas.microsoft.com/office/drawing/2014/main" id="{B6FFBABB-4639-408E-9FCF-3A61170C437D}"/>
              </a:ext>
            </a:extLst>
          </p:cNvPr>
          <p:cNvCxnSpPr>
            <a:cxnSpLocks/>
          </p:cNvCxnSpPr>
          <p:nvPr>
            <p:custDataLst>
              <p:tags r:id="rId237"/>
            </p:custDataLst>
          </p:nvPr>
        </p:nvCxnSpPr>
        <p:spPr>
          <a:xfrm rot="1260000">
            <a:off x="11339064" y="-17425174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PA_直接连接符 771">
            <a:extLst>
              <a:ext uri="{FF2B5EF4-FFF2-40B4-BE49-F238E27FC236}">
                <a16:creationId xmlns:a16="http://schemas.microsoft.com/office/drawing/2014/main" id="{FD6DEB73-D42D-4F89-90B7-8EE2F37FF08F}"/>
              </a:ext>
            </a:extLst>
          </p:cNvPr>
          <p:cNvCxnSpPr>
            <a:cxnSpLocks/>
          </p:cNvCxnSpPr>
          <p:nvPr>
            <p:custDataLst>
              <p:tags r:id="rId238"/>
            </p:custDataLst>
          </p:nvPr>
        </p:nvCxnSpPr>
        <p:spPr>
          <a:xfrm rot="1476000">
            <a:off x="12186352" y="-17069007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PA_直接连接符 772">
            <a:extLst>
              <a:ext uri="{FF2B5EF4-FFF2-40B4-BE49-F238E27FC236}">
                <a16:creationId xmlns:a16="http://schemas.microsoft.com/office/drawing/2014/main" id="{58677020-5C80-448F-A077-5AF8345B9004}"/>
              </a:ext>
            </a:extLst>
          </p:cNvPr>
          <p:cNvCxnSpPr>
            <a:cxnSpLocks/>
          </p:cNvCxnSpPr>
          <p:nvPr>
            <p:custDataLst>
              <p:tags r:id="rId239"/>
            </p:custDataLst>
          </p:nvPr>
        </p:nvCxnSpPr>
        <p:spPr>
          <a:xfrm rot="1692000">
            <a:off x="13009604" y="-16660338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5" name="PA_直接连接符 773">
            <a:extLst>
              <a:ext uri="{FF2B5EF4-FFF2-40B4-BE49-F238E27FC236}">
                <a16:creationId xmlns:a16="http://schemas.microsoft.com/office/drawing/2014/main" id="{AF1287A6-7486-43E4-9BB8-4CA675A75B36}"/>
              </a:ext>
            </a:extLst>
          </p:cNvPr>
          <p:cNvCxnSpPr>
            <a:cxnSpLocks/>
          </p:cNvCxnSpPr>
          <p:nvPr>
            <p:custDataLst>
              <p:tags r:id="rId240"/>
            </p:custDataLst>
          </p:nvPr>
        </p:nvCxnSpPr>
        <p:spPr>
          <a:xfrm rot="1908000">
            <a:off x="13805572" y="-16200788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6" name="PA_直接连接符 774">
            <a:extLst>
              <a:ext uri="{FF2B5EF4-FFF2-40B4-BE49-F238E27FC236}">
                <a16:creationId xmlns:a16="http://schemas.microsoft.com/office/drawing/2014/main" id="{D3D38716-DDDF-451D-BF66-7758D7C9832A}"/>
              </a:ext>
            </a:extLst>
          </p:cNvPr>
          <p:cNvCxnSpPr>
            <a:cxnSpLocks/>
          </p:cNvCxnSpPr>
          <p:nvPr>
            <p:custDataLst>
              <p:tags r:id="rId241"/>
            </p:custDataLst>
          </p:nvPr>
        </p:nvCxnSpPr>
        <p:spPr>
          <a:xfrm rot="2124000">
            <a:off x="14571115" y="-15692162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PA_直接连接符 775">
            <a:extLst>
              <a:ext uri="{FF2B5EF4-FFF2-40B4-BE49-F238E27FC236}">
                <a16:creationId xmlns:a16="http://schemas.microsoft.com/office/drawing/2014/main" id="{F310AF7A-BA5D-404A-80D5-FB64433F1264}"/>
              </a:ext>
            </a:extLst>
          </p:cNvPr>
          <p:cNvCxnSpPr>
            <a:cxnSpLocks/>
          </p:cNvCxnSpPr>
          <p:nvPr>
            <p:custDataLst>
              <p:tags r:id="rId242"/>
            </p:custDataLst>
          </p:nvPr>
        </p:nvCxnSpPr>
        <p:spPr>
          <a:xfrm rot="2340000">
            <a:off x="15303210" y="-15136473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8" name="PA_直接连接符 776">
            <a:extLst>
              <a:ext uri="{FF2B5EF4-FFF2-40B4-BE49-F238E27FC236}">
                <a16:creationId xmlns:a16="http://schemas.microsoft.com/office/drawing/2014/main" id="{AB57FE64-5923-477E-AF9D-3E23656EDB0D}"/>
              </a:ext>
            </a:extLst>
          </p:cNvPr>
          <p:cNvCxnSpPr>
            <a:cxnSpLocks/>
          </p:cNvCxnSpPr>
          <p:nvPr>
            <p:custDataLst>
              <p:tags r:id="rId243"/>
            </p:custDataLst>
          </p:nvPr>
        </p:nvCxnSpPr>
        <p:spPr>
          <a:xfrm rot="2556000">
            <a:off x="15998963" y="-14535913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" name="PA_直接连接符 777">
            <a:extLst>
              <a:ext uri="{FF2B5EF4-FFF2-40B4-BE49-F238E27FC236}">
                <a16:creationId xmlns:a16="http://schemas.microsoft.com/office/drawing/2014/main" id="{3B53CD60-70BE-4D8D-9D47-032DE92093CF}"/>
              </a:ext>
            </a:extLst>
          </p:cNvPr>
          <p:cNvCxnSpPr>
            <a:cxnSpLocks/>
          </p:cNvCxnSpPr>
          <p:nvPr>
            <p:custDataLst>
              <p:tags r:id="rId244"/>
            </p:custDataLst>
          </p:nvPr>
        </p:nvCxnSpPr>
        <p:spPr>
          <a:xfrm rot="2772000">
            <a:off x="16655641" y="-13892850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" name="PA_直接连接符 778">
            <a:extLst>
              <a:ext uri="{FF2B5EF4-FFF2-40B4-BE49-F238E27FC236}">
                <a16:creationId xmlns:a16="http://schemas.microsoft.com/office/drawing/2014/main" id="{1BFDFD09-B212-41C5-89B4-3A045C7FE59E}"/>
              </a:ext>
            </a:extLst>
          </p:cNvPr>
          <p:cNvCxnSpPr>
            <a:cxnSpLocks/>
          </p:cNvCxnSpPr>
          <p:nvPr>
            <p:custDataLst>
              <p:tags r:id="rId245"/>
            </p:custDataLst>
          </p:nvPr>
        </p:nvCxnSpPr>
        <p:spPr>
          <a:xfrm rot="2988000">
            <a:off x="17270642" y="-13209823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1" name="PA_直接连接符 779">
            <a:extLst>
              <a:ext uri="{FF2B5EF4-FFF2-40B4-BE49-F238E27FC236}">
                <a16:creationId xmlns:a16="http://schemas.microsoft.com/office/drawing/2014/main" id="{6EBB6310-B662-4795-975E-DED9C8EBE207}"/>
              </a:ext>
            </a:extLst>
          </p:cNvPr>
          <p:cNvCxnSpPr>
            <a:cxnSpLocks/>
          </p:cNvCxnSpPr>
          <p:nvPr>
            <p:custDataLst>
              <p:tags r:id="rId246"/>
            </p:custDataLst>
          </p:nvPr>
        </p:nvCxnSpPr>
        <p:spPr>
          <a:xfrm rot="3204000">
            <a:off x="17841541" y="-12489524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2" name="PA_直接连接符 780">
            <a:extLst>
              <a:ext uri="{FF2B5EF4-FFF2-40B4-BE49-F238E27FC236}">
                <a16:creationId xmlns:a16="http://schemas.microsoft.com/office/drawing/2014/main" id="{A5B4ED19-81E8-4147-8B22-78A139548F2A}"/>
              </a:ext>
            </a:extLst>
          </p:cNvPr>
          <p:cNvCxnSpPr>
            <a:cxnSpLocks/>
          </p:cNvCxnSpPr>
          <p:nvPr>
            <p:custDataLst>
              <p:tags r:id="rId247"/>
            </p:custDataLst>
          </p:nvPr>
        </p:nvCxnSpPr>
        <p:spPr>
          <a:xfrm rot="3420000">
            <a:off x="18366086" y="-11734806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3" name="PA_直接连接符 781">
            <a:extLst>
              <a:ext uri="{FF2B5EF4-FFF2-40B4-BE49-F238E27FC236}">
                <a16:creationId xmlns:a16="http://schemas.microsoft.com/office/drawing/2014/main" id="{44804559-E7D1-458D-BE86-A1B899405DD6}"/>
              </a:ext>
            </a:extLst>
          </p:cNvPr>
          <p:cNvCxnSpPr>
            <a:cxnSpLocks/>
          </p:cNvCxnSpPr>
          <p:nvPr>
            <p:custDataLst>
              <p:tags r:id="rId248"/>
            </p:custDataLst>
          </p:nvPr>
        </p:nvCxnSpPr>
        <p:spPr>
          <a:xfrm rot="3636000">
            <a:off x="18842204" y="-10948637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4" name="PA_直接连接符 782">
            <a:extLst>
              <a:ext uri="{FF2B5EF4-FFF2-40B4-BE49-F238E27FC236}">
                <a16:creationId xmlns:a16="http://schemas.microsoft.com/office/drawing/2014/main" id="{0F5133AE-D5B1-4ED4-8DA3-3F309D246B00}"/>
              </a:ext>
            </a:extLst>
          </p:cNvPr>
          <p:cNvCxnSpPr>
            <a:cxnSpLocks/>
          </p:cNvCxnSpPr>
          <p:nvPr>
            <p:custDataLst>
              <p:tags r:id="rId249"/>
            </p:custDataLst>
          </p:nvPr>
        </p:nvCxnSpPr>
        <p:spPr>
          <a:xfrm rot="3852000">
            <a:off x="19268024" y="-10134124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5" name="PA_直接连接符 783">
            <a:extLst>
              <a:ext uri="{FF2B5EF4-FFF2-40B4-BE49-F238E27FC236}">
                <a16:creationId xmlns:a16="http://schemas.microsoft.com/office/drawing/2014/main" id="{943D7D56-2A6A-4548-B946-ACDB36B5B797}"/>
              </a:ext>
            </a:extLst>
          </p:cNvPr>
          <p:cNvCxnSpPr>
            <a:cxnSpLocks/>
          </p:cNvCxnSpPr>
          <p:nvPr>
            <p:custDataLst>
              <p:tags r:id="rId250"/>
            </p:custDataLst>
          </p:nvPr>
        </p:nvCxnSpPr>
        <p:spPr>
          <a:xfrm rot="4068000">
            <a:off x="19641854" y="-9294481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6" name="PA_直接连接符 784">
            <a:extLst>
              <a:ext uri="{FF2B5EF4-FFF2-40B4-BE49-F238E27FC236}">
                <a16:creationId xmlns:a16="http://schemas.microsoft.com/office/drawing/2014/main" id="{873C1D94-969B-4E32-B95F-FA8A45A07C7F}"/>
              </a:ext>
            </a:extLst>
          </p:cNvPr>
          <p:cNvCxnSpPr>
            <a:cxnSpLocks/>
          </p:cNvCxnSpPr>
          <p:nvPr>
            <p:custDataLst>
              <p:tags r:id="rId251"/>
            </p:custDataLst>
          </p:nvPr>
        </p:nvCxnSpPr>
        <p:spPr>
          <a:xfrm rot="4284000">
            <a:off x="19962231" y="-8433021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7" name="PA_直接连接符 785">
            <a:extLst>
              <a:ext uri="{FF2B5EF4-FFF2-40B4-BE49-F238E27FC236}">
                <a16:creationId xmlns:a16="http://schemas.microsoft.com/office/drawing/2014/main" id="{1FD30220-6254-4264-813F-83362BB050F1}"/>
              </a:ext>
            </a:extLst>
          </p:cNvPr>
          <p:cNvCxnSpPr>
            <a:cxnSpLocks/>
          </p:cNvCxnSpPr>
          <p:nvPr>
            <p:custDataLst>
              <p:tags r:id="rId252"/>
            </p:custDataLst>
          </p:nvPr>
        </p:nvCxnSpPr>
        <p:spPr>
          <a:xfrm rot="4500000">
            <a:off x="20227881" y="-7553143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8" name="PA_直接连接符 786">
            <a:extLst>
              <a:ext uri="{FF2B5EF4-FFF2-40B4-BE49-F238E27FC236}">
                <a16:creationId xmlns:a16="http://schemas.microsoft.com/office/drawing/2014/main" id="{F4DD1C34-0348-4BEE-8897-FB19A24FAEAA}"/>
              </a:ext>
            </a:extLst>
          </p:cNvPr>
          <p:cNvCxnSpPr>
            <a:cxnSpLocks/>
          </p:cNvCxnSpPr>
          <p:nvPr>
            <p:custDataLst>
              <p:tags r:id="rId253"/>
            </p:custDataLst>
          </p:nvPr>
        </p:nvCxnSpPr>
        <p:spPr>
          <a:xfrm rot="4716000">
            <a:off x="20437758" y="-6658322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9" name="PA_直接连接符 787">
            <a:extLst>
              <a:ext uri="{FF2B5EF4-FFF2-40B4-BE49-F238E27FC236}">
                <a16:creationId xmlns:a16="http://schemas.microsoft.com/office/drawing/2014/main" id="{062B5499-15AD-4FC2-9CB1-68AB49323564}"/>
              </a:ext>
            </a:extLst>
          </p:cNvPr>
          <p:cNvCxnSpPr>
            <a:cxnSpLocks/>
          </p:cNvCxnSpPr>
          <p:nvPr>
            <p:custDataLst>
              <p:tags r:id="rId254"/>
            </p:custDataLst>
          </p:nvPr>
        </p:nvCxnSpPr>
        <p:spPr>
          <a:xfrm rot="4932000">
            <a:off x="20591038" y="-5752089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0" name="PA_直接连接符 788">
            <a:extLst>
              <a:ext uri="{FF2B5EF4-FFF2-40B4-BE49-F238E27FC236}">
                <a16:creationId xmlns:a16="http://schemas.microsoft.com/office/drawing/2014/main" id="{CCF158C4-47A5-49A0-B53E-7760CE5F6E69}"/>
              </a:ext>
            </a:extLst>
          </p:cNvPr>
          <p:cNvCxnSpPr>
            <a:cxnSpLocks/>
          </p:cNvCxnSpPr>
          <p:nvPr>
            <p:custDataLst>
              <p:tags r:id="rId255"/>
            </p:custDataLst>
          </p:nvPr>
        </p:nvCxnSpPr>
        <p:spPr>
          <a:xfrm rot="5148000">
            <a:off x="20687109" y="-4838021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1" name="PA_直接连接符 789">
            <a:extLst>
              <a:ext uri="{FF2B5EF4-FFF2-40B4-BE49-F238E27FC236}">
                <a16:creationId xmlns:a16="http://schemas.microsoft.com/office/drawing/2014/main" id="{B15C2B10-0AD6-4688-8B38-2E999461101F}"/>
              </a:ext>
            </a:extLst>
          </p:cNvPr>
          <p:cNvCxnSpPr>
            <a:cxnSpLocks/>
          </p:cNvCxnSpPr>
          <p:nvPr>
            <p:custDataLst>
              <p:tags r:id="rId256"/>
            </p:custDataLst>
          </p:nvPr>
        </p:nvCxnSpPr>
        <p:spPr>
          <a:xfrm rot="5364000">
            <a:off x="20725596" y="-3919724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2" name="PA_直接连接符 790">
            <a:extLst>
              <a:ext uri="{FF2B5EF4-FFF2-40B4-BE49-F238E27FC236}">
                <a16:creationId xmlns:a16="http://schemas.microsoft.com/office/drawing/2014/main" id="{CB28AF7B-608A-4AFD-A636-14D9A0AA2303}"/>
              </a:ext>
            </a:extLst>
          </p:cNvPr>
          <p:cNvCxnSpPr>
            <a:cxnSpLocks/>
          </p:cNvCxnSpPr>
          <p:nvPr>
            <p:custDataLst>
              <p:tags r:id="rId257"/>
            </p:custDataLst>
          </p:nvPr>
        </p:nvCxnSpPr>
        <p:spPr>
          <a:xfrm rot="5580000">
            <a:off x="20706346" y="-3000821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3" name="PA_直接连接符 791">
            <a:extLst>
              <a:ext uri="{FF2B5EF4-FFF2-40B4-BE49-F238E27FC236}">
                <a16:creationId xmlns:a16="http://schemas.microsoft.com/office/drawing/2014/main" id="{5F316EB5-B2FA-4949-8008-EBCE6748AEFA}"/>
              </a:ext>
            </a:extLst>
          </p:cNvPr>
          <p:cNvCxnSpPr>
            <a:cxnSpLocks/>
          </p:cNvCxnSpPr>
          <p:nvPr>
            <p:custDataLst>
              <p:tags r:id="rId258"/>
            </p:custDataLst>
          </p:nvPr>
        </p:nvCxnSpPr>
        <p:spPr>
          <a:xfrm rot="5796000">
            <a:off x="20629439" y="-2084943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4" name="PA_直接连接符 792">
            <a:extLst>
              <a:ext uri="{FF2B5EF4-FFF2-40B4-BE49-F238E27FC236}">
                <a16:creationId xmlns:a16="http://schemas.microsoft.com/office/drawing/2014/main" id="{E89D699A-3368-49AC-A3E9-C1481422ADFA}"/>
              </a:ext>
            </a:extLst>
          </p:cNvPr>
          <p:cNvCxnSpPr>
            <a:cxnSpLocks/>
          </p:cNvCxnSpPr>
          <p:nvPr>
            <p:custDataLst>
              <p:tags r:id="rId259"/>
            </p:custDataLst>
          </p:nvPr>
        </p:nvCxnSpPr>
        <p:spPr>
          <a:xfrm rot="6012000">
            <a:off x="20495174" y="-1175699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5" name="PA_直接连接符 793">
            <a:extLst>
              <a:ext uri="{FF2B5EF4-FFF2-40B4-BE49-F238E27FC236}">
                <a16:creationId xmlns:a16="http://schemas.microsoft.com/office/drawing/2014/main" id="{DE45274F-CD22-4B1F-BDB1-23F02DA08F39}"/>
              </a:ext>
            </a:extLst>
          </p:cNvPr>
          <p:cNvCxnSpPr>
            <a:cxnSpLocks/>
          </p:cNvCxnSpPr>
          <p:nvPr>
            <p:custDataLst>
              <p:tags r:id="rId260"/>
            </p:custDataLst>
          </p:nvPr>
        </p:nvCxnSpPr>
        <p:spPr>
          <a:xfrm rot="6228000">
            <a:off x="20304082" y="-276679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6" name="PA_直接连接符 794">
            <a:extLst>
              <a:ext uri="{FF2B5EF4-FFF2-40B4-BE49-F238E27FC236}">
                <a16:creationId xmlns:a16="http://schemas.microsoft.com/office/drawing/2014/main" id="{8F19D21C-C31D-4221-BE03-0A5F3E445EB5}"/>
              </a:ext>
            </a:extLst>
          </p:cNvPr>
          <p:cNvCxnSpPr>
            <a:cxnSpLocks/>
          </p:cNvCxnSpPr>
          <p:nvPr>
            <p:custDataLst>
              <p:tags r:id="rId261"/>
            </p:custDataLst>
          </p:nvPr>
        </p:nvCxnSpPr>
        <p:spPr>
          <a:xfrm rot="6444000">
            <a:off x="20056917" y="608568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7" name="PA_直接连接符 795">
            <a:extLst>
              <a:ext uri="{FF2B5EF4-FFF2-40B4-BE49-F238E27FC236}">
                <a16:creationId xmlns:a16="http://schemas.microsoft.com/office/drawing/2014/main" id="{E72F13F2-5E33-4DBB-87FA-89061BC26EDF}"/>
              </a:ext>
            </a:extLst>
          </p:cNvPr>
          <p:cNvCxnSpPr>
            <a:cxnSpLocks/>
          </p:cNvCxnSpPr>
          <p:nvPr>
            <p:custDataLst>
              <p:tags r:id="rId262"/>
            </p:custDataLst>
          </p:nvPr>
        </p:nvCxnSpPr>
        <p:spPr>
          <a:xfrm rot="6660000">
            <a:off x="19754653" y="1476547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8" name="PA_直接连接符 796">
            <a:extLst>
              <a:ext uri="{FF2B5EF4-FFF2-40B4-BE49-F238E27FC236}">
                <a16:creationId xmlns:a16="http://schemas.microsoft.com/office/drawing/2014/main" id="{E261C579-0B4D-45D0-B1D0-EF70343C24C0}"/>
              </a:ext>
            </a:extLst>
          </p:cNvPr>
          <p:cNvCxnSpPr>
            <a:cxnSpLocks/>
          </p:cNvCxnSpPr>
          <p:nvPr>
            <p:custDataLst>
              <p:tags r:id="rId263"/>
            </p:custDataLst>
          </p:nvPr>
        </p:nvCxnSpPr>
        <p:spPr>
          <a:xfrm rot="6876000">
            <a:off x="19398486" y="2323836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9" name="PA_直接连接符 797">
            <a:extLst>
              <a:ext uri="{FF2B5EF4-FFF2-40B4-BE49-F238E27FC236}">
                <a16:creationId xmlns:a16="http://schemas.microsoft.com/office/drawing/2014/main" id="{945F17EA-AB8A-430C-BC57-C55C81284010}"/>
              </a:ext>
            </a:extLst>
          </p:cNvPr>
          <p:cNvCxnSpPr>
            <a:cxnSpLocks/>
          </p:cNvCxnSpPr>
          <p:nvPr>
            <p:custDataLst>
              <p:tags r:id="rId264"/>
            </p:custDataLst>
          </p:nvPr>
        </p:nvCxnSpPr>
        <p:spPr>
          <a:xfrm rot="7092000">
            <a:off x="18989819" y="3147087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0" name="PA_直接连接符 798">
            <a:extLst>
              <a:ext uri="{FF2B5EF4-FFF2-40B4-BE49-F238E27FC236}">
                <a16:creationId xmlns:a16="http://schemas.microsoft.com/office/drawing/2014/main" id="{D5DEAD6B-3C6F-4DCC-AF2F-4D031E8C36C1}"/>
              </a:ext>
            </a:extLst>
          </p:cNvPr>
          <p:cNvCxnSpPr>
            <a:cxnSpLocks/>
          </p:cNvCxnSpPr>
          <p:nvPr>
            <p:custDataLst>
              <p:tags r:id="rId265"/>
            </p:custDataLst>
          </p:nvPr>
        </p:nvCxnSpPr>
        <p:spPr>
          <a:xfrm rot="7308000">
            <a:off x="18530268" y="3943055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1" name="PA_直接连接符 799">
            <a:extLst>
              <a:ext uri="{FF2B5EF4-FFF2-40B4-BE49-F238E27FC236}">
                <a16:creationId xmlns:a16="http://schemas.microsoft.com/office/drawing/2014/main" id="{E3101B37-58FF-4A0F-BC44-70A51E38AB3C}"/>
              </a:ext>
            </a:extLst>
          </p:cNvPr>
          <p:cNvCxnSpPr>
            <a:cxnSpLocks/>
          </p:cNvCxnSpPr>
          <p:nvPr>
            <p:custDataLst>
              <p:tags r:id="rId266"/>
            </p:custDataLst>
          </p:nvPr>
        </p:nvCxnSpPr>
        <p:spPr>
          <a:xfrm rot="7524000">
            <a:off x="18021641" y="4708598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2" name="PA_直接连接符 800">
            <a:extLst>
              <a:ext uri="{FF2B5EF4-FFF2-40B4-BE49-F238E27FC236}">
                <a16:creationId xmlns:a16="http://schemas.microsoft.com/office/drawing/2014/main" id="{6AC94CA1-2377-4C62-AF9B-938AFCF0E717}"/>
              </a:ext>
            </a:extLst>
          </p:cNvPr>
          <p:cNvCxnSpPr>
            <a:cxnSpLocks/>
          </p:cNvCxnSpPr>
          <p:nvPr>
            <p:custDataLst>
              <p:tags r:id="rId267"/>
            </p:custDataLst>
          </p:nvPr>
        </p:nvCxnSpPr>
        <p:spPr>
          <a:xfrm rot="7740000">
            <a:off x="17465954" y="5440692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3" name="PA_直接连接符 801">
            <a:extLst>
              <a:ext uri="{FF2B5EF4-FFF2-40B4-BE49-F238E27FC236}">
                <a16:creationId xmlns:a16="http://schemas.microsoft.com/office/drawing/2014/main" id="{89CEA785-D85E-4E4A-8B43-5EF0CF6ABF36}"/>
              </a:ext>
            </a:extLst>
          </p:cNvPr>
          <p:cNvCxnSpPr>
            <a:cxnSpLocks/>
          </p:cNvCxnSpPr>
          <p:nvPr>
            <p:custDataLst>
              <p:tags r:id="rId268"/>
            </p:custDataLst>
          </p:nvPr>
        </p:nvCxnSpPr>
        <p:spPr>
          <a:xfrm rot="7956000">
            <a:off x="16865393" y="6136447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4" name="PA_直接连接符 802">
            <a:extLst>
              <a:ext uri="{FF2B5EF4-FFF2-40B4-BE49-F238E27FC236}">
                <a16:creationId xmlns:a16="http://schemas.microsoft.com/office/drawing/2014/main" id="{9B246B9E-AF20-4A51-81CE-EFC1E72E00FE}"/>
              </a:ext>
            </a:extLst>
          </p:cNvPr>
          <p:cNvCxnSpPr>
            <a:cxnSpLocks/>
          </p:cNvCxnSpPr>
          <p:nvPr>
            <p:custDataLst>
              <p:tags r:id="rId269"/>
            </p:custDataLst>
          </p:nvPr>
        </p:nvCxnSpPr>
        <p:spPr>
          <a:xfrm rot="8172000">
            <a:off x="16222330" y="6793123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5" name="PA_直接连接符 803">
            <a:extLst>
              <a:ext uri="{FF2B5EF4-FFF2-40B4-BE49-F238E27FC236}">
                <a16:creationId xmlns:a16="http://schemas.microsoft.com/office/drawing/2014/main" id="{D35D8ECC-E6F1-471F-B8C1-DD5ABB64DF02}"/>
              </a:ext>
            </a:extLst>
          </p:cNvPr>
          <p:cNvCxnSpPr>
            <a:cxnSpLocks/>
          </p:cNvCxnSpPr>
          <p:nvPr>
            <p:custDataLst>
              <p:tags r:id="rId270"/>
            </p:custDataLst>
          </p:nvPr>
        </p:nvCxnSpPr>
        <p:spPr>
          <a:xfrm rot="8388000">
            <a:off x="15539302" y="7408125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6" name="PA_直接连接符 804">
            <a:extLst>
              <a:ext uri="{FF2B5EF4-FFF2-40B4-BE49-F238E27FC236}">
                <a16:creationId xmlns:a16="http://schemas.microsoft.com/office/drawing/2014/main" id="{29FD1CBF-CC0B-43D3-9FDA-86447BABFB5C}"/>
              </a:ext>
            </a:extLst>
          </p:cNvPr>
          <p:cNvCxnSpPr>
            <a:cxnSpLocks/>
          </p:cNvCxnSpPr>
          <p:nvPr>
            <p:custDataLst>
              <p:tags r:id="rId271"/>
            </p:custDataLst>
          </p:nvPr>
        </p:nvCxnSpPr>
        <p:spPr>
          <a:xfrm rot="8604000">
            <a:off x="14819005" y="7979024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7" name="PA_直接连接符 805">
            <a:extLst>
              <a:ext uri="{FF2B5EF4-FFF2-40B4-BE49-F238E27FC236}">
                <a16:creationId xmlns:a16="http://schemas.microsoft.com/office/drawing/2014/main" id="{E3857E55-DEA4-48FE-B409-64EF4D6B89E9}"/>
              </a:ext>
            </a:extLst>
          </p:cNvPr>
          <p:cNvCxnSpPr>
            <a:cxnSpLocks/>
          </p:cNvCxnSpPr>
          <p:nvPr>
            <p:custDataLst>
              <p:tags r:id="rId272"/>
            </p:custDataLst>
          </p:nvPr>
        </p:nvCxnSpPr>
        <p:spPr>
          <a:xfrm rot="8820000">
            <a:off x="14064286" y="8503567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8" name="PA_直接连接符 806">
            <a:extLst>
              <a:ext uri="{FF2B5EF4-FFF2-40B4-BE49-F238E27FC236}">
                <a16:creationId xmlns:a16="http://schemas.microsoft.com/office/drawing/2014/main" id="{75051828-BD89-412B-8E3F-E595FF44F2D8}"/>
              </a:ext>
            </a:extLst>
          </p:cNvPr>
          <p:cNvCxnSpPr>
            <a:cxnSpLocks/>
          </p:cNvCxnSpPr>
          <p:nvPr>
            <p:custDataLst>
              <p:tags r:id="rId273"/>
            </p:custDataLst>
          </p:nvPr>
        </p:nvCxnSpPr>
        <p:spPr>
          <a:xfrm rot="9036000">
            <a:off x="13278116" y="8979687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9" name="PA_直接连接符 807">
            <a:extLst>
              <a:ext uri="{FF2B5EF4-FFF2-40B4-BE49-F238E27FC236}">
                <a16:creationId xmlns:a16="http://schemas.microsoft.com/office/drawing/2014/main" id="{F3223031-68C4-4302-918D-EC0C7B40A810}"/>
              </a:ext>
            </a:extLst>
          </p:cNvPr>
          <p:cNvCxnSpPr>
            <a:cxnSpLocks/>
          </p:cNvCxnSpPr>
          <p:nvPr>
            <p:custDataLst>
              <p:tags r:id="rId274"/>
            </p:custDataLst>
          </p:nvPr>
        </p:nvCxnSpPr>
        <p:spPr>
          <a:xfrm rot="9252000">
            <a:off x="12463603" y="9405506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0" name="PA_直接连接符 808">
            <a:extLst>
              <a:ext uri="{FF2B5EF4-FFF2-40B4-BE49-F238E27FC236}">
                <a16:creationId xmlns:a16="http://schemas.microsoft.com/office/drawing/2014/main" id="{C8E07A3A-3622-4A15-8819-90FF04A36388}"/>
              </a:ext>
            </a:extLst>
          </p:cNvPr>
          <p:cNvCxnSpPr>
            <a:cxnSpLocks/>
          </p:cNvCxnSpPr>
          <p:nvPr>
            <p:custDataLst>
              <p:tags r:id="rId275"/>
            </p:custDataLst>
          </p:nvPr>
        </p:nvCxnSpPr>
        <p:spPr>
          <a:xfrm rot="9468000">
            <a:off x="11623959" y="9779338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1" name="PA_直接连接符 809">
            <a:extLst>
              <a:ext uri="{FF2B5EF4-FFF2-40B4-BE49-F238E27FC236}">
                <a16:creationId xmlns:a16="http://schemas.microsoft.com/office/drawing/2014/main" id="{F800D932-EA0F-4EA1-86A3-E6396F232B87}"/>
              </a:ext>
            </a:extLst>
          </p:cNvPr>
          <p:cNvCxnSpPr>
            <a:cxnSpLocks/>
          </p:cNvCxnSpPr>
          <p:nvPr>
            <p:custDataLst>
              <p:tags r:id="rId276"/>
            </p:custDataLst>
          </p:nvPr>
        </p:nvCxnSpPr>
        <p:spPr>
          <a:xfrm rot="9684000">
            <a:off x="10762500" y="10099712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2" name="PA_直接连接符 810">
            <a:extLst>
              <a:ext uri="{FF2B5EF4-FFF2-40B4-BE49-F238E27FC236}">
                <a16:creationId xmlns:a16="http://schemas.microsoft.com/office/drawing/2014/main" id="{FE345584-84AD-472B-A10F-7D1C04715430}"/>
              </a:ext>
            </a:extLst>
          </p:cNvPr>
          <p:cNvCxnSpPr>
            <a:cxnSpLocks/>
          </p:cNvCxnSpPr>
          <p:nvPr>
            <p:custDataLst>
              <p:tags r:id="rId277"/>
            </p:custDataLst>
          </p:nvPr>
        </p:nvCxnSpPr>
        <p:spPr>
          <a:xfrm rot="9900000">
            <a:off x="9882624" y="10365363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3" name="PA_直接连接符 811">
            <a:extLst>
              <a:ext uri="{FF2B5EF4-FFF2-40B4-BE49-F238E27FC236}">
                <a16:creationId xmlns:a16="http://schemas.microsoft.com/office/drawing/2014/main" id="{35D7A8A5-5B9A-4D72-92AA-2BBDBC9753F1}"/>
              </a:ext>
            </a:extLst>
          </p:cNvPr>
          <p:cNvCxnSpPr>
            <a:cxnSpLocks/>
          </p:cNvCxnSpPr>
          <p:nvPr>
            <p:custDataLst>
              <p:tags r:id="rId278"/>
            </p:custDataLst>
          </p:nvPr>
        </p:nvCxnSpPr>
        <p:spPr>
          <a:xfrm rot="10116000">
            <a:off x="8987801" y="10575240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PA_直接连接符 812">
            <a:extLst>
              <a:ext uri="{FF2B5EF4-FFF2-40B4-BE49-F238E27FC236}">
                <a16:creationId xmlns:a16="http://schemas.microsoft.com/office/drawing/2014/main" id="{C62DA35E-F6E8-4A20-8883-0F611FF86F8E}"/>
              </a:ext>
            </a:extLst>
          </p:cNvPr>
          <p:cNvCxnSpPr>
            <a:cxnSpLocks/>
          </p:cNvCxnSpPr>
          <p:nvPr>
            <p:custDataLst>
              <p:tags r:id="rId279"/>
            </p:custDataLst>
          </p:nvPr>
        </p:nvCxnSpPr>
        <p:spPr>
          <a:xfrm rot="10332000">
            <a:off x="8081570" y="10728520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5" name="PA_直接连接符 813">
            <a:extLst>
              <a:ext uri="{FF2B5EF4-FFF2-40B4-BE49-F238E27FC236}">
                <a16:creationId xmlns:a16="http://schemas.microsoft.com/office/drawing/2014/main" id="{2DDB51DF-83D3-4533-8640-FBEC8798EA00}"/>
              </a:ext>
            </a:extLst>
          </p:cNvPr>
          <p:cNvCxnSpPr>
            <a:cxnSpLocks/>
          </p:cNvCxnSpPr>
          <p:nvPr>
            <p:custDataLst>
              <p:tags r:id="rId280"/>
            </p:custDataLst>
          </p:nvPr>
        </p:nvCxnSpPr>
        <p:spPr>
          <a:xfrm rot="10548000">
            <a:off x="7167501" y="10824591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6" name="PA_直接连接符 814">
            <a:extLst>
              <a:ext uri="{FF2B5EF4-FFF2-40B4-BE49-F238E27FC236}">
                <a16:creationId xmlns:a16="http://schemas.microsoft.com/office/drawing/2014/main" id="{E2F4DC8F-A23A-46E1-85FB-7CE9C2B35A56}"/>
              </a:ext>
            </a:extLst>
          </p:cNvPr>
          <p:cNvCxnSpPr>
            <a:cxnSpLocks/>
          </p:cNvCxnSpPr>
          <p:nvPr>
            <p:custDataLst>
              <p:tags r:id="rId281"/>
            </p:custDataLst>
          </p:nvPr>
        </p:nvCxnSpPr>
        <p:spPr>
          <a:xfrm rot="10764000">
            <a:off x="6249204" y="10863080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7" name="PA_直接连接符 815">
            <a:extLst>
              <a:ext uri="{FF2B5EF4-FFF2-40B4-BE49-F238E27FC236}">
                <a16:creationId xmlns:a16="http://schemas.microsoft.com/office/drawing/2014/main" id="{72EA1474-4C78-4B16-9C99-BD5DFD6B7652}"/>
              </a:ext>
            </a:extLst>
          </p:cNvPr>
          <p:cNvCxnSpPr>
            <a:cxnSpLocks/>
          </p:cNvCxnSpPr>
          <p:nvPr>
            <p:custDataLst>
              <p:tags r:id="rId282"/>
            </p:custDataLst>
          </p:nvPr>
        </p:nvCxnSpPr>
        <p:spPr>
          <a:xfrm rot="10980000">
            <a:off x="5330302" y="10843831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8" name="PA_直接连接符 816">
            <a:extLst>
              <a:ext uri="{FF2B5EF4-FFF2-40B4-BE49-F238E27FC236}">
                <a16:creationId xmlns:a16="http://schemas.microsoft.com/office/drawing/2014/main" id="{5BFBC89F-25C8-418B-9254-42B9E0AA4405}"/>
              </a:ext>
            </a:extLst>
          </p:cNvPr>
          <p:cNvCxnSpPr>
            <a:cxnSpLocks/>
          </p:cNvCxnSpPr>
          <p:nvPr>
            <p:custDataLst>
              <p:tags r:id="rId283"/>
            </p:custDataLst>
          </p:nvPr>
        </p:nvCxnSpPr>
        <p:spPr>
          <a:xfrm rot="11196000">
            <a:off x="4414421" y="10766923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9" name="PA_直接连接符 817">
            <a:extLst>
              <a:ext uri="{FF2B5EF4-FFF2-40B4-BE49-F238E27FC236}">
                <a16:creationId xmlns:a16="http://schemas.microsoft.com/office/drawing/2014/main" id="{CEFBE051-D2CC-44C7-A3E1-332161ED604E}"/>
              </a:ext>
            </a:extLst>
          </p:cNvPr>
          <p:cNvCxnSpPr>
            <a:cxnSpLocks/>
          </p:cNvCxnSpPr>
          <p:nvPr>
            <p:custDataLst>
              <p:tags r:id="rId284"/>
            </p:custDataLst>
          </p:nvPr>
        </p:nvCxnSpPr>
        <p:spPr>
          <a:xfrm rot="11412000">
            <a:off x="3505180" y="10632657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0" name="PA_直接连接符 818">
            <a:extLst>
              <a:ext uri="{FF2B5EF4-FFF2-40B4-BE49-F238E27FC236}">
                <a16:creationId xmlns:a16="http://schemas.microsoft.com/office/drawing/2014/main" id="{970549BE-044E-4D98-8D0A-C8AE6587509D}"/>
              </a:ext>
            </a:extLst>
          </p:cNvPr>
          <p:cNvCxnSpPr>
            <a:cxnSpLocks/>
          </p:cNvCxnSpPr>
          <p:nvPr>
            <p:custDataLst>
              <p:tags r:id="rId285"/>
            </p:custDataLst>
          </p:nvPr>
        </p:nvCxnSpPr>
        <p:spPr>
          <a:xfrm rot="11628000">
            <a:off x="2606158" y="10441564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1" name="PA_直接连接符 819">
            <a:extLst>
              <a:ext uri="{FF2B5EF4-FFF2-40B4-BE49-F238E27FC236}">
                <a16:creationId xmlns:a16="http://schemas.microsoft.com/office/drawing/2014/main" id="{83329242-47E7-44D0-AB4E-7497BDE2EDFA}"/>
              </a:ext>
            </a:extLst>
          </p:cNvPr>
          <p:cNvCxnSpPr>
            <a:cxnSpLocks/>
          </p:cNvCxnSpPr>
          <p:nvPr>
            <p:custDataLst>
              <p:tags r:id="rId286"/>
            </p:custDataLst>
          </p:nvPr>
        </p:nvCxnSpPr>
        <p:spPr>
          <a:xfrm rot="11844000">
            <a:off x="1720911" y="10194399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2" name="PA_直接连接符 820">
            <a:extLst>
              <a:ext uri="{FF2B5EF4-FFF2-40B4-BE49-F238E27FC236}">
                <a16:creationId xmlns:a16="http://schemas.microsoft.com/office/drawing/2014/main" id="{64949BF1-DAD4-4AAB-8F51-A933B607DC33}"/>
              </a:ext>
            </a:extLst>
          </p:cNvPr>
          <p:cNvCxnSpPr>
            <a:cxnSpLocks/>
          </p:cNvCxnSpPr>
          <p:nvPr>
            <p:custDataLst>
              <p:tags r:id="rId287"/>
            </p:custDataLst>
          </p:nvPr>
        </p:nvCxnSpPr>
        <p:spPr>
          <a:xfrm rot="12060000">
            <a:off x="852932" y="9892137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3" name="PA_直接连接符 821">
            <a:extLst>
              <a:ext uri="{FF2B5EF4-FFF2-40B4-BE49-F238E27FC236}">
                <a16:creationId xmlns:a16="http://schemas.microsoft.com/office/drawing/2014/main" id="{CFB52F38-4D54-4456-83D4-EABFFC7766C0}"/>
              </a:ext>
            </a:extLst>
          </p:cNvPr>
          <p:cNvCxnSpPr>
            <a:cxnSpLocks/>
          </p:cNvCxnSpPr>
          <p:nvPr>
            <p:custDataLst>
              <p:tags r:id="rId288"/>
            </p:custDataLst>
          </p:nvPr>
        </p:nvCxnSpPr>
        <p:spPr>
          <a:xfrm rot="12276000">
            <a:off x="5644" y="9535969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4" name="PA_直接连接符 822">
            <a:extLst>
              <a:ext uri="{FF2B5EF4-FFF2-40B4-BE49-F238E27FC236}">
                <a16:creationId xmlns:a16="http://schemas.microsoft.com/office/drawing/2014/main" id="{917A9038-6FFE-4E24-AB99-B402C94FA0A4}"/>
              </a:ext>
            </a:extLst>
          </p:cNvPr>
          <p:cNvCxnSpPr>
            <a:cxnSpLocks/>
          </p:cNvCxnSpPr>
          <p:nvPr>
            <p:custDataLst>
              <p:tags r:id="rId289"/>
            </p:custDataLst>
          </p:nvPr>
        </p:nvCxnSpPr>
        <p:spPr>
          <a:xfrm rot="12492000">
            <a:off x="-817608" y="9127303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5" name="PA_直接连接符 823">
            <a:extLst>
              <a:ext uri="{FF2B5EF4-FFF2-40B4-BE49-F238E27FC236}">
                <a16:creationId xmlns:a16="http://schemas.microsoft.com/office/drawing/2014/main" id="{CCFE3037-1726-4580-A092-377B4215337F}"/>
              </a:ext>
            </a:extLst>
          </p:cNvPr>
          <p:cNvCxnSpPr>
            <a:cxnSpLocks/>
          </p:cNvCxnSpPr>
          <p:nvPr>
            <p:custDataLst>
              <p:tags r:id="rId290"/>
            </p:custDataLst>
          </p:nvPr>
        </p:nvCxnSpPr>
        <p:spPr>
          <a:xfrm rot="12708000">
            <a:off x="-1613576" y="8667752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6" name="PA_直接连接符 824">
            <a:extLst>
              <a:ext uri="{FF2B5EF4-FFF2-40B4-BE49-F238E27FC236}">
                <a16:creationId xmlns:a16="http://schemas.microsoft.com/office/drawing/2014/main" id="{1BE55415-EDB5-4811-85AF-19243B2CDDBF}"/>
              </a:ext>
            </a:extLst>
          </p:cNvPr>
          <p:cNvCxnSpPr>
            <a:cxnSpLocks/>
          </p:cNvCxnSpPr>
          <p:nvPr>
            <p:custDataLst>
              <p:tags r:id="rId291"/>
            </p:custDataLst>
          </p:nvPr>
        </p:nvCxnSpPr>
        <p:spPr>
          <a:xfrm rot="12924000">
            <a:off x="-2379119" y="8159124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7" name="PA_直接连接符 825">
            <a:extLst>
              <a:ext uri="{FF2B5EF4-FFF2-40B4-BE49-F238E27FC236}">
                <a16:creationId xmlns:a16="http://schemas.microsoft.com/office/drawing/2014/main" id="{C6040964-9D0E-45CB-9B5A-FBF024CD8D19}"/>
              </a:ext>
            </a:extLst>
          </p:cNvPr>
          <p:cNvCxnSpPr>
            <a:cxnSpLocks/>
          </p:cNvCxnSpPr>
          <p:nvPr>
            <p:custDataLst>
              <p:tags r:id="rId292"/>
            </p:custDataLst>
          </p:nvPr>
        </p:nvCxnSpPr>
        <p:spPr>
          <a:xfrm rot="13140000">
            <a:off x="-3111213" y="7603437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8" name="PA_直接连接符 826">
            <a:extLst>
              <a:ext uri="{FF2B5EF4-FFF2-40B4-BE49-F238E27FC236}">
                <a16:creationId xmlns:a16="http://schemas.microsoft.com/office/drawing/2014/main" id="{ACE4A275-8043-4F82-B82B-4B2441DBD3DD}"/>
              </a:ext>
            </a:extLst>
          </p:cNvPr>
          <p:cNvCxnSpPr>
            <a:cxnSpLocks/>
          </p:cNvCxnSpPr>
          <p:nvPr>
            <p:custDataLst>
              <p:tags r:id="rId293"/>
            </p:custDataLst>
          </p:nvPr>
        </p:nvCxnSpPr>
        <p:spPr>
          <a:xfrm rot="13356000">
            <a:off x="-3806968" y="7002876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9" name="PA_直接连接符 827">
            <a:extLst>
              <a:ext uri="{FF2B5EF4-FFF2-40B4-BE49-F238E27FC236}">
                <a16:creationId xmlns:a16="http://schemas.microsoft.com/office/drawing/2014/main" id="{A511292A-AA01-4F12-A063-19B8BCDCCAC6}"/>
              </a:ext>
            </a:extLst>
          </p:cNvPr>
          <p:cNvCxnSpPr>
            <a:cxnSpLocks/>
          </p:cNvCxnSpPr>
          <p:nvPr>
            <p:custDataLst>
              <p:tags r:id="rId294"/>
            </p:custDataLst>
          </p:nvPr>
        </p:nvCxnSpPr>
        <p:spPr>
          <a:xfrm rot="13572000">
            <a:off x="-4463643" y="6359813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0" name="PA_直接连接符 828">
            <a:extLst>
              <a:ext uri="{FF2B5EF4-FFF2-40B4-BE49-F238E27FC236}">
                <a16:creationId xmlns:a16="http://schemas.microsoft.com/office/drawing/2014/main" id="{46FE286D-02B9-41A4-9636-FC9F9B745B17}"/>
              </a:ext>
            </a:extLst>
          </p:cNvPr>
          <p:cNvCxnSpPr>
            <a:cxnSpLocks/>
          </p:cNvCxnSpPr>
          <p:nvPr>
            <p:custDataLst>
              <p:tags r:id="rId295"/>
            </p:custDataLst>
          </p:nvPr>
        </p:nvCxnSpPr>
        <p:spPr>
          <a:xfrm rot="13788000">
            <a:off x="-5078646" y="5676785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1" name="PA_直接连接符 829">
            <a:extLst>
              <a:ext uri="{FF2B5EF4-FFF2-40B4-BE49-F238E27FC236}">
                <a16:creationId xmlns:a16="http://schemas.microsoft.com/office/drawing/2014/main" id="{4705ABE3-5C09-4796-B7F5-CD25075A987B}"/>
              </a:ext>
            </a:extLst>
          </p:cNvPr>
          <p:cNvCxnSpPr>
            <a:cxnSpLocks/>
          </p:cNvCxnSpPr>
          <p:nvPr>
            <p:custDataLst>
              <p:tags r:id="rId296"/>
            </p:custDataLst>
          </p:nvPr>
        </p:nvCxnSpPr>
        <p:spPr>
          <a:xfrm rot="14004000">
            <a:off x="-5649545" y="4956487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2" name="PA_直接连接符 830">
            <a:extLst>
              <a:ext uri="{FF2B5EF4-FFF2-40B4-BE49-F238E27FC236}">
                <a16:creationId xmlns:a16="http://schemas.microsoft.com/office/drawing/2014/main" id="{00D481E9-EF73-4E65-9C0E-EB8AD3A2D568}"/>
              </a:ext>
            </a:extLst>
          </p:cNvPr>
          <p:cNvCxnSpPr>
            <a:cxnSpLocks/>
          </p:cNvCxnSpPr>
          <p:nvPr>
            <p:custDataLst>
              <p:tags r:id="rId297"/>
            </p:custDataLst>
          </p:nvPr>
        </p:nvCxnSpPr>
        <p:spPr>
          <a:xfrm rot="14220000">
            <a:off x="-6174090" y="4201767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3" name="PA_直接连接符 831">
            <a:extLst>
              <a:ext uri="{FF2B5EF4-FFF2-40B4-BE49-F238E27FC236}">
                <a16:creationId xmlns:a16="http://schemas.microsoft.com/office/drawing/2014/main" id="{F48A5C1B-BAE5-48A7-B07E-AE42FF1EA127}"/>
              </a:ext>
            </a:extLst>
          </p:cNvPr>
          <p:cNvCxnSpPr>
            <a:cxnSpLocks/>
          </p:cNvCxnSpPr>
          <p:nvPr>
            <p:custDataLst>
              <p:tags r:id="rId298"/>
            </p:custDataLst>
          </p:nvPr>
        </p:nvCxnSpPr>
        <p:spPr>
          <a:xfrm rot="14436000">
            <a:off x="-6650208" y="3415599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4" name="PA_直接连接符 832">
            <a:extLst>
              <a:ext uri="{FF2B5EF4-FFF2-40B4-BE49-F238E27FC236}">
                <a16:creationId xmlns:a16="http://schemas.microsoft.com/office/drawing/2014/main" id="{DF648522-9B18-4BE6-B474-AAAC3FC2EE8F}"/>
              </a:ext>
            </a:extLst>
          </p:cNvPr>
          <p:cNvCxnSpPr>
            <a:cxnSpLocks/>
          </p:cNvCxnSpPr>
          <p:nvPr>
            <p:custDataLst>
              <p:tags r:id="rId299"/>
            </p:custDataLst>
          </p:nvPr>
        </p:nvCxnSpPr>
        <p:spPr>
          <a:xfrm rot="14652000">
            <a:off x="-7076028" y="2601086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5" name="PA_直接连接符 833">
            <a:extLst>
              <a:ext uri="{FF2B5EF4-FFF2-40B4-BE49-F238E27FC236}">
                <a16:creationId xmlns:a16="http://schemas.microsoft.com/office/drawing/2014/main" id="{8A67C05C-76B7-49CE-B33C-64DDF8F7EA00}"/>
              </a:ext>
            </a:extLst>
          </p:cNvPr>
          <p:cNvCxnSpPr>
            <a:cxnSpLocks/>
          </p:cNvCxnSpPr>
          <p:nvPr>
            <p:custDataLst>
              <p:tags r:id="rId300"/>
            </p:custDataLst>
          </p:nvPr>
        </p:nvCxnSpPr>
        <p:spPr>
          <a:xfrm rot="14868000">
            <a:off x="-7449859" y="1761442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6" name="PA_直接连接符 834">
            <a:extLst>
              <a:ext uri="{FF2B5EF4-FFF2-40B4-BE49-F238E27FC236}">
                <a16:creationId xmlns:a16="http://schemas.microsoft.com/office/drawing/2014/main" id="{88088C9F-3772-43FC-A6F8-03C48A7543A9}"/>
              </a:ext>
            </a:extLst>
          </p:cNvPr>
          <p:cNvCxnSpPr>
            <a:cxnSpLocks/>
          </p:cNvCxnSpPr>
          <p:nvPr>
            <p:custDataLst>
              <p:tags r:id="rId301"/>
            </p:custDataLst>
          </p:nvPr>
        </p:nvCxnSpPr>
        <p:spPr>
          <a:xfrm rot="15084000">
            <a:off x="-7770235" y="899984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7" name="PA_直接连接符 835">
            <a:extLst>
              <a:ext uri="{FF2B5EF4-FFF2-40B4-BE49-F238E27FC236}">
                <a16:creationId xmlns:a16="http://schemas.microsoft.com/office/drawing/2014/main" id="{09D1E68B-B624-431D-812D-4D4BDE791175}"/>
              </a:ext>
            </a:extLst>
          </p:cNvPr>
          <p:cNvCxnSpPr>
            <a:cxnSpLocks/>
          </p:cNvCxnSpPr>
          <p:nvPr>
            <p:custDataLst>
              <p:tags r:id="rId302"/>
            </p:custDataLst>
          </p:nvPr>
        </p:nvCxnSpPr>
        <p:spPr>
          <a:xfrm rot="15300000">
            <a:off x="-8035886" y="20107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8" name="PA_直接连接符 836">
            <a:extLst>
              <a:ext uri="{FF2B5EF4-FFF2-40B4-BE49-F238E27FC236}">
                <a16:creationId xmlns:a16="http://schemas.microsoft.com/office/drawing/2014/main" id="{33C2CB05-4DFF-43E5-BAE1-9059717E0809}"/>
              </a:ext>
            </a:extLst>
          </p:cNvPr>
          <p:cNvCxnSpPr>
            <a:cxnSpLocks/>
          </p:cNvCxnSpPr>
          <p:nvPr>
            <p:custDataLst>
              <p:tags r:id="rId303"/>
            </p:custDataLst>
          </p:nvPr>
        </p:nvCxnSpPr>
        <p:spPr>
          <a:xfrm rot="15516000">
            <a:off x="-8245761" y="-874715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9" name="PA_直接连接符 837">
            <a:extLst>
              <a:ext uri="{FF2B5EF4-FFF2-40B4-BE49-F238E27FC236}">
                <a16:creationId xmlns:a16="http://schemas.microsoft.com/office/drawing/2014/main" id="{F92326FC-4670-4F34-9FBC-189BA3F4B0DE}"/>
              </a:ext>
            </a:extLst>
          </p:cNvPr>
          <p:cNvCxnSpPr>
            <a:cxnSpLocks/>
          </p:cNvCxnSpPr>
          <p:nvPr>
            <p:custDataLst>
              <p:tags r:id="rId304"/>
            </p:custDataLst>
          </p:nvPr>
        </p:nvCxnSpPr>
        <p:spPr>
          <a:xfrm rot="15732001">
            <a:off x="-8399041" y="-1780947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0" name="PA_直接连接符 838">
            <a:extLst>
              <a:ext uri="{FF2B5EF4-FFF2-40B4-BE49-F238E27FC236}">
                <a16:creationId xmlns:a16="http://schemas.microsoft.com/office/drawing/2014/main" id="{2C5D4C87-D3E2-4167-93A3-244BDE78BDF9}"/>
              </a:ext>
            </a:extLst>
          </p:cNvPr>
          <p:cNvCxnSpPr>
            <a:cxnSpLocks/>
          </p:cNvCxnSpPr>
          <p:nvPr>
            <p:custDataLst>
              <p:tags r:id="rId305"/>
            </p:custDataLst>
          </p:nvPr>
        </p:nvCxnSpPr>
        <p:spPr>
          <a:xfrm rot="15947999">
            <a:off x="-8495116" y="-2695017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1" name="PA_直接连接符 839">
            <a:extLst>
              <a:ext uri="{FF2B5EF4-FFF2-40B4-BE49-F238E27FC236}">
                <a16:creationId xmlns:a16="http://schemas.microsoft.com/office/drawing/2014/main" id="{D0E9D25D-FB5D-418D-921E-9C01F36B8BAB}"/>
              </a:ext>
            </a:extLst>
          </p:cNvPr>
          <p:cNvCxnSpPr>
            <a:cxnSpLocks/>
          </p:cNvCxnSpPr>
          <p:nvPr>
            <p:custDataLst>
              <p:tags r:id="rId306"/>
            </p:custDataLst>
          </p:nvPr>
        </p:nvCxnSpPr>
        <p:spPr>
          <a:xfrm rot="16164000">
            <a:off x="-8533602" y="-3613315"/>
            <a:ext cx="0" cy="14391038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2" name="PA_直接连接符 842">
            <a:extLst>
              <a:ext uri="{FF2B5EF4-FFF2-40B4-BE49-F238E27FC236}">
                <a16:creationId xmlns:a16="http://schemas.microsoft.com/office/drawing/2014/main" id="{8A7BC621-879C-46FC-AD8A-D281C49E8E96}"/>
              </a:ext>
            </a:extLst>
          </p:cNvPr>
          <p:cNvCxnSpPr>
            <a:cxnSpLocks/>
          </p:cNvCxnSpPr>
          <p:nvPr>
            <p:custDataLst>
              <p:tags r:id="rId307"/>
            </p:custDataLst>
          </p:nvPr>
        </p:nvCxnSpPr>
        <p:spPr>
          <a:xfrm rot="16740000">
            <a:off x="-14977319" y="-13694571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3" name="PA_直接连接符 843">
            <a:extLst>
              <a:ext uri="{FF2B5EF4-FFF2-40B4-BE49-F238E27FC236}">
                <a16:creationId xmlns:a16="http://schemas.microsoft.com/office/drawing/2014/main" id="{9290E76C-98EB-4930-BB80-10F42F0AB5B4}"/>
              </a:ext>
            </a:extLst>
          </p:cNvPr>
          <p:cNvCxnSpPr>
            <a:cxnSpLocks/>
          </p:cNvCxnSpPr>
          <p:nvPr>
            <p:custDataLst>
              <p:tags r:id="rId308"/>
            </p:custDataLst>
          </p:nvPr>
        </p:nvCxnSpPr>
        <p:spPr>
          <a:xfrm rot="16956000">
            <a:off x="-14726161" y="-15011190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4" name="PA_直接连接符 844">
            <a:extLst>
              <a:ext uri="{FF2B5EF4-FFF2-40B4-BE49-F238E27FC236}">
                <a16:creationId xmlns:a16="http://schemas.microsoft.com/office/drawing/2014/main" id="{2B583D0C-FC33-4223-A394-CD46C83406E7}"/>
              </a:ext>
            </a:extLst>
          </p:cNvPr>
          <p:cNvCxnSpPr>
            <a:cxnSpLocks/>
          </p:cNvCxnSpPr>
          <p:nvPr>
            <p:custDataLst>
              <p:tags r:id="rId309"/>
            </p:custDataLst>
          </p:nvPr>
        </p:nvCxnSpPr>
        <p:spPr>
          <a:xfrm rot="17172000">
            <a:off x="-14392826" y="-16309439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5" name="PA_直接连接符 845">
            <a:extLst>
              <a:ext uri="{FF2B5EF4-FFF2-40B4-BE49-F238E27FC236}">
                <a16:creationId xmlns:a16="http://schemas.microsoft.com/office/drawing/2014/main" id="{E06B52C2-FA41-459A-8DAA-810A55E54A0D}"/>
              </a:ext>
            </a:extLst>
          </p:cNvPr>
          <p:cNvCxnSpPr>
            <a:cxnSpLocks/>
          </p:cNvCxnSpPr>
          <p:nvPr>
            <p:custDataLst>
              <p:tags r:id="rId310"/>
            </p:custDataLst>
          </p:nvPr>
        </p:nvCxnSpPr>
        <p:spPr>
          <a:xfrm rot="17388000">
            <a:off x="-13978632" y="-17584195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6" name="PA_直接连接符 846">
            <a:extLst>
              <a:ext uri="{FF2B5EF4-FFF2-40B4-BE49-F238E27FC236}">
                <a16:creationId xmlns:a16="http://schemas.microsoft.com/office/drawing/2014/main" id="{82D1A94C-11EB-47FA-A451-7510F2570365}"/>
              </a:ext>
            </a:extLst>
          </p:cNvPr>
          <p:cNvCxnSpPr>
            <a:cxnSpLocks/>
          </p:cNvCxnSpPr>
          <p:nvPr>
            <p:custDataLst>
              <p:tags r:id="rId311"/>
            </p:custDataLst>
          </p:nvPr>
        </p:nvCxnSpPr>
        <p:spPr>
          <a:xfrm rot="17604000">
            <a:off x="-13485214" y="-18830432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7" name="PA_直接连接符 847">
            <a:extLst>
              <a:ext uri="{FF2B5EF4-FFF2-40B4-BE49-F238E27FC236}">
                <a16:creationId xmlns:a16="http://schemas.microsoft.com/office/drawing/2014/main" id="{D5A6FAF3-8D19-4176-89D6-AC8E5E6942FF}"/>
              </a:ext>
            </a:extLst>
          </p:cNvPr>
          <p:cNvCxnSpPr>
            <a:cxnSpLocks/>
          </p:cNvCxnSpPr>
          <p:nvPr>
            <p:custDataLst>
              <p:tags r:id="rId312"/>
            </p:custDataLst>
          </p:nvPr>
        </p:nvCxnSpPr>
        <p:spPr>
          <a:xfrm rot="17820000">
            <a:off x="-12914514" y="-20043225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8" name="PA_直接连接符 848">
            <a:extLst>
              <a:ext uri="{FF2B5EF4-FFF2-40B4-BE49-F238E27FC236}">
                <a16:creationId xmlns:a16="http://schemas.microsoft.com/office/drawing/2014/main" id="{864CDDEA-D8FA-4256-A721-33C290311521}"/>
              </a:ext>
            </a:extLst>
          </p:cNvPr>
          <p:cNvCxnSpPr>
            <a:cxnSpLocks/>
          </p:cNvCxnSpPr>
          <p:nvPr>
            <p:custDataLst>
              <p:tags r:id="rId313"/>
            </p:custDataLst>
          </p:nvPr>
        </p:nvCxnSpPr>
        <p:spPr>
          <a:xfrm rot="18036000">
            <a:off x="-12268793" y="-21217793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9" name="PA_直接连接符 849">
            <a:extLst>
              <a:ext uri="{FF2B5EF4-FFF2-40B4-BE49-F238E27FC236}">
                <a16:creationId xmlns:a16="http://schemas.microsoft.com/office/drawing/2014/main" id="{23E2ADC1-EBEE-4F6A-AF0A-AAF0DE6F8D26}"/>
              </a:ext>
            </a:extLst>
          </p:cNvPr>
          <p:cNvCxnSpPr>
            <a:cxnSpLocks/>
          </p:cNvCxnSpPr>
          <p:nvPr>
            <p:custDataLst>
              <p:tags r:id="rId314"/>
            </p:custDataLst>
          </p:nvPr>
        </p:nvCxnSpPr>
        <p:spPr>
          <a:xfrm rot="18252000">
            <a:off x="-11550592" y="-22349497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0" name="PA_直接连接符 850">
            <a:extLst>
              <a:ext uri="{FF2B5EF4-FFF2-40B4-BE49-F238E27FC236}">
                <a16:creationId xmlns:a16="http://schemas.microsoft.com/office/drawing/2014/main" id="{FD824CAB-5D6F-4706-A09C-D743BFDBDCD9}"/>
              </a:ext>
            </a:extLst>
          </p:cNvPr>
          <p:cNvCxnSpPr>
            <a:cxnSpLocks/>
          </p:cNvCxnSpPr>
          <p:nvPr>
            <p:custDataLst>
              <p:tags r:id="rId315"/>
            </p:custDataLst>
          </p:nvPr>
        </p:nvCxnSpPr>
        <p:spPr>
          <a:xfrm rot="18468000">
            <a:off x="-10762749" y="-23433868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1" name="PA_直接连接符 851">
            <a:extLst>
              <a:ext uri="{FF2B5EF4-FFF2-40B4-BE49-F238E27FC236}">
                <a16:creationId xmlns:a16="http://schemas.microsoft.com/office/drawing/2014/main" id="{3BA15658-9AEA-42ED-ACDA-85F6FB1FCD0A}"/>
              </a:ext>
            </a:extLst>
          </p:cNvPr>
          <p:cNvCxnSpPr>
            <a:cxnSpLocks/>
          </p:cNvCxnSpPr>
          <p:nvPr>
            <p:custDataLst>
              <p:tags r:id="rId316"/>
            </p:custDataLst>
          </p:nvPr>
        </p:nvCxnSpPr>
        <p:spPr>
          <a:xfrm rot="18684000">
            <a:off x="-9908369" y="-24466635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2" name="PA_直接连接符 852">
            <a:extLst>
              <a:ext uri="{FF2B5EF4-FFF2-40B4-BE49-F238E27FC236}">
                <a16:creationId xmlns:a16="http://schemas.microsoft.com/office/drawing/2014/main" id="{5AFE712D-5000-4439-BDBB-BE6CE4435E7D}"/>
              </a:ext>
            </a:extLst>
          </p:cNvPr>
          <p:cNvCxnSpPr>
            <a:cxnSpLocks/>
          </p:cNvCxnSpPr>
          <p:nvPr>
            <p:custDataLst>
              <p:tags r:id="rId317"/>
            </p:custDataLst>
          </p:nvPr>
        </p:nvCxnSpPr>
        <p:spPr>
          <a:xfrm rot="18900000">
            <a:off x="-8990831" y="-25443715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3" name="PA_直接连接符 853">
            <a:extLst>
              <a:ext uri="{FF2B5EF4-FFF2-40B4-BE49-F238E27FC236}">
                <a16:creationId xmlns:a16="http://schemas.microsoft.com/office/drawing/2014/main" id="{5CBD4403-45B9-4FA4-BDE8-666C865DCD48}"/>
              </a:ext>
            </a:extLst>
          </p:cNvPr>
          <p:cNvCxnSpPr>
            <a:cxnSpLocks/>
          </p:cNvCxnSpPr>
          <p:nvPr>
            <p:custDataLst>
              <p:tags r:id="rId318"/>
            </p:custDataLst>
          </p:nvPr>
        </p:nvCxnSpPr>
        <p:spPr>
          <a:xfrm rot="19116000">
            <a:off x="-8013749" y="-26361254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4" name="PA_直接连接符 854">
            <a:extLst>
              <a:ext uri="{FF2B5EF4-FFF2-40B4-BE49-F238E27FC236}">
                <a16:creationId xmlns:a16="http://schemas.microsoft.com/office/drawing/2014/main" id="{29B23E1E-51A8-4B3E-A620-3EE149FC3532}"/>
              </a:ext>
            </a:extLst>
          </p:cNvPr>
          <p:cNvCxnSpPr>
            <a:cxnSpLocks/>
          </p:cNvCxnSpPr>
          <p:nvPr>
            <p:custDataLst>
              <p:tags r:id="rId319"/>
            </p:custDataLst>
          </p:nvPr>
        </p:nvCxnSpPr>
        <p:spPr>
          <a:xfrm rot="19332000">
            <a:off x="-6980986" y="-27215632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5" name="PA_直接连接符 855">
            <a:extLst>
              <a:ext uri="{FF2B5EF4-FFF2-40B4-BE49-F238E27FC236}">
                <a16:creationId xmlns:a16="http://schemas.microsoft.com/office/drawing/2014/main" id="{DF62AAA1-E5B7-4517-AF4F-EB5F8BFEE7BA}"/>
              </a:ext>
            </a:extLst>
          </p:cNvPr>
          <p:cNvCxnSpPr>
            <a:cxnSpLocks/>
          </p:cNvCxnSpPr>
          <p:nvPr>
            <p:custDataLst>
              <p:tags r:id="rId320"/>
            </p:custDataLst>
          </p:nvPr>
        </p:nvCxnSpPr>
        <p:spPr>
          <a:xfrm rot="19548000">
            <a:off x="-5896611" y="-28003475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6" name="PA_直接连接符 856">
            <a:extLst>
              <a:ext uri="{FF2B5EF4-FFF2-40B4-BE49-F238E27FC236}">
                <a16:creationId xmlns:a16="http://schemas.microsoft.com/office/drawing/2014/main" id="{EDDEF5D2-63EE-4CA0-A799-1388F6D98327}"/>
              </a:ext>
            </a:extLst>
          </p:cNvPr>
          <p:cNvCxnSpPr>
            <a:cxnSpLocks/>
          </p:cNvCxnSpPr>
          <p:nvPr>
            <p:custDataLst>
              <p:tags r:id="rId321"/>
            </p:custDataLst>
          </p:nvPr>
        </p:nvCxnSpPr>
        <p:spPr>
          <a:xfrm rot="19764000">
            <a:off x="-4764908" y="-28721678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7" name="PA_直接连接符 857">
            <a:extLst>
              <a:ext uri="{FF2B5EF4-FFF2-40B4-BE49-F238E27FC236}">
                <a16:creationId xmlns:a16="http://schemas.microsoft.com/office/drawing/2014/main" id="{7D5E8406-E5C6-4BA1-8513-12507D73D17B}"/>
              </a:ext>
            </a:extLst>
          </p:cNvPr>
          <p:cNvCxnSpPr>
            <a:cxnSpLocks/>
          </p:cNvCxnSpPr>
          <p:nvPr>
            <p:custDataLst>
              <p:tags r:id="rId322"/>
            </p:custDataLst>
          </p:nvPr>
        </p:nvCxnSpPr>
        <p:spPr>
          <a:xfrm rot="19980000">
            <a:off x="-3590341" y="-29367398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8" name="PA_直接连接符 858">
            <a:extLst>
              <a:ext uri="{FF2B5EF4-FFF2-40B4-BE49-F238E27FC236}">
                <a16:creationId xmlns:a16="http://schemas.microsoft.com/office/drawing/2014/main" id="{F152158D-EEDE-4D27-B0BE-FFA0F8B64327}"/>
              </a:ext>
            </a:extLst>
          </p:cNvPr>
          <p:cNvCxnSpPr>
            <a:cxnSpLocks/>
          </p:cNvCxnSpPr>
          <p:nvPr>
            <p:custDataLst>
              <p:tags r:id="rId323"/>
            </p:custDataLst>
          </p:nvPr>
        </p:nvCxnSpPr>
        <p:spPr>
          <a:xfrm rot="20196000">
            <a:off x="-2377548" y="-29938097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9" name="PA_直接连接符 859">
            <a:extLst>
              <a:ext uri="{FF2B5EF4-FFF2-40B4-BE49-F238E27FC236}">
                <a16:creationId xmlns:a16="http://schemas.microsoft.com/office/drawing/2014/main" id="{0FA49B4B-DB9C-459C-9186-540C7193D540}"/>
              </a:ext>
            </a:extLst>
          </p:cNvPr>
          <p:cNvCxnSpPr>
            <a:cxnSpLocks/>
          </p:cNvCxnSpPr>
          <p:nvPr>
            <p:custDataLst>
              <p:tags r:id="rId324"/>
            </p:custDataLst>
          </p:nvPr>
        </p:nvCxnSpPr>
        <p:spPr>
          <a:xfrm rot="20412000">
            <a:off x="-1131312" y="-30431517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0" name="PA_直接连接符 860">
            <a:extLst>
              <a:ext uri="{FF2B5EF4-FFF2-40B4-BE49-F238E27FC236}">
                <a16:creationId xmlns:a16="http://schemas.microsoft.com/office/drawing/2014/main" id="{0EAD4422-30FA-44E5-B295-19E0BF475E62}"/>
              </a:ext>
            </a:extLst>
          </p:cNvPr>
          <p:cNvCxnSpPr>
            <a:cxnSpLocks/>
          </p:cNvCxnSpPr>
          <p:nvPr>
            <p:custDataLst>
              <p:tags r:id="rId325"/>
            </p:custDataLst>
          </p:nvPr>
        </p:nvCxnSpPr>
        <p:spPr>
          <a:xfrm rot="20628000">
            <a:off x="143446" y="-30845712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1" name="PA_直接连接符 861">
            <a:extLst>
              <a:ext uri="{FF2B5EF4-FFF2-40B4-BE49-F238E27FC236}">
                <a16:creationId xmlns:a16="http://schemas.microsoft.com/office/drawing/2014/main" id="{452A0013-1A22-406F-A349-8163EE94E518}"/>
              </a:ext>
            </a:extLst>
          </p:cNvPr>
          <p:cNvCxnSpPr>
            <a:cxnSpLocks/>
          </p:cNvCxnSpPr>
          <p:nvPr>
            <p:custDataLst>
              <p:tags r:id="rId326"/>
            </p:custDataLst>
          </p:nvPr>
        </p:nvCxnSpPr>
        <p:spPr>
          <a:xfrm rot="20844000">
            <a:off x="1441696" y="-31179046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2" name="PA_直接连接符 862">
            <a:extLst>
              <a:ext uri="{FF2B5EF4-FFF2-40B4-BE49-F238E27FC236}">
                <a16:creationId xmlns:a16="http://schemas.microsoft.com/office/drawing/2014/main" id="{A8CFC0A3-C960-4D74-BE13-397503BA0EF9}"/>
              </a:ext>
            </a:extLst>
          </p:cNvPr>
          <p:cNvCxnSpPr>
            <a:cxnSpLocks/>
          </p:cNvCxnSpPr>
          <p:nvPr>
            <p:custDataLst>
              <p:tags r:id="rId327"/>
            </p:custDataLst>
          </p:nvPr>
        </p:nvCxnSpPr>
        <p:spPr>
          <a:xfrm rot="21060000">
            <a:off x="2758313" y="-31430201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3" name="PA_直接连接符 863">
            <a:extLst>
              <a:ext uri="{FF2B5EF4-FFF2-40B4-BE49-F238E27FC236}">
                <a16:creationId xmlns:a16="http://schemas.microsoft.com/office/drawing/2014/main" id="{69A6DE2F-1FAD-4473-92F4-E5E71F32AECA}"/>
              </a:ext>
            </a:extLst>
          </p:cNvPr>
          <p:cNvCxnSpPr>
            <a:cxnSpLocks/>
          </p:cNvCxnSpPr>
          <p:nvPr>
            <p:custDataLst>
              <p:tags r:id="rId328"/>
            </p:custDataLst>
          </p:nvPr>
        </p:nvCxnSpPr>
        <p:spPr>
          <a:xfrm rot="21276000">
            <a:off x="4088105" y="-31598194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4" name="PA_直接连接符 864">
            <a:extLst>
              <a:ext uri="{FF2B5EF4-FFF2-40B4-BE49-F238E27FC236}">
                <a16:creationId xmlns:a16="http://schemas.microsoft.com/office/drawing/2014/main" id="{182BE8A5-EDAA-48BD-9201-9F458AA6391B}"/>
              </a:ext>
            </a:extLst>
          </p:cNvPr>
          <p:cNvCxnSpPr>
            <a:cxnSpLocks/>
          </p:cNvCxnSpPr>
          <p:nvPr>
            <p:custDataLst>
              <p:tags r:id="rId329"/>
            </p:custDataLst>
          </p:nvPr>
        </p:nvCxnSpPr>
        <p:spPr>
          <a:xfrm rot="21492000">
            <a:off x="5425819" y="-31682357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5" name="PA_直接连接符 865">
            <a:extLst>
              <a:ext uri="{FF2B5EF4-FFF2-40B4-BE49-F238E27FC236}">
                <a16:creationId xmlns:a16="http://schemas.microsoft.com/office/drawing/2014/main" id="{AC9F3401-2EBB-4133-B028-CDDC23913D09}"/>
              </a:ext>
            </a:extLst>
          </p:cNvPr>
          <p:cNvCxnSpPr>
            <a:cxnSpLocks/>
          </p:cNvCxnSpPr>
          <p:nvPr>
            <p:custDataLst>
              <p:tags r:id="rId330"/>
            </p:custDataLst>
          </p:nvPr>
        </p:nvCxnSpPr>
        <p:spPr>
          <a:xfrm rot="108000">
            <a:off x="6766178" y="-31682356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6" name="PA_直接连接符 866">
            <a:extLst>
              <a:ext uri="{FF2B5EF4-FFF2-40B4-BE49-F238E27FC236}">
                <a16:creationId xmlns:a16="http://schemas.microsoft.com/office/drawing/2014/main" id="{97832B59-750D-43B2-BC1F-D26952EAEEFA}"/>
              </a:ext>
            </a:extLst>
          </p:cNvPr>
          <p:cNvCxnSpPr>
            <a:cxnSpLocks/>
          </p:cNvCxnSpPr>
          <p:nvPr>
            <p:custDataLst>
              <p:tags r:id="rId331"/>
            </p:custDataLst>
          </p:nvPr>
        </p:nvCxnSpPr>
        <p:spPr>
          <a:xfrm rot="324000">
            <a:off x="8103895" y="-31598195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7" name="PA_直接连接符 867">
            <a:extLst>
              <a:ext uri="{FF2B5EF4-FFF2-40B4-BE49-F238E27FC236}">
                <a16:creationId xmlns:a16="http://schemas.microsoft.com/office/drawing/2014/main" id="{A6F4621B-B9EA-4B02-BE91-E62AE3EB82DD}"/>
              </a:ext>
            </a:extLst>
          </p:cNvPr>
          <p:cNvCxnSpPr>
            <a:cxnSpLocks/>
          </p:cNvCxnSpPr>
          <p:nvPr>
            <p:custDataLst>
              <p:tags r:id="rId332"/>
            </p:custDataLst>
          </p:nvPr>
        </p:nvCxnSpPr>
        <p:spPr>
          <a:xfrm rot="540000">
            <a:off x="9433685" y="-31430202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8" name="PA_直接连接符 868">
            <a:extLst>
              <a:ext uri="{FF2B5EF4-FFF2-40B4-BE49-F238E27FC236}">
                <a16:creationId xmlns:a16="http://schemas.microsoft.com/office/drawing/2014/main" id="{927C13FE-9C2F-4290-AC7E-A561A69EA84E}"/>
              </a:ext>
            </a:extLst>
          </p:cNvPr>
          <p:cNvCxnSpPr>
            <a:cxnSpLocks/>
          </p:cNvCxnSpPr>
          <p:nvPr>
            <p:custDataLst>
              <p:tags r:id="rId333"/>
            </p:custDataLst>
          </p:nvPr>
        </p:nvCxnSpPr>
        <p:spPr>
          <a:xfrm rot="756000">
            <a:off x="10750305" y="-31179045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9" name="PA_直接连接符 869">
            <a:extLst>
              <a:ext uri="{FF2B5EF4-FFF2-40B4-BE49-F238E27FC236}">
                <a16:creationId xmlns:a16="http://schemas.microsoft.com/office/drawing/2014/main" id="{9A48D2D9-79A8-48A7-B5AA-6147CBEA3F92}"/>
              </a:ext>
            </a:extLst>
          </p:cNvPr>
          <p:cNvCxnSpPr>
            <a:cxnSpLocks/>
          </p:cNvCxnSpPr>
          <p:nvPr>
            <p:custDataLst>
              <p:tags r:id="rId334"/>
            </p:custDataLst>
          </p:nvPr>
        </p:nvCxnSpPr>
        <p:spPr>
          <a:xfrm rot="972000">
            <a:off x="12048553" y="-30845708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0" name="PA_直接连接符 870">
            <a:extLst>
              <a:ext uri="{FF2B5EF4-FFF2-40B4-BE49-F238E27FC236}">
                <a16:creationId xmlns:a16="http://schemas.microsoft.com/office/drawing/2014/main" id="{D352FD89-883B-4781-BBD9-068EEC900A5C}"/>
              </a:ext>
            </a:extLst>
          </p:cNvPr>
          <p:cNvCxnSpPr>
            <a:cxnSpLocks/>
          </p:cNvCxnSpPr>
          <p:nvPr>
            <p:custDataLst>
              <p:tags r:id="rId335"/>
            </p:custDataLst>
          </p:nvPr>
        </p:nvCxnSpPr>
        <p:spPr>
          <a:xfrm rot="1188000">
            <a:off x="13323312" y="-30431515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1" name="PA_直接连接符 871">
            <a:extLst>
              <a:ext uri="{FF2B5EF4-FFF2-40B4-BE49-F238E27FC236}">
                <a16:creationId xmlns:a16="http://schemas.microsoft.com/office/drawing/2014/main" id="{91F1B308-1357-46BF-81D4-E9182C21F66D}"/>
              </a:ext>
            </a:extLst>
          </p:cNvPr>
          <p:cNvCxnSpPr>
            <a:cxnSpLocks/>
          </p:cNvCxnSpPr>
          <p:nvPr>
            <p:custDataLst>
              <p:tags r:id="rId336"/>
            </p:custDataLst>
          </p:nvPr>
        </p:nvCxnSpPr>
        <p:spPr>
          <a:xfrm rot="1404000">
            <a:off x="14569545" y="-29938095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2" name="PA_直接连接符 872">
            <a:extLst>
              <a:ext uri="{FF2B5EF4-FFF2-40B4-BE49-F238E27FC236}">
                <a16:creationId xmlns:a16="http://schemas.microsoft.com/office/drawing/2014/main" id="{4002B829-559D-4076-A6F9-6DBF0476393A}"/>
              </a:ext>
            </a:extLst>
          </p:cNvPr>
          <p:cNvCxnSpPr>
            <a:cxnSpLocks/>
          </p:cNvCxnSpPr>
          <p:nvPr>
            <p:custDataLst>
              <p:tags r:id="rId337"/>
            </p:custDataLst>
          </p:nvPr>
        </p:nvCxnSpPr>
        <p:spPr>
          <a:xfrm rot="1620000">
            <a:off x="15782340" y="-29367396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3" name="PA_直接连接符 873">
            <a:extLst>
              <a:ext uri="{FF2B5EF4-FFF2-40B4-BE49-F238E27FC236}">
                <a16:creationId xmlns:a16="http://schemas.microsoft.com/office/drawing/2014/main" id="{F70F1250-CDD9-41FE-90CF-5BBDC251897D}"/>
              </a:ext>
            </a:extLst>
          </p:cNvPr>
          <p:cNvCxnSpPr>
            <a:cxnSpLocks/>
          </p:cNvCxnSpPr>
          <p:nvPr>
            <p:custDataLst>
              <p:tags r:id="rId338"/>
            </p:custDataLst>
          </p:nvPr>
        </p:nvCxnSpPr>
        <p:spPr>
          <a:xfrm rot="1836000">
            <a:off x="16956906" y="-28721676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4" name="PA_直接连接符 874">
            <a:extLst>
              <a:ext uri="{FF2B5EF4-FFF2-40B4-BE49-F238E27FC236}">
                <a16:creationId xmlns:a16="http://schemas.microsoft.com/office/drawing/2014/main" id="{A331348C-757A-4565-9095-B9501A95854E}"/>
              </a:ext>
            </a:extLst>
          </p:cNvPr>
          <p:cNvCxnSpPr>
            <a:cxnSpLocks/>
          </p:cNvCxnSpPr>
          <p:nvPr>
            <p:custDataLst>
              <p:tags r:id="rId339"/>
            </p:custDataLst>
          </p:nvPr>
        </p:nvCxnSpPr>
        <p:spPr>
          <a:xfrm rot="2052000">
            <a:off x="18088610" y="-28003475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5" name="PA_直接连接符 875">
            <a:extLst>
              <a:ext uri="{FF2B5EF4-FFF2-40B4-BE49-F238E27FC236}">
                <a16:creationId xmlns:a16="http://schemas.microsoft.com/office/drawing/2014/main" id="{8092B6F2-9AB7-44E6-977A-D1DB7DECEC44}"/>
              </a:ext>
            </a:extLst>
          </p:cNvPr>
          <p:cNvCxnSpPr>
            <a:cxnSpLocks/>
          </p:cNvCxnSpPr>
          <p:nvPr>
            <p:custDataLst>
              <p:tags r:id="rId340"/>
            </p:custDataLst>
          </p:nvPr>
        </p:nvCxnSpPr>
        <p:spPr>
          <a:xfrm rot="2268000">
            <a:off x="19172985" y="-27215631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6" name="PA_直接连接符 876">
            <a:extLst>
              <a:ext uri="{FF2B5EF4-FFF2-40B4-BE49-F238E27FC236}">
                <a16:creationId xmlns:a16="http://schemas.microsoft.com/office/drawing/2014/main" id="{26A43B94-F046-4766-81C8-AC267283DB2F}"/>
              </a:ext>
            </a:extLst>
          </p:cNvPr>
          <p:cNvCxnSpPr>
            <a:cxnSpLocks/>
          </p:cNvCxnSpPr>
          <p:nvPr>
            <p:custDataLst>
              <p:tags r:id="rId341"/>
            </p:custDataLst>
          </p:nvPr>
        </p:nvCxnSpPr>
        <p:spPr>
          <a:xfrm rot="2484000">
            <a:off x="20205749" y="-26361251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7" name="PA_直接连接符 877">
            <a:extLst>
              <a:ext uri="{FF2B5EF4-FFF2-40B4-BE49-F238E27FC236}">
                <a16:creationId xmlns:a16="http://schemas.microsoft.com/office/drawing/2014/main" id="{7C82755C-DB32-4266-B409-61B04A5E1F35}"/>
              </a:ext>
            </a:extLst>
          </p:cNvPr>
          <p:cNvCxnSpPr>
            <a:cxnSpLocks/>
          </p:cNvCxnSpPr>
          <p:nvPr>
            <p:custDataLst>
              <p:tags r:id="rId342"/>
            </p:custDataLst>
          </p:nvPr>
        </p:nvCxnSpPr>
        <p:spPr>
          <a:xfrm rot="2700000">
            <a:off x="21182831" y="-25443713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8" name="PA_直接连接符 878">
            <a:extLst>
              <a:ext uri="{FF2B5EF4-FFF2-40B4-BE49-F238E27FC236}">
                <a16:creationId xmlns:a16="http://schemas.microsoft.com/office/drawing/2014/main" id="{5D6FFC09-DE67-4F22-B736-F9C573D681CB}"/>
              </a:ext>
            </a:extLst>
          </p:cNvPr>
          <p:cNvCxnSpPr>
            <a:cxnSpLocks/>
          </p:cNvCxnSpPr>
          <p:nvPr>
            <p:custDataLst>
              <p:tags r:id="rId343"/>
            </p:custDataLst>
          </p:nvPr>
        </p:nvCxnSpPr>
        <p:spPr>
          <a:xfrm rot="2916000">
            <a:off x="22100371" y="-24466632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9" name="PA_直接连接符 879">
            <a:extLst>
              <a:ext uri="{FF2B5EF4-FFF2-40B4-BE49-F238E27FC236}">
                <a16:creationId xmlns:a16="http://schemas.microsoft.com/office/drawing/2014/main" id="{D5B26D8A-3D45-4A41-B7CE-76B92A1658FF}"/>
              </a:ext>
            </a:extLst>
          </p:cNvPr>
          <p:cNvCxnSpPr>
            <a:cxnSpLocks/>
          </p:cNvCxnSpPr>
          <p:nvPr>
            <p:custDataLst>
              <p:tags r:id="rId344"/>
            </p:custDataLst>
          </p:nvPr>
        </p:nvCxnSpPr>
        <p:spPr>
          <a:xfrm rot="3132000">
            <a:off x="22954748" y="-23433866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0" name="PA_直接连接符 880">
            <a:extLst>
              <a:ext uri="{FF2B5EF4-FFF2-40B4-BE49-F238E27FC236}">
                <a16:creationId xmlns:a16="http://schemas.microsoft.com/office/drawing/2014/main" id="{8CB07524-59EF-4CFE-B3DA-23D6B2F88033}"/>
              </a:ext>
            </a:extLst>
          </p:cNvPr>
          <p:cNvCxnSpPr>
            <a:cxnSpLocks/>
          </p:cNvCxnSpPr>
          <p:nvPr>
            <p:custDataLst>
              <p:tags r:id="rId345"/>
            </p:custDataLst>
          </p:nvPr>
        </p:nvCxnSpPr>
        <p:spPr>
          <a:xfrm rot="3348000">
            <a:off x="23742591" y="-22349494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1" name="PA_直接连接符 881">
            <a:extLst>
              <a:ext uri="{FF2B5EF4-FFF2-40B4-BE49-F238E27FC236}">
                <a16:creationId xmlns:a16="http://schemas.microsoft.com/office/drawing/2014/main" id="{D61C6A1E-A36E-44E5-AA85-70699BE82836}"/>
              </a:ext>
            </a:extLst>
          </p:cNvPr>
          <p:cNvCxnSpPr>
            <a:cxnSpLocks/>
          </p:cNvCxnSpPr>
          <p:nvPr>
            <p:custDataLst>
              <p:tags r:id="rId346"/>
            </p:custDataLst>
          </p:nvPr>
        </p:nvCxnSpPr>
        <p:spPr>
          <a:xfrm rot="3564000">
            <a:off x="24460791" y="-21217788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2" name="PA_直接连接符 882">
            <a:extLst>
              <a:ext uri="{FF2B5EF4-FFF2-40B4-BE49-F238E27FC236}">
                <a16:creationId xmlns:a16="http://schemas.microsoft.com/office/drawing/2014/main" id="{2C430263-9D62-4956-A208-6017D1EEF7EA}"/>
              </a:ext>
            </a:extLst>
          </p:cNvPr>
          <p:cNvCxnSpPr>
            <a:cxnSpLocks/>
          </p:cNvCxnSpPr>
          <p:nvPr>
            <p:custDataLst>
              <p:tags r:id="rId347"/>
            </p:custDataLst>
          </p:nvPr>
        </p:nvCxnSpPr>
        <p:spPr>
          <a:xfrm rot="3780000">
            <a:off x="25106515" y="-20043222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3" name="PA_直接连接符 883">
            <a:extLst>
              <a:ext uri="{FF2B5EF4-FFF2-40B4-BE49-F238E27FC236}">
                <a16:creationId xmlns:a16="http://schemas.microsoft.com/office/drawing/2014/main" id="{AD2C3036-5EC5-425D-AADD-EF026DCD99BF}"/>
              </a:ext>
            </a:extLst>
          </p:cNvPr>
          <p:cNvCxnSpPr>
            <a:cxnSpLocks/>
          </p:cNvCxnSpPr>
          <p:nvPr>
            <p:custDataLst>
              <p:tags r:id="rId348"/>
            </p:custDataLst>
          </p:nvPr>
        </p:nvCxnSpPr>
        <p:spPr>
          <a:xfrm rot="3996000">
            <a:off x="25677212" y="-18830430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4" name="PA_直接连接符 884">
            <a:extLst>
              <a:ext uri="{FF2B5EF4-FFF2-40B4-BE49-F238E27FC236}">
                <a16:creationId xmlns:a16="http://schemas.microsoft.com/office/drawing/2014/main" id="{D8E2100B-E0A8-498A-AE87-F10A9CBDF789}"/>
              </a:ext>
            </a:extLst>
          </p:cNvPr>
          <p:cNvCxnSpPr>
            <a:cxnSpLocks/>
          </p:cNvCxnSpPr>
          <p:nvPr>
            <p:custDataLst>
              <p:tags r:id="rId349"/>
            </p:custDataLst>
          </p:nvPr>
        </p:nvCxnSpPr>
        <p:spPr>
          <a:xfrm rot="4212000">
            <a:off x="26170631" y="-17584193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5" name="PA_直接连接符 885">
            <a:extLst>
              <a:ext uri="{FF2B5EF4-FFF2-40B4-BE49-F238E27FC236}">
                <a16:creationId xmlns:a16="http://schemas.microsoft.com/office/drawing/2014/main" id="{82C696E1-5E20-4622-82DF-AA35F56EE9BB}"/>
              </a:ext>
            </a:extLst>
          </p:cNvPr>
          <p:cNvCxnSpPr>
            <a:cxnSpLocks/>
          </p:cNvCxnSpPr>
          <p:nvPr>
            <p:custDataLst>
              <p:tags r:id="rId350"/>
            </p:custDataLst>
          </p:nvPr>
        </p:nvCxnSpPr>
        <p:spPr>
          <a:xfrm rot="4428000">
            <a:off x="26584826" y="-16309436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6" name="PA_直接连接符 886">
            <a:extLst>
              <a:ext uri="{FF2B5EF4-FFF2-40B4-BE49-F238E27FC236}">
                <a16:creationId xmlns:a16="http://schemas.microsoft.com/office/drawing/2014/main" id="{8BF7EB67-7E81-4FE8-BEC5-22E386074EB8}"/>
              </a:ext>
            </a:extLst>
          </p:cNvPr>
          <p:cNvCxnSpPr>
            <a:cxnSpLocks/>
          </p:cNvCxnSpPr>
          <p:nvPr>
            <p:custDataLst>
              <p:tags r:id="rId351"/>
            </p:custDataLst>
          </p:nvPr>
        </p:nvCxnSpPr>
        <p:spPr>
          <a:xfrm rot="4644000">
            <a:off x="26918159" y="-15011188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7" name="PA_直接连接符 887">
            <a:extLst>
              <a:ext uri="{FF2B5EF4-FFF2-40B4-BE49-F238E27FC236}">
                <a16:creationId xmlns:a16="http://schemas.microsoft.com/office/drawing/2014/main" id="{FFCB00D4-245F-4513-9D04-F5A3F13AF865}"/>
              </a:ext>
            </a:extLst>
          </p:cNvPr>
          <p:cNvCxnSpPr>
            <a:cxnSpLocks/>
          </p:cNvCxnSpPr>
          <p:nvPr>
            <p:custDataLst>
              <p:tags r:id="rId352"/>
            </p:custDataLst>
          </p:nvPr>
        </p:nvCxnSpPr>
        <p:spPr>
          <a:xfrm rot="4860000">
            <a:off x="27169315" y="-13694568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8" name="PA_直接连接符 888">
            <a:extLst>
              <a:ext uri="{FF2B5EF4-FFF2-40B4-BE49-F238E27FC236}">
                <a16:creationId xmlns:a16="http://schemas.microsoft.com/office/drawing/2014/main" id="{9E59E894-CC29-492C-BD10-005DD90C5754}"/>
              </a:ext>
            </a:extLst>
          </p:cNvPr>
          <p:cNvCxnSpPr>
            <a:cxnSpLocks/>
          </p:cNvCxnSpPr>
          <p:nvPr>
            <p:custDataLst>
              <p:tags r:id="rId353"/>
            </p:custDataLst>
          </p:nvPr>
        </p:nvCxnSpPr>
        <p:spPr>
          <a:xfrm rot="5076000">
            <a:off x="27337308" y="-12364778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9" name="PA_直接连接符 889">
            <a:extLst>
              <a:ext uri="{FF2B5EF4-FFF2-40B4-BE49-F238E27FC236}">
                <a16:creationId xmlns:a16="http://schemas.microsoft.com/office/drawing/2014/main" id="{0C0115F5-C6EE-4D60-A5B9-C8ECB0AF0DD7}"/>
              </a:ext>
            </a:extLst>
          </p:cNvPr>
          <p:cNvCxnSpPr>
            <a:cxnSpLocks/>
          </p:cNvCxnSpPr>
          <p:nvPr>
            <p:custDataLst>
              <p:tags r:id="rId354"/>
            </p:custDataLst>
          </p:nvPr>
        </p:nvCxnSpPr>
        <p:spPr>
          <a:xfrm rot="5292000">
            <a:off x="27421470" y="-11027063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0" name="PA_直接连接符 890">
            <a:extLst>
              <a:ext uri="{FF2B5EF4-FFF2-40B4-BE49-F238E27FC236}">
                <a16:creationId xmlns:a16="http://schemas.microsoft.com/office/drawing/2014/main" id="{9A6ABBFE-4E05-44BD-AA73-9007786C09B8}"/>
              </a:ext>
            </a:extLst>
          </p:cNvPr>
          <p:cNvCxnSpPr>
            <a:cxnSpLocks/>
          </p:cNvCxnSpPr>
          <p:nvPr>
            <p:custDataLst>
              <p:tags r:id="rId355"/>
            </p:custDataLst>
          </p:nvPr>
        </p:nvCxnSpPr>
        <p:spPr>
          <a:xfrm rot="5508000">
            <a:off x="27421468" y="-9686705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1" name="PA_直接连接符 891">
            <a:extLst>
              <a:ext uri="{FF2B5EF4-FFF2-40B4-BE49-F238E27FC236}">
                <a16:creationId xmlns:a16="http://schemas.microsoft.com/office/drawing/2014/main" id="{D77E2D04-19A0-4AB6-8D45-F882110CBF9C}"/>
              </a:ext>
            </a:extLst>
          </p:cNvPr>
          <p:cNvCxnSpPr>
            <a:cxnSpLocks/>
          </p:cNvCxnSpPr>
          <p:nvPr>
            <p:custDataLst>
              <p:tags r:id="rId356"/>
            </p:custDataLst>
          </p:nvPr>
        </p:nvCxnSpPr>
        <p:spPr>
          <a:xfrm rot="5724000">
            <a:off x="27337307" y="-8348991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2" name="PA_直接连接符 892">
            <a:extLst>
              <a:ext uri="{FF2B5EF4-FFF2-40B4-BE49-F238E27FC236}">
                <a16:creationId xmlns:a16="http://schemas.microsoft.com/office/drawing/2014/main" id="{B3B4D562-65EB-47B3-8F97-BF8CC0E657CD}"/>
              </a:ext>
            </a:extLst>
          </p:cNvPr>
          <p:cNvCxnSpPr>
            <a:cxnSpLocks/>
          </p:cNvCxnSpPr>
          <p:nvPr>
            <p:custDataLst>
              <p:tags r:id="rId357"/>
            </p:custDataLst>
          </p:nvPr>
        </p:nvCxnSpPr>
        <p:spPr>
          <a:xfrm rot="5940000">
            <a:off x="27169316" y="-7019199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3" name="PA_直接连接符 893">
            <a:extLst>
              <a:ext uri="{FF2B5EF4-FFF2-40B4-BE49-F238E27FC236}">
                <a16:creationId xmlns:a16="http://schemas.microsoft.com/office/drawing/2014/main" id="{1F66A965-924D-4832-8B66-F35F72DEE7C1}"/>
              </a:ext>
            </a:extLst>
          </p:cNvPr>
          <p:cNvCxnSpPr>
            <a:cxnSpLocks/>
          </p:cNvCxnSpPr>
          <p:nvPr>
            <p:custDataLst>
              <p:tags r:id="rId358"/>
            </p:custDataLst>
          </p:nvPr>
        </p:nvCxnSpPr>
        <p:spPr>
          <a:xfrm rot="6156000">
            <a:off x="26918159" y="-5702581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4" name="PA_直接连接符 894">
            <a:extLst>
              <a:ext uri="{FF2B5EF4-FFF2-40B4-BE49-F238E27FC236}">
                <a16:creationId xmlns:a16="http://schemas.microsoft.com/office/drawing/2014/main" id="{6ABCF86F-3848-4F2C-B0AA-395CE4B79DA6}"/>
              </a:ext>
            </a:extLst>
          </p:cNvPr>
          <p:cNvCxnSpPr>
            <a:cxnSpLocks/>
          </p:cNvCxnSpPr>
          <p:nvPr>
            <p:custDataLst>
              <p:tags r:id="rId359"/>
            </p:custDataLst>
          </p:nvPr>
        </p:nvCxnSpPr>
        <p:spPr>
          <a:xfrm rot="6372000">
            <a:off x="26584825" y="-4404333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5" name="PA_直接连接符 895">
            <a:extLst>
              <a:ext uri="{FF2B5EF4-FFF2-40B4-BE49-F238E27FC236}">
                <a16:creationId xmlns:a16="http://schemas.microsoft.com/office/drawing/2014/main" id="{CE4EDF1C-140A-4AEF-B8C7-57D04158D2EF}"/>
              </a:ext>
            </a:extLst>
          </p:cNvPr>
          <p:cNvCxnSpPr>
            <a:cxnSpLocks/>
          </p:cNvCxnSpPr>
          <p:nvPr>
            <p:custDataLst>
              <p:tags r:id="rId360"/>
            </p:custDataLst>
          </p:nvPr>
        </p:nvCxnSpPr>
        <p:spPr>
          <a:xfrm rot="6588000">
            <a:off x="26170631" y="-3129573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6" name="PA_直接连接符 896">
            <a:extLst>
              <a:ext uri="{FF2B5EF4-FFF2-40B4-BE49-F238E27FC236}">
                <a16:creationId xmlns:a16="http://schemas.microsoft.com/office/drawing/2014/main" id="{06447277-7162-4009-9753-CB41EF5F081E}"/>
              </a:ext>
            </a:extLst>
          </p:cNvPr>
          <p:cNvCxnSpPr>
            <a:cxnSpLocks/>
          </p:cNvCxnSpPr>
          <p:nvPr>
            <p:custDataLst>
              <p:tags r:id="rId361"/>
            </p:custDataLst>
          </p:nvPr>
        </p:nvCxnSpPr>
        <p:spPr>
          <a:xfrm rot="6804000">
            <a:off x="25677210" y="-1883339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7" name="PA_直接连接符 897">
            <a:extLst>
              <a:ext uri="{FF2B5EF4-FFF2-40B4-BE49-F238E27FC236}">
                <a16:creationId xmlns:a16="http://schemas.microsoft.com/office/drawing/2014/main" id="{FBC69679-1C5D-4FB9-8A04-3DE56A645CD1}"/>
              </a:ext>
            </a:extLst>
          </p:cNvPr>
          <p:cNvCxnSpPr>
            <a:cxnSpLocks/>
          </p:cNvCxnSpPr>
          <p:nvPr>
            <p:custDataLst>
              <p:tags r:id="rId362"/>
            </p:custDataLst>
          </p:nvPr>
        </p:nvCxnSpPr>
        <p:spPr>
          <a:xfrm rot="7020000">
            <a:off x="25106511" y="-670546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8" name="PA_直接连接符 898">
            <a:extLst>
              <a:ext uri="{FF2B5EF4-FFF2-40B4-BE49-F238E27FC236}">
                <a16:creationId xmlns:a16="http://schemas.microsoft.com/office/drawing/2014/main" id="{9241283C-F62F-4DCC-9077-FB519CB41F93}"/>
              </a:ext>
            </a:extLst>
          </p:cNvPr>
          <p:cNvCxnSpPr>
            <a:cxnSpLocks/>
          </p:cNvCxnSpPr>
          <p:nvPr>
            <p:custDataLst>
              <p:tags r:id="rId363"/>
            </p:custDataLst>
          </p:nvPr>
        </p:nvCxnSpPr>
        <p:spPr>
          <a:xfrm rot="7236000">
            <a:off x="24460791" y="504021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9" name="PA_直接连接符 899">
            <a:extLst>
              <a:ext uri="{FF2B5EF4-FFF2-40B4-BE49-F238E27FC236}">
                <a16:creationId xmlns:a16="http://schemas.microsoft.com/office/drawing/2014/main" id="{8F2B79EC-B9A2-4080-AB7D-E6A05B13B1E5}"/>
              </a:ext>
            </a:extLst>
          </p:cNvPr>
          <p:cNvCxnSpPr>
            <a:cxnSpLocks/>
          </p:cNvCxnSpPr>
          <p:nvPr>
            <p:custDataLst>
              <p:tags r:id="rId364"/>
            </p:custDataLst>
          </p:nvPr>
        </p:nvCxnSpPr>
        <p:spPr>
          <a:xfrm rot="7452000">
            <a:off x="23742589" y="1635724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0" name="PA_直接连接符 900">
            <a:extLst>
              <a:ext uri="{FF2B5EF4-FFF2-40B4-BE49-F238E27FC236}">
                <a16:creationId xmlns:a16="http://schemas.microsoft.com/office/drawing/2014/main" id="{AFD19BFA-ACF4-4055-8D8C-D2ACFCB91A4E}"/>
              </a:ext>
            </a:extLst>
          </p:cNvPr>
          <p:cNvCxnSpPr>
            <a:cxnSpLocks/>
          </p:cNvCxnSpPr>
          <p:nvPr>
            <p:custDataLst>
              <p:tags r:id="rId365"/>
            </p:custDataLst>
          </p:nvPr>
        </p:nvCxnSpPr>
        <p:spPr>
          <a:xfrm rot="7668000">
            <a:off x="22954745" y="2720099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1" name="PA_直接连接符 901">
            <a:extLst>
              <a:ext uri="{FF2B5EF4-FFF2-40B4-BE49-F238E27FC236}">
                <a16:creationId xmlns:a16="http://schemas.microsoft.com/office/drawing/2014/main" id="{E0DE6274-8BBF-4605-B404-5510EA0735E9}"/>
              </a:ext>
            </a:extLst>
          </p:cNvPr>
          <p:cNvCxnSpPr>
            <a:cxnSpLocks/>
          </p:cNvCxnSpPr>
          <p:nvPr>
            <p:custDataLst>
              <p:tags r:id="rId366"/>
            </p:custDataLst>
          </p:nvPr>
        </p:nvCxnSpPr>
        <p:spPr>
          <a:xfrm rot="7884000">
            <a:off x="22100367" y="3752863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2" name="PA_直接连接符 902">
            <a:extLst>
              <a:ext uri="{FF2B5EF4-FFF2-40B4-BE49-F238E27FC236}">
                <a16:creationId xmlns:a16="http://schemas.microsoft.com/office/drawing/2014/main" id="{8C3337FA-DD96-496C-9FFC-614E5189C96B}"/>
              </a:ext>
            </a:extLst>
          </p:cNvPr>
          <p:cNvCxnSpPr>
            <a:cxnSpLocks/>
          </p:cNvCxnSpPr>
          <p:nvPr>
            <p:custDataLst>
              <p:tags r:id="rId367"/>
            </p:custDataLst>
          </p:nvPr>
        </p:nvCxnSpPr>
        <p:spPr>
          <a:xfrm rot="8100000">
            <a:off x="21182829" y="4729943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3" name="PA_直接连接符 903">
            <a:extLst>
              <a:ext uri="{FF2B5EF4-FFF2-40B4-BE49-F238E27FC236}">
                <a16:creationId xmlns:a16="http://schemas.microsoft.com/office/drawing/2014/main" id="{6D4F974D-6001-4162-804F-993BAA97F938}"/>
              </a:ext>
            </a:extLst>
          </p:cNvPr>
          <p:cNvCxnSpPr>
            <a:cxnSpLocks/>
          </p:cNvCxnSpPr>
          <p:nvPr>
            <p:custDataLst>
              <p:tags r:id="rId368"/>
            </p:custDataLst>
          </p:nvPr>
        </p:nvCxnSpPr>
        <p:spPr>
          <a:xfrm rot="8316000">
            <a:off x="20205747" y="5647483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4" name="PA_直接连接符 904">
            <a:extLst>
              <a:ext uri="{FF2B5EF4-FFF2-40B4-BE49-F238E27FC236}">
                <a16:creationId xmlns:a16="http://schemas.microsoft.com/office/drawing/2014/main" id="{C37D0110-9927-4C17-AEA3-655E0000C9B5}"/>
              </a:ext>
            </a:extLst>
          </p:cNvPr>
          <p:cNvCxnSpPr>
            <a:cxnSpLocks/>
          </p:cNvCxnSpPr>
          <p:nvPr>
            <p:custDataLst>
              <p:tags r:id="rId369"/>
            </p:custDataLst>
          </p:nvPr>
        </p:nvCxnSpPr>
        <p:spPr>
          <a:xfrm rot="8532000">
            <a:off x="19172980" y="6501861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5" name="PA_直接连接符 905">
            <a:extLst>
              <a:ext uri="{FF2B5EF4-FFF2-40B4-BE49-F238E27FC236}">
                <a16:creationId xmlns:a16="http://schemas.microsoft.com/office/drawing/2014/main" id="{D2AD46FA-2D63-40EC-9CF6-461C5C9B55E4}"/>
              </a:ext>
            </a:extLst>
          </p:cNvPr>
          <p:cNvCxnSpPr>
            <a:cxnSpLocks/>
          </p:cNvCxnSpPr>
          <p:nvPr>
            <p:custDataLst>
              <p:tags r:id="rId370"/>
            </p:custDataLst>
          </p:nvPr>
        </p:nvCxnSpPr>
        <p:spPr>
          <a:xfrm rot="8748000">
            <a:off x="18088609" y="7289704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6" name="PA_直接连接符 906">
            <a:extLst>
              <a:ext uri="{FF2B5EF4-FFF2-40B4-BE49-F238E27FC236}">
                <a16:creationId xmlns:a16="http://schemas.microsoft.com/office/drawing/2014/main" id="{A157DC81-286A-4791-BF06-7F6DB5F6818C}"/>
              </a:ext>
            </a:extLst>
          </p:cNvPr>
          <p:cNvCxnSpPr>
            <a:cxnSpLocks/>
          </p:cNvCxnSpPr>
          <p:nvPr>
            <p:custDataLst>
              <p:tags r:id="rId371"/>
            </p:custDataLst>
          </p:nvPr>
        </p:nvCxnSpPr>
        <p:spPr>
          <a:xfrm rot="8964000">
            <a:off x="16956903" y="8007905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7" name="PA_直接连接符 907">
            <a:extLst>
              <a:ext uri="{FF2B5EF4-FFF2-40B4-BE49-F238E27FC236}">
                <a16:creationId xmlns:a16="http://schemas.microsoft.com/office/drawing/2014/main" id="{72FE5AFA-C6D8-4731-93DE-6A7E50BF3DDA}"/>
              </a:ext>
            </a:extLst>
          </p:cNvPr>
          <p:cNvCxnSpPr>
            <a:cxnSpLocks/>
          </p:cNvCxnSpPr>
          <p:nvPr>
            <p:custDataLst>
              <p:tags r:id="rId372"/>
            </p:custDataLst>
          </p:nvPr>
        </p:nvCxnSpPr>
        <p:spPr>
          <a:xfrm rot="9180000">
            <a:off x="15782337" y="8653629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8" name="PA_直接连接符 908">
            <a:extLst>
              <a:ext uri="{FF2B5EF4-FFF2-40B4-BE49-F238E27FC236}">
                <a16:creationId xmlns:a16="http://schemas.microsoft.com/office/drawing/2014/main" id="{5A057B2B-27E7-4F33-95E9-547F5A82309F}"/>
              </a:ext>
            </a:extLst>
          </p:cNvPr>
          <p:cNvCxnSpPr>
            <a:cxnSpLocks/>
          </p:cNvCxnSpPr>
          <p:nvPr>
            <p:custDataLst>
              <p:tags r:id="rId373"/>
            </p:custDataLst>
          </p:nvPr>
        </p:nvCxnSpPr>
        <p:spPr>
          <a:xfrm rot="9396000">
            <a:off x="14569543" y="9224325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9" name="PA_直接连接符 909">
            <a:extLst>
              <a:ext uri="{FF2B5EF4-FFF2-40B4-BE49-F238E27FC236}">
                <a16:creationId xmlns:a16="http://schemas.microsoft.com/office/drawing/2014/main" id="{08A3EF9A-23FB-4F25-82F0-CC825F52904B}"/>
              </a:ext>
            </a:extLst>
          </p:cNvPr>
          <p:cNvCxnSpPr>
            <a:cxnSpLocks/>
          </p:cNvCxnSpPr>
          <p:nvPr>
            <p:custDataLst>
              <p:tags r:id="rId374"/>
            </p:custDataLst>
          </p:nvPr>
        </p:nvCxnSpPr>
        <p:spPr>
          <a:xfrm rot="9612000">
            <a:off x="13323309" y="9717745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0" name="PA_直接连接符 910">
            <a:extLst>
              <a:ext uri="{FF2B5EF4-FFF2-40B4-BE49-F238E27FC236}">
                <a16:creationId xmlns:a16="http://schemas.microsoft.com/office/drawing/2014/main" id="{83F22613-BEC5-40C2-BEF1-4E1A2CE2FBBC}"/>
              </a:ext>
            </a:extLst>
          </p:cNvPr>
          <p:cNvCxnSpPr>
            <a:cxnSpLocks/>
          </p:cNvCxnSpPr>
          <p:nvPr>
            <p:custDataLst>
              <p:tags r:id="rId375"/>
            </p:custDataLst>
          </p:nvPr>
        </p:nvCxnSpPr>
        <p:spPr>
          <a:xfrm rot="9828000">
            <a:off x="12048550" y="10131939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1" name="PA_直接连接符 911">
            <a:extLst>
              <a:ext uri="{FF2B5EF4-FFF2-40B4-BE49-F238E27FC236}">
                <a16:creationId xmlns:a16="http://schemas.microsoft.com/office/drawing/2014/main" id="{0C761AF3-69B9-4847-A4B3-93974318E087}"/>
              </a:ext>
            </a:extLst>
          </p:cNvPr>
          <p:cNvCxnSpPr>
            <a:cxnSpLocks/>
          </p:cNvCxnSpPr>
          <p:nvPr>
            <p:custDataLst>
              <p:tags r:id="rId376"/>
            </p:custDataLst>
          </p:nvPr>
        </p:nvCxnSpPr>
        <p:spPr>
          <a:xfrm rot="10044000">
            <a:off x="10750301" y="10465273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2" name="PA_直接连接符 912">
            <a:extLst>
              <a:ext uri="{FF2B5EF4-FFF2-40B4-BE49-F238E27FC236}">
                <a16:creationId xmlns:a16="http://schemas.microsoft.com/office/drawing/2014/main" id="{672AABCA-9ECF-41E4-9C32-D427063B8128}"/>
              </a:ext>
            </a:extLst>
          </p:cNvPr>
          <p:cNvCxnSpPr>
            <a:cxnSpLocks/>
          </p:cNvCxnSpPr>
          <p:nvPr>
            <p:custDataLst>
              <p:tags r:id="rId377"/>
            </p:custDataLst>
          </p:nvPr>
        </p:nvCxnSpPr>
        <p:spPr>
          <a:xfrm rot="10260000">
            <a:off x="9433683" y="10716430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3" name="PA_直接连接符 913">
            <a:extLst>
              <a:ext uri="{FF2B5EF4-FFF2-40B4-BE49-F238E27FC236}">
                <a16:creationId xmlns:a16="http://schemas.microsoft.com/office/drawing/2014/main" id="{83A988AF-A0C2-4B6D-BC6B-75B2474A0F94}"/>
              </a:ext>
            </a:extLst>
          </p:cNvPr>
          <p:cNvCxnSpPr>
            <a:cxnSpLocks/>
          </p:cNvCxnSpPr>
          <p:nvPr>
            <p:custDataLst>
              <p:tags r:id="rId378"/>
            </p:custDataLst>
          </p:nvPr>
        </p:nvCxnSpPr>
        <p:spPr>
          <a:xfrm rot="10476000">
            <a:off x="8103894" y="10884422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4" name="PA_直接连接符 914">
            <a:extLst>
              <a:ext uri="{FF2B5EF4-FFF2-40B4-BE49-F238E27FC236}">
                <a16:creationId xmlns:a16="http://schemas.microsoft.com/office/drawing/2014/main" id="{70FD3418-A748-4481-8C37-0F27493E9D82}"/>
              </a:ext>
            </a:extLst>
          </p:cNvPr>
          <p:cNvCxnSpPr>
            <a:cxnSpLocks/>
          </p:cNvCxnSpPr>
          <p:nvPr>
            <p:custDataLst>
              <p:tags r:id="rId379"/>
            </p:custDataLst>
          </p:nvPr>
        </p:nvCxnSpPr>
        <p:spPr>
          <a:xfrm rot="10692000">
            <a:off x="6766180" y="10968581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5" name="PA_直接连接符 915">
            <a:extLst>
              <a:ext uri="{FF2B5EF4-FFF2-40B4-BE49-F238E27FC236}">
                <a16:creationId xmlns:a16="http://schemas.microsoft.com/office/drawing/2014/main" id="{317C778C-FE59-4F16-8574-671B17F56F06}"/>
              </a:ext>
            </a:extLst>
          </p:cNvPr>
          <p:cNvCxnSpPr>
            <a:cxnSpLocks/>
          </p:cNvCxnSpPr>
          <p:nvPr>
            <p:custDataLst>
              <p:tags r:id="rId380"/>
            </p:custDataLst>
          </p:nvPr>
        </p:nvCxnSpPr>
        <p:spPr>
          <a:xfrm rot="10908000">
            <a:off x="5425821" y="10968582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6" name="PA_直接连接符 916">
            <a:extLst>
              <a:ext uri="{FF2B5EF4-FFF2-40B4-BE49-F238E27FC236}">
                <a16:creationId xmlns:a16="http://schemas.microsoft.com/office/drawing/2014/main" id="{FC6EA082-BDF8-4ACF-A59D-C00107560575}"/>
              </a:ext>
            </a:extLst>
          </p:cNvPr>
          <p:cNvCxnSpPr>
            <a:cxnSpLocks/>
          </p:cNvCxnSpPr>
          <p:nvPr>
            <p:custDataLst>
              <p:tags r:id="rId381"/>
            </p:custDataLst>
          </p:nvPr>
        </p:nvCxnSpPr>
        <p:spPr>
          <a:xfrm rot="11124000">
            <a:off x="4088107" y="10884420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7" name="PA_直接连接符 917">
            <a:extLst>
              <a:ext uri="{FF2B5EF4-FFF2-40B4-BE49-F238E27FC236}">
                <a16:creationId xmlns:a16="http://schemas.microsoft.com/office/drawing/2014/main" id="{BFD551B6-D30D-4836-8CF6-C8FED762141E}"/>
              </a:ext>
            </a:extLst>
          </p:cNvPr>
          <p:cNvCxnSpPr>
            <a:cxnSpLocks/>
          </p:cNvCxnSpPr>
          <p:nvPr>
            <p:custDataLst>
              <p:tags r:id="rId382"/>
            </p:custDataLst>
          </p:nvPr>
        </p:nvCxnSpPr>
        <p:spPr>
          <a:xfrm rot="11340000">
            <a:off x="2758315" y="10716429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8" name="PA_直接连接符 918">
            <a:extLst>
              <a:ext uri="{FF2B5EF4-FFF2-40B4-BE49-F238E27FC236}">
                <a16:creationId xmlns:a16="http://schemas.microsoft.com/office/drawing/2014/main" id="{2A0FA5F3-9BF8-415A-87D7-DDB04BDE54CD}"/>
              </a:ext>
            </a:extLst>
          </p:cNvPr>
          <p:cNvCxnSpPr>
            <a:cxnSpLocks/>
          </p:cNvCxnSpPr>
          <p:nvPr>
            <p:custDataLst>
              <p:tags r:id="rId383"/>
            </p:custDataLst>
          </p:nvPr>
        </p:nvCxnSpPr>
        <p:spPr>
          <a:xfrm rot="11556000">
            <a:off x="1441697" y="10465270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9" name="PA_直接连接符 919">
            <a:extLst>
              <a:ext uri="{FF2B5EF4-FFF2-40B4-BE49-F238E27FC236}">
                <a16:creationId xmlns:a16="http://schemas.microsoft.com/office/drawing/2014/main" id="{C22A0CF7-ADD2-49CE-A424-C769F7EBD8A6}"/>
              </a:ext>
            </a:extLst>
          </p:cNvPr>
          <p:cNvCxnSpPr>
            <a:cxnSpLocks/>
          </p:cNvCxnSpPr>
          <p:nvPr>
            <p:custDataLst>
              <p:tags r:id="rId384"/>
            </p:custDataLst>
          </p:nvPr>
        </p:nvCxnSpPr>
        <p:spPr>
          <a:xfrm rot="11772000">
            <a:off x="143447" y="10131934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0" name="PA_直接连接符 920">
            <a:extLst>
              <a:ext uri="{FF2B5EF4-FFF2-40B4-BE49-F238E27FC236}">
                <a16:creationId xmlns:a16="http://schemas.microsoft.com/office/drawing/2014/main" id="{6FCF25D2-6147-47BD-8175-58F3AAC6CB9F}"/>
              </a:ext>
            </a:extLst>
          </p:cNvPr>
          <p:cNvCxnSpPr>
            <a:cxnSpLocks/>
          </p:cNvCxnSpPr>
          <p:nvPr>
            <p:custDataLst>
              <p:tags r:id="rId385"/>
            </p:custDataLst>
          </p:nvPr>
        </p:nvCxnSpPr>
        <p:spPr>
          <a:xfrm rot="11988000">
            <a:off x="-1131311" y="9717741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1" name="PA_直接连接符 921">
            <a:extLst>
              <a:ext uri="{FF2B5EF4-FFF2-40B4-BE49-F238E27FC236}">
                <a16:creationId xmlns:a16="http://schemas.microsoft.com/office/drawing/2014/main" id="{5AB96CE8-9252-4401-A094-DA012CC9075A}"/>
              </a:ext>
            </a:extLst>
          </p:cNvPr>
          <p:cNvCxnSpPr>
            <a:cxnSpLocks/>
          </p:cNvCxnSpPr>
          <p:nvPr>
            <p:custDataLst>
              <p:tags r:id="rId386"/>
            </p:custDataLst>
          </p:nvPr>
        </p:nvCxnSpPr>
        <p:spPr>
          <a:xfrm rot="12204000">
            <a:off x="-2377546" y="9224324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2" name="PA_直接连接符 922">
            <a:extLst>
              <a:ext uri="{FF2B5EF4-FFF2-40B4-BE49-F238E27FC236}">
                <a16:creationId xmlns:a16="http://schemas.microsoft.com/office/drawing/2014/main" id="{2D560552-C399-46C4-8293-9310D59C5181}"/>
              </a:ext>
            </a:extLst>
          </p:cNvPr>
          <p:cNvCxnSpPr>
            <a:cxnSpLocks/>
          </p:cNvCxnSpPr>
          <p:nvPr>
            <p:custDataLst>
              <p:tags r:id="rId387"/>
            </p:custDataLst>
          </p:nvPr>
        </p:nvCxnSpPr>
        <p:spPr>
          <a:xfrm rot="12420000">
            <a:off x="-3590339" y="8653624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3" name="PA_直接连接符 923">
            <a:extLst>
              <a:ext uri="{FF2B5EF4-FFF2-40B4-BE49-F238E27FC236}">
                <a16:creationId xmlns:a16="http://schemas.microsoft.com/office/drawing/2014/main" id="{B750B974-9A87-4805-BCF6-457E325A1404}"/>
              </a:ext>
            </a:extLst>
          </p:cNvPr>
          <p:cNvCxnSpPr>
            <a:cxnSpLocks/>
          </p:cNvCxnSpPr>
          <p:nvPr>
            <p:custDataLst>
              <p:tags r:id="rId388"/>
            </p:custDataLst>
          </p:nvPr>
        </p:nvCxnSpPr>
        <p:spPr>
          <a:xfrm rot="12636000">
            <a:off x="-4764905" y="8007900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4" name="PA_直接连接符 924">
            <a:extLst>
              <a:ext uri="{FF2B5EF4-FFF2-40B4-BE49-F238E27FC236}">
                <a16:creationId xmlns:a16="http://schemas.microsoft.com/office/drawing/2014/main" id="{00D0774C-9932-4492-940F-82E10A6DA4E0}"/>
              </a:ext>
            </a:extLst>
          </p:cNvPr>
          <p:cNvCxnSpPr>
            <a:cxnSpLocks/>
          </p:cNvCxnSpPr>
          <p:nvPr>
            <p:custDataLst>
              <p:tags r:id="rId389"/>
            </p:custDataLst>
          </p:nvPr>
        </p:nvCxnSpPr>
        <p:spPr>
          <a:xfrm rot="12852000">
            <a:off x="-5896611" y="7289699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5" name="PA_直接连接符 925">
            <a:extLst>
              <a:ext uri="{FF2B5EF4-FFF2-40B4-BE49-F238E27FC236}">
                <a16:creationId xmlns:a16="http://schemas.microsoft.com/office/drawing/2014/main" id="{69D79816-D8FB-4CF9-8F46-3EE8A48A53A5}"/>
              </a:ext>
            </a:extLst>
          </p:cNvPr>
          <p:cNvCxnSpPr>
            <a:cxnSpLocks/>
          </p:cNvCxnSpPr>
          <p:nvPr>
            <p:custDataLst>
              <p:tags r:id="rId390"/>
            </p:custDataLst>
          </p:nvPr>
        </p:nvCxnSpPr>
        <p:spPr>
          <a:xfrm rot="13068000">
            <a:off x="-6980984" y="6501856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6" name="PA_直接连接符 926">
            <a:extLst>
              <a:ext uri="{FF2B5EF4-FFF2-40B4-BE49-F238E27FC236}">
                <a16:creationId xmlns:a16="http://schemas.microsoft.com/office/drawing/2014/main" id="{3F89A316-682E-4D7F-9BAF-F3F0A245A210}"/>
              </a:ext>
            </a:extLst>
          </p:cNvPr>
          <p:cNvCxnSpPr>
            <a:cxnSpLocks/>
          </p:cNvCxnSpPr>
          <p:nvPr>
            <p:custDataLst>
              <p:tags r:id="rId391"/>
            </p:custDataLst>
          </p:nvPr>
        </p:nvCxnSpPr>
        <p:spPr>
          <a:xfrm rot="13284000">
            <a:off x="-8013748" y="5647477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7" name="PA_直接连接符 927">
            <a:extLst>
              <a:ext uri="{FF2B5EF4-FFF2-40B4-BE49-F238E27FC236}">
                <a16:creationId xmlns:a16="http://schemas.microsoft.com/office/drawing/2014/main" id="{7FAE38DE-F4C8-472D-A9F4-FDCE064BC020}"/>
              </a:ext>
            </a:extLst>
          </p:cNvPr>
          <p:cNvCxnSpPr>
            <a:cxnSpLocks/>
          </p:cNvCxnSpPr>
          <p:nvPr>
            <p:custDataLst>
              <p:tags r:id="rId392"/>
            </p:custDataLst>
          </p:nvPr>
        </p:nvCxnSpPr>
        <p:spPr>
          <a:xfrm rot="13500000">
            <a:off x="-8990830" y="4729939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8" name="PA_直接连接符 928">
            <a:extLst>
              <a:ext uri="{FF2B5EF4-FFF2-40B4-BE49-F238E27FC236}">
                <a16:creationId xmlns:a16="http://schemas.microsoft.com/office/drawing/2014/main" id="{5275E668-E320-4812-A48F-412A5CAF2764}"/>
              </a:ext>
            </a:extLst>
          </p:cNvPr>
          <p:cNvCxnSpPr>
            <a:cxnSpLocks/>
          </p:cNvCxnSpPr>
          <p:nvPr>
            <p:custDataLst>
              <p:tags r:id="rId393"/>
            </p:custDataLst>
          </p:nvPr>
        </p:nvCxnSpPr>
        <p:spPr>
          <a:xfrm rot="13716000">
            <a:off x="-9908371" y="3752857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9" name="PA_直接连接符 929">
            <a:extLst>
              <a:ext uri="{FF2B5EF4-FFF2-40B4-BE49-F238E27FC236}">
                <a16:creationId xmlns:a16="http://schemas.microsoft.com/office/drawing/2014/main" id="{6CDBD6A8-196C-48CE-89A9-49FCD43BC3D5}"/>
              </a:ext>
            </a:extLst>
          </p:cNvPr>
          <p:cNvCxnSpPr>
            <a:cxnSpLocks/>
          </p:cNvCxnSpPr>
          <p:nvPr>
            <p:custDataLst>
              <p:tags r:id="rId394"/>
            </p:custDataLst>
          </p:nvPr>
        </p:nvCxnSpPr>
        <p:spPr>
          <a:xfrm rot="13932000">
            <a:off x="-10762747" y="2720091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0" name="PA_直接连接符 930">
            <a:extLst>
              <a:ext uri="{FF2B5EF4-FFF2-40B4-BE49-F238E27FC236}">
                <a16:creationId xmlns:a16="http://schemas.microsoft.com/office/drawing/2014/main" id="{16244BBC-C078-42DF-94E2-5539569CD3A3}"/>
              </a:ext>
            </a:extLst>
          </p:cNvPr>
          <p:cNvCxnSpPr>
            <a:cxnSpLocks/>
          </p:cNvCxnSpPr>
          <p:nvPr>
            <p:custDataLst>
              <p:tags r:id="rId395"/>
            </p:custDataLst>
          </p:nvPr>
        </p:nvCxnSpPr>
        <p:spPr>
          <a:xfrm rot="14148000">
            <a:off x="-11550591" y="1635717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1" name="PA_直接连接符 931">
            <a:extLst>
              <a:ext uri="{FF2B5EF4-FFF2-40B4-BE49-F238E27FC236}">
                <a16:creationId xmlns:a16="http://schemas.microsoft.com/office/drawing/2014/main" id="{7E7CC476-8C51-4618-BE43-8F3878E8859D}"/>
              </a:ext>
            </a:extLst>
          </p:cNvPr>
          <p:cNvCxnSpPr>
            <a:cxnSpLocks/>
          </p:cNvCxnSpPr>
          <p:nvPr>
            <p:custDataLst>
              <p:tags r:id="rId396"/>
            </p:custDataLst>
          </p:nvPr>
        </p:nvCxnSpPr>
        <p:spPr>
          <a:xfrm rot="14364000">
            <a:off x="-12268791" y="504015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2" name="PA_直接连接符 932">
            <a:extLst>
              <a:ext uri="{FF2B5EF4-FFF2-40B4-BE49-F238E27FC236}">
                <a16:creationId xmlns:a16="http://schemas.microsoft.com/office/drawing/2014/main" id="{E574A73D-02A5-4B83-A238-4126EAD37EC2}"/>
              </a:ext>
            </a:extLst>
          </p:cNvPr>
          <p:cNvCxnSpPr>
            <a:cxnSpLocks/>
          </p:cNvCxnSpPr>
          <p:nvPr>
            <p:custDataLst>
              <p:tags r:id="rId397"/>
            </p:custDataLst>
          </p:nvPr>
        </p:nvCxnSpPr>
        <p:spPr>
          <a:xfrm rot="14580000">
            <a:off x="-12914515" y="-670553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3" name="PA_直接连接符 933">
            <a:extLst>
              <a:ext uri="{FF2B5EF4-FFF2-40B4-BE49-F238E27FC236}">
                <a16:creationId xmlns:a16="http://schemas.microsoft.com/office/drawing/2014/main" id="{55DD183E-C065-4CE2-A973-714E65F72B60}"/>
              </a:ext>
            </a:extLst>
          </p:cNvPr>
          <p:cNvCxnSpPr>
            <a:cxnSpLocks/>
          </p:cNvCxnSpPr>
          <p:nvPr>
            <p:custDataLst>
              <p:tags r:id="rId398"/>
            </p:custDataLst>
          </p:nvPr>
        </p:nvCxnSpPr>
        <p:spPr>
          <a:xfrm rot="14796000">
            <a:off x="-13485212" y="-1883345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4" name="PA_直接连接符 934">
            <a:extLst>
              <a:ext uri="{FF2B5EF4-FFF2-40B4-BE49-F238E27FC236}">
                <a16:creationId xmlns:a16="http://schemas.microsoft.com/office/drawing/2014/main" id="{1B343F21-FE14-4EF8-BA11-BD67E012A1E0}"/>
              </a:ext>
            </a:extLst>
          </p:cNvPr>
          <p:cNvCxnSpPr>
            <a:cxnSpLocks/>
          </p:cNvCxnSpPr>
          <p:nvPr>
            <p:custDataLst>
              <p:tags r:id="rId399"/>
            </p:custDataLst>
          </p:nvPr>
        </p:nvCxnSpPr>
        <p:spPr>
          <a:xfrm rot="15012000">
            <a:off x="-13978632" y="-3129581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5" name="PA_直接连接符 935">
            <a:extLst>
              <a:ext uri="{FF2B5EF4-FFF2-40B4-BE49-F238E27FC236}">
                <a16:creationId xmlns:a16="http://schemas.microsoft.com/office/drawing/2014/main" id="{7E630BF0-F5B3-416C-B6A3-583A93F4D477}"/>
              </a:ext>
            </a:extLst>
          </p:cNvPr>
          <p:cNvCxnSpPr>
            <a:cxnSpLocks/>
          </p:cNvCxnSpPr>
          <p:nvPr>
            <p:custDataLst>
              <p:tags r:id="rId400"/>
            </p:custDataLst>
          </p:nvPr>
        </p:nvCxnSpPr>
        <p:spPr>
          <a:xfrm rot="15228000">
            <a:off x="-14392825" y="-4404340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6" name="PA_直接连接符 936">
            <a:extLst>
              <a:ext uri="{FF2B5EF4-FFF2-40B4-BE49-F238E27FC236}">
                <a16:creationId xmlns:a16="http://schemas.microsoft.com/office/drawing/2014/main" id="{E4AC8855-0BED-48DB-A9EA-4C7E70FC6D45}"/>
              </a:ext>
            </a:extLst>
          </p:cNvPr>
          <p:cNvCxnSpPr>
            <a:cxnSpLocks/>
          </p:cNvCxnSpPr>
          <p:nvPr>
            <p:custDataLst>
              <p:tags r:id="rId401"/>
            </p:custDataLst>
          </p:nvPr>
        </p:nvCxnSpPr>
        <p:spPr>
          <a:xfrm rot="15444000">
            <a:off x="-14726158" y="-5702589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7" name="PA_直接连接符 937">
            <a:extLst>
              <a:ext uri="{FF2B5EF4-FFF2-40B4-BE49-F238E27FC236}">
                <a16:creationId xmlns:a16="http://schemas.microsoft.com/office/drawing/2014/main" id="{36199445-A83E-4531-B16D-7BEE0310E66B}"/>
              </a:ext>
            </a:extLst>
          </p:cNvPr>
          <p:cNvCxnSpPr>
            <a:cxnSpLocks/>
          </p:cNvCxnSpPr>
          <p:nvPr>
            <p:custDataLst>
              <p:tags r:id="rId402"/>
            </p:custDataLst>
          </p:nvPr>
        </p:nvCxnSpPr>
        <p:spPr>
          <a:xfrm rot="15660000">
            <a:off x="-14977315" y="-7019207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8" name="PA_直接连接符 938">
            <a:extLst>
              <a:ext uri="{FF2B5EF4-FFF2-40B4-BE49-F238E27FC236}">
                <a16:creationId xmlns:a16="http://schemas.microsoft.com/office/drawing/2014/main" id="{88D59F23-95CD-489A-B01C-8985BB05A308}"/>
              </a:ext>
            </a:extLst>
          </p:cNvPr>
          <p:cNvCxnSpPr>
            <a:cxnSpLocks/>
          </p:cNvCxnSpPr>
          <p:nvPr>
            <p:custDataLst>
              <p:tags r:id="rId403"/>
            </p:custDataLst>
          </p:nvPr>
        </p:nvCxnSpPr>
        <p:spPr>
          <a:xfrm rot="15876000">
            <a:off x="-15145308" y="-8348998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9" name="PA_直接连接符 939">
            <a:extLst>
              <a:ext uri="{FF2B5EF4-FFF2-40B4-BE49-F238E27FC236}">
                <a16:creationId xmlns:a16="http://schemas.microsoft.com/office/drawing/2014/main" id="{E7802AA2-78C2-45E5-A5F9-D9FECAAE0417}"/>
              </a:ext>
            </a:extLst>
          </p:cNvPr>
          <p:cNvCxnSpPr>
            <a:cxnSpLocks/>
          </p:cNvCxnSpPr>
          <p:nvPr>
            <p:custDataLst>
              <p:tags r:id="rId404"/>
            </p:custDataLst>
          </p:nvPr>
        </p:nvCxnSpPr>
        <p:spPr>
          <a:xfrm rot="16092001">
            <a:off x="-15229466" y="-9686714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0" name="PA_直接连接符 940">
            <a:extLst>
              <a:ext uri="{FF2B5EF4-FFF2-40B4-BE49-F238E27FC236}">
                <a16:creationId xmlns:a16="http://schemas.microsoft.com/office/drawing/2014/main" id="{46009DC3-C8C8-45FC-A86F-9A73CF21DEC8}"/>
              </a:ext>
            </a:extLst>
          </p:cNvPr>
          <p:cNvCxnSpPr>
            <a:cxnSpLocks/>
          </p:cNvCxnSpPr>
          <p:nvPr>
            <p:custDataLst>
              <p:tags r:id="rId405"/>
            </p:custDataLst>
          </p:nvPr>
        </p:nvCxnSpPr>
        <p:spPr>
          <a:xfrm rot="16307999">
            <a:off x="-15229467" y="-11027074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1" name="PA_直接连接符 941">
            <a:extLst>
              <a:ext uri="{FF2B5EF4-FFF2-40B4-BE49-F238E27FC236}">
                <a16:creationId xmlns:a16="http://schemas.microsoft.com/office/drawing/2014/main" id="{B1150AA9-214E-4100-8A40-A43CCBF25153}"/>
              </a:ext>
            </a:extLst>
          </p:cNvPr>
          <p:cNvCxnSpPr>
            <a:cxnSpLocks/>
          </p:cNvCxnSpPr>
          <p:nvPr>
            <p:custDataLst>
              <p:tags r:id="rId406"/>
            </p:custDataLst>
          </p:nvPr>
        </p:nvCxnSpPr>
        <p:spPr>
          <a:xfrm rot="16524000">
            <a:off x="-15145306" y="-12364789"/>
            <a:ext cx="0" cy="27571771"/>
          </a:xfrm>
          <a:prstGeom prst="line">
            <a:avLst/>
          </a:prstGeom>
          <a:ln w="1143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2" name="PA_直接连接符 945">
            <a:extLst>
              <a:ext uri="{FF2B5EF4-FFF2-40B4-BE49-F238E27FC236}">
                <a16:creationId xmlns:a16="http://schemas.microsoft.com/office/drawing/2014/main" id="{BC314A20-F3C9-4B7A-8BBD-F3C56F82D8B4}"/>
              </a:ext>
            </a:extLst>
          </p:cNvPr>
          <p:cNvCxnSpPr>
            <a:cxnSpLocks/>
          </p:cNvCxnSpPr>
          <p:nvPr>
            <p:custDataLst>
              <p:tags r:id="rId407"/>
            </p:custDataLst>
          </p:nvPr>
        </p:nvCxnSpPr>
        <p:spPr>
          <a:xfrm rot="16920000">
            <a:off x="-16929739" y="-16675327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3" name="PA_直接连接符 946">
            <a:extLst>
              <a:ext uri="{FF2B5EF4-FFF2-40B4-BE49-F238E27FC236}">
                <a16:creationId xmlns:a16="http://schemas.microsoft.com/office/drawing/2014/main" id="{6E890856-F8C5-483A-947C-F5F63FA680C7}"/>
              </a:ext>
            </a:extLst>
          </p:cNvPr>
          <p:cNvCxnSpPr>
            <a:cxnSpLocks/>
          </p:cNvCxnSpPr>
          <p:nvPr>
            <p:custDataLst>
              <p:tags r:id="rId408"/>
            </p:custDataLst>
          </p:nvPr>
        </p:nvCxnSpPr>
        <p:spPr>
          <a:xfrm rot="17136000">
            <a:off x="-16576989" y="-18111468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4" name="PA_直接连接符 947">
            <a:extLst>
              <a:ext uri="{FF2B5EF4-FFF2-40B4-BE49-F238E27FC236}">
                <a16:creationId xmlns:a16="http://schemas.microsoft.com/office/drawing/2014/main" id="{D1488F95-4FF2-40E0-91FE-B2FAE275D68C}"/>
              </a:ext>
            </a:extLst>
          </p:cNvPr>
          <p:cNvCxnSpPr>
            <a:cxnSpLocks/>
          </p:cNvCxnSpPr>
          <p:nvPr>
            <p:custDataLst>
              <p:tags r:id="rId409"/>
            </p:custDataLst>
          </p:nvPr>
        </p:nvCxnSpPr>
        <p:spPr>
          <a:xfrm rot="17352000">
            <a:off x="-16134759" y="-19522625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5" name="PA_直接连接符 948">
            <a:extLst>
              <a:ext uri="{FF2B5EF4-FFF2-40B4-BE49-F238E27FC236}">
                <a16:creationId xmlns:a16="http://schemas.microsoft.com/office/drawing/2014/main" id="{3AA0AE3F-FF7B-478C-92FA-30C6329D4CA3}"/>
              </a:ext>
            </a:extLst>
          </p:cNvPr>
          <p:cNvCxnSpPr>
            <a:cxnSpLocks/>
          </p:cNvCxnSpPr>
          <p:nvPr>
            <p:custDataLst>
              <p:tags r:id="rId410"/>
            </p:custDataLst>
          </p:nvPr>
        </p:nvCxnSpPr>
        <p:spPr>
          <a:xfrm rot="17568000">
            <a:off x="-15604794" y="-20903228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6" name="PA_直接连接符 949">
            <a:extLst>
              <a:ext uri="{FF2B5EF4-FFF2-40B4-BE49-F238E27FC236}">
                <a16:creationId xmlns:a16="http://schemas.microsoft.com/office/drawing/2014/main" id="{CDB457ED-0432-46FB-AB37-4328209B37BC}"/>
              </a:ext>
            </a:extLst>
          </p:cNvPr>
          <p:cNvCxnSpPr>
            <a:cxnSpLocks/>
          </p:cNvCxnSpPr>
          <p:nvPr>
            <p:custDataLst>
              <p:tags r:id="rId411"/>
            </p:custDataLst>
          </p:nvPr>
        </p:nvCxnSpPr>
        <p:spPr>
          <a:xfrm rot="17784000">
            <a:off x="-14989188" y="-22247833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7" name="PA_直接连接符 950">
            <a:extLst>
              <a:ext uri="{FF2B5EF4-FFF2-40B4-BE49-F238E27FC236}">
                <a16:creationId xmlns:a16="http://schemas.microsoft.com/office/drawing/2014/main" id="{05B6BF77-73CD-4D0B-8856-3DC95D64CB5B}"/>
              </a:ext>
            </a:extLst>
          </p:cNvPr>
          <p:cNvCxnSpPr>
            <a:cxnSpLocks/>
          </p:cNvCxnSpPr>
          <p:nvPr>
            <p:custDataLst>
              <p:tags r:id="rId412"/>
            </p:custDataLst>
          </p:nvPr>
        </p:nvCxnSpPr>
        <p:spPr>
          <a:xfrm rot="18000000">
            <a:off x="-14290364" y="-23551129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8" name="PA_直接连接符 951">
            <a:extLst>
              <a:ext uri="{FF2B5EF4-FFF2-40B4-BE49-F238E27FC236}">
                <a16:creationId xmlns:a16="http://schemas.microsoft.com/office/drawing/2014/main" id="{7A6F634E-E3A1-4E2A-B207-C59826EF1D7A}"/>
              </a:ext>
            </a:extLst>
          </p:cNvPr>
          <p:cNvCxnSpPr>
            <a:cxnSpLocks/>
          </p:cNvCxnSpPr>
          <p:nvPr>
            <p:custDataLst>
              <p:tags r:id="rId413"/>
            </p:custDataLst>
          </p:nvPr>
        </p:nvCxnSpPr>
        <p:spPr>
          <a:xfrm rot="18216000">
            <a:off x="-13511089" y="-24807975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9" name="PA_直接连接符 952">
            <a:extLst>
              <a:ext uri="{FF2B5EF4-FFF2-40B4-BE49-F238E27FC236}">
                <a16:creationId xmlns:a16="http://schemas.microsoft.com/office/drawing/2014/main" id="{90BFB0CD-27B8-4ED8-BD3A-74AA7107A5FC}"/>
              </a:ext>
            </a:extLst>
          </p:cNvPr>
          <p:cNvCxnSpPr>
            <a:cxnSpLocks/>
          </p:cNvCxnSpPr>
          <p:nvPr>
            <p:custDataLst>
              <p:tags r:id="rId414"/>
            </p:custDataLst>
          </p:nvPr>
        </p:nvCxnSpPr>
        <p:spPr>
          <a:xfrm rot="18432000">
            <a:off x="-12654432" y="-26013410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0" name="PA_直接连接符 953">
            <a:extLst>
              <a:ext uri="{FF2B5EF4-FFF2-40B4-BE49-F238E27FC236}">
                <a16:creationId xmlns:a16="http://schemas.microsoft.com/office/drawing/2014/main" id="{EE1690FD-A0A0-446F-BD88-EE2A09A76B3B}"/>
              </a:ext>
            </a:extLst>
          </p:cNvPr>
          <p:cNvCxnSpPr>
            <a:cxnSpLocks/>
          </p:cNvCxnSpPr>
          <p:nvPr>
            <p:custDataLst>
              <p:tags r:id="rId415"/>
            </p:custDataLst>
          </p:nvPr>
        </p:nvCxnSpPr>
        <p:spPr>
          <a:xfrm rot="18648000">
            <a:off x="-11723776" y="-27162672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1" name="PA_直接连接符 954">
            <a:extLst>
              <a:ext uri="{FF2B5EF4-FFF2-40B4-BE49-F238E27FC236}">
                <a16:creationId xmlns:a16="http://schemas.microsoft.com/office/drawing/2014/main" id="{74A612C0-D509-463C-9BDC-4AC42FD9263E}"/>
              </a:ext>
            </a:extLst>
          </p:cNvPr>
          <p:cNvCxnSpPr>
            <a:cxnSpLocks/>
          </p:cNvCxnSpPr>
          <p:nvPr>
            <p:custDataLst>
              <p:tags r:id="rId416"/>
            </p:custDataLst>
          </p:nvPr>
        </p:nvCxnSpPr>
        <p:spPr>
          <a:xfrm rot="18864000">
            <a:off x="-10722791" y="-28251235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2" name="PA_直接连接符 955">
            <a:extLst>
              <a:ext uri="{FF2B5EF4-FFF2-40B4-BE49-F238E27FC236}">
                <a16:creationId xmlns:a16="http://schemas.microsoft.com/office/drawing/2014/main" id="{47195256-EE3B-4147-97AC-C7C3B188D419}"/>
              </a:ext>
            </a:extLst>
          </p:cNvPr>
          <p:cNvCxnSpPr>
            <a:cxnSpLocks/>
          </p:cNvCxnSpPr>
          <p:nvPr>
            <p:custDataLst>
              <p:tags r:id="rId417"/>
            </p:custDataLst>
          </p:nvPr>
        </p:nvCxnSpPr>
        <p:spPr>
          <a:xfrm rot="19080000">
            <a:off x="-9655433" y="-29274795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3" name="PA_直接连接符 956">
            <a:extLst>
              <a:ext uri="{FF2B5EF4-FFF2-40B4-BE49-F238E27FC236}">
                <a16:creationId xmlns:a16="http://schemas.microsoft.com/office/drawing/2014/main" id="{17888020-F819-4BF8-A47F-E7CF76F3349C}"/>
              </a:ext>
            </a:extLst>
          </p:cNvPr>
          <p:cNvCxnSpPr>
            <a:cxnSpLocks/>
          </p:cNvCxnSpPr>
          <p:nvPr>
            <p:custDataLst>
              <p:tags r:id="rId418"/>
            </p:custDataLst>
          </p:nvPr>
        </p:nvCxnSpPr>
        <p:spPr>
          <a:xfrm rot="19296000">
            <a:off x="-8525908" y="-30229315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4" name="PA_直接连接符 957">
            <a:extLst>
              <a:ext uri="{FF2B5EF4-FFF2-40B4-BE49-F238E27FC236}">
                <a16:creationId xmlns:a16="http://schemas.microsoft.com/office/drawing/2014/main" id="{3D7D6BF1-4167-4765-9B79-96F9BD3698E1}"/>
              </a:ext>
            </a:extLst>
          </p:cNvPr>
          <p:cNvCxnSpPr>
            <a:cxnSpLocks/>
          </p:cNvCxnSpPr>
          <p:nvPr>
            <p:custDataLst>
              <p:tags r:id="rId419"/>
            </p:custDataLst>
          </p:nvPr>
        </p:nvCxnSpPr>
        <p:spPr>
          <a:xfrm rot="19512000">
            <a:off x="-7338681" y="-31111030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5" name="PA_直接连接符 958">
            <a:extLst>
              <a:ext uri="{FF2B5EF4-FFF2-40B4-BE49-F238E27FC236}">
                <a16:creationId xmlns:a16="http://schemas.microsoft.com/office/drawing/2014/main" id="{CCC57055-4BBD-42D0-99D8-1036CF36857C}"/>
              </a:ext>
            </a:extLst>
          </p:cNvPr>
          <p:cNvCxnSpPr>
            <a:cxnSpLocks/>
          </p:cNvCxnSpPr>
          <p:nvPr>
            <p:custDataLst>
              <p:tags r:id="rId420"/>
            </p:custDataLst>
          </p:nvPr>
        </p:nvCxnSpPr>
        <p:spPr>
          <a:xfrm rot="19728000">
            <a:off x="-6098431" y="-31916456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6" name="PA_直接连接符 959">
            <a:extLst>
              <a:ext uri="{FF2B5EF4-FFF2-40B4-BE49-F238E27FC236}">
                <a16:creationId xmlns:a16="http://schemas.microsoft.com/office/drawing/2014/main" id="{85496175-8F2A-47F6-810C-4F2133D34A75}"/>
              </a:ext>
            </a:extLst>
          </p:cNvPr>
          <p:cNvCxnSpPr>
            <a:cxnSpLocks/>
          </p:cNvCxnSpPr>
          <p:nvPr>
            <p:custDataLst>
              <p:tags r:id="rId421"/>
            </p:custDataLst>
          </p:nvPr>
        </p:nvCxnSpPr>
        <p:spPr>
          <a:xfrm rot="19944000">
            <a:off x="-4810055" y="-32642421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7" name="PA_直接连接符 960">
            <a:extLst>
              <a:ext uri="{FF2B5EF4-FFF2-40B4-BE49-F238E27FC236}">
                <a16:creationId xmlns:a16="http://schemas.microsoft.com/office/drawing/2014/main" id="{5CAF1772-8C3C-4013-9ABA-93232C537C25}"/>
              </a:ext>
            </a:extLst>
          </p:cNvPr>
          <p:cNvCxnSpPr>
            <a:cxnSpLocks/>
          </p:cNvCxnSpPr>
          <p:nvPr>
            <p:custDataLst>
              <p:tags r:id="rId422"/>
            </p:custDataLst>
          </p:nvPr>
        </p:nvCxnSpPr>
        <p:spPr>
          <a:xfrm rot="20160000">
            <a:off x="-3478638" y="-33286049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8" name="PA_直接连接符 961">
            <a:extLst>
              <a:ext uri="{FF2B5EF4-FFF2-40B4-BE49-F238E27FC236}">
                <a16:creationId xmlns:a16="http://schemas.microsoft.com/office/drawing/2014/main" id="{AB2C0002-FDCC-46FA-B09E-A11E34F8F98D}"/>
              </a:ext>
            </a:extLst>
          </p:cNvPr>
          <p:cNvCxnSpPr>
            <a:cxnSpLocks/>
          </p:cNvCxnSpPr>
          <p:nvPr>
            <p:custDataLst>
              <p:tags r:id="rId423"/>
            </p:custDataLst>
          </p:nvPr>
        </p:nvCxnSpPr>
        <p:spPr>
          <a:xfrm rot="20376000">
            <a:off x="-2109437" y="-33844812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9" name="PA_直接连接符 962">
            <a:extLst>
              <a:ext uri="{FF2B5EF4-FFF2-40B4-BE49-F238E27FC236}">
                <a16:creationId xmlns:a16="http://schemas.microsoft.com/office/drawing/2014/main" id="{6F1FC7AF-84EF-4D42-9C15-47E4984D01F7}"/>
              </a:ext>
            </a:extLst>
          </p:cNvPr>
          <p:cNvCxnSpPr>
            <a:cxnSpLocks/>
          </p:cNvCxnSpPr>
          <p:nvPr>
            <p:custDataLst>
              <p:tags r:id="rId424"/>
            </p:custDataLst>
          </p:nvPr>
        </p:nvCxnSpPr>
        <p:spPr>
          <a:xfrm rot="20592000">
            <a:off x="-707849" y="-34316499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0" name="PA_直接连接符 963">
            <a:extLst>
              <a:ext uri="{FF2B5EF4-FFF2-40B4-BE49-F238E27FC236}">
                <a16:creationId xmlns:a16="http://schemas.microsoft.com/office/drawing/2014/main" id="{CD1E03D5-ED1B-416A-B547-A6CC213D6F3F}"/>
              </a:ext>
            </a:extLst>
          </p:cNvPr>
          <p:cNvCxnSpPr>
            <a:cxnSpLocks/>
          </p:cNvCxnSpPr>
          <p:nvPr>
            <p:custDataLst>
              <p:tags r:id="rId425"/>
            </p:custDataLst>
          </p:nvPr>
        </p:nvCxnSpPr>
        <p:spPr>
          <a:xfrm rot="20808000">
            <a:off x="720589" y="-34699248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1" name="PA_直接连接符 964">
            <a:extLst>
              <a:ext uri="{FF2B5EF4-FFF2-40B4-BE49-F238E27FC236}">
                <a16:creationId xmlns:a16="http://schemas.microsoft.com/office/drawing/2014/main" id="{0AF33429-BE53-442D-847C-1E14CF756962}"/>
              </a:ext>
            </a:extLst>
          </p:cNvPr>
          <p:cNvCxnSpPr>
            <a:cxnSpLocks/>
          </p:cNvCxnSpPr>
          <p:nvPr>
            <p:custDataLst>
              <p:tags r:id="rId426"/>
            </p:custDataLst>
          </p:nvPr>
        </p:nvCxnSpPr>
        <p:spPr>
          <a:xfrm rot="21024000">
            <a:off x="2170242" y="-34991549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2" name="PA_直接连接符 965">
            <a:extLst>
              <a:ext uri="{FF2B5EF4-FFF2-40B4-BE49-F238E27FC236}">
                <a16:creationId xmlns:a16="http://schemas.microsoft.com/office/drawing/2014/main" id="{1EE71CDD-88FB-41F0-98CD-85BF77C8C128}"/>
              </a:ext>
            </a:extLst>
          </p:cNvPr>
          <p:cNvCxnSpPr>
            <a:cxnSpLocks/>
          </p:cNvCxnSpPr>
          <p:nvPr>
            <p:custDataLst>
              <p:tags r:id="rId427"/>
            </p:custDataLst>
          </p:nvPr>
        </p:nvCxnSpPr>
        <p:spPr>
          <a:xfrm rot="21240000">
            <a:off x="3635386" y="-35192247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3" name="PA_直接连接符 966">
            <a:extLst>
              <a:ext uri="{FF2B5EF4-FFF2-40B4-BE49-F238E27FC236}">
                <a16:creationId xmlns:a16="http://schemas.microsoft.com/office/drawing/2014/main" id="{3C7E00BB-32DB-426D-B8E4-912BA5AE1F13}"/>
              </a:ext>
            </a:extLst>
          </p:cNvPr>
          <p:cNvCxnSpPr>
            <a:cxnSpLocks/>
          </p:cNvCxnSpPr>
          <p:nvPr>
            <p:custDataLst>
              <p:tags r:id="rId428"/>
            </p:custDataLst>
          </p:nvPr>
        </p:nvCxnSpPr>
        <p:spPr>
          <a:xfrm rot="21456000">
            <a:off x="5110243" y="-35300555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4" name="PA_直接连接符 967">
            <a:extLst>
              <a:ext uri="{FF2B5EF4-FFF2-40B4-BE49-F238E27FC236}">
                <a16:creationId xmlns:a16="http://schemas.microsoft.com/office/drawing/2014/main" id="{448C6F93-8AA5-4CE8-B538-53E426BE75B3}"/>
              </a:ext>
            </a:extLst>
          </p:cNvPr>
          <p:cNvCxnSpPr>
            <a:cxnSpLocks/>
          </p:cNvCxnSpPr>
          <p:nvPr>
            <p:custDataLst>
              <p:tags r:id="rId429"/>
            </p:custDataLst>
          </p:nvPr>
        </p:nvCxnSpPr>
        <p:spPr>
          <a:xfrm rot="72000">
            <a:off x="6588990" y="-35316041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5" name="PA_直接连接符 968">
            <a:extLst>
              <a:ext uri="{FF2B5EF4-FFF2-40B4-BE49-F238E27FC236}">
                <a16:creationId xmlns:a16="http://schemas.microsoft.com/office/drawing/2014/main" id="{87656FCC-C938-412C-90F8-2A536BB478D7}"/>
              </a:ext>
            </a:extLst>
          </p:cNvPr>
          <p:cNvCxnSpPr>
            <a:cxnSpLocks/>
          </p:cNvCxnSpPr>
          <p:nvPr>
            <p:custDataLst>
              <p:tags r:id="rId430"/>
            </p:custDataLst>
          </p:nvPr>
        </p:nvCxnSpPr>
        <p:spPr>
          <a:xfrm rot="288000">
            <a:off x="8065790" y="-35238644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6" name="PA_直接连接符 969">
            <a:extLst>
              <a:ext uri="{FF2B5EF4-FFF2-40B4-BE49-F238E27FC236}">
                <a16:creationId xmlns:a16="http://schemas.microsoft.com/office/drawing/2014/main" id="{12DA7DDF-761C-444B-A831-49666E8DE1D8}"/>
              </a:ext>
            </a:extLst>
          </p:cNvPr>
          <p:cNvCxnSpPr>
            <a:cxnSpLocks/>
          </p:cNvCxnSpPr>
          <p:nvPr>
            <p:custDataLst>
              <p:tags r:id="rId431"/>
            </p:custDataLst>
          </p:nvPr>
        </p:nvCxnSpPr>
        <p:spPr>
          <a:xfrm rot="504000">
            <a:off x="9534819" y="-35068674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7" name="PA_直接连接符 970">
            <a:extLst>
              <a:ext uri="{FF2B5EF4-FFF2-40B4-BE49-F238E27FC236}">
                <a16:creationId xmlns:a16="http://schemas.microsoft.com/office/drawing/2014/main" id="{26A343C2-079F-40BD-8782-160C8FC05C55}"/>
              </a:ext>
            </a:extLst>
          </p:cNvPr>
          <p:cNvCxnSpPr>
            <a:cxnSpLocks/>
          </p:cNvCxnSpPr>
          <p:nvPr>
            <p:custDataLst>
              <p:tags r:id="rId432"/>
            </p:custDataLst>
          </p:nvPr>
        </p:nvCxnSpPr>
        <p:spPr>
          <a:xfrm rot="720000">
            <a:off x="10990274" y="-34806794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8" name="PA_直接连接符 971">
            <a:extLst>
              <a:ext uri="{FF2B5EF4-FFF2-40B4-BE49-F238E27FC236}">
                <a16:creationId xmlns:a16="http://schemas.microsoft.com/office/drawing/2014/main" id="{EFD85A1C-A105-4578-8745-73B66B89F3F0}"/>
              </a:ext>
            </a:extLst>
          </p:cNvPr>
          <p:cNvCxnSpPr>
            <a:cxnSpLocks/>
          </p:cNvCxnSpPr>
          <p:nvPr>
            <p:custDataLst>
              <p:tags r:id="rId433"/>
            </p:custDataLst>
          </p:nvPr>
        </p:nvCxnSpPr>
        <p:spPr>
          <a:xfrm rot="936000">
            <a:off x="12426417" y="-34454046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9" name="PA_直接连接符 972">
            <a:extLst>
              <a:ext uri="{FF2B5EF4-FFF2-40B4-BE49-F238E27FC236}">
                <a16:creationId xmlns:a16="http://schemas.microsoft.com/office/drawing/2014/main" id="{97F7EC83-FC5B-4713-9D03-AD1CF41AA564}"/>
              </a:ext>
            </a:extLst>
          </p:cNvPr>
          <p:cNvCxnSpPr>
            <a:cxnSpLocks/>
          </p:cNvCxnSpPr>
          <p:nvPr>
            <p:custDataLst>
              <p:tags r:id="rId434"/>
            </p:custDataLst>
          </p:nvPr>
        </p:nvCxnSpPr>
        <p:spPr>
          <a:xfrm rot="1152000">
            <a:off x="13837570" y="-34011812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0" name="PA_直接连接符 973">
            <a:extLst>
              <a:ext uri="{FF2B5EF4-FFF2-40B4-BE49-F238E27FC236}">
                <a16:creationId xmlns:a16="http://schemas.microsoft.com/office/drawing/2014/main" id="{5AF877BC-BC7D-4D11-A3DA-885567898078}"/>
              </a:ext>
            </a:extLst>
          </p:cNvPr>
          <p:cNvCxnSpPr>
            <a:cxnSpLocks/>
          </p:cNvCxnSpPr>
          <p:nvPr>
            <p:custDataLst>
              <p:tags r:id="rId435"/>
            </p:custDataLst>
          </p:nvPr>
        </p:nvCxnSpPr>
        <p:spPr>
          <a:xfrm rot="1368000">
            <a:off x="15218177" y="-33481849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1" name="PA_直接连接符 974">
            <a:extLst>
              <a:ext uri="{FF2B5EF4-FFF2-40B4-BE49-F238E27FC236}">
                <a16:creationId xmlns:a16="http://schemas.microsoft.com/office/drawing/2014/main" id="{94BB6C78-6711-465A-B45B-0B19BE7D02F0}"/>
              </a:ext>
            </a:extLst>
          </p:cNvPr>
          <p:cNvCxnSpPr>
            <a:cxnSpLocks/>
          </p:cNvCxnSpPr>
          <p:nvPr>
            <p:custDataLst>
              <p:tags r:id="rId436"/>
            </p:custDataLst>
          </p:nvPr>
        </p:nvCxnSpPr>
        <p:spPr>
          <a:xfrm rot="1584000">
            <a:off x="16562779" y="-32866241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2" name="PA_直接连接符 975">
            <a:extLst>
              <a:ext uri="{FF2B5EF4-FFF2-40B4-BE49-F238E27FC236}">
                <a16:creationId xmlns:a16="http://schemas.microsoft.com/office/drawing/2014/main" id="{9327C782-9FE2-4551-A433-FA909E30AA69}"/>
              </a:ext>
            </a:extLst>
          </p:cNvPr>
          <p:cNvCxnSpPr>
            <a:cxnSpLocks/>
          </p:cNvCxnSpPr>
          <p:nvPr>
            <p:custDataLst>
              <p:tags r:id="rId437"/>
            </p:custDataLst>
          </p:nvPr>
        </p:nvCxnSpPr>
        <p:spPr>
          <a:xfrm rot="1800000">
            <a:off x="17866075" y="-32167418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3" name="PA_直接连接符 976">
            <a:extLst>
              <a:ext uri="{FF2B5EF4-FFF2-40B4-BE49-F238E27FC236}">
                <a16:creationId xmlns:a16="http://schemas.microsoft.com/office/drawing/2014/main" id="{0485C086-CF7E-4895-BF84-183CA6A4A14B}"/>
              </a:ext>
            </a:extLst>
          </p:cNvPr>
          <p:cNvCxnSpPr>
            <a:cxnSpLocks/>
          </p:cNvCxnSpPr>
          <p:nvPr>
            <p:custDataLst>
              <p:tags r:id="rId438"/>
            </p:custDataLst>
          </p:nvPr>
        </p:nvCxnSpPr>
        <p:spPr>
          <a:xfrm rot="2016000">
            <a:off x="19122920" y="-31388144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4" name="PA_直接连接符 977">
            <a:extLst>
              <a:ext uri="{FF2B5EF4-FFF2-40B4-BE49-F238E27FC236}">
                <a16:creationId xmlns:a16="http://schemas.microsoft.com/office/drawing/2014/main" id="{DB79314C-B92B-4C9A-A42E-D0A0382E5505}"/>
              </a:ext>
            </a:extLst>
          </p:cNvPr>
          <p:cNvCxnSpPr>
            <a:cxnSpLocks/>
          </p:cNvCxnSpPr>
          <p:nvPr>
            <p:custDataLst>
              <p:tags r:id="rId439"/>
            </p:custDataLst>
          </p:nvPr>
        </p:nvCxnSpPr>
        <p:spPr>
          <a:xfrm rot="2232000">
            <a:off x="20328356" y="-30531487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5" name="PA_直接连接符 978">
            <a:extLst>
              <a:ext uri="{FF2B5EF4-FFF2-40B4-BE49-F238E27FC236}">
                <a16:creationId xmlns:a16="http://schemas.microsoft.com/office/drawing/2014/main" id="{25810F88-AF05-47B7-ABD9-3CB432985746}"/>
              </a:ext>
            </a:extLst>
          </p:cNvPr>
          <p:cNvCxnSpPr>
            <a:cxnSpLocks/>
          </p:cNvCxnSpPr>
          <p:nvPr>
            <p:custDataLst>
              <p:tags r:id="rId440"/>
            </p:custDataLst>
          </p:nvPr>
        </p:nvCxnSpPr>
        <p:spPr>
          <a:xfrm rot="2448000">
            <a:off x="21477621" y="-29600830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6" name="PA_直接连接符 979">
            <a:extLst>
              <a:ext uri="{FF2B5EF4-FFF2-40B4-BE49-F238E27FC236}">
                <a16:creationId xmlns:a16="http://schemas.microsoft.com/office/drawing/2014/main" id="{61C8A4F8-616C-4746-983E-2ABF7B8A32B7}"/>
              </a:ext>
            </a:extLst>
          </p:cNvPr>
          <p:cNvCxnSpPr>
            <a:cxnSpLocks/>
          </p:cNvCxnSpPr>
          <p:nvPr>
            <p:custDataLst>
              <p:tags r:id="rId441"/>
            </p:custDataLst>
          </p:nvPr>
        </p:nvCxnSpPr>
        <p:spPr>
          <a:xfrm rot="2664000">
            <a:off x="22566180" y="-28599844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7" name="PA_直接连接符 980">
            <a:extLst>
              <a:ext uri="{FF2B5EF4-FFF2-40B4-BE49-F238E27FC236}">
                <a16:creationId xmlns:a16="http://schemas.microsoft.com/office/drawing/2014/main" id="{DA2B3239-BCA0-4D64-8914-283C7233F3CC}"/>
              </a:ext>
            </a:extLst>
          </p:cNvPr>
          <p:cNvCxnSpPr>
            <a:cxnSpLocks/>
          </p:cNvCxnSpPr>
          <p:nvPr>
            <p:custDataLst>
              <p:tags r:id="rId442"/>
            </p:custDataLst>
          </p:nvPr>
        </p:nvCxnSpPr>
        <p:spPr>
          <a:xfrm rot="2880000">
            <a:off x="23589743" y="-27532487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8" name="PA_直接连接符 981">
            <a:extLst>
              <a:ext uri="{FF2B5EF4-FFF2-40B4-BE49-F238E27FC236}">
                <a16:creationId xmlns:a16="http://schemas.microsoft.com/office/drawing/2014/main" id="{7CD90317-E40C-4607-805B-6C4981C7B261}"/>
              </a:ext>
            </a:extLst>
          </p:cNvPr>
          <p:cNvCxnSpPr>
            <a:cxnSpLocks/>
          </p:cNvCxnSpPr>
          <p:nvPr>
            <p:custDataLst>
              <p:tags r:id="rId443"/>
            </p:custDataLst>
          </p:nvPr>
        </p:nvCxnSpPr>
        <p:spPr>
          <a:xfrm rot="3096000">
            <a:off x="24544265" y="-26402963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9" name="PA_直接连接符 982">
            <a:extLst>
              <a:ext uri="{FF2B5EF4-FFF2-40B4-BE49-F238E27FC236}">
                <a16:creationId xmlns:a16="http://schemas.microsoft.com/office/drawing/2014/main" id="{8BDEAB8A-EC85-4FC2-A584-0EC5D1837E95}"/>
              </a:ext>
            </a:extLst>
          </p:cNvPr>
          <p:cNvCxnSpPr>
            <a:cxnSpLocks/>
          </p:cNvCxnSpPr>
          <p:nvPr>
            <p:custDataLst>
              <p:tags r:id="rId444"/>
            </p:custDataLst>
          </p:nvPr>
        </p:nvCxnSpPr>
        <p:spPr>
          <a:xfrm rot="3312000">
            <a:off x="25425979" y="-25215733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0" name="PA_直接连接符 983">
            <a:extLst>
              <a:ext uri="{FF2B5EF4-FFF2-40B4-BE49-F238E27FC236}">
                <a16:creationId xmlns:a16="http://schemas.microsoft.com/office/drawing/2014/main" id="{9AA5104C-18BE-4104-8E8D-22075AA38D8E}"/>
              </a:ext>
            </a:extLst>
          </p:cNvPr>
          <p:cNvCxnSpPr>
            <a:cxnSpLocks/>
          </p:cNvCxnSpPr>
          <p:nvPr>
            <p:custDataLst>
              <p:tags r:id="rId445"/>
            </p:custDataLst>
          </p:nvPr>
        </p:nvCxnSpPr>
        <p:spPr>
          <a:xfrm rot="3528000">
            <a:off x="26231405" y="-23975486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1" name="PA_直接连接符 984">
            <a:extLst>
              <a:ext uri="{FF2B5EF4-FFF2-40B4-BE49-F238E27FC236}">
                <a16:creationId xmlns:a16="http://schemas.microsoft.com/office/drawing/2014/main" id="{7676C414-BF32-413F-997F-6B98D68F97BB}"/>
              </a:ext>
            </a:extLst>
          </p:cNvPr>
          <p:cNvCxnSpPr>
            <a:cxnSpLocks/>
          </p:cNvCxnSpPr>
          <p:nvPr>
            <p:custDataLst>
              <p:tags r:id="rId446"/>
            </p:custDataLst>
          </p:nvPr>
        </p:nvCxnSpPr>
        <p:spPr>
          <a:xfrm rot="3744000">
            <a:off x="26957366" y="-22687108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2" name="PA_直接连接符 985">
            <a:extLst>
              <a:ext uri="{FF2B5EF4-FFF2-40B4-BE49-F238E27FC236}">
                <a16:creationId xmlns:a16="http://schemas.microsoft.com/office/drawing/2014/main" id="{CC53D2E8-525C-4624-9997-F03EB8D54E9C}"/>
              </a:ext>
            </a:extLst>
          </p:cNvPr>
          <p:cNvCxnSpPr>
            <a:cxnSpLocks/>
          </p:cNvCxnSpPr>
          <p:nvPr>
            <p:custDataLst>
              <p:tags r:id="rId447"/>
            </p:custDataLst>
          </p:nvPr>
        </p:nvCxnSpPr>
        <p:spPr>
          <a:xfrm rot="3960000">
            <a:off x="27600998" y="-21355692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3" name="PA_直接连接符 986">
            <a:extLst>
              <a:ext uri="{FF2B5EF4-FFF2-40B4-BE49-F238E27FC236}">
                <a16:creationId xmlns:a16="http://schemas.microsoft.com/office/drawing/2014/main" id="{C09284F3-E26A-448F-966D-6B071A2784F4}"/>
              </a:ext>
            </a:extLst>
          </p:cNvPr>
          <p:cNvCxnSpPr>
            <a:cxnSpLocks/>
          </p:cNvCxnSpPr>
          <p:nvPr>
            <p:custDataLst>
              <p:tags r:id="rId448"/>
            </p:custDataLst>
          </p:nvPr>
        </p:nvCxnSpPr>
        <p:spPr>
          <a:xfrm rot="4176000">
            <a:off x="28159760" y="-19986490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4" name="PA_直接连接符 987">
            <a:extLst>
              <a:ext uri="{FF2B5EF4-FFF2-40B4-BE49-F238E27FC236}">
                <a16:creationId xmlns:a16="http://schemas.microsoft.com/office/drawing/2014/main" id="{DC1AAF97-AEB2-49EF-8ADA-E4BAFFE77EF0}"/>
              </a:ext>
            </a:extLst>
          </p:cNvPr>
          <p:cNvCxnSpPr>
            <a:cxnSpLocks/>
          </p:cNvCxnSpPr>
          <p:nvPr>
            <p:custDataLst>
              <p:tags r:id="rId449"/>
            </p:custDataLst>
          </p:nvPr>
        </p:nvCxnSpPr>
        <p:spPr>
          <a:xfrm rot="4392000">
            <a:off x="28631445" y="-18584902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5" name="PA_直接连接符 988">
            <a:extLst>
              <a:ext uri="{FF2B5EF4-FFF2-40B4-BE49-F238E27FC236}">
                <a16:creationId xmlns:a16="http://schemas.microsoft.com/office/drawing/2014/main" id="{521381CC-0B0F-4913-B78C-99E26BDD13EA}"/>
              </a:ext>
            </a:extLst>
          </p:cNvPr>
          <p:cNvCxnSpPr>
            <a:cxnSpLocks/>
          </p:cNvCxnSpPr>
          <p:nvPr>
            <p:custDataLst>
              <p:tags r:id="rId450"/>
            </p:custDataLst>
          </p:nvPr>
        </p:nvCxnSpPr>
        <p:spPr>
          <a:xfrm rot="4608000">
            <a:off x="29014196" y="-17156465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6" name="PA_直接连接符 989">
            <a:extLst>
              <a:ext uri="{FF2B5EF4-FFF2-40B4-BE49-F238E27FC236}">
                <a16:creationId xmlns:a16="http://schemas.microsoft.com/office/drawing/2014/main" id="{1E3BD3C5-7166-421A-8AAE-FA482C43519F}"/>
              </a:ext>
            </a:extLst>
          </p:cNvPr>
          <p:cNvCxnSpPr>
            <a:cxnSpLocks/>
          </p:cNvCxnSpPr>
          <p:nvPr>
            <p:custDataLst>
              <p:tags r:id="rId451"/>
            </p:custDataLst>
          </p:nvPr>
        </p:nvCxnSpPr>
        <p:spPr>
          <a:xfrm rot="4824000">
            <a:off x="29306496" y="-15706814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7" name="PA_直接连接符 990">
            <a:extLst>
              <a:ext uri="{FF2B5EF4-FFF2-40B4-BE49-F238E27FC236}">
                <a16:creationId xmlns:a16="http://schemas.microsoft.com/office/drawing/2014/main" id="{5380CF14-9E8F-4561-B394-B1FFEEC4CC24}"/>
              </a:ext>
            </a:extLst>
          </p:cNvPr>
          <p:cNvCxnSpPr>
            <a:cxnSpLocks/>
          </p:cNvCxnSpPr>
          <p:nvPr>
            <p:custDataLst>
              <p:tags r:id="rId452"/>
            </p:custDataLst>
          </p:nvPr>
        </p:nvCxnSpPr>
        <p:spPr>
          <a:xfrm rot="5040000">
            <a:off x="29507193" y="-14241668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8" name="PA_直接连接符 991">
            <a:extLst>
              <a:ext uri="{FF2B5EF4-FFF2-40B4-BE49-F238E27FC236}">
                <a16:creationId xmlns:a16="http://schemas.microsoft.com/office/drawing/2014/main" id="{B4FE952F-3AC4-46B8-83CF-F5C8A35E6C49}"/>
              </a:ext>
            </a:extLst>
          </p:cNvPr>
          <p:cNvCxnSpPr>
            <a:cxnSpLocks/>
          </p:cNvCxnSpPr>
          <p:nvPr>
            <p:custDataLst>
              <p:tags r:id="rId453"/>
            </p:custDataLst>
          </p:nvPr>
        </p:nvCxnSpPr>
        <p:spPr>
          <a:xfrm rot="5256000">
            <a:off x="29615501" y="-12766812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9" name="PA_直接连接符 992">
            <a:extLst>
              <a:ext uri="{FF2B5EF4-FFF2-40B4-BE49-F238E27FC236}">
                <a16:creationId xmlns:a16="http://schemas.microsoft.com/office/drawing/2014/main" id="{1D8633A4-D976-4815-B045-456E7763ED83}"/>
              </a:ext>
            </a:extLst>
          </p:cNvPr>
          <p:cNvCxnSpPr>
            <a:cxnSpLocks/>
          </p:cNvCxnSpPr>
          <p:nvPr>
            <p:custDataLst>
              <p:tags r:id="rId454"/>
            </p:custDataLst>
          </p:nvPr>
        </p:nvCxnSpPr>
        <p:spPr>
          <a:xfrm rot="5472000">
            <a:off x="29630987" y="-11288066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0" name="PA_直接连接符 993">
            <a:extLst>
              <a:ext uri="{FF2B5EF4-FFF2-40B4-BE49-F238E27FC236}">
                <a16:creationId xmlns:a16="http://schemas.microsoft.com/office/drawing/2014/main" id="{FA8B1D66-AF79-4D5F-9035-7F59F472674A}"/>
              </a:ext>
            </a:extLst>
          </p:cNvPr>
          <p:cNvCxnSpPr>
            <a:cxnSpLocks/>
          </p:cNvCxnSpPr>
          <p:nvPr>
            <p:custDataLst>
              <p:tags r:id="rId455"/>
            </p:custDataLst>
          </p:nvPr>
        </p:nvCxnSpPr>
        <p:spPr>
          <a:xfrm rot="5688000">
            <a:off x="29553590" y="-9811267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1" name="PA_直接连接符 994">
            <a:extLst>
              <a:ext uri="{FF2B5EF4-FFF2-40B4-BE49-F238E27FC236}">
                <a16:creationId xmlns:a16="http://schemas.microsoft.com/office/drawing/2014/main" id="{0E978F5C-4B93-47AF-8E8C-A33BC85F6E0B}"/>
              </a:ext>
            </a:extLst>
          </p:cNvPr>
          <p:cNvCxnSpPr>
            <a:cxnSpLocks/>
          </p:cNvCxnSpPr>
          <p:nvPr>
            <p:custDataLst>
              <p:tags r:id="rId456"/>
            </p:custDataLst>
          </p:nvPr>
        </p:nvCxnSpPr>
        <p:spPr>
          <a:xfrm rot="5904000">
            <a:off x="29383617" y="-8342240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2" name="PA_直接连接符 995">
            <a:extLst>
              <a:ext uri="{FF2B5EF4-FFF2-40B4-BE49-F238E27FC236}">
                <a16:creationId xmlns:a16="http://schemas.microsoft.com/office/drawing/2014/main" id="{BA2E1790-86D8-46B7-B747-7C875F09897E}"/>
              </a:ext>
            </a:extLst>
          </p:cNvPr>
          <p:cNvCxnSpPr>
            <a:cxnSpLocks/>
          </p:cNvCxnSpPr>
          <p:nvPr>
            <p:custDataLst>
              <p:tags r:id="rId457"/>
            </p:custDataLst>
          </p:nvPr>
        </p:nvCxnSpPr>
        <p:spPr>
          <a:xfrm rot="6120000">
            <a:off x="29121741" y="-6886783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3" name="PA_直接连接符 996">
            <a:extLst>
              <a:ext uri="{FF2B5EF4-FFF2-40B4-BE49-F238E27FC236}">
                <a16:creationId xmlns:a16="http://schemas.microsoft.com/office/drawing/2014/main" id="{82F17E63-E802-4747-974C-256B65EB18B1}"/>
              </a:ext>
            </a:extLst>
          </p:cNvPr>
          <p:cNvCxnSpPr>
            <a:cxnSpLocks/>
          </p:cNvCxnSpPr>
          <p:nvPr>
            <p:custDataLst>
              <p:tags r:id="rId458"/>
            </p:custDataLst>
          </p:nvPr>
        </p:nvCxnSpPr>
        <p:spPr>
          <a:xfrm rot="6336000">
            <a:off x="28768992" y="-5450643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4" name="PA_直接连接符 997">
            <a:extLst>
              <a:ext uri="{FF2B5EF4-FFF2-40B4-BE49-F238E27FC236}">
                <a16:creationId xmlns:a16="http://schemas.microsoft.com/office/drawing/2014/main" id="{9F9F1DF6-44D6-4A9E-B056-9087257CEFE2}"/>
              </a:ext>
            </a:extLst>
          </p:cNvPr>
          <p:cNvCxnSpPr>
            <a:cxnSpLocks/>
          </p:cNvCxnSpPr>
          <p:nvPr>
            <p:custDataLst>
              <p:tags r:id="rId459"/>
            </p:custDataLst>
          </p:nvPr>
        </p:nvCxnSpPr>
        <p:spPr>
          <a:xfrm rot="6552000">
            <a:off x="28326762" y="-4039487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5" name="PA_直接连接符 998">
            <a:extLst>
              <a:ext uri="{FF2B5EF4-FFF2-40B4-BE49-F238E27FC236}">
                <a16:creationId xmlns:a16="http://schemas.microsoft.com/office/drawing/2014/main" id="{423B87FF-B232-4939-8A88-555EB0852ACD}"/>
              </a:ext>
            </a:extLst>
          </p:cNvPr>
          <p:cNvCxnSpPr>
            <a:cxnSpLocks/>
          </p:cNvCxnSpPr>
          <p:nvPr>
            <p:custDataLst>
              <p:tags r:id="rId460"/>
            </p:custDataLst>
          </p:nvPr>
        </p:nvCxnSpPr>
        <p:spPr>
          <a:xfrm rot="6768000">
            <a:off x="27796798" y="-2658881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6" name="PA_直接连接符 999">
            <a:extLst>
              <a:ext uri="{FF2B5EF4-FFF2-40B4-BE49-F238E27FC236}">
                <a16:creationId xmlns:a16="http://schemas.microsoft.com/office/drawing/2014/main" id="{623AE673-7F2B-4873-92F4-457025FFDAB6}"/>
              </a:ext>
            </a:extLst>
          </p:cNvPr>
          <p:cNvCxnSpPr>
            <a:cxnSpLocks/>
          </p:cNvCxnSpPr>
          <p:nvPr>
            <p:custDataLst>
              <p:tags r:id="rId461"/>
            </p:custDataLst>
          </p:nvPr>
        </p:nvCxnSpPr>
        <p:spPr>
          <a:xfrm rot="6984000">
            <a:off x="27181189" y="-1314279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7" name="PA_直接连接符 1000">
            <a:extLst>
              <a:ext uri="{FF2B5EF4-FFF2-40B4-BE49-F238E27FC236}">
                <a16:creationId xmlns:a16="http://schemas.microsoft.com/office/drawing/2014/main" id="{B2647EE7-7016-4AF4-90F6-3E2112483622}"/>
              </a:ext>
            </a:extLst>
          </p:cNvPr>
          <p:cNvCxnSpPr>
            <a:cxnSpLocks/>
          </p:cNvCxnSpPr>
          <p:nvPr>
            <p:custDataLst>
              <p:tags r:id="rId462"/>
            </p:custDataLst>
          </p:nvPr>
        </p:nvCxnSpPr>
        <p:spPr>
          <a:xfrm rot="7200000">
            <a:off x="26482366" y="-10983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8" name="PA_直接连接符 1001">
            <a:extLst>
              <a:ext uri="{FF2B5EF4-FFF2-40B4-BE49-F238E27FC236}">
                <a16:creationId xmlns:a16="http://schemas.microsoft.com/office/drawing/2014/main" id="{CADB01F5-14B1-48B1-AF0F-90D8F8441A6B}"/>
              </a:ext>
            </a:extLst>
          </p:cNvPr>
          <p:cNvCxnSpPr>
            <a:cxnSpLocks/>
          </p:cNvCxnSpPr>
          <p:nvPr>
            <p:custDataLst>
              <p:tags r:id="rId463"/>
            </p:custDataLst>
          </p:nvPr>
        </p:nvCxnSpPr>
        <p:spPr>
          <a:xfrm rot="7416000">
            <a:off x="25703092" y="1245863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9" name="PA_直接连接符 1002">
            <a:extLst>
              <a:ext uri="{FF2B5EF4-FFF2-40B4-BE49-F238E27FC236}">
                <a16:creationId xmlns:a16="http://schemas.microsoft.com/office/drawing/2014/main" id="{89FE99E5-EE42-4A58-B54A-5B9A4E5FB538}"/>
              </a:ext>
            </a:extLst>
          </p:cNvPr>
          <p:cNvCxnSpPr>
            <a:cxnSpLocks/>
          </p:cNvCxnSpPr>
          <p:nvPr>
            <p:custDataLst>
              <p:tags r:id="rId464"/>
            </p:custDataLst>
          </p:nvPr>
        </p:nvCxnSpPr>
        <p:spPr>
          <a:xfrm rot="7632000">
            <a:off x="24846434" y="2451296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0" name="PA_直接连接符 1003">
            <a:extLst>
              <a:ext uri="{FF2B5EF4-FFF2-40B4-BE49-F238E27FC236}">
                <a16:creationId xmlns:a16="http://schemas.microsoft.com/office/drawing/2014/main" id="{5F047CD6-AC22-4887-933E-6D794FC5633B}"/>
              </a:ext>
            </a:extLst>
          </p:cNvPr>
          <p:cNvCxnSpPr>
            <a:cxnSpLocks/>
          </p:cNvCxnSpPr>
          <p:nvPr>
            <p:custDataLst>
              <p:tags r:id="rId465"/>
            </p:custDataLst>
          </p:nvPr>
        </p:nvCxnSpPr>
        <p:spPr>
          <a:xfrm rot="7848000">
            <a:off x="23915777" y="3600563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1" name="PA_直接连接符 1004">
            <a:extLst>
              <a:ext uri="{FF2B5EF4-FFF2-40B4-BE49-F238E27FC236}">
                <a16:creationId xmlns:a16="http://schemas.microsoft.com/office/drawing/2014/main" id="{A722669F-C262-4705-BF2D-C6CF5067712C}"/>
              </a:ext>
            </a:extLst>
          </p:cNvPr>
          <p:cNvCxnSpPr>
            <a:cxnSpLocks/>
          </p:cNvCxnSpPr>
          <p:nvPr>
            <p:custDataLst>
              <p:tags r:id="rId466"/>
            </p:custDataLst>
          </p:nvPr>
        </p:nvCxnSpPr>
        <p:spPr>
          <a:xfrm rot="8064000">
            <a:off x="22914794" y="4689122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2" name="PA_直接连接符 1005">
            <a:extLst>
              <a:ext uri="{FF2B5EF4-FFF2-40B4-BE49-F238E27FC236}">
                <a16:creationId xmlns:a16="http://schemas.microsoft.com/office/drawing/2014/main" id="{F17D39C8-7415-48BF-9CAA-CFE28E465DBA}"/>
              </a:ext>
            </a:extLst>
          </p:cNvPr>
          <p:cNvCxnSpPr>
            <a:cxnSpLocks/>
          </p:cNvCxnSpPr>
          <p:nvPr>
            <p:custDataLst>
              <p:tags r:id="rId467"/>
            </p:custDataLst>
          </p:nvPr>
        </p:nvCxnSpPr>
        <p:spPr>
          <a:xfrm rot="8280000">
            <a:off x="21847436" y="5712682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3" name="PA_直接连接符 1006">
            <a:extLst>
              <a:ext uri="{FF2B5EF4-FFF2-40B4-BE49-F238E27FC236}">
                <a16:creationId xmlns:a16="http://schemas.microsoft.com/office/drawing/2014/main" id="{0DBE5994-477C-4535-8A4B-33AC05949196}"/>
              </a:ext>
            </a:extLst>
          </p:cNvPr>
          <p:cNvCxnSpPr>
            <a:cxnSpLocks/>
          </p:cNvCxnSpPr>
          <p:nvPr>
            <p:custDataLst>
              <p:tags r:id="rId468"/>
            </p:custDataLst>
          </p:nvPr>
        </p:nvCxnSpPr>
        <p:spPr>
          <a:xfrm rot="8496000">
            <a:off x="20717911" y="6667204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4" name="PA_直接连接符 1007">
            <a:extLst>
              <a:ext uri="{FF2B5EF4-FFF2-40B4-BE49-F238E27FC236}">
                <a16:creationId xmlns:a16="http://schemas.microsoft.com/office/drawing/2014/main" id="{06C7B6B9-224C-4DE2-B781-05B843D93587}"/>
              </a:ext>
            </a:extLst>
          </p:cNvPr>
          <p:cNvCxnSpPr>
            <a:cxnSpLocks/>
          </p:cNvCxnSpPr>
          <p:nvPr>
            <p:custDataLst>
              <p:tags r:id="rId469"/>
            </p:custDataLst>
          </p:nvPr>
        </p:nvCxnSpPr>
        <p:spPr>
          <a:xfrm rot="8712000">
            <a:off x="19530680" y="7548918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5" name="PA_直接连接符 1008">
            <a:extLst>
              <a:ext uri="{FF2B5EF4-FFF2-40B4-BE49-F238E27FC236}">
                <a16:creationId xmlns:a16="http://schemas.microsoft.com/office/drawing/2014/main" id="{21015704-D00F-4258-B3E0-60E1157A35B5}"/>
              </a:ext>
            </a:extLst>
          </p:cNvPr>
          <p:cNvCxnSpPr>
            <a:cxnSpLocks/>
          </p:cNvCxnSpPr>
          <p:nvPr>
            <p:custDataLst>
              <p:tags r:id="rId470"/>
            </p:custDataLst>
          </p:nvPr>
        </p:nvCxnSpPr>
        <p:spPr>
          <a:xfrm rot="8928000">
            <a:off x="18290434" y="8354345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6" name="PA_直接连接符 1009">
            <a:extLst>
              <a:ext uri="{FF2B5EF4-FFF2-40B4-BE49-F238E27FC236}">
                <a16:creationId xmlns:a16="http://schemas.microsoft.com/office/drawing/2014/main" id="{05299114-625B-4D9A-A949-9CD053D3C1AB}"/>
              </a:ext>
            </a:extLst>
          </p:cNvPr>
          <p:cNvCxnSpPr>
            <a:cxnSpLocks/>
          </p:cNvCxnSpPr>
          <p:nvPr>
            <p:custDataLst>
              <p:tags r:id="rId471"/>
            </p:custDataLst>
          </p:nvPr>
        </p:nvCxnSpPr>
        <p:spPr>
          <a:xfrm rot="9144000">
            <a:off x="17002056" y="9080307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7" name="PA_直接连接符 1010">
            <a:extLst>
              <a:ext uri="{FF2B5EF4-FFF2-40B4-BE49-F238E27FC236}">
                <a16:creationId xmlns:a16="http://schemas.microsoft.com/office/drawing/2014/main" id="{3D0A98BC-B7E7-4837-81A0-631BD8AD96E3}"/>
              </a:ext>
            </a:extLst>
          </p:cNvPr>
          <p:cNvCxnSpPr>
            <a:cxnSpLocks/>
          </p:cNvCxnSpPr>
          <p:nvPr>
            <p:custDataLst>
              <p:tags r:id="rId472"/>
            </p:custDataLst>
          </p:nvPr>
        </p:nvCxnSpPr>
        <p:spPr>
          <a:xfrm rot="9360000">
            <a:off x="15670639" y="9723940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8" name="PA_直接连接符 1011">
            <a:extLst>
              <a:ext uri="{FF2B5EF4-FFF2-40B4-BE49-F238E27FC236}">
                <a16:creationId xmlns:a16="http://schemas.microsoft.com/office/drawing/2014/main" id="{4D888C85-8315-42D9-A1F9-4DA93088FE38}"/>
              </a:ext>
            </a:extLst>
          </p:cNvPr>
          <p:cNvCxnSpPr>
            <a:cxnSpLocks/>
          </p:cNvCxnSpPr>
          <p:nvPr>
            <p:custDataLst>
              <p:tags r:id="rId473"/>
            </p:custDataLst>
          </p:nvPr>
        </p:nvCxnSpPr>
        <p:spPr>
          <a:xfrm rot="9576000">
            <a:off x="14301436" y="10282699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9" name="PA_直接连接符 1012">
            <a:extLst>
              <a:ext uri="{FF2B5EF4-FFF2-40B4-BE49-F238E27FC236}">
                <a16:creationId xmlns:a16="http://schemas.microsoft.com/office/drawing/2014/main" id="{7842B9C0-4E9D-47E5-A183-69402B37B176}"/>
              </a:ext>
            </a:extLst>
          </p:cNvPr>
          <p:cNvCxnSpPr>
            <a:cxnSpLocks/>
          </p:cNvCxnSpPr>
          <p:nvPr>
            <p:custDataLst>
              <p:tags r:id="rId474"/>
            </p:custDataLst>
          </p:nvPr>
        </p:nvCxnSpPr>
        <p:spPr>
          <a:xfrm rot="9792000">
            <a:off x="12899851" y="10754387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0" name="PA_直接连接符 1013">
            <a:extLst>
              <a:ext uri="{FF2B5EF4-FFF2-40B4-BE49-F238E27FC236}">
                <a16:creationId xmlns:a16="http://schemas.microsoft.com/office/drawing/2014/main" id="{8E2201BB-275D-4BF3-8C2D-9EA7A3526E36}"/>
              </a:ext>
            </a:extLst>
          </p:cNvPr>
          <p:cNvCxnSpPr>
            <a:cxnSpLocks/>
          </p:cNvCxnSpPr>
          <p:nvPr>
            <p:custDataLst>
              <p:tags r:id="rId475"/>
            </p:custDataLst>
          </p:nvPr>
        </p:nvCxnSpPr>
        <p:spPr>
          <a:xfrm rot="10008000">
            <a:off x="11471412" y="11137135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1" name="PA_直接连接符 1014">
            <a:extLst>
              <a:ext uri="{FF2B5EF4-FFF2-40B4-BE49-F238E27FC236}">
                <a16:creationId xmlns:a16="http://schemas.microsoft.com/office/drawing/2014/main" id="{75241A24-E129-4ECF-80B6-89120365F231}"/>
              </a:ext>
            </a:extLst>
          </p:cNvPr>
          <p:cNvCxnSpPr>
            <a:cxnSpLocks/>
          </p:cNvCxnSpPr>
          <p:nvPr>
            <p:custDataLst>
              <p:tags r:id="rId476"/>
            </p:custDataLst>
          </p:nvPr>
        </p:nvCxnSpPr>
        <p:spPr>
          <a:xfrm rot="10224000">
            <a:off x="10021760" y="11429436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2" name="PA_直接连接符 1015">
            <a:extLst>
              <a:ext uri="{FF2B5EF4-FFF2-40B4-BE49-F238E27FC236}">
                <a16:creationId xmlns:a16="http://schemas.microsoft.com/office/drawing/2014/main" id="{ADE04A8D-50F5-4615-9D81-0A5BABF7F102}"/>
              </a:ext>
            </a:extLst>
          </p:cNvPr>
          <p:cNvCxnSpPr>
            <a:cxnSpLocks/>
          </p:cNvCxnSpPr>
          <p:nvPr>
            <p:custDataLst>
              <p:tags r:id="rId477"/>
            </p:custDataLst>
          </p:nvPr>
        </p:nvCxnSpPr>
        <p:spPr>
          <a:xfrm rot="10440000">
            <a:off x="8556616" y="11630135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3" name="PA_直接连接符 1016">
            <a:extLst>
              <a:ext uri="{FF2B5EF4-FFF2-40B4-BE49-F238E27FC236}">
                <a16:creationId xmlns:a16="http://schemas.microsoft.com/office/drawing/2014/main" id="{4D36C6D2-8E16-4FF8-93B0-F4ABE3DAA006}"/>
              </a:ext>
            </a:extLst>
          </p:cNvPr>
          <p:cNvCxnSpPr>
            <a:cxnSpLocks/>
          </p:cNvCxnSpPr>
          <p:nvPr>
            <p:custDataLst>
              <p:tags r:id="rId478"/>
            </p:custDataLst>
          </p:nvPr>
        </p:nvCxnSpPr>
        <p:spPr>
          <a:xfrm rot="10656000">
            <a:off x="7081761" y="11738442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4" name="PA_直接连接符 1017">
            <a:extLst>
              <a:ext uri="{FF2B5EF4-FFF2-40B4-BE49-F238E27FC236}">
                <a16:creationId xmlns:a16="http://schemas.microsoft.com/office/drawing/2014/main" id="{2F114456-6979-447B-886B-54A70ABEE051}"/>
              </a:ext>
            </a:extLst>
          </p:cNvPr>
          <p:cNvCxnSpPr>
            <a:cxnSpLocks/>
          </p:cNvCxnSpPr>
          <p:nvPr>
            <p:custDataLst>
              <p:tags r:id="rId479"/>
            </p:custDataLst>
          </p:nvPr>
        </p:nvCxnSpPr>
        <p:spPr>
          <a:xfrm rot="10872000">
            <a:off x="5603015" y="11753925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5" name="PA_直接连接符 1018">
            <a:extLst>
              <a:ext uri="{FF2B5EF4-FFF2-40B4-BE49-F238E27FC236}">
                <a16:creationId xmlns:a16="http://schemas.microsoft.com/office/drawing/2014/main" id="{35D49938-8702-4B66-9253-6E2846CB41D1}"/>
              </a:ext>
            </a:extLst>
          </p:cNvPr>
          <p:cNvCxnSpPr>
            <a:cxnSpLocks/>
          </p:cNvCxnSpPr>
          <p:nvPr>
            <p:custDataLst>
              <p:tags r:id="rId480"/>
            </p:custDataLst>
          </p:nvPr>
        </p:nvCxnSpPr>
        <p:spPr>
          <a:xfrm rot="11088000">
            <a:off x="4126215" y="11676530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6" name="PA_直接连接符 1019">
            <a:extLst>
              <a:ext uri="{FF2B5EF4-FFF2-40B4-BE49-F238E27FC236}">
                <a16:creationId xmlns:a16="http://schemas.microsoft.com/office/drawing/2014/main" id="{DCC35CD5-8A5D-4862-A0BF-632A23C44ACD}"/>
              </a:ext>
            </a:extLst>
          </p:cNvPr>
          <p:cNvCxnSpPr>
            <a:cxnSpLocks/>
          </p:cNvCxnSpPr>
          <p:nvPr>
            <p:custDataLst>
              <p:tags r:id="rId481"/>
            </p:custDataLst>
          </p:nvPr>
        </p:nvCxnSpPr>
        <p:spPr>
          <a:xfrm rot="11304000">
            <a:off x="2657189" y="11506558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7" name="PA_直接连接符 1020">
            <a:extLst>
              <a:ext uri="{FF2B5EF4-FFF2-40B4-BE49-F238E27FC236}">
                <a16:creationId xmlns:a16="http://schemas.microsoft.com/office/drawing/2014/main" id="{55AD68DA-2C10-4C4B-8779-B12273FABCF3}"/>
              </a:ext>
            </a:extLst>
          </p:cNvPr>
          <p:cNvCxnSpPr>
            <a:cxnSpLocks/>
          </p:cNvCxnSpPr>
          <p:nvPr>
            <p:custDataLst>
              <p:tags r:id="rId482"/>
            </p:custDataLst>
          </p:nvPr>
        </p:nvCxnSpPr>
        <p:spPr>
          <a:xfrm rot="11520000">
            <a:off x="1201731" y="11244680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8" name="PA_直接连接符 1021">
            <a:extLst>
              <a:ext uri="{FF2B5EF4-FFF2-40B4-BE49-F238E27FC236}">
                <a16:creationId xmlns:a16="http://schemas.microsoft.com/office/drawing/2014/main" id="{2C5FE2E9-6F8F-46E7-8335-A4FCC58C94C3}"/>
              </a:ext>
            </a:extLst>
          </p:cNvPr>
          <p:cNvCxnSpPr>
            <a:cxnSpLocks/>
          </p:cNvCxnSpPr>
          <p:nvPr>
            <p:custDataLst>
              <p:tags r:id="rId483"/>
            </p:custDataLst>
          </p:nvPr>
        </p:nvCxnSpPr>
        <p:spPr>
          <a:xfrm rot="11736000">
            <a:off x="-234409" y="10891930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9" name="PA_直接连接符 1022">
            <a:extLst>
              <a:ext uri="{FF2B5EF4-FFF2-40B4-BE49-F238E27FC236}">
                <a16:creationId xmlns:a16="http://schemas.microsoft.com/office/drawing/2014/main" id="{9BCD9741-5F65-41F6-A7C8-FC8A94B93BC7}"/>
              </a:ext>
            </a:extLst>
          </p:cNvPr>
          <p:cNvCxnSpPr>
            <a:cxnSpLocks/>
          </p:cNvCxnSpPr>
          <p:nvPr>
            <p:custDataLst>
              <p:tags r:id="rId484"/>
            </p:custDataLst>
          </p:nvPr>
        </p:nvCxnSpPr>
        <p:spPr>
          <a:xfrm rot="11952000">
            <a:off x="-1645565" y="10449698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0" name="PA_直接连接符 1023">
            <a:extLst>
              <a:ext uri="{FF2B5EF4-FFF2-40B4-BE49-F238E27FC236}">
                <a16:creationId xmlns:a16="http://schemas.microsoft.com/office/drawing/2014/main" id="{F26D55B3-82CD-4C44-BB5E-7176E56CFD20}"/>
              </a:ext>
            </a:extLst>
          </p:cNvPr>
          <p:cNvCxnSpPr>
            <a:cxnSpLocks/>
          </p:cNvCxnSpPr>
          <p:nvPr>
            <p:custDataLst>
              <p:tags r:id="rId485"/>
            </p:custDataLst>
          </p:nvPr>
        </p:nvCxnSpPr>
        <p:spPr>
          <a:xfrm rot="12168000">
            <a:off x="-3026170" y="9919734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1" name="PA_直接连接符 1024">
            <a:extLst>
              <a:ext uri="{FF2B5EF4-FFF2-40B4-BE49-F238E27FC236}">
                <a16:creationId xmlns:a16="http://schemas.microsoft.com/office/drawing/2014/main" id="{BA104E2B-E477-4292-B22B-523DC9891305}"/>
              </a:ext>
            </a:extLst>
          </p:cNvPr>
          <p:cNvCxnSpPr>
            <a:cxnSpLocks/>
          </p:cNvCxnSpPr>
          <p:nvPr>
            <p:custDataLst>
              <p:tags r:id="rId486"/>
            </p:custDataLst>
          </p:nvPr>
        </p:nvCxnSpPr>
        <p:spPr>
          <a:xfrm rot="12384000">
            <a:off x="-4370774" y="9304129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2" name="PA_直接连接符 1025">
            <a:extLst>
              <a:ext uri="{FF2B5EF4-FFF2-40B4-BE49-F238E27FC236}">
                <a16:creationId xmlns:a16="http://schemas.microsoft.com/office/drawing/2014/main" id="{09542333-71D0-43BE-953F-8384AF12A117}"/>
              </a:ext>
            </a:extLst>
          </p:cNvPr>
          <p:cNvCxnSpPr>
            <a:cxnSpLocks/>
          </p:cNvCxnSpPr>
          <p:nvPr>
            <p:custDataLst>
              <p:tags r:id="rId487"/>
            </p:custDataLst>
          </p:nvPr>
        </p:nvCxnSpPr>
        <p:spPr>
          <a:xfrm rot="12600000">
            <a:off x="-5674069" y="8605305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3" name="PA_直接连接符 1026">
            <a:extLst>
              <a:ext uri="{FF2B5EF4-FFF2-40B4-BE49-F238E27FC236}">
                <a16:creationId xmlns:a16="http://schemas.microsoft.com/office/drawing/2014/main" id="{7DA78E84-CEC0-4447-913B-FCEFF63B8791}"/>
              </a:ext>
            </a:extLst>
          </p:cNvPr>
          <p:cNvCxnSpPr>
            <a:cxnSpLocks/>
          </p:cNvCxnSpPr>
          <p:nvPr>
            <p:custDataLst>
              <p:tags r:id="rId488"/>
            </p:custDataLst>
          </p:nvPr>
        </p:nvCxnSpPr>
        <p:spPr>
          <a:xfrm rot="12816000">
            <a:off x="-6930914" y="7826028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4" name="PA_直接连接符 1027">
            <a:extLst>
              <a:ext uri="{FF2B5EF4-FFF2-40B4-BE49-F238E27FC236}">
                <a16:creationId xmlns:a16="http://schemas.microsoft.com/office/drawing/2014/main" id="{EFD44B30-38E0-4955-9CF3-D2BE46837D37}"/>
              </a:ext>
            </a:extLst>
          </p:cNvPr>
          <p:cNvCxnSpPr>
            <a:cxnSpLocks/>
          </p:cNvCxnSpPr>
          <p:nvPr>
            <p:custDataLst>
              <p:tags r:id="rId489"/>
            </p:custDataLst>
          </p:nvPr>
        </p:nvCxnSpPr>
        <p:spPr>
          <a:xfrm rot="13032000">
            <a:off x="-8136351" y="6969371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5" name="PA_直接连接符 1028">
            <a:extLst>
              <a:ext uri="{FF2B5EF4-FFF2-40B4-BE49-F238E27FC236}">
                <a16:creationId xmlns:a16="http://schemas.microsoft.com/office/drawing/2014/main" id="{6212D5AA-8E0A-4DD2-B0BD-C8403C476616}"/>
              </a:ext>
            </a:extLst>
          </p:cNvPr>
          <p:cNvCxnSpPr>
            <a:cxnSpLocks/>
          </p:cNvCxnSpPr>
          <p:nvPr>
            <p:custDataLst>
              <p:tags r:id="rId490"/>
            </p:custDataLst>
          </p:nvPr>
        </p:nvCxnSpPr>
        <p:spPr>
          <a:xfrm rot="13248000">
            <a:off x="-9285615" y="6038715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6" name="PA_直接连接符 1029">
            <a:extLst>
              <a:ext uri="{FF2B5EF4-FFF2-40B4-BE49-F238E27FC236}">
                <a16:creationId xmlns:a16="http://schemas.microsoft.com/office/drawing/2014/main" id="{73D96D7A-2361-40B9-86CA-C9759AFE3041}"/>
              </a:ext>
            </a:extLst>
          </p:cNvPr>
          <p:cNvCxnSpPr>
            <a:cxnSpLocks/>
          </p:cNvCxnSpPr>
          <p:nvPr>
            <p:custDataLst>
              <p:tags r:id="rId491"/>
            </p:custDataLst>
          </p:nvPr>
        </p:nvCxnSpPr>
        <p:spPr>
          <a:xfrm rot="13464000">
            <a:off x="-10374175" y="5037730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7" name="PA_直接连接符 1030">
            <a:extLst>
              <a:ext uri="{FF2B5EF4-FFF2-40B4-BE49-F238E27FC236}">
                <a16:creationId xmlns:a16="http://schemas.microsoft.com/office/drawing/2014/main" id="{680438FA-0BBD-40F0-BA95-278F2E2FE6B7}"/>
              </a:ext>
            </a:extLst>
          </p:cNvPr>
          <p:cNvCxnSpPr>
            <a:cxnSpLocks/>
          </p:cNvCxnSpPr>
          <p:nvPr>
            <p:custDataLst>
              <p:tags r:id="rId492"/>
            </p:custDataLst>
          </p:nvPr>
        </p:nvCxnSpPr>
        <p:spPr>
          <a:xfrm rot="13680000">
            <a:off x="-11397738" y="3970372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8" name="PA_直接连接符 1031">
            <a:extLst>
              <a:ext uri="{FF2B5EF4-FFF2-40B4-BE49-F238E27FC236}">
                <a16:creationId xmlns:a16="http://schemas.microsoft.com/office/drawing/2014/main" id="{D057CB2E-435E-492A-94A0-C784BB5E3FA8}"/>
              </a:ext>
            </a:extLst>
          </p:cNvPr>
          <p:cNvCxnSpPr>
            <a:cxnSpLocks/>
          </p:cNvCxnSpPr>
          <p:nvPr>
            <p:custDataLst>
              <p:tags r:id="rId493"/>
            </p:custDataLst>
          </p:nvPr>
        </p:nvCxnSpPr>
        <p:spPr>
          <a:xfrm rot="13896000">
            <a:off x="-12352259" y="2840848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9" name="PA_直接连接符 1032">
            <a:extLst>
              <a:ext uri="{FF2B5EF4-FFF2-40B4-BE49-F238E27FC236}">
                <a16:creationId xmlns:a16="http://schemas.microsoft.com/office/drawing/2014/main" id="{57CA34CD-C4AE-4240-A9AC-4C5E82A40A4C}"/>
              </a:ext>
            </a:extLst>
          </p:cNvPr>
          <p:cNvCxnSpPr>
            <a:cxnSpLocks/>
          </p:cNvCxnSpPr>
          <p:nvPr>
            <p:custDataLst>
              <p:tags r:id="rId494"/>
            </p:custDataLst>
          </p:nvPr>
        </p:nvCxnSpPr>
        <p:spPr>
          <a:xfrm rot="14112000">
            <a:off x="-13233972" y="1653618"/>
            <a:ext cx="0" cy="30420116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0" name="PA_直接连接符 1033">
            <a:extLst>
              <a:ext uri="{FF2B5EF4-FFF2-40B4-BE49-F238E27FC236}">
                <a16:creationId xmlns:a16="http://schemas.microsoft.com/office/drawing/2014/main" id="{B8FFEC9B-7010-4E07-939D-7B572055F2F8}"/>
              </a:ext>
            </a:extLst>
          </p:cNvPr>
          <p:cNvCxnSpPr>
            <a:cxnSpLocks/>
          </p:cNvCxnSpPr>
          <p:nvPr>
            <p:custDataLst>
              <p:tags r:id="rId495"/>
            </p:custDataLst>
          </p:nvPr>
        </p:nvCxnSpPr>
        <p:spPr>
          <a:xfrm rot="14328000">
            <a:off x="-14039400" y="413368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1" name="PA_直接连接符 1034">
            <a:extLst>
              <a:ext uri="{FF2B5EF4-FFF2-40B4-BE49-F238E27FC236}">
                <a16:creationId xmlns:a16="http://schemas.microsoft.com/office/drawing/2014/main" id="{8A1FA0B5-F097-4FBD-972E-0AE4C17C1EE0}"/>
              </a:ext>
            </a:extLst>
          </p:cNvPr>
          <p:cNvCxnSpPr>
            <a:cxnSpLocks/>
          </p:cNvCxnSpPr>
          <p:nvPr>
            <p:custDataLst>
              <p:tags r:id="rId496"/>
            </p:custDataLst>
          </p:nvPr>
        </p:nvCxnSpPr>
        <p:spPr>
          <a:xfrm rot="14544000">
            <a:off x="-14765361" y="-875006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2" name="PA_直接连接符 1035">
            <a:extLst>
              <a:ext uri="{FF2B5EF4-FFF2-40B4-BE49-F238E27FC236}">
                <a16:creationId xmlns:a16="http://schemas.microsoft.com/office/drawing/2014/main" id="{2E8BE34F-E100-4107-848A-B06FEA57FD3C}"/>
              </a:ext>
            </a:extLst>
          </p:cNvPr>
          <p:cNvCxnSpPr>
            <a:cxnSpLocks/>
          </p:cNvCxnSpPr>
          <p:nvPr>
            <p:custDataLst>
              <p:tags r:id="rId497"/>
            </p:custDataLst>
          </p:nvPr>
        </p:nvCxnSpPr>
        <p:spPr>
          <a:xfrm rot="14760000">
            <a:off x="-15408994" y="-2206424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3" name="PA_直接连接符 1036">
            <a:extLst>
              <a:ext uri="{FF2B5EF4-FFF2-40B4-BE49-F238E27FC236}">
                <a16:creationId xmlns:a16="http://schemas.microsoft.com/office/drawing/2014/main" id="{BF6CF2E7-B17E-49FD-A2EC-434C4D62D7FE}"/>
              </a:ext>
            </a:extLst>
          </p:cNvPr>
          <p:cNvCxnSpPr>
            <a:cxnSpLocks/>
          </p:cNvCxnSpPr>
          <p:nvPr>
            <p:custDataLst>
              <p:tags r:id="rId498"/>
            </p:custDataLst>
          </p:nvPr>
        </p:nvCxnSpPr>
        <p:spPr>
          <a:xfrm rot="14976000">
            <a:off x="-15967755" y="-3575625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4" name="PA_直接连接符 1037">
            <a:extLst>
              <a:ext uri="{FF2B5EF4-FFF2-40B4-BE49-F238E27FC236}">
                <a16:creationId xmlns:a16="http://schemas.microsoft.com/office/drawing/2014/main" id="{F186CB10-A8E1-4992-8E9E-638F077212C3}"/>
              </a:ext>
            </a:extLst>
          </p:cNvPr>
          <p:cNvCxnSpPr>
            <a:cxnSpLocks/>
          </p:cNvCxnSpPr>
          <p:nvPr>
            <p:custDataLst>
              <p:tags r:id="rId499"/>
            </p:custDataLst>
          </p:nvPr>
        </p:nvCxnSpPr>
        <p:spPr>
          <a:xfrm rot="15192000">
            <a:off x="-16439441" y="-4977213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5" name="PA_直接连接符 1038">
            <a:extLst>
              <a:ext uri="{FF2B5EF4-FFF2-40B4-BE49-F238E27FC236}">
                <a16:creationId xmlns:a16="http://schemas.microsoft.com/office/drawing/2014/main" id="{B852EE26-8A86-4AD4-A617-52486754D594}"/>
              </a:ext>
            </a:extLst>
          </p:cNvPr>
          <p:cNvCxnSpPr>
            <a:cxnSpLocks/>
          </p:cNvCxnSpPr>
          <p:nvPr>
            <p:custDataLst>
              <p:tags r:id="rId500"/>
            </p:custDataLst>
          </p:nvPr>
        </p:nvCxnSpPr>
        <p:spPr>
          <a:xfrm rot="15408000">
            <a:off x="-16822189" y="-6405652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6" name="PA_直接连接符 1039">
            <a:extLst>
              <a:ext uri="{FF2B5EF4-FFF2-40B4-BE49-F238E27FC236}">
                <a16:creationId xmlns:a16="http://schemas.microsoft.com/office/drawing/2014/main" id="{EDB3A8A5-E6D6-44CD-AC58-6B8DEC995212}"/>
              </a:ext>
            </a:extLst>
          </p:cNvPr>
          <p:cNvCxnSpPr>
            <a:cxnSpLocks/>
          </p:cNvCxnSpPr>
          <p:nvPr>
            <p:custDataLst>
              <p:tags r:id="rId501"/>
            </p:custDataLst>
          </p:nvPr>
        </p:nvCxnSpPr>
        <p:spPr>
          <a:xfrm rot="15624000">
            <a:off x="-17114489" y="-7855303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7" name="PA_直接连接符 1040">
            <a:extLst>
              <a:ext uri="{FF2B5EF4-FFF2-40B4-BE49-F238E27FC236}">
                <a16:creationId xmlns:a16="http://schemas.microsoft.com/office/drawing/2014/main" id="{0B2B8FCE-46F0-4E60-B883-67672235E781}"/>
              </a:ext>
            </a:extLst>
          </p:cNvPr>
          <p:cNvCxnSpPr>
            <a:cxnSpLocks/>
          </p:cNvCxnSpPr>
          <p:nvPr>
            <p:custDataLst>
              <p:tags r:id="rId502"/>
            </p:custDataLst>
          </p:nvPr>
        </p:nvCxnSpPr>
        <p:spPr>
          <a:xfrm rot="15840000">
            <a:off x="-17315187" y="-9320448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8" name="PA_直接连接符 1041">
            <a:extLst>
              <a:ext uri="{FF2B5EF4-FFF2-40B4-BE49-F238E27FC236}">
                <a16:creationId xmlns:a16="http://schemas.microsoft.com/office/drawing/2014/main" id="{DD7910C9-97B9-40D0-BA1D-90DDB2C0D6E6}"/>
              </a:ext>
            </a:extLst>
          </p:cNvPr>
          <p:cNvCxnSpPr>
            <a:cxnSpLocks/>
          </p:cNvCxnSpPr>
          <p:nvPr>
            <p:custDataLst>
              <p:tags r:id="rId503"/>
            </p:custDataLst>
          </p:nvPr>
        </p:nvCxnSpPr>
        <p:spPr>
          <a:xfrm rot="16056000">
            <a:off x="-17423495" y="-10795305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9" name="PA_直接连接符 1042">
            <a:extLst>
              <a:ext uri="{FF2B5EF4-FFF2-40B4-BE49-F238E27FC236}">
                <a16:creationId xmlns:a16="http://schemas.microsoft.com/office/drawing/2014/main" id="{4E2295C6-4151-475A-A613-59A5E3F9161F}"/>
              </a:ext>
            </a:extLst>
          </p:cNvPr>
          <p:cNvCxnSpPr>
            <a:cxnSpLocks/>
          </p:cNvCxnSpPr>
          <p:nvPr>
            <p:custDataLst>
              <p:tags r:id="rId504"/>
            </p:custDataLst>
          </p:nvPr>
        </p:nvCxnSpPr>
        <p:spPr>
          <a:xfrm rot="16272001">
            <a:off x="-17438977" y="-12274052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0" name="PA_直接连接符 1043">
            <a:extLst>
              <a:ext uri="{FF2B5EF4-FFF2-40B4-BE49-F238E27FC236}">
                <a16:creationId xmlns:a16="http://schemas.microsoft.com/office/drawing/2014/main" id="{6CE08E9F-929E-44B9-AC73-DFF79B4E5B56}"/>
              </a:ext>
            </a:extLst>
          </p:cNvPr>
          <p:cNvCxnSpPr>
            <a:cxnSpLocks/>
          </p:cNvCxnSpPr>
          <p:nvPr>
            <p:custDataLst>
              <p:tags r:id="rId505"/>
            </p:custDataLst>
          </p:nvPr>
        </p:nvCxnSpPr>
        <p:spPr>
          <a:xfrm rot="16487999">
            <a:off x="-17361582" y="-13750854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1" name="PA_直接连接符 1044">
            <a:extLst>
              <a:ext uri="{FF2B5EF4-FFF2-40B4-BE49-F238E27FC236}">
                <a16:creationId xmlns:a16="http://schemas.microsoft.com/office/drawing/2014/main" id="{F18CC087-9E33-45C9-B238-DF591B692A3F}"/>
              </a:ext>
            </a:extLst>
          </p:cNvPr>
          <p:cNvCxnSpPr>
            <a:cxnSpLocks/>
          </p:cNvCxnSpPr>
          <p:nvPr>
            <p:custDataLst>
              <p:tags r:id="rId506"/>
            </p:custDataLst>
          </p:nvPr>
        </p:nvCxnSpPr>
        <p:spPr>
          <a:xfrm rot="16704000">
            <a:off x="-17191611" y="-15219881"/>
            <a:ext cx="0" cy="30420117"/>
          </a:xfrm>
          <a:prstGeom prst="line">
            <a:avLst/>
          </a:prstGeom>
          <a:ln w="165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2" name="PA_直接连接符 1046">
            <a:extLst>
              <a:ext uri="{FF2B5EF4-FFF2-40B4-BE49-F238E27FC236}">
                <a16:creationId xmlns:a16="http://schemas.microsoft.com/office/drawing/2014/main" id="{4FB3B8BA-C21E-4D40-9A3A-7DFC64DFE732}"/>
              </a:ext>
            </a:extLst>
          </p:cNvPr>
          <p:cNvCxnSpPr>
            <a:cxnSpLocks/>
          </p:cNvCxnSpPr>
          <p:nvPr>
            <p:custDataLst>
              <p:tags r:id="rId507"/>
            </p:custDataLst>
          </p:nvPr>
        </p:nvCxnSpPr>
        <p:spPr>
          <a:xfrm rot="17100000">
            <a:off x="-5381560" y="-2369463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3" name="PA_直接连接符 1047">
            <a:extLst>
              <a:ext uri="{FF2B5EF4-FFF2-40B4-BE49-F238E27FC236}">
                <a16:creationId xmlns:a16="http://schemas.microsoft.com/office/drawing/2014/main" id="{16414AF5-079A-4191-B1CF-BEB2C068E336}"/>
              </a:ext>
            </a:extLst>
          </p:cNvPr>
          <p:cNvCxnSpPr>
            <a:cxnSpLocks/>
          </p:cNvCxnSpPr>
          <p:nvPr>
            <p:custDataLst>
              <p:tags r:id="rId508"/>
            </p:custDataLst>
          </p:nvPr>
        </p:nvCxnSpPr>
        <p:spPr>
          <a:xfrm rot="17316000">
            <a:off x="-5165806" y="-3084077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4" name="PA_直接连接符 1048">
            <a:extLst>
              <a:ext uri="{FF2B5EF4-FFF2-40B4-BE49-F238E27FC236}">
                <a16:creationId xmlns:a16="http://schemas.microsoft.com/office/drawing/2014/main" id="{E7309E77-A268-4245-9A06-790B65F2A6BB}"/>
              </a:ext>
            </a:extLst>
          </p:cNvPr>
          <p:cNvCxnSpPr>
            <a:cxnSpLocks/>
          </p:cNvCxnSpPr>
          <p:nvPr>
            <p:custDataLst>
              <p:tags r:id="rId509"/>
            </p:custDataLst>
          </p:nvPr>
        </p:nvCxnSpPr>
        <p:spPr>
          <a:xfrm rot="17532000">
            <a:off x="-4905606" y="-3783732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5" name="PA_直接连接符 1049">
            <a:extLst>
              <a:ext uri="{FF2B5EF4-FFF2-40B4-BE49-F238E27FC236}">
                <a16:creationId xmlns:a16="http://schemas.microsoft.com/office/drawing/2014/main" id="{46756E1D-282C-4C78-A7E6-8E0476A002A9}"/>
              </a:ext>
            </a:extLst>
          </p:cNvPr>
          <p:cNvCxnSpPr>
            <a:cxnSpLocks/>
          </p:cNvCxnSpPr>
          <p:nvPr>
            <p:custDataLst>
              <p:tags r:id="rId510"/>
            </p:custDataLst>
          </p:nvPr>
        </p:nvCxnSpPr>
        <p:spPr>
          <a:xfrm rot="17748000">
            <a:off x="-4601988" y="-4465669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6" name="PA_直接连接符 1050">
            <a:extLst>
              <a:ext uri="{FF2B5EF4-FFF2-40B4-BE49-F238E27FC236}">
                <a16:creationId xmlns:a16="http://schemas.microsoft.com/office/drawing/2014/main" id="{A56E9327-A92B-4527-ACDA-F2974A550848}"/>
              </a:ext>
            </a:extLst>
          </p:cNvPr>
          <p:cNvCxnSpPr>
            <a:cxnSpLocks/>
          </p:cNvCxnSpPr>
          <p:nvPr>
            <p:custDataLst>
              <p:tags r:id="rId511"/>
            </p:custDataLst>
          </p:nvPr>
        </p:nvCxnSpPr>
        <p:spPr>
          <a:xfrm rot="17964000">
            <a:off x="-4256150" y="-5127197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7" name="PA_直接连接符 1051">
            <a:extLst>
              <a:ext uri="{FF2B5EF4-FFF2-40B4-BE49-F238E27FC236}">
                <a16:creationId xmlns:a16="http://schemas.microsoft.com/office/drawing/2014/main" id="{D39E43A4-9E4B-4698-8587-3610844563E7}"/>
              </a:ext>
            </a:extLst>
          </p:cNvPr>
          <p:cNvCxnSpPr>
            <a:cxnSpLocks/>
          </p:cNvCxnSpPr>
          <p:nvPr>
            <p:custDataLst>
              <p:tags r:id="rId512"/>
            </p:custDataLst>
          </p:nvPr>
        </p:nvCxnSpPr>
        <p:spPr>
          <a:xfrm rot="18180000">
            <a:off x="-3869457" y="-5765703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8" name="PA_直接连接符 1052">
            <a:extLst>
              <a:ext uri="{FF2B5EF4-FFF2-40B4-BE49-F238E27FC236}">
                <a16:creationId xmlns:a16="http://schemas.microsoft.com/office/drawing/2014/main" id="{2CAEE29C-31B9-42C5-82F3-6791CACCEF5E}"/>
              </a:ext>
            </a:extLst>
          </p:cNvPr>
          <p:cNvCxnSpPr>
            <a:cxnSpLocks/>
          </p:cNvCxnSpPr>
          <p:nvPr>
            <p:custDataLst>
              <p:tags r:id="rId513"/>
            </p:custDataLst>
          </p:nvPr>
        </p:nvCxnSpPr>
        <p:spPr>
          <a:xfrm rot="18396000">
            <a:off x="-3443434" y="-6378670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9" name="PA_直接连接符 1053">
            <a:extLst>
              <a:ext uri="{FF2B5EF4-FFF2-40B4-BE49-F238E27FC236}">
                <a16:creationId xmlns:a16="http://schemas.microsoft.com/office/drawing/2014/main" id="{AADB915B-3941-4069-80DF-60880F907860}"/>
              </a:ext>
            </a:extLst>
          </p:cNvPr>
          <p:cNvCxnSpPr>
            <a:cxnSpLocks/>
          </p:cNvCxnSpPr>
          <p:nvPr>
            <p:custDataLst>
              <p:tags r:id="rId514"/>
            </p:custDataLst>
          </p:nvPr>
        </p:nvCxnSpPr>
        <p:spPr>
          <a:xfrm rot="18612000">
            <a:off x="-2979764" y="-6963676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0" name="PA_直接连接符 1054">
            <a:extLst>
              <a:ext uri="{FF2B5EF4-FFF2-40B4-BE49-F238E27FC236}">
                <a16:creationId xmlns:a16="http://schemas.microsoft.com/office/drawing/2014/main" id="{AFBF1B3F-8A81-4CAD-ABFE-C2E488469806}"/>
              </a:ext>
            </a:extLst>
          </p:cNvPr>
          <p:cNvCxnSpPr>
            <a:cxnSpLocks/>
          </p:cNvCxnSpPr>
          <p:nvPr>
            <p:custDataLst>
              <p:tags r:id="rId515"/>
            </p:custDataLst>
          </p:nvPr>
        </p:nvCxnSpPr>
        <p:spPr>
          <a:xfrm rot="18828000">
            <a:off x="-2480276" y="-7518414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1" name="PA_直接连接符 1055">
            <a:extLst>
              <a:ext uri="{FF2B5EF4-FFF2-40B4-BE49-F238E27FC236}">
                <a16:creationId xmlns:a16="http://schemas.microsoft.com/office/drawing/2014/main" id="{A95A575B-7BE0-4F62-A235-9E0744A145D5}"/>
              </a:ext>
            </a:extLst>
          </p:cNvPr>
          <p:cNvCxnSpPr>
            <a:cxnSpLocks/>
          </p:cNvCxnSpPr>
          <p:nvPr>
            <p:custDataLst>
              <p:tags r:id="rId516"/>
            </p:custDataLst>
          </p:nvPr>
        </p:nvCxnSpPr>
        <p:spPr>
          <a:xfrm rot="19044000">
            <a:off x="-1946942" y="-8040693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2" name="PA_直接连接符 1056">
            <a:extLst>
              <a:ext uri="{FF2B5EF4-FFF2-40B4-BE49-F238E27FC236}">
                <a16:creationId xmlns:a16="http://schemas.microsoft.com/office/drawing/2014/main" id="{113970BD-EF66-48C9-A7AC-9F9C79963781}"/>
              </a:ext>
            </a:extLst>
          </p:cNvPr>
          <p:cNvCxnSpPr>
            <a:cxnSpLocks/>
          </p:cNvCxnSpPr>
          <p:nvPr>
            <p:custDataLst>
              <p:tags r:id="rId517"/>
            </p:custDataLst>
          </p:nvPr>
        </p:nvCxnSpPr>
        <p:spPr>
          <a:xfrm rot="19260000">
            <a:off x="-1381865" y="-8528454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3" name="PA_直接连接符 1057">
            <a:extLst>
              <a:ext uri="{FF2B5EF4-FFF2-40B4-BE49-F238E27FC236}">
                <a16:creationId xmlns:a16="http://schemas.microsoft.com/office/drawing/2014/main" id="{ACDAA4BD-7830-4CFD-B50C-2F9FCF6EC18C}"/>
              </a:ext>
            </a:extLst>
          </p:cNvPr>
          <p:cNvCxnSpPr>
            <a:cxnSpLocks/>
          </p:cNvCxnSpPr>
          <p:nvPr>
            <p:custDataLst>
              <p:tags r:id="rId518"/>
            </p:custDataLst>
          </p:nvPr>
        </p:nvCxnSpPr>
        <p:spPr>
          <a:xfrm rot="19476000">
            <a:off x="-787276" y="-8979772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4" name="PA_直接连接符 1058">
            <a:extLst>
              <a:ext uri="{FF2B5EF4-FFF2-40B4-BE49-F238E27FC236}">
                <a16:creationId xmlns:a16="http://schemas.microsoft.com/office/drawing/2014/main" id="{E534F6F1-7BF2-400F-81CF-6768FAB86812}"/>
              </a:ext>
            </a:extLst>
          </p:cNvPr>
          <p:cNvCxnSpPr>
            <a:cxnSpLocks/>
          </p:cNvCxnSpPr>
          <p:nvPr>
            <p:custDataLst>
              <p:tags r:id="rId519"/>
            </p:custDataLst>
          </p:nvPr>
        </p:nvCxnSpPr>
        <p:spPr>
          <a:xfrm rot="19692000">
            <a:off x="-165523" y="-9392864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5" name="PA_直接连接符 1059">
            <a:extLst>
              <a:ext uri="{FF2B5EF4-FFF2-40B4-BE49-F238E27FC236}">
                <a16:creationId xmlns:a16="http://schemas.microsoft.com/office/drawing/2014/main" id="{2E3BDB41-5F9A-45BA-9151-B314E7191337}"/>
              </a:ext>
            </a:extLst>
          </p:cNvPr>
          <p:cNvCxnSpPr>
            <a:cxnSpLocks/>
          </p:cNvCxnSpPr>
          <p:nvPr>
            <p:custDataLst>
              <p:tags r:id="rId520"/>
            </p:custDataLst>
          </p:nvPr>
        </p:nvCxnSpPr>
        <p:spPr>
          <a:xfrm rot="19908000">
            <a:off x="480941" y="-9766099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6" name="PA_直接连接符 1060">
            <a:extLst>
              <a:ext uri="{FF2B5EF4-FFF2-40B4-BE49-F238E27FC236}">
                <a16:creationId xmlns:a16="http://schemas.microsoft.com/office/drawing/2014/main" id="{E93BEBC8-6AD2-48ED-B597-18CDF8ABEE91}"/>
              </a:ext>
            </a:extLst>
          </p:cNvPr>
          <p:cNvCxnSpPr>
            <a:cxnSpLocks/>
          </p:cNvCxnSpPr>
          <p:nvPr>
            <p:custDataLst>
              <p:tags r:id="rId521"/>
            </p:custDataLst>
          </p:nvPr>
        </p:nvCxnSpPr>
        <p:spPr>
          <a:xfrm rot="20124000">
            <a:off x="1149566" y="-10098008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7" name="PA_直接连接符 1061">
            <a:extLst>
              <a:ext uri="{FF2B5EF4-FFF2-40B4-BE49-F238E27FC236}">
                <a16:creationId xmlns:a16="http://schemas.microsoft.com/office/drawing/2014/main" id="{2F29B922-9A67-4FA9-A4F6-84D9FBBE1AED}"/>
              </a:ext>
            </a:extLst>
          </p:cNvPr>
          <p:cNvCxnSpPr>
            <a:cxnSpLocks/>
          </p:cNvCxnSpPr>
          <p:nvPr>
            <p:custDataLst>
              <p:tags r:id="rId522"/>
            </p:custDataLst>
          </p:nvPr>
        </p:nvCxnSpPr>
        <p:spPr>
          <a:xfrm rot="20340000">
            <a:off x="1837713" y="-10387278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8" name="PA_直接连接符 1062">
            <a:extLst>
              <a:ext uri="{FF2B5EF4-FFF2-40B4-BE49-F238E27FC236}">
                <a16:creationId xmlns:a16="http://schemas.microsoft.com/office/drawing/2014/main" id="{59894CF0-05B4-4C51-8AA9-EB8ED51DFF16}"/>
              </a:ext>
            </a:extLst>
          </p:cNvPr>
          <p:cNvCxnSpPr>
            <a:cxnSpLocks/>
          </p:cNvCxnSpPr>
          <p:nvPr>
            <p:custDataLst>
              <p:tags r:id="rId523"/>
            </p:custDataLst>
          </p:nvPr>
        </p:nvCxnSpPr>
        <p:spPr>
          <a:xfrm rot="20556000">
            <a:off x="2542665" y="-10632768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9" name="PA_直接连接符 1063">
            <a:extLst>
              <a:ext uri="{FF2B5EF4-FFF2-40B4-BE49-F238E27FC236}">
                <a16:creationId xmlns:a16="http://schemas.microsoft.com/office/drawing/2014/main" id="{77DBF307-4356-4A60-B07B-5ABC47B0F41A}"/>
              </a:ext>
            </a:extLst>
          </p:cNvPr>
          <p:cNvCxnSpPr>
            <a:cxnSpLocks/>
          </p:cNvCxnSpPr>
          <p:nvPr>
            <p:custDataLst>
              <p:tags r:id="rId524"/>
            </p:custDataLst>
          </p:nvPr>
        </p:nvCxnSpPr>
        <p:spPr>
          <a:xfrm rot="20772000">
            <a:off x="3261639" y="-10833510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0" name="PA_直接连接符 1064">
            <a:extLst>
              <a:ext uri="{FF2B5EF4-FFF2-40B4-BE49-F238E27FC236}">
                <a16:creationId xmlns:a16="http://schemas.microsoft.com/office/drawing/2014/main" id="{C72D3DE4-7EC0-443A-BE5D-DDF3B519F1F8}"/>
              </a:ext>
            </a:extLst>
          </p:cNvPr>
          <p:cNvCxnSpPr>
            <a:cxnSpLocks/>
          </p:cNvCxnSpPr>
          <p:nvPr>
            <p:custDataLst>
              <p:tags r:id="rId525"/>
            </p:custDataLst>
          </p:nvPr>
        </p:nvCxnSpPr>
        <p:spPr>
          <a:xfrm rot="20988000">
            <a:off x="3991800" y="-10988710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1" name="PA_直接连接符 1065">
            <a:extLst>
              <a:ext uri="{FF2B5EF4-FFF2-40B4-BE49-F238E27FC236}">
                <a16:creationId xmlns:a16="http://schemas.microsoft.com/office/drawing/2014/main" id="{EB033605-3C63-42D1-8C2E-8E659AFD2866}"/>
              </a:ext>
            </a:extLst>
          </p:cNvPr>
          <p:cNvCxnSpPr>
            <a:cxnSpLocks/>
          </p:cNvCxnSpPr>
          <p:nvPr>
            <p:custDataLst>
              <p:tags r:id="rId526"/>
            </p:custDataLst>
          </p:nvPr>
        </p:nvCxnSpPr>
        <p:spPr>
          <a:xfrm rot="21204000">
            <a:off x="4730265" y="-11097757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2" name="PA_直接连接符 1066">
            <a:extLst>
              <a:ext uri="{FF2B5EF4-FFF2-40B4-BE49-F238E27FC236}">
                <a16:creationId xmlns:a16="http://schemas.microsoft.com/office/drawing/2014/main" id="{A71D207E-FA03-4E30-921A-BF7603CD0F63}"/>
              </a:ext>
            </a:extLst>
          </p:cNvPr>
          <p:cNvCxnSpPr>
            <a:cxnSpLocks/>
          </p:cNvCxnSpPr>
          <p:nvPr>
            <p:custDataLst>
              <p:tags r:id="rId527"/>
            </p:custDataLst>
          </p:nvPr>
        </p:nvCxnSpPr>
        <p:spPr>
          <a:xfrm rot="21420000">
            <a:off x="5474121" y="-11160219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3" name="PA_直接连接符 1067">
            <a:extLst>
              <a:ext uri="{FF2B5EF4-FFF2-40B4-BE49-F238E27FC236}">
                <a16:creationId xmlns:a16="http://schemas.microsoft.com/office/drawing/2014/main" id="{6928C960-3932-47BB-8989-116645449747}"/>
              </a:ext>
            </a:extLst>
          </p:cNvPr>
          <p:cNvCxnSpPr>
            <a:cxnSpLocks/>
          </p:cNvCxnSpPr>
          <p:nvPr>
            <p:custDataLst>
              <p:tags r:id="rId528"/>
            </p:custDataLst>
          </p:nvPr>
        </p:nvCxnSpPr>
        <p:spPr>
          <a:xfrm rot="36000">
            <a:off x="6220430" y="-11175854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4" name="PA_直接连接符 1068">
            <a:extLst>
              <a:ext uri="{FF2B5EF4-FFF2-40B4-BE49-F238E27FC236}">
                <a16:creationId xmlns:a16="http://schemas.microsoft.com/office/drawing/2014/main" id="{92E495DC-C267-4664-BF0A-E255C6C5FF28}"/>
              </a:ext>
            </a:extLst>
          </p:cNvPr>
          <p:cNvCxnSpPr>
            <a:cxnSpLocks/>
          </p:cNvCxnSpPr>
          <p:nvPr>
            <p:custDataLst>
              <p:tags r:id="rId529"/>
            </p:custDataLst>
          </p:nvPr>
        </p:nvCxnSpPr>
        <p:spPr>
          <a:xfrm rot="252000">
            <a:off x="6966249" y="-11144594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5" name="PA_直接连接符 1069">
            <a:extLst>
              <a:ext uri="{FF2B5EF4-FFF2-40B4-BE49-F238E27FC236}">
                <a16:creationId xmlns:a16="http://schemas.microsoft.com/office/drawing/2014/main" id="{5FD6F372-1637-47ED-9696-03290D4602A0}"/>
              </a:ext>
            </a:extLst>
          </p:cNvPr>
          <p:cNvCxnSpPr>
            <a:cxnSpLocks/>
          </p:cNvCxnSpPr>
          <p:nvPr>
            <p:custDataLst>
              <p:tags r:id="rId530"/>
            </p:custDataLst>
          </p:nvPr>
        </p:nvCxnSpPr>
        <p:spPr>
          <a:xfrm rot="468000">
            <a:off x="7708633" y="-11066567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6" name="PA_直接连接符 1070">
            <a:extLst>
              <a:ext uri="{FF2B5EF4-FFF2-40B4-BE49-F238E27FC236}">
                <a16:creationId xmlns:a16="http://schemas.microsoft.com/office/drawing/2014/main" id="{E132ED48-ED13-4346-8AF2-9D1DA72DE11E}"/>
              </a:ext>
            </a:extLst>
          </p:cNvPr>
          <p:cNvCxnSpPr>
            <a:cxnSpLocks/>
          </p:cNvCxnSpPr>
          <p:nvPr>
            <p:custDataLst>
              <p:tags r:id="rId531"/>
            </p:custDataLst>
          </p:nvPr>
        </p:nvCxnSpPr>
        <p:spPr>
          <a:xfrm rot="684000">
            <a:off x="8444652" y="-10942078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7" name="PA_直接连接符 1071">
            <a:extLst>
              <a:ext uri="{FF2B5EF4-FFF2-40B4-BE49-F238E27FC236}">
                <a16:creationId xmlns:a16="http://schemas.microsoft.com/office/drawing/2014/main" id="{29831CF1-18EE-4317-8DC1-622AD87DB55C}"/>
              </a:ext>
            </a:extLst>
          </p:cNvPr>
          <p:cNvCxnSpPr>
            <a:cxnSpLocks/>
          </p:cNvCxnSpPr>
          <p:nvPr>
            <p:custDataLst>
              <p:tags r:id="rId532"/>
            </p:custDataLst>
          </p:nvPr>
        </p:nvCxnSpPr>
        <p:spPr>
          <a:xfrm rot="900000">
            <a:off x="9171403" y="-10771621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8" name="PA_直接连接符 1072">
            <a:extLst>
              <a:ext uri="{FF2B5EF4-FFF2-40B4-BE49-F238E27FC236}">
                <a16:creationId xmlns:a16="http://schemas.microsoft.com/office/drawing/2014/main" id="{9C12C1CB-0595-4AEC-92E6-738AC215AFFD}"/>
              </a:ext>
            </a:extLst>
          </p:cNvPr>
          <p:cNvCxnSpPr>
            <a:cxnSpLocks/>
          </p:cNvCxnSpPr>
          <p:nvPr>
            <p:custDataLst>
              <p:tags r:id="rId533"/>
            </p:custDataLst>
          </p:nvPr>
        </p:nvCxnSpPr>
        <p:spPr>
          <a:xfrm rot="1116000">
            <a:off x="9886017" y="-10555865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9" name="PA_直接连接符 1073">
            <a:extLst>
              <a:ext uri="{FF2B5EF4-FFF2-40B4-BE49-F238E27FC236}">
                <a16:creationId xmlns:a16="http://schemas.microsoft.com/office/drawing/2014/main" id="{79957173-381D-45D9-A54E-4699A20207F2}"/>
              </a:ext>
            </a:extLst>
          </p:cNvPr>
          <p:cNvCxnSpPr>
            <a:cxnSpLocks/>
          </p:cNvCxnSpPr>
          <p:nvPr>
            <p:custDataLst>
              <p:tags r:id="rId534"/>
            </p:custDataLst>
          </p:nvPr>
        </p:nvCxnSpPr>
        <p:spPr>
          <a:xfrm rot="1332000">
            <a:off x="10585672" y="-10295666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0" name="PA_直接连接符 1074">
            <a:extLst>
              <a:ext uri="{FF2B5EF4-FFF2-40B4-BE49-F238E27FC236}">
                <a16:creationId xmlns:a16="http://schemas.microsoft.com/office/drawing/2014/main" id="{D38ACA02-1B48-4367-8B1B-B195CDDA2FA8}"/>
              </a:ext>
            </a:extLst>
          </p:cNvPr>
          <p:cNvCxnSpPr>
            <a:cxnSpLocks/>
          </p:cNvCxnSpPr>
          <p:nvPr>
            <p:custDataLst>
              <p:tags r:id="rId535"/>
            </p:custDataLst>
          </p:nvPr>
        </p:nvCxnSpPr>
        <p:spPr>
          <a:xfrm rot="1548000">
            <a:off x="11267610" y="-9992048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1" name="PA_直接连接符 1075">
            <a:extLst>
              <a:ext uri="{FF2B5EF4-FFF2-40B4-BE49-F238E27FC236}">
                <a16:creationId xmlns:a16="http://schemas.microsoft.com/office/drawing/2014/main" id="{8420AD0C-9177-40CC-87BD-6E566F136A60}"/>
              </a:ext>
            </a:extLst>
          </p:cNvPr>
          <p:cNvCxnSpPr>
            <a:cxnSpLocks/>
          </p:cNvCxnSpPr>
          <p:nvPr>
            <p:custDataLst>
              <p:tags r:id="rId536"/>
            </p:custDataLst>
          </p:nvPr>
        </p:nvCxnSpPr>
        <p:spPr>
          <a:xfrm rot="1764000">
            <a:off x="11929137" y="-9646210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2" name="PA_直接连接符 1076">
            <a:extLst>
              <a:ext uri="{FF2B5EF4-FFF2-40B4-BE49-F238E27FC236}">
                <a16:creationId xmlns:a16="http://schemas.microsoft.com/office/drawing/2014/main" id="{29B279C7-B195-4FF4-BF3C-08D50420C036}"/>
              </a:ext>
            </a:extLst>
          </p:cNvPr>
          <p:cNvCxnSpPr>
            <a:cxnSpLocks/>
          </p:cNvCxnSpPr>
          <p:nvPr>
            <p:custDataLst>
              <p:tags r:id="rId537"/>
            </p:custDataLst>
          </p:nvPr>
        </p:nvCxnSpPr>
        <p:spPr>
          <a:xfrm rot="1980000">
            <a:off x="12567643" y="-9259516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3" name="PA_直接连接符 1077">
            <a:extLst>
              <a:ext uri="{FF2B5EF4-FFF2-40B4-BE49-F238E27FC236}">
                <a16:creationId xmlns:a16="http://schemas.microsoft.com/office/drawing/2014/main" id="{9DE1F822-B7EA-400A-971C-7EE836466C3A}"/>
              </a:ext>
            </a:extLst>
          </p:cNvPr>
          <p:cNvCxnSpPr>
            <a:cxnSpLocks/>
          </p:cNvCxnSpPr>
          <p:nvPr>
            <p:custDataLst>
              <p:tags r:id="rId538"/>
            </p:custDataLst>
          </p:nvPr>
        </p:nvCxnSpPr>
        <p:spPr>
          <a:xfrm rot="2196000">
            <a:off x="13180610" y="-8833495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4" name="PA_直接连接符 1078">
            <a:extLst>
              <a:ext uri="{FF2B5EF4-FFF2-40B4-BE49-F238E27FC236}">
                <a16:creationId xmlns:a16="http://schemas.microsoft.com/office/drawing/2014/main" id="{7D3FF884-92DE-4143-A474-2E09F3794B4C}"/>
              </a:ext>
            </a:extLst>
          </p:cNvPr>
          <p:cNvCxnSpPr>
            <a:cxnSpLocks/>
          </p:cNvCxnSpPr>
          <p:nvPr>
            <p:custDataLst>
              <p:tags r:id="rId539"/>
            </p:custDataLst>
          </p:nvPr>
        </p:nvCxnSpPr>
        <p:spPr>
          <a:xfrm rot="2412000">
            <a:off x="13765615" y="-8369824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5" name="PA_直接连接符 1079">
            <a:extLst>
              <a:ext uri="{FF2B5EF4-FFF2-40B4-BE49-F238E27FC236}">
                <a16:creationId xmlns:a16="http://schemas.microsoft.com/office/drawing/2014/main" id="{CC2BA91E-8F05-40B6-95A0-ADD07DFDF6B2}"/>
              </a:ext>
            </a:extLst>
          </p:cNvPr>
          <p:cNvCxnSpPr>
            <a:cxnSpLocks/>
          </p:cNvCxnSpPr>
          <p:nvPr>
            <p:custDataLst>
              <p:tags r:id="rId540"/>
            </p:custDataLst>
          </p:nvPr>
        </p:nvCxnSpPr>
        <p:spPr>
          <a:xfrm rot="2628000">
            <a:off x="14320354" y="-7870336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6" name="PA_直接连接符 1080">
            <a:extLst>
              <a:ext uri="{FF2B5EF4-FFF2-40B4-BE49-F238E27FC236}">
                <a16:creationId xmlns:a16="http://schemas.microsoft.com/office/drawing/2014/main" id="{D4D81718-2192-4A72-BFB6-F1E34FC8DD8D}"/>
              </a:ext>
            </a:extLst>
          </p:cNvPr>
          <p:cNvCxnSpPr>
            <a:cxnSpLocks/>
          </p:cNvCxnSpPr>
          <p:nvPr>
            <p:custDataLst>
              <p:tags r:id="rId541"/>
            </p:custDataLst>
          </p:nvPr>
        </p:nvCxnSpPr>
        <p:spPr>
          <a:xfrm rot="2844000">
            <a:off x="14842633" y="-7337002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7" name="PA_直接连接符 1081">
            <a:extLst>
              <a:ext uri="{FF2B5EF4-FFF2-40B4-BE49-F238E27FC236}">
                <a16:creationId xmlns:a16="http://schemas.microsoft.com/office/drawing/2014/main" id="{1DD6A21A-B688-4B87-B2CB-A45AFDAD3852}"/>
              </a:ext>
            </a:extLst>
          </p:cNvPr>
          <p:cNvCxnSpPr>
            <a:cxnSpLocks/>
          </p:cNvCxnSpPr>
          <p:nvPr>
            <p:custDataLst>
              <p:tags r:id="rId542"/>
            </p:custDataLst>
          </p:nvPr>
        </p:nvCxnSpPr>
        <p:spPr>
          <a:xfrm rot="3060000">
            <a:off x="15330394" y="-6771925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8" name="PA_直接连接符 1082">
            <a:extLst>
              <a:ext uri="{FF2B5EF4-FFF2-40B4-BE49-F238E27FC236}">
                <a16:creationId xmlns:a16="http://schemas.microsoft.com/office/drawing/2014/main" id="{6401565F-3C35-4F90-90A1-7653393BA55A}"/>
              </a:ext>
            </a:extLst>
          </p:cNvPr>
          <p:cNvCxnSpPr>
            <a:cxnSpLocks/>
          </p:cNvCxnSpPr>
          <p:nvPr>
            <p:custDataLst>
              <p:tags r:id="rId543"/>
            </p:custDataLst>
          </p:nvPr>
        </p:nvCxnSpPr>
        <p:spPr>
          <a:xfrm rot="3276000">
            <a:off x="15781711" y="-6177337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9" name="PA_直接连接符 1083">
            <a:extLst>
              <a:ext uri="{FF2B5EF4-FFF2-40B4-BE49-F238E27FC236}">
                <a16:creationId xmlns:a16="http://schemas.microsoft.com/office/drawing/2014/main" id="{9C0EB33F-3535-452F-85CD-97E0F3B74B4A}"/>
              </a:ext>
            </a:extLst>
          </p:cNvPr>
          <p:cNvCxnSpPr>
            <a:cxnSpLocks/>
          </p:cNvCxnSpPr>
          <p:nvPr>
            <p:custDataLst>
              <p:tags r:id="rId544"/>
            </p:custDataLst>
          </p:nvPr>
        </p:nvCxnSpPr>
        <p:spPr>
          <a:xfrm rot="3492000">
            <a:off x="16194803" y="-5555583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0" name="PA_直接连接符 1084">
            <a:extLst>
              <a:ext uri="{FF2B5EF4-FFF2-40B4-BE49-F238E27FC236}">
                <a16:creationId xmlns:a16="http://schemas.microsoft.com/office/drawing/2014/main" id="{E5EA1613-69F8-4256-B281-A4504A04A931}"/>
              </a:ext>
            </a:extLst>
          </p:cNvPr>
          <p:cNvCxnSpPr>
            <a:cxnSpLocks/>
          </p:cNvCxnSpPr>
          <p:nvPr>
            <p:custDataLst>
              <p:tags r:id="rId545"/>
            </p:custDataLst>
          </p:nvPr>
        </p:nvCxnSpPr>
        <p:spPr>
          <a:xfrm rot="3708000">
            <a:off x="16568039" y="-4909119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1" name="PA_直接连接符 1085">
            <a:extLst>
              <a:ext uri="{FF2B5EF4-FFF2-40B4-BE49-F238E27FC236}">
                <a16:creationId xmlns:a16="http://schemas.microsoft.com/office/drawing/2014/main" id="{C364B973-FB70-4A9C-9E10-9F50F376CDEB}"/>
              </a:ext>
            </a:extLst>
          </p:cNvPr>
          <p:cNvCxnSpPr>
            <a:cxnSpLocks/>
          </p:cNvCxnSpPr>
          <p:nvPr>
            <p:custDataLst>
              <p:tags r:id="rId546"/>
            </p:custDataLst>
          </p:nvPr>
        </p:nvCxnSpPr>
        <p:spPr>
          <a:xfrm rot="3924000">
            <a:off x="16899948" y="-4240494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2" name="PA_直接连接符 1086">
            <a:extLst>
              <a:ext uri="{FF2B5EF4-FFF2-40B4-BE49-F238E27FC236}">
                <a16:creationId xmlns:a16="http://schemas.microsoft.com/office/drawing/2014/main" id="{4FDB735A-8EAD-4BD2-9BF9-AFCAA718DE49}"/>
              </a:ext>
            </a:extLst>
          </p:cNvPr>
          <p:cNvCxnSpPr>
            <a:cxnSpLocks/>
          </p:cNvCxnSpPr>
          <p:nvPr>
            <p:custDataLst>
              <p:tags r:id="rId547"/>
            </p:custDataLst>
          </p:nvPr>
        </p:nvCxnSpPr>
        <p:spPr>
          <a:xfrm rot="4140000">
            <a:off x="17189218" y="-3552347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3" name="PA_直接连接符 1087">
            <a:extLst>
              <a:ext uri="{FF2B5EF4-FFF2-40B4-BE49-F238E27FC236}">
                <a16:creationId xmlns:a16="http://schemas.microsoft.com/office/drawing/2014/main" id="{113A1E06-81DB-4535-A33E-C41554125450}"/>
              </a:ext>
            </a:extLst>
          </p:cNvPr>
          <p:cNvCxnSpPr>
            <a:cxnSpLocks/>
          </p:cNvCxnSpPr>
          <p:nvPr>
            <p:custDataLst>
              <p:tags r:id="rId548"/>
            </p:custDataLst>
          </p:nvPr>
        </p:nvCxnSpPr>
        <p:spPr>
          <a:xfrm rot="4356000">
            <a:off x="17434708" y="-2847396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4" name="PA_直接连接符 1088">
            <a:extLst>
              <a:ext uri="{FF2B5EF4-FFF2-40B4-BE49-F238E27FC236}">
                <a16:creationId xmlns:a16="http://schemas.microsoft.com/office/drawing/2014/main" id="{9C5C7E51-4368-4051-A8AC-F13B9B5096D7}"/>
              </a:ext>
            </a:extLst>
          </p:cNvPr>
          <p:cNvCxnSpPr>
            <a:cxnSpLocks/>
          </p:cNvCxnSpPr>
          <p:nvPr>
            <p:custDataLst>
              <p:tags r:id="rId549"/>
            </p:custDataLst>
          </p:nvPr>
        </p:nvCxnSpPr>
        <p:spPr>
          <a:xfrm rot="4572000">
            <a:off x="17635450" y="-2128421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5" name="PA_直接连接符 1089">
            <a:extLst>
              <a:ext uri="{FF2B5EF4-FFF2-40B4-BE49-F238E27FC236}">
                <a16:creationId xmlns:a16="http://schemas.microsoft.com/office/drawing/2014/main" id="{CB441F43-6762-4C5C-9A06-93202353C080}"/>
              </a:ext>
            </a:extLst>
          </p:cNvPr>
          <p:cNvCxnSpPr>
            <a:cxnSpLocks/>
          </p:cNvCxnSpPr>
          <p:nvPr>
            <p:custDataLst>
              <p:tags r:id="rId550"/>
            </p:custDataLst>
          </p:nvPr>
        </p:nvCxnSpPr>
        <p:spPr>
          <a:xfrm rot="4788000">
            <a:off x="17790651" y="-1398260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6" name="PA_直接连接符 1090">
            <a:extLst>
              <a:ext uri="{FF2B5EF4-FFF2-40B4-BE49-F238E27FC236}">
                <a16:creationId xmlns:a16="http://schemas.microsoft.com/office/drawing/2014/main" id="{7477CE01-EA7E-4491-A173-B20E968297F2}"/>
              </a:ext>
            </a:extLst>
          </p:cNvPr>
          <p:cNvCxnSpPr>
            <a:cxnSpLocks/>
          </p:cNvCxnSpPr>
          <p:nvPr>
            <p:custDataLst>
              <p:tags r:id="rId551"/>
            </p:custDataLst>
          </p:nvPr>
        </p:nvCxnSpPr>
        <p:spPr>
          <a:xfrm rot="5004000">
            <a:off x="17899697" y="-659795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7" name="PA_直接连接符 1091">
            <a:extLst>
              <a:ext uri="{FF2B5EF4-FFF2-40B4-BE49-F238E27FC236}">
                <a16:creationId xmlns:a16="http://schemas.microsoft.com/office/drawing/2014/main" id="{784E2438-CDBD-4E5D-902D-AB62BE5E342E}"/>
              </a:ext>
            </a:extLst>
          </p:cNvPr>
          <p:cNvCxnSpPr>
            <a:cxnSpLocks/>
          </p:cNvCxnSpPr>
          <p:nvPr>
            <p:custDataLst>
              <p:tags r:id="rId552"/>
            </p:custDataLst>
          </p:nvPr>
        </p:nvCxnSpPr>
        <p:spPr>
          <a:xfrm rot="5220000">
            <a:off x="17962159" y="84061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8" name="PA_直接连接符 1092">
            <a:extLst>
              <a:ext uri="{FF2B5EF4-FFF2-40B4-BE49-F238E27FC236}">
                <a16:creationId xmlns:a16="http://schemas.microsoft.com/office/drawing/2014/main" id="{8836D5DE-F852-481F-A62E-EC124C923DE9}"/>
              </a:ext>
            </a:extLst>
          </p:cNvPr>
          <p:cNvCxnSpPr>
            <a:cxnSpLocks/>
          </p:cNvCxnSpPr>
          <p:nvPr>
            <p:custDataLst>
              <p:tags r:id="rId553"/>
            </p:custDataLst>
          </p:nvPr>
        </p:nvCxnSpPr>
        <p:spPr>
          <a:xfrm rot="5436000">
            <a:off x="17977792" y="830370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9" name="PA_直接连接符 1093">
            <a:extLst>
              <a:ext uri="{FF2B5EF4-FFF2-40B4-BE49-F238E27FC236}">
                <a16:creationId xmlns:a16="http://schemas.microsoft.com/office/drawing/2014/main" id="{1FB5D482-77A1-4191-BE0D-12BE76EA6483}"/>
              </a:ext>
            </a:extLst>
          </p:cNvPr>
          <p:cNvCxnSpPr>
            <a:cxnSpLocks/>
          </p:cNvCxnSpPr>
          <p:nvPr>
            <p:custDataLst>
              <p:tags r:id="rId554"/>
            </p:custDataLst>
          </p:nvPr>
        </p:nvCxnSpPr>
        <p:spPr>
          <a:xfrm rot="5652000">
            <a:off x="17946534" y="1576189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0" name="PA_直接连接符 1094">
            <a:extLst>
              <a:ext uri="{FF2B5EF4-FFF2-40B4-BE49-F238E27FC236}">
                <a16:creationId xmlns:a16="http://schemas.microsoft.com/office/drawing/2014/main" id="{333AF63C-50A5-42DD-8319-386918574190}"/>
              </a:ext>
            </a:extLst>
          </p:cNvPr>
          <p:cNvCxnSpPr>
            <a:cxnSpLocks/>
          </p:cNvCxnSpPr>
          <p:nvPr>
            <p:custDataLst>
              <p:tags r:id="rId555"/>
            </p:custDataLst>
          </p:nvPr>
        </p:nvCxnSpPr>
        <p:spPr>
          <a:xfrm rot="5868000">
            <a:off x="17868506" y="2318573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1" name="PA_直接连接符 1095">
            <a:extLst>
              <a:ext uri="{FF2B5EF4-FFF2-40B4-BE49-F238E27FC236}">
                <a16:creationId xmlns:a16="http://schemas.microsoft.com/office/drawing/2014/main" id="{5F3BF72D-1B2D-4B8E-921E-A4913F052620}"/>
              </a:ext>
            </a:extLst>
          </p:cNvPr>
          <p:cNvCxnSpPr>
            <a:cxnSpLocks/>
          </p:cNvCxnSpPr>
          <p:nvPr>
            <p:custDataLst>
              <p:tags r:id="rId556"/>
            </p:custDataLst>
          </p:nvPr>
        </p:nvCxnSpPr>
        <p:spPr>
          <a:xfrm rot="6084000">
            <a:off x="17744018" y="3054592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2" name="PA_直接连接符 1096">
            <a:extLst>
              <a:ext uri="{FF2B5EF4-FFF2-40B4-BE49-F238E27FC236}">
                <a16:creationId xmlns:a16="http://schemas.microsoft.com/office/drawing/2014/main" id="{3150142D-6B85-4DBE-A9CF-CCB6F57D9460}"/>
              </a:ext>
            </a:extLst>
          </p:cNvPr>
          <p:cNvCxnSpPr>
            <a:cxnSpLocks/>
          </p:cNvCxnSpPr>
          <p:nvPr>
            <p:custDataLst>
              <p:tags r:id="rId557"/>
            </p:custDataLst>
          </p:nvPr>
        </p:nvCxnSpPr>
        <p:spPr>
          <a:xfrm rot="6300000">
            <a:off x="17573560" y="3781343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3" name="PA_直接连接符 1097">
            <a:extLst>
              <a:ext uri="{FF2B5EF4-FFF2-40B4-BE49-F238E27FC236}">
                <a16:creationId xmlns:a16="http://schemas.microsoft.com/office/drawing/2014/main" id="{2C1D929C-A172-4585-9B6E-164BE815DD1C}"/>
              </a:ext>
            </a:extLst>
          </p:cNvPr>
          <p:cNvCxnSpPr>
            <a:cxnSpLocks/>
          </p:cNvCxnSpPr>
          <p:nvPr>
            <p:custDataLst>
              <p:tags r:id="rId558"/>
            </p:custDataLst>
          </p:nvPr>
        </p:nvCxnSpPr>
        <p:spPr>
          <a:xfrm rot="6516000">
            <a:off x="17357805" y="4495956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4" name="PA_直接连接符 1098">
            <a:extLst>
              <a:ext uri="{FF2B5EF4-FFF2-40B4-BE49-F238E27FC236}">
                <a16:creationId xmlns:a16="http://schemas.microsoft.com/office/drawing/2014/main" id="{E08E1A1D-3E96-4B8E-8694-ED5E20343B7E}"/>
              </a:ext>
            </a:extLst>
          </p:cNvPr>
          <p:cNvCxnSpPr>
            <a:cxnSpLocks/>
          </p:cNvCxnSpPr>
          <p:nvPr>
            <p:custDataLst>
              <p:tags r:id="rId559"/>
            </p:custDataLst>
          </p:nvPr>
        </p:nvCxnSpPr>
        <p:spPr>
          <a:xfrm rot="6732000">
            <a:off x="17097606" y="5195612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5" name="PA_直接连接符 1099">
            <a:extLst>
              <a:ext uri="{FF2B5EF4-FFF2-40B4-BE49-F238E27FC236}">
                <a16:creationId xmlns:a16="http://schemas.microsoft.com/office/drawing/2014/main" id="{E45135BC-019D-44AD-A579-F961F1F05FE9}"/>
              </a:ext>
            </a:extLst>
          </p:cNvPr>
          <p:cNvCxnSpPr>
            <a:cxnSpLocks/>
          </p:cNvCxnSpPr>
          <p:nvPr>
            <p:custDataLst>
              <p:tags r:id="rId560"/>
            </p:custDataLst>
          </p:nvPr>
        </p:nvCxnSpPr>
        <p:spPr>
          <a:xfrm rot="6948000">
            <a:off x="16793988" y="5877549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6" name="PA_直接连接符 1100">
            <a:extLst>
              <a:ext uri="{FF2B5EF4-FFF2-40B4-BE49-F238E27FC236}">
                <a16:creationId xmlns:a16="http://schemas.microsoft.com/office/drawing/2014/main" id="{E4C9BD5E-CC81-4141-BEF9-E736CAF59A49}"/>
              </a:ext>
            </a:extLst>
          </p:cNvPr>
          <p:cNvCxnSpPr>
            <a:cxnSpLocks/>
          </p:cNvCxnSpPr>
          <p:nvPr>
            <p:custDataLst>
              <p:tags r:id="rId561"/>
            </p:custDataLst>
          </p:nvPr>
        </p:nvCxnSpPr>
        <p:spPr>
          <a:xfrm rot="7164000">
            <a:off x="16448149" y="6539077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7" name="PA_直接连接符 1101">
            <a:extLst>
              <a:ext uri="{FF2B5EF4-FFF2-40B4-BE49-F238E27FC236}">
                <a16:creationId xmlns:a16="http://schemas.microsoft.com/office/drawing/2014/main" id="{94A8EC0C-A6AE-4BDE-A92A-2AA3126DE31D}"/>
              </a:ext>
            </a:extLst>
          </p:cNvPr>
          <p:cNvCxnSpPr>
            <a:cxnSpLocks/>
          </p:cNvCxnSpPr>
          <p:nvPr>
            <p:custDataLst>
              <p:tags r:id="rId562"/>
            </p:custDataLst>
          </p:nvPr>
        </p:nvCxnSpPr>
        <p:spPr>
          <a:xfrm rot="7380000">
            <a:off x="16061456" y="7177583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8" name="PA_直接连接符 1102">
            <a:extLst>
              <a:ext uri="{FF2B5EF4-FFF2-40B4-BE49-F238E27FC236}">
                <a16:creationId xmlns:a16="http://schemas.microsoft.com/office/drawing/2014/main" id="{1EF9ABD6-A1A7-4E40-B02A-7DEFD5665920}"/>
              </a:ext>
            </a:extLst>
          </p:cNvPr>
          <p:cNvCxnSpPr>
            <a:cxnSpLocks/>
          </p:cNvCxnSpPr>
          <p:nvPr>
            <p:custDataLst>
              <p:tags r:id="rId563"/>
            </p:custDataLst>
          </p:nvPr>
        </p:nvCxnSpPr>
        <p:spPr>
          <a:xfrm rot="7596000">
            <a:off x="15635434" y="7790549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9" name="PA_直接连接符 1103">
            <a:extLst>
              <a:ext uri="{FF2B5EF4-FFF2-40B4-BE49-F238E27FC236}">
                <a16:creationId xmlns:a16="http://schemas.microsoft.com/office/drawing/2014/main" id="{30257B81-8B59-49DA-9E3F-B068838132B2}"/>
              </a:ext>
            </a:extLst>
          </p:cNvPr>
          <p:cNvCxnSpPr>
            <a:cxnSpLocks/>
          </p:cNvCxnSpPr>
          <p:nvPr>
            <p:custDataLst>
              <p:tags r:id="rId564"/>
            </p:custDataLst>
          </p:nvPr>
        </p:nvCxnSpPr>
        <p:spPr>
          <a:xfrm rot="7812000">
            <a:off x="15171765" y="8375555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0" name="PA_直接连接符 1104">
            <a:extLst>
              <a:ext uri="{FF2B5EF4-FFF2-40B4-BE49-F238E27FC236}">
                <a16:creationId xmlns:a16="http://schemas.microsoft.com/office/drawing/2014/main" id="{0A8217C0-679F-4AB7-B469-E584C8113EFD}"/>
              </a:ext>
            </a:extLst>
          </p:cNvPr>
          <p:cNvCxnSpPr>
            <a:cxnSpLocks/>
          </p:cNvCxnSpPr>
          <p:nvPr>
            <p:custDataLst>
              <p:tags r:id="rId565"/>
            </p:custDataLst>
          </p:nvPr>
        </p:nvCxnSpPr>
        <p:spPr>
          <a:xfrm rot="8028000">
            <a:off x="14672276" y="8930293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1" name="PA_直接连接符 1105">
            <a:extLst>
              <a:ext uri="{FF2B5EF4-FFF2-40B4-BE49-F238E27FC236}">
                <a16:creationId xmlns:a16="http://schemas.microsoft.com/office/drawing/2014/main" id="{9DD4A805-3D76-49B7-B2FE-719B9D38BED6}"/>
              </a:ext>
            </a:extLst>
          </p:cNvPr>
          <p:cNvCxnSpPr>
            <a:cxnSpLocks/>
          </p:cNvCxnSpPr>
          <p:nvPr>
            <p:custDataLst>
              <p:tags r:id="rId566"/>
            </p:custDataLst>
          </p:nvPr>
        </p:nvCxnSpPr>
        <p:spPr>
          <a:xfrm rot="8244000">
            <a:off x="14138942" y="9452572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2" name="PA_直接连接符 1106">
            <a:extLst>
              <a:ext uri="{FF2B5EF4-FFF2-40B4-BE49-F238E27FC236}">
                <a16:creationId xmlns:a16="http://schemas.microsoft.com/office/drawing/2014/main" id="{EE303457-F527-4D34-9AAC-B24C8306B898}"/>
              </a:ext>
            </a:extLst>
          </p:cNvPr>
          <p:cNvCxnSpPr>
            <a:cxnSpLocks/>
          </p:cNvCxnSpPr>
          <p:nvPr>
            <p:custDataLst>
              <p:tags r:id="rId567"/>
            </p:custDataLst>
          </p:nvPr>
        </p:nvCxnSpPr>
        <p:spPr>
          <a:xfrm rot="8460000">
            <a:off x="13573865" y="9940333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3" name="PA_直接连接符 1107">
            <a:extLst>
              <a:ext uri="{FF2B5EF4-FFF2-40B4-BE49-F238E27FC236}">
                <a16:creationId xmlns:a16="http://schemas.microsoft.com/office/drawing/2014/main" id="{E7B8C498-07FC-427E-9546-DB3E70F8CAF8}"/>
              </a:ext>
            </a:extLst>
          </p:cNvPr>
          <p:cNvCxnSpPr>
            <a:cxnSpLocks/>
          </p:cNvCxnSpPr>
          <p:nvPr>
            <p:custDataLst>
              <p:tags r:id="rId568"/>
            </p:custDataLst>
          </p:nvPr>
        </p:nvCxnSpPr>
        <p:spPr>
          <a:xfrm rot="8676000">
            <a:off x="12979276" y="10391651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4" name="PA_直接连接符 1108">
            <a:extLst>
              <a:ext uri="{FF2B5EF4-FFF2-40B4-BE49-F238E27FC236}">
                <a16:creationId xmlns:a16="http://schemas.microsoft.com/office/drawing/2014/main" id="{D5FFA0E8-E6F6-422F-B046-478F1B1BB25C}"/>
              </a:ext>
            </a:extLst>
          </p:cNvPr>
          <p:cNvCxnSpPr>
            <a:cxnSpLocks/>
          </p:cNvCxnSpPr>
          <p:nvPr>
            <p:custDataLst>
              <p:tags r:id="rId569"/>
            </p:custDataLst>
          </p:nvPr>
        </p:nvCxnSpPr>
        <p:spPr>
          <a:xfrm rot="8892000">
            <a:off x="12357523" y="10804743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5" name="PA_直接连接符 1109">
            <a:extLst>
              <a:ext uri="{FF2B5EF4-FFF2-40B4-BE49-F238E27FC236}">
                <a16:creationId xmlns:a16="http://schemas.microsoft.com/office/drawing/2014/main" id="{2EEF79F4-1CBD-4050-AE39-A05FF1A1DC4F}"/>
              </a:ext>
            </a:extLst>
          </p:cNvPr>
          <p:cNvCxnSpPr>
            <a:cxnSpLocks/>
          </p:cNvCxnSpPr>
          <p:nvPr>
            <p:custDataLst>
              <p:tags r:id="rId570"/>
            </p:custDataLst>
          </p:nvPr>
        </p:nvCxnSpPr>
        <p:spPr>
          <a:xfrm rot="9108000">
            <a:off x="11711059" y="11177979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6" name="PA_直接连接符 1110">
            <a:extLst>
              <a:ext uri="{FF2B5EF4-FFF2-40B4-BE49-F238E27FC236}">
                <a16:creationId xmlns:a16="http://schemas.microsoft.com/office/drawing/2014/main" id="{1592341A-00F2-4757-9783-85DF01E77BFF}"/>
              </a:ext>
            </a:extLst>
          </p:cNvPr>
          <p:cNvCxnSpPr>
            <a:cxnSpLocks/>
          </p:cNvCxnSpPr>
          <p:nvPr>
            <p:custDataLst>
              <p:tags r:id="rId571"/>
            </p:custDataLst>
          </p:nvPr>
        </p:nvCxnSpPr>
        <p:spPr>
          <a:xfrm rot="9324000">
            <a:off x="11042434" y="11509888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7" name="PA_直接连接符 1111">
            <a:extLst>
              <a:ext uri="{FF2B5EF4-FFF2-40B4-BE49-F238E27FC236}">
                <a16:creationId xmlns:a16="http://schemas.microsoft.com/office/drawing/2014/main" id="{418757A0-385B-4716-8702-58C474479C75}"/>
              </a:ext>
            </a:extLst>
          </p:cNvPr>
          <p:cNvCxnSpPr>
            <a:cxnSpLocks/>
          </p:cNvCxnSpPr>
          <p:nvPr>
            <p:custDataLst>
              <p:tags r:id="rId572"/>
            </p:custDataLst>
          </p:nvPr>
        </p:nvCxnSpPr>
        <p:spPr>
          <a:xfrm rot="9540000">
            <a:off x="10354287" y="11799157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8" name="PA_直接连接符 1112">
            <a:extLst>
              <a:ext uri="{FF2B5EF4-FFF2-40B4-BE49-F238E27FC236}">
                <a16:creationId xmlns:a16="http://schemas.microsoft.com/office/drawing/2014/main" id="{93786C76-0DFB-4E09-A9EF-991DD80BE33E}"/>
              </a:ext>
            </a:extLst>
          </p:cNvPr>
          <p:cNvCxnSpPr>
            <a:cxnSpLocks/>
          </p:cNvCxnSpPr>
          <p:nvPr>
            <p:custDataLst>
              <p:tags r:id="rId573"/>
            </p:custDataLst>
          </p:nvPr>
        </p:nvCxnSpPr>
        <p:spPr>
          <a:xfrm rot="9756000">
            <a:off x="9649335" y="12044648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9" name="PA_直接连接符 1113">
            <a:extLst>
              <a:ext uri="{FF2B5EF4-FFF2-40B4-BE49-F238E27FC236}">
                <a16:creationId xmlns:a16="http://schemas.microsoft.com/office/drawing/2014/main" id="{F086B348-3B0D-4755-9F2B-4C787BE89D53}"/>
              </a:ext>
            </a:extLst>
          </p:cNvPr>
          <p:cNvCxnSpPr>
            <a:cxnSpLocks/>
          </p:cNvCxnSpPr>
          <p:nvPr>
            <p:custDataLst>
              <p:tags r:id="rId574"/>
            </p:custDataLst>
          </p:nvPr>
        </p:nvCxnSpPr>
        <p:spPr>
          <a:xfrm rot="9972000">
            <a:off x="8930361" y="12245389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0" name="PA_直接连接符 1114">
            <a:extLst>
              <a:ext uri="{FF2B5EF4-FFF2-40B4-BE49-F238E27FC236}">
                <a16:creationId xmlns:a16="http://schemas.microsoft.com/office/drawing/2014/main" id="{AFD4D171-9247-41F2-B8F5-10BF3BD7BF81}"/>
              </a:ext>
            </a:extLst>
          </p:cNvPr>
          <p:cNvCxnSpPr>
            <a:cxnSpLocks/>
          </p:cNvCxnSpPr>
          <p:nvPr>
            <p:custDataLst>
              <p:tags r:id="rId575"/>
            </p:custDataLst>
          </p:nvPr>
        </p:nvCxnSpPr>
        <p:spPr>
          <a:xfrm rot="10188000">
            <a:off x="8200200" y="12400590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1" name="PA_直接连接符 1115">
            <a:extLst>
              <a:ext uri="{FF2B5EF4-FFF2-40B4-BE49-F238E27FC236}">
                <a16:creationId xmlns:a16="http://schemas.microsoft.com/office/drawing/2014/main" id="{C0086CF1-3235-40F6-8F8D-9330C1B81AC8}"/>
              </a:ext>
            </a:extLst>
          </p:cNvPr>
          <p:cNvCxnSpPr>
            <a:cxnSpLocks/>
          </p:cNvCxnSpPr>
          <p:nvPr>
            <p:custDataLst>
              <p:tags r:id="rId576"/>
            </p:custDataLst>
          </p:nvPr>
        </p:nvCxnSpPr>
        <p:spPr>
          <a:xfrm rot="10404000">
            <a:off x="7461735" y="12509637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2" name="PA_直接连接符 1116">
            <a:extLst>
              <a:ext uri="{FF2B5EF4-FFF2-40B4-BE49-F238E27FC236}">
                <a16:creationId xmlns:a16="http://schemas.microsoft.com/office/drawing/2014/main" id="{B74B09B5-032C-4707-823E-8562E25F4BDF}"/>
              </a:ext>
            </a:extLst>
          </p:cNvPr>
          <p:cNvCxnSpPr>
            <a:cxnSpLocks/>
          </p:cNvCxnSpPr>
          <p:nvPr>
            <p:custDataLst>
              <p:tags r:id="rId577"/>
            </p:custDataLst>
          </p:nvPr>
        </p:nvCxnSpPr>
        <p:spPr>
          <a:xfrm rot="10620000">
            <a:off x="6717879" y="12572099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3" name="PA_直接连接符 1117">
            <a:extLst>
              <a:ext uri="{FF2B5EF4-FFF2-40B4-BE49-F238E27FC236}">
                <a16:creationId xmlns:a16="http://schemas.microsoft.com/office/drawing/2014/main" id="{C6849236-C407-41FE-A27C-674DEC477CFF}"/>
              </a:ext>
            </a:extLst>
          </p:cNvPr>
          <p:cNvCxnSpPr>
            <a:cxnSpLocks/>
          </p:cNvCxnSpPr>
          <p:nvPr>
            <p:custDataLst>
              <p:tags r:id="rId578"/>
            </p:custDataLst>
          </p:nvPr>
        </p:nvCxnSpPr>
        <p:spPr>
          <a:xfrm rot="10836000">
            <a:off x="5971570" y="12587733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4" name="PA_直接连接符 1118">
            <a:extLst>
              <a:ext uri="{FF2B5EF4-FFF2-40B4-BE49-F238E27FC236}">
                <a16:creationId xmlns:a16="http://schemas.microsoft.com/office/drawing/2014/main" id="{0C619A1F-888F-472D-931E-3A92C05305CB}"/>
              </a:ext>
            </a:extLst>
          </p:cNvPr>
          <p:cNvCxnSpPr>
            <a:cxnSpLocks/>
          </p:cNvCxnSpPr>
          <p:nvPr>
            <p:custDataLst>
              <p:tags r:id="rId579"/>
            </p:custDataLst>
          </p:nvPr>
        </p:nvCxnSpPr>
        <p:spPr>
          <a:xfrm rot="11052000">
            <a:off x="5225752" y="12556474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5" name="PA_直接连接符 1119">
            <a:extLst>
              <a:ext uri="{FF2B5EF4-FFF2-40B4-BE49-F238E27FC236}">
                <a16:creationId xmlns:a16="http://schemas.microsoft.com/office/drawing/2014/main" id="{C421A41B-F20B-4661-8CA1-0256113BC39B}"/>
              </a:ext>
            </a:extLst>
          </p:cNvPr>
          <p:cNvCxnSpPr>
            <a:cxnSpLocks/>
          </p:cNvCxnSpPr>
          <p:nvPr>
            <p:custDataLst>
              <p:tags r:id="rId580"/>
            </p:custDataLst>
          </p:nvPr>
        </p:nvCxnSpPr>
        <p:spPr>
          <a:xfrm rot="11268000">
            <a:off x="4483367" y="12478446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6" name="PA_直接连接符 1120">
            <a:extLst>
              <a:ext uri="{FF2B5EF4-FFF2-40B4-BE49-F238E27FC236}">
                <a16:creationId xmlns:a16="http://schemas.microsoft.com/office/drawing/2014/main" id="{7918D5FE-A6E4-4335-8FFF-204D446FD7F3}"/>
              </a:ext>
            </a:extLst>
          </p:cNvPr>
          <p:cNvCxnSpPr>
            <a:cxnSpLocks/>
          </p:cNvCxnSpPr>
          <p:nvPr>
            <p:custDataLst>
              <p:tags r:id="rId581"/>
            </p:custDataLst>
          </p:nvPr>
        </p:nvCxnSpPr>
        <p:spPr>
          <a:xfrm rot="11484000">
            <a:off x="3747348" y="12353957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7" name="PA_直接连接符 1121">
            <a:extLst>
              <a:ext uri="{FF2B5EF4-FFF2-40B4-BE49-F238E27FC236}">
                <a16:creationId xmlns:a16="http://schemas.microsoft.com/office/drawing/2014/main" id="{B64C5382-2ACE-4BC1-82D9-46040BC041A5}"/>
              </a:ext>
            </a:extLst>
          </p:cNvPr>
          <p:cNvCxnSpPr>
            <a:cxnSpLocks/>
          </p:cNvCxnSpPr>
          <p:nvPr>
            <p:custDataLst>
              <p:tags r:id="rId582"/>
            </p:custDataLst>
          </p:nvPr>
        </p:nvCxnSpPr>
        <p:spPr>
          <a:xfrm rot="11700000">
            <a:off x="3020597" y="12183500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8" name="PA_直接连接符 1122">
            <a:extLst>
              <a:ext uri="{FF2B5EF4-FFF2-40B4-BE49-F238E27FC236}">
                <a16:creationId xmlns:a16="http://schemas.microsoft.com/office/drawing/2014/main" id="{6F90D6EC-289E-4ABA-A419-D4E1F8217C4B}"/>
              </a:ext>
            </a:extLst>
          </p:cNvPr>
          <p:cNvCxnSpPr>
            <a:cxnSpLocks/>
          </p:cNvCxnSpPr>
          <p:nvPr>
            <p:custDataLst>
              <p:tags r:id="rId583"/>
            </p:custDataLst>
          </p:nvPr>
        </p:nvCxnSpPr>
        <p:spPr>
          <a:xfrm rot="11916000">
            <a:off x="2305983" y="11967745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9" name="PA_直接连接符 1123">
            <a:extLst>
              <a:ext uri="{FF2B5EF4-FFF2-40B4-BE49-F238E27FC236}">
                <a16:creationId xmlns:a16="http://schemas.microsoft.com/office/drawing/2014/main" id="{61A518D0-CA35-47F1-A0D8-05DB615B525A}"/>
              </a:ext>
            </a:extLst>
          </p:cNvPr>
          <p:cNvCxnSpPr>
            <a:cxnSpLocks/>
          </p:cNvCxnSpPr>
          <p:nvPr>
            <p:custDataLst>
              <p:tags r:id="rId584"/>
            </p:custDataLst>
          </p:nvPr>
        </p:nvCxnSpPr>
        <p:spPr>
          <a:xfrm rot="12132000">
            <a:off x="1606328" y="11707546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0" name="PA_直接连接符 1124">
            <a:extLst>
              <a:ext uri="{FF2B5EF4-FFF2-40B4-BE49-F238E27FC236}">
                <a16:creationId xmlns:a16="http://schemas.microsoft.com/office/drawing/2014/main" id="{22C06A09-59DF-476B-882E-5952285F8038}"/>
              </a:ext>
            </a:extLst>
          </p:cNvPr>
          <p:cNvCxnSpPr>
            <a:cxnSpLocks/>
          </p:cNvCxnSpPr>
          <p:nvPr>
            <p:custDataLst>
              <p:tags r:id="rId585"/>
            </p:custDataLst>
          </p:nvPr>
        </p:nvCxnSpPr>
        <p:spPr>
          <a:xfrm rot="12348000">
            <a:off x="924391" y="11403928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1" name="PA_直接连接符 1125">
            <a:extLst>
              <a:ext uri="{FF2B5EF4-FFF2-40B4-BE49-F238E27FC236}">
                <a16:creationId xmlns:a16="http://schemas.microsoft.com/office/drawing/2014/main" id="{5ED75383-9E1D-4BCF-8FAA-F4AF4080CDD0}"/>
              </a:ext>
            </a:extLst>
          </p:cNvPr>
          <p:cNvCxnSpPr>
            <a:cxnSpLocks/>
          </p:cNvCxnSpPr>
          <p:nvPr>
            <p:custDataLst>
              <p:tags r:id="rId586"/>
            </p:custDataLst>
          </p:nvPr>
        </p:nvCxnSpPr>
        <p:spPr>
          <a:xfrm rot="12564000">
            <a:off x="262863" y="11058090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2" name="PA_直接连接符 1126">
            <a:extLst>
              <a:ext uri="{FF2B5EF4-FFF2-40B4-BE49-F238E27FC236}">
                <a16:creationId xmlns:a16="http://schemas.microsoft.com/office/drawing/2014/main" id="{38074507-A363-4F63-AE57-EB5C619AC5A8}"/>
              </a:ext>
            </a:extLst>
          </p:cNvPr>
          <p:cNvCxnSpPr>
            <a:cxnSpLocks/>
          </p:cNvCxnSpPr>
          <p:nvPr>
            <p:custDataLst>
              <p:tags r:id="rId587"/>
            </p:custDataLst>
          </p:nvPr>
        </p:nvCxnSpPr>
        <p:spPr>
          <a:xfrm rot="12780000">
            <a:off x="-375643" y="10671395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3" name="PA_直接连接符 1127">
            <a:extLst>
              <a:ext uri="{FF2B5EF4-FFF2-40B4-BE49-F238E27FC236}">
                <a16:creationId xmlns:a16="http://schemas.microsoft.com/office/drawing/2014/main" id="{6F01E82A-EB5F-43C4-8458-14774F15453B}"/>
              </a:ext>
            </a:extLst>
          </p:cNvPr>
          <p:cNvCxnSpPr>
            <a:cxnSpLocks/>
          </p:cNvCxnSpPr>
          <p:nvPr>
            <p:custDataLst>
              <p:tags r:id="rId588"/>
            </p:custDataLst>
          </p:nvPr>
        </p:nvCxnSpPr>
        <p:spPr>
          <a:xfrm rot="12996000">
            <a:off x="-988610" y="10245374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4" name="PA_直接连接符 1128">
            <a:extLst>
              <a:ext uri="{FF2B5EF4-FFF2-40B4-BE49-F238E27FC236}">
                <a16:creationId xmlns:a16="http://schemas.microsoft.com/office/drawing/2014/main" id="{44E86414-373A-489F-956D-AA7FBD04F4A6}"/>
              </a:ext>
            </a:extLst>
          </p:cNvPr>
          <p:cNvCxnSpPr>
            <a:cxnSpLocks/>
          </p:cNvCxnSpPr>
          <p:nvPr>
            <p:custDataLst>
              <p:tags r:id="rId589"/>
            </p:custDataLst>
          </p:nvPr>
        </p:nvCxnSpPr>
        <p:spPr>
          <a:xfrm rot="13212000">
            <a:off x="-1573615" y="9781704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5" name="PA_直接连接符 1129">
            <a:extLst>
              <a:ext uri="{FF2B5EF4-FFF2-40B4-BE49-F238E27FC236}">
                <a16:creationId xmlns:a16="http://schemas.microsoft.com/office/drawing/2014/main" id="{5B205CBF-4ACD-4576-BB8F-0FEE4BECF436}"/>
              </a:ext>
            </a:extLst>
          </p:cNvPr>
          <p:cNvCxnSpPr>
            <a:cxnSpLocks/>
          </p:cNvCxnSpPr>
          <p:nvPr>
            <p:custDataLst>
              <p:tags r:id="rId590"/>
            </p:custDataLst>
          </p:nvPr>
        </p:nvCxnSpPr>
        <p:spPr>
          <a:xfrm rot="13428000">
            <a:off x="-2128354" y="9282216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6" name="PA_直接连接符 1130">
            <a:extLst>
              <a:ext uri="{FF2B5EF4-FFF2-40B4-BE49-F238E27FC236}">
                <a16:creationId xmlns:a16="http://schemas.microsoft.com/office/drawing/2014/main" id="{427E211F-9A68-4B3A-A667-CF957B5F7DFC}"/>
              </a:ext>
            </a:extLst>
          </p:cNvPr>
          <p:cNvCxnSpPr>
            <a:cxnSpLocks/>
          </p:cNvCxnSpPr>
          <p:nvPr>
            <p:custDataLst>
              <p:tags r:id="rId591"/>
            </p:custDataLst>
          </p:nvPr>
        </p:nvCxnSpPr>
        <p:spPr>
          <a:xfrm rot="13644000">
            <a:off x="-2650633" y="8748881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7" name="PA_直接连接符 1131">
            <a:extLst>
              <a:ext uri="{FF2B5EF4-FFF2-40B4-BE49-F238E27FC236}">
                <a16:creationId xmlns:a16="http://schemas.microsoft.com/office/drawing/2014/main" id="{0ABCE637-6F38-448A-8D17-47DBB2FD3701}"/>
              </a:ext>
            </a:extLst>
          </p:cNvPr>
          <p:cNvCxnSpPr>
            <a:cxnSpLocks/>
          </p:cNvCxnSpPr>
          <p:nvPr>
            <p:custDataLst>
              <p:tags r:id="rId592"/>
            </p:custDataLst>
          </p:nvPr>
        </p:nvCxnSpPr>
        <p:spPr>
          <a:xfrm rot="13860000">
            <a:off x="-3138394" y="8183804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8" name="PA_直接连接符 1132">
            <a:extLst>
              <a:ext uri="{FF2B5EF4-FFF2-40B4-BE49-F238E27FC236}">
                <a16:creationId xmlns:a16="http://schemas.microsoft.com/office/drawing/2014/main" id="{69035A8F-0059-431F-BD47-62BC1BB9A71D}"/>
              </a:ext>
            </a:extLst>
          </p:cNvPr>
          <p:cNvCxnSpPr>
            <a:cxnSpLocks/>
          </p:cNvCxnSpPr>
          <p:nvPr>
            <p:custDataLst>
              <p:tags r:id="rId593"/>
            </p:custDataLst>
          </p:nvPr>
        </p:nvCxnSpPr>
        <p:spPr>
          <a:xfrm rot="14076000">
            <a:off x="-3589711" y="7589216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9" name="PA_直接连接符 1133">
            <a:extLst>
              <a:ext uri="{FF2B5EF4-FFF2-40B4-BE49-F238E27FC236}">
                <a16:creationId xmlns:a16="http://schemas.microsoft.com/office/drawing/2014/main" id="{2D31880D-CC44-4C5E-AD90-0033BC472B94}"/>
              </a:ext>
            </a:extLst>
          </p:cNvPr>
          <p:cNvCxnSpPr>
            <a:cxnSpLocks/>
          </p:cNvCxnSpPr>
          <p:nvPr>
            <p:custDataLst>
              <p:tags r:id="rId594"/>
            </p:custDataLst>
          </p:nvPr>
        </p:nvCxnSpPr>
        <p:spPr>
          <a:xfrm rot="14292000">
            <a:off x="-4002803" y="6967462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0" name="PA_直接连接符 1134">
            <a:extLst>
              <a:ext uri="{FF2B5EF4-FFF2-40B4-BE49-F238E27FC236}">
                <a16:creationId xmlns:a16="http://schemas.microsoft.com/office/drawing/2014/main" id="{AEAC2505-662F-4639-8E44-FAA9F4BDE06E}"/>
              </a:ext>
            </a:extLst>
          </p:cNvPr>
          <p:cNvCxnSpPr>
            <a:cxnSpLocks/>
          </p:cNvCxnSpPr>
          <p:nvPr>
            <p:custDataLst>
              <p:tags r:id="rId595"/>
            </p:custDataLst>
          </p:nvPr>
        </p:nvCxnSpPr>
        <p:spPr>
          <a:xfrm rot="14508000">
            <a:off x="-4376039" y="6320999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1" name="PA_直接连接符 1135">
            <a:extLst>
              <a:ext uri="{FF2B5EF4-FFF2-40B4-BE49-F238E27FC236}">
                <a16:creationId xmlns:a16="http://schemas.microsoft.com/office/drawing/2014/main" id="{A9F4DEE8-1417-4905-BCD1-28874E00C125}"/>
              </a:ext>
            </a:extLst>
          </p:cNvPr>
          <p:cNvCxnSpPr>
            <a:cxnSpLocks/>
          </p:cNvCxnSpPr>
          <p:nvPr>
            <p:custDataLst>
              <p:tags r:id="rId596"/>
            </p:custDataLst>
          </p:nvPr>
        </p:nvCxnSpPr>
        <p:spPr>
          <a:xfrm rot="14724000">
            <a:off x="-4707948" y="5652374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2" name="PA_直接连接符 1136">
            <a:extLst>
              <a:ext uri="{FF2B5EF4-FFF2-40B4-BE49-F238E27FC236}">
                <a16:creationId xmlns:a16="http://schemas.microsoft.com/office/drawing/2014/main" id="{5DDC552C-83BE-4FE3-82E5-F84FA8B5002D}"/>
              </a:ext>
            </a:extLst>
          </p:cNvPr>
          <p:cNvCxnSpPr>
            <a:cxnSpLocks/>
          </p:cNvCxnSpPr>
          <p:nvPr>
            <p:custDataLst>
              <p:tags r:id="rId597"/>
            </p:custDataLst>
          </p:nvPr>
        </p:nvCxnSpPr>
        <p:spPr>
          <a:xfrm rot="14940000">
            <a:off x="-4997218" y="4964227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3" name="PA_直接连接符 1137">
            <a:extLst>
              <a:ext uri="{FF2B5EF4-FFF2-40B4-BE49-F238E27FC236}">
                <a16:creationId xmlns:a16="http://schemas.microsoft.com/office/drawing/2014/main" id="{17864035-5FAA-4C9F-93C5-A9C8F168C305}"/>
              </a:ext>
            </a:extLst>
          </p:cNvPr>
          <p:cNvCxnSpPr>
            <a:cxnSpLocks/>
          </p:cNvCxnSpPr>
          <p:nvPr>
            <p:custDataLst>
              <p:tags r:id="rId598"/>
            </p:custDataLst>
          </p:nvPr>
        </p:nvCxnSpPr>
        <p:spPr>
          <a:xfrm rot="15156000">
            <a:off x="-5242708" y="4259275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4" name="PA_直接连接符 1138">
            <a:extLst>
              <a:ext uri="{FF2B5EF4-FFF2-40B4-BE49-F238E27FC236}">
                <a16:creationId xmlns:a16="http://schemas.microsoft.com/office/drawing/2014/main" id="{F24F0C19-CEE0-48EC-B7B9-37E0029F86C6}"/>
              </a:ext>
            </a:extLst>
          </p:cNvPr>
          <p:cNvCxnSpPr>
            <a:cxnSpLocks/>
          </p:cNvCxnSpPr>
          <p:nvPr>
            <p:custDataLst>
              <p:tags r:id="rId599"/>
            </p:custDataLst>
          </p:nvPr>
        </p:nvCxnSpPr>
        <p:spPr>
          <a:xfrm rot="15372000">
            <a:off x="-5443450" y="3540301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PA_直接连接符 1139">
            <a:extLst>
              <a:ext uri="{FF2B5EF4-FFF2-40B4-BE49-F238E27FC236}">
                <a16:creationId xmlns:a16="http://schemas.microsoft.com/office/drawing/2014/main" id="{9C3C860F-22BB-4FF6-897A-A71AE21A9C4D}"/>
              </a:ext>
            </a:extLst>
          </p:cNvPr>
          <p:cNvCxnSpPr>
            <a:cxnSpLocks/>
          </p:cNvCxnSpPr>
          <p:nvPr>
            <p:custDataLst>
              <p:tags r:id="rId600"/>
            </p:custDataLst>
          </p:nvPr>
        </p:nvCxnSpPr>
        <p:spPr>
          <a:xfrm rot="15588000">
            <a:off x="-5598650" y="2810140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PA_直接连接符 1140">
            <a:extLst>
              <a:ext uri="{FF2B5EF4-FFF2-40B4-BE49-F238E27FC236}">
                <a16:creationId xmlns:a16="http://schemas.microsoft.com/office/drawing/2014/main" id="{E137EC74-0438-439C-90A5-C9FA11249522}"/>
              </a:ext>
            </a:extLst>
          </p:cNvPr>
          <p:cNvCxnSpPr>
            <a:cxnSpLocks/>
          </p:cNvCxnSpPr>
          <p:nvPr>
            <p:custDataLst>
              <p:tags r:id="rId601"/>
            </p:custDataLst>
          </p:nvPr>
        </p:nvCxnSpPr>
        <p:spPr>
          <a:xfrm rot="15804000">
            <a:off x="-5707697" y="2071674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PA_直接连接符 1141">
            <a:extLst>
              <a:ext uri="{FF2B5EF4-FFF2-40B4-BE49-F238E27FC236}">
                <a16:creationId xmlns:a16="http://schemas.microsoft.com/office/drawing/2014/main" id="{1262547A-2A81-427E-B62B-A07B233A7E3A}"/>
              </a:ext>
            </a:extLst>
          </p:cNvPr>
          <p:cNvCxnSpPr>
            <a:cxnSpLocks/>
          </p:cNvCxnSpPr>
          <p:nvPr>
            <p:custDataLst>
              <p:tags r:id="rId602"/>
            </p:custDataLst>
          </p:nvPr>
        </p:nvCxnSpPr>
        <p:spPr>
          <a:xfrm rot="16020000">
            <a:off x="-5770160" y="1327819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8" name="PA_直接连接符 1142">
            <a:extLst>
              <a:ext uri="{FF2B5EF4-FFF2-40B4-BE49-F238E27FC236}">
                <a16:creationId xmlns:a16="http://schemas.microsoft.com/office/drawing/2014/main" id="{806842CD-496A-4E03-9741-E490ECE34D6C}"/>
              </a:ext>
            </a:extLst>
          </p:cNvPr>
          <p:cNvCxnSpPr>
            <a:cxnSpLocks/>
          </p:cNvCxnSpPr>
          <p:nvPr>
            <p:custDataLst>
              <p:tags r:id="rId603"/>
            </p:custDataLst>
          </p:nvPr>
        </p:nvCxnSpPr>
        <p:spPr>
          <a:xfrm rot="16236000">
            <a:off x="-5785794" y="581510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PA_直接连接符 1143">
            <a:extLst>
              <a:ext uri="{FF2B5EF4-FFF2-40B4-BE49-F238E27FC236}">
                <a16:creationId xmlns:a16="http://schemas.microsoft.com/office/drawing/2014/main" id="{ACD2F838-9596-411C-91F6-A911EA226C49}"/>
              </a:ext>
            </a:extLst>
          </p:cNvPr>
          <p:cNvCxnSpPr>
            <a:cxnSpLocks/>
          </p:cNvCxnSpPr>
          <p:nvPr>
            <p:custDataLst>
              <p:tags r:id="rId604"/>
            </p:custDataLst>
          </p:nvPr>
        </p:nvCxnSpPr>
        <p:spPr>
          <a:xfrm rot="16452001">
            <a:off x="-5754534" y="-164310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0" name="PA_直接连接符 1144">
            <a:extLst>
              <a:ext uri="{FF2B5EF4-FFF2-40B4-BE49-F238E27FC236}">
                <a16:creationId xmlns:a16="http://schemas.microsoft.com/office/drawing/2014/main" id="{DDC1416A-3B20-4E71-ACDE-9EB2DDFED678}"/>
              </a:ext>
            </a:extLst>
          </p:cNvPr>
          <p:cNvCxnSpPr>
            <a:cxnSpLocks/>
          </p:cNvCxnSpPr>
          <p:nvPr>
            <p:custDataLst>
              <p:tags r:id="rId605"/>
            </p:custDataLst>
          </p:nvPr>
        </p:nvCxnSpPr>
        <p:spPr>
          <a:xfrm rot="16667999">
            <a:off x="-5676506" y="-906693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1" name="PA_直接连接符 1145">
            <a:extLst>
              <a:ext uri="{FF2B5EF4-FFF2-40B4-BE49-F238E27FC236}">
                <a16:creationId xmlns:a16="http://schemas.microsoft.com/office/drawing/2014/main" id="{A8D2D392-737C-4BFE-8061-AFDAB619E6AB}"/>
              </a:ext>
            </a:extLst>
          </p:cNvPr>
          <p:cNvCxnSpPr>
            <a:cxnSpLocks/>
          </p:cNvCxnSpPr>
          <p:nvPr>
            <p:custDataLst>
              <p:tags r:id="rId606"/>
            </p:custDataLst>
          </p:nvPr>
        </p:nvCxnSpPr>
        <p:spPr>
          <a:xfrm rot="16884000">
            <a:off x="-5552019" y="-1642712"/>
            <a:ext cx="0" cy="5446121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5" name="时间矩形">
            <a:extLst>
              <a:ext uri="{FF2B5EF4-FFF2-40B4-BE49-F238E27FC236}">
                <a16:creationId xmlns:a16="http://schemas.microsoft.com/office/drawing/2014/main" id="{4598BAD9-8F94-48B0-B23D-25711ECE33F3}"/>
              </a:ext>
            </a:extLst>
          </p:cNvPr>
          <p:cNvSpPr>
            <a:spLocks noChangeAspect="1"/>
          </p:cNvSpPr>
          <p:nvPr/>
        </p:nvSpPr>
        <p:spPr>
          <a:xfrm>
            <a:off x="2489683" y="7331618"/>
            <a:ext cx="360000" cy="360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高科技粒子">
            <a:hlinkClick r:id="" action="ppaction://media"/>
            <a:extLst>
              <a:ext uri="{FF2B5EF4-FFF2-40B4-BE49-F238E27FC236}">
                <a16:creationId xmlns:a16="http://schemas.microsoft.com/office/drawing/2014/main" id="{BBDAC0D2-0BFA-4C13-9E39-9838069F1A2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607">
                  <p14:trim end="8572.625"/>
                  <p14:fade in="500" out="500"/>
                </p14:media>
              </p:ext>
            </p:extLst>
          </p:nvPr>
        </p:nvPicPr>
        <p:blipFill>
          <a:blip r:embed="rId613"/>
          <a:stretch>
            <a:fillRect/>
          </a:stretch>
        </p:blipFill>
        <p:spPr>
          <a:xfrm>
            <a:off x="4080899" y="-9502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0648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750" advTm="0">
        <p159:morph option="byObjec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" fill="hold"/>
                                        <p:tgtEl>
                                          <p:spTgt spid="15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accel="33333" decel="66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156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" fill="hold"/>
                                        <p:tgtEl>
                                          <p:spTgt spid="155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accel="33333" decel="66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55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" fill="hold"/>
                                        <p:tgtEl>
                                          <p:spTgt spid="15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accel="33333" decel="66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15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0" fill="hold"/>
                                        <p:tgtEl>
                                          <p:spTgt spid="153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accel="33333" decel="66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153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" fill="hold"/>
                                        <p:tgtEl>
                                          <p:spTgt spid="15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accel="33333" decel="66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152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" fill="hold"/>
                                        <p:tgtEl>
                                          <p:spTgt spid="151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accel="33333" decel="66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151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10" fill="hold"/>
                                        <p:tgtEl>
                                          <p:spTgt spid="150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accel="33333" decel="66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2000" fill="hold"/>
                                        <p:tgtEl>
                                          <p:spTgt spid="150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" fill="hold"/>
                                        <p:tgtEl>
                                          <p:spTgt spid="149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accel="33333" decel="66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2000" fill="hold"/>
                                        <p:tgtEl>
                                          <p:spTgt spid="149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10" fill="hold"/>
                                        <p:tgtEl>
                                          <p:spTgt spid="148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accel="33333" decel="66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2000" fill="hold"/>
                                        <p:tgtEl>
                                          <p:spTgt spid="148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" fill="hold"/>
                                        <p:tgtEl>
                                          <p:spTgt spid="147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accel="33333" decel="66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2000" fill="hold"/>
                                        <p:tgtEl>
                                          <p:spTgt spid="147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10" fill="hold"/>
                                        <p:tgtEl>
                                          <p:spTgt spid="14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accel="33333" decel="66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2000" fill="hold"/>
                                        <p:tgtEl>
                                          <p:spTgt spid="146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6" presetClass="emph" presetSubtype="0" accel="25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88" dur="5000" fill="hold"/>
                                        <p:tgtEl>
                                          <p:spTgt spid="156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accel="25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90" dur="5000" fill="hold"/>
                                        <p:tgtEl>
                                          <p:spTgt spid="155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accel="25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92" dur="5000" fill="hold"/>
                                        <p:tgtEl>
                                          <p:spTgt spid="154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accel="25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94" dur="5000" fill="hold"/>
                                        <p:tgtEl>
                                          <p:spTgt spid="153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accel="25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96" dur="5000" fill="hold"/>
                                        <p:tgtEl>
                                          <p:spTgt spid="152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accel="25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98" dur="5000" fill="hold"/>
                                        <p:tgtEl>
                                          <p:spTgt spid="151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accel="25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00" dur="5000" fill="hold"/>
                                        <p:tgtEl>
                                          <p:spTgt spid="150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accel="25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02" dur="5000" fill="hold"/>
                                        <p:tgtEl>
                                          <p:spTgt spid="149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accel="25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04" dur="5000" fill="hold"/>
                                        <p:tgtEl>
                                          <p:spTgt spid="148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" presetClass="emph" presetSubtype="0" accel="25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06" dur="5000" fill="hold"/>
                                        <p:tgtEl>
                                          <p:spTgt spid="147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" presetClass="emph" presetSubtype="0" accel="25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08" dur="5000" fill="hold"/>
                                        <p:tgtEl>
                                          <p:spTgt spid="146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accel="25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10" dur="5000" fill="hold"/>
                                        <p:tgtEl>
                                          <p:spTgt spid="3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0" presetClass="path" presetSubtype="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8.33333E-7 -1.48148E-6 C 0.0237 -0.06713 0.10352 -0.18449 0.10313 -0.2537 C 0.08724 -0.36435 0.01901 -0.36435 -0.00312 -0.41759 C -0.02187 -0.47893 -0.00182 -0.59236 0.03099 -0.60046 " pathEditMode="relative" rAng="0" ptsTypes="AAAA">
                                      <p:cBhvr>
                                        <p:cTn id="112" dur="4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5" y="-30023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" presetClass="mediacall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8" dur="2108" fill="hold"/>
                                        <p:tgtEl>
                                          <p:spTgt spid="1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9" presetID="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30" dur="500" fill="hold"/>
                                        <p:tgtEl>
                                          <p:spTgt spid="1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32" dur="500" fill="hold"/>
                                        <p:tgtEl>
                                          <p:spTgt spid="15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34" dur="500" fill="hold"/>
                                        <p:tgtEl>
                                          <p:spTgt spid="154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36" dur="500" fill="hold"/>
                                        <p:tgtEl>
                                          <p:spTgt spid="15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38" dur="500" fill="hold"/>
                                        <p:tgtEl>
                                          <p:spTgt spid="152"/>
                                        </p:tgtEl>
                                      </p:cBhvr>
                                      <p:by x="350000" y="35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40" dur="500" fill="hold"/>
                                        <p:tgtEl>
                                          <p:spTgt spid="15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42" dur="500" fill="hold"/>
                                        <p:tgtEl>
                                          <p:spTgt spid="150"/>
                                        </p:tgtEl>
                                      </p:cBhvr>
                                      <p:by x="450000" y="450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44" dur="500" fill="hold"/>
                                        <p:tgtEl>
                                          <p:spTgt spid="149"/>
                                        </p:tgtEl>
                                      </p:cBhvr>
                                      <p:by x="550000" y="55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46" dur="500" fill="hold"/>
                                        <p:tgtEl>
                                          <p:spTgt spid="148"/>
                                        </p:tgtEl>
                                      </p:cBhvr>
                                      <p:by x="600000" y="600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48" dur="500" fill="hold"/>
                                        <p:tgtEl>
                                          <p:spTgt spid="147"/>
                                        </p:tgtEl>
                                      </p:cBhvr>
                                      <p:by x="700000" y="7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50" dur="500" fill="hold"/>
                                        <p:tgtEl>
                                          <p:spTgt spid="146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6" presetClass="emph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52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850000" y="850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" presetClass="mediacall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7" dur="65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8" presetID="0" presetClass="path" presetSubtype="0" accel="18182" decel="18222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animMotion origin="layout" path="M -0.00039 -0.00046 L -0.00039 -0.00023 C -0.00039 -0.00046 -0.00143 -0.00139 -0.00143 -0.00185 L -0.00156 -0.00255 C -0.00156 -0.00324 -0.00156 -0.00394 -0.00143 -0.00463 C -0.00143 -0.00509 -0.00143 -0.00532 -0.00117 -0.00532 L 0.00013 -0.00509 C 0.00026 -0.00463 0.00026 -0.00417 0.00039 -0.00417 C 0.00052 -0.00417 0.00052 -0.00394 0.00078 -0.00394 C 0.00078 -0.00347 0.00091 -0.00255 0.00091 -0.00208 C 0.00091 -0.00139 0.00078 -0.00046 0.00078 0.00093 C 0.00078 0.00116 0.00052 0.00139 0.00039 0.00185 C 0.00039 0.00208 0.00039 0.00231 0.00039 0.00255 C 0.00026 0.00324 0.00026 0.00301 0 0.00347 C -0.00013 0.00347 -0.00013 0.0037 -0.00013 0.00394 C -0.00039 0.0037 -0.00039 0.00394 -0.00039 0.00417 C -0.00039 0.0044 -0.00091 0.00394 -0.00117 0.00394 L -0.00143 0.00417 C -0.00169 0.00417 -0.00234 0.00417 -0.00273 0.00394 C -0.00299 0.00394 -0.00299 0.00417 -0.00312 0.00347 C -0.00326 0.00324 -0.00326 0.00301 -0.00365 0.00231 C -0.00365 0.00255 -0.00365 0.00231 -0.00365 0.00185 C -0.00365 0.00208 -0.00365 0.00162 -0.00378 0.00139 C -0.00378 0.00116 -0.00378 0.00093 -0.00365 0 C -0.00365 -0.00023 -0.00365 -0.00046 -0.00326 -0.00046 C -0.00326 -0.00023 -0.00312 -0.00046 -0.00299 -0.00046 C -0.00299 -0.00069 -0.00299 -0.00046 -0.00273 -0.00069 C -0.00273 -0.00046 -0.00221 -0.00093 -0.00195 -0.00093 C -0.00169 -0.00093 -0.0013 -0.00093 -0.00091 -0.00093 C -0.00039 -0.00116 -0.00013 -0.00116 0.00013 -0.00139 C 0.00039 -0.00139 0.00078 -0.00139 0.00104 -0.00139 C 0.0013 -0.00139 0.0013 -0.00162 0.00143 -0.00162 C 0.00156 -0.00185 0.00169 -0.00162 0.00195 -0.00185 C 0.00195 -0.00162 0.00221 -0.00208 0.00234 -0.00255 C 0.00247 -0.00255 0.0026 -0.00255 0.00273 -0.00278 C 0.00273 -0.00255 0.00299 -0.00301 0.00313 -0.00301 C 0.00326 -0.00301 0.00339 -0.00324 0.00378 -0.00347 C 0.00378 -0.00324 0.00391 -0.00347 0.00391 -0.0037 C 0.00404 -0.00394 0.0043 -0.00417 0.0043 -0.00394 C 0.0043 -0.00463 0.0043 -0.00417 0.0043 -0.00509 C 0.0043 -0.00532 0.00469 -0.00532 0.00469 -0.00509 C 0.00469 -0.00625 0.00443 -0.00671 0.00443 -0.00787 C 0.00443 -0.00764 0.00443 -0.0081 0.0043 -0.00833 C 0.0043 -0.00856 0.00404 -0.0088 0.00391 -0.0088 C 0.00391 -0.00856 0.00378 -0.00903 0.00378 -0.0088 C 0.00339 -0.00926 0.00339 -0.00903 0.00313 -0.00926 C 0.00299 -0.00926 0.00273 -0.00926 0.00273 -0.00903 C 0.00234 -0.00926 0.00195 -0.00926 0.00169 -0.00926 C 0.0013 -0.00926 0.00078 -0.00926 0.00039 -0.00926 C 0.00013 -0.00926 0 -0.00926 -0.00013 -0.00926 C -0.00039 -0.00926 -0.00039 -0.00903 -0.00039 -0.00926 C -0.00039 -0.00903 -0.00039 -0.0088 -0.00091 -0.0088 C -0.00091 -0.00856 -0.00104 -0.0088 -0.00117 -0.00856 C -0.00117 -0.00833 -0.00117 -0.0081 -0.00117 -0.00833 C -0.00117 -0.00787 -0.0013 -0.00787 -0.00143 -0.00787 C -0.00143 -0.00718 -0.00143 -0.00694 -0.00143 -0.00671 C -0.00143 -0.00648 -0.00143 -0.00602 -0.00143 -0.00556 C -0.0013 -0.00417 -0.0013 -0.00509 -0.00117 -0.00417 C -0.00091 -0.0037 -0.00091 -0.00301 -0.00039 -0.00255 C -0.00039 -0.00208 -0.00039 -0.00255 -0.00039 -0.00208 C -0.00039 -0.00185 -0.00039 -0.00139 -0.00026 -0.00139 C -0.00013 -0.00069 -0.00013 -0.00046 0.00013 0.00093 C 0.00013 0.00116 0.00013 0.00139 0.00026 0.00093 C 0.00039 0.00093 0.00039 0.00116 0.00039 0.00139 C 0.00052 0.00139 0.00052 0.00162 0.00078 0.00185 C 0.00078 0.00208 0.00078 0.00231 0.00078 0.00255 C 0.00078 0.00231 0.00091 0.00255 0.00104 0.00301 C 0.00104 0.00324 0.00104 0.00347 0.00104 0.0037 C 0.0013 0.0044 0.0013 0.00347 0.00143 0.00463 C 0.00156 0.00486 0.00156 0.00509 0.00156 0.00556 C 0.00156 0.00625 0.00156 0.00671 0.00143 0.00741 C 0.00143 0.00764 0.00143 0.0081 0.00143 0.00833 C 0.0013 0.0081 0.0013 0.00833 0.00104 0.00833 C 0.00078 0.00833 0.00039 0.00833 0.00013 0.00856 C -0.00039 0.00833 -0.0013 0.00833 -0.00195 0.00833 C -0.00195 0.00856 -0.00221 0.00833 -0.00234 0.00833 C -0.00234 0.0081 -0.0026 0.00764 -0.0026 0.0081 C -0.00273 0.00741 -0.00273 0.00718 -0.00273 0.00741 C -0.00273 0.00671 -0.00273 0.00694 -0.00273 0.00625 C -0.00273 0.00648 -0.00273 0.00602 -0.00273 0.00625 C -0.00299 0.00602 -0.00299 0.00556 -0.00299 0.00509 C -0.00299 0.00486 -0.00299 0.00463 -0.00299 0.0044 C -0.00312 0.0044 -0.00312 0.00417 -0.00312 0.00394 C -0.00326 0.00394 -0.00326 0.0037 -0.00326 0.00347 C -0.00326 0.00301 -0.00326 0.00208 -0.00312 0.00139 C -0.00312 0.00162 -0.00299 0.00116 -0.00299 0.00139 C -0.00273 0.00093 -0.0026 0.00093 -0.0026 0.00116 C -0.00182 0.00093 -0.00117 0.00093 -0.00039 0.00093 C -0.00039 0.00116 0 0.00116 0.00013 0.00139 C 0.00052 0.00139 0.00091 0.00139 0.00156 0.00139 C 0.00195 0.00139 0.00273 0.00139 0.00365 0.00139 C 0.00378 0.00139 0.00378 0.00162 0.00391 0.00139 C 0.00404 0.00139 0.0043 0.00116 0.0043 0.00139 C 0.0043 0.00162 0.0043 0.00116 0.00443 0.00093 C 0.00469 0.00093 0.00521 0.00093 0.00547 0.00093 C 0.00547 0.00116 0.0056 0.00093 0.0056 0.00116 C 0.00573 0.00093 0.00599 0.00093 0.00599 0.00116 C 0.00612 -0.00023 0.00664 -0.00046 0.00664 -0.00023 C 0.00664 -0.00046 0.00612 -0.00255 0.00599 -0.00255 C 0.00599 -0.00278 0.00586 -0.00301 0.00586 -0.00278 C 0.00573 -0.00324 0.0056 -0.00347 0.00547 -0.00394 L 0.00521 -0.00417 C 0.00508 -0.00417 0.00508 -0.00394 0.00482 -0.00463 C 0.00469 -0.00509 0.0043 -0.00532 0.0043 -0.00556 C 0.00404 -0.00579 0.00378 -0.00579 0.00365 -0.00625 C 0.00339 -0.00625 0.00339 -0.00602 0.00326 -0.00625 C 0.00195 -0.00764 0.00365 -0.00579 0.00273 -0.00671 C 0.00247 -0.00671 0.00247 -0.00694 0.00234 -0.00718 C 0.00221 -0.00718 0.00195 -0.00718 0.00195 -0.00694 C 0.00195 -0.00718 0.00195 -0.00764 0.00169 -0.00787 C 0.00156 -0.00787 0.00156 -0.00764 0.00143 -0.00787 C 0.0013 -0.00787 0.0013 -0.00764 0.00078 -0.00833 C 0.00039 -0.00833 0.00013 -0.00833 -0.00026 -0.0081 C -0.00039 -0.00787 -0.00104 -0.00787 -0.00117 -0.00764 C -0.0013 -0.00718 -0.00143 -0.00718 -0.00143 -0.00694 C -0.00182 -0.00671 -0.00182 -0.00648 -0.00234 -0.00648 C -0.00312 -0.00579 -0.00273 -0.00625 -0.00299 -0.00579 C -0.00312 -0.00556 -0.00312 -0.00532 -0.00326 -0.00532 C -0.00326 -0.00509 -0.00339 -0.00532 -0.00365 -0.00532 C -0.00365 -0.00509 -0.00378 -0.00509 -0.00391 -0.00463 C -0.00391 -0.00417 -0.0043 -0.00417 -0.00456 -0.00417 C -0.00469 -0.00394 -0.00469 -0.0037 -0.00482 -0.0037 C -0.00508 -0.00347 -0.00508 -0.00324 -0.00508 -0.00301 L -0.00508 -0.00255 C -0.00508 -0.00208 -0.00508 -0.00255 -0.00508 -0.00208 L -0.00508 -0.00139 C -0.00508 -0.00093 -0.00508 -0.00046 -0.00508 -0.00023 C -0.00508 0.00093 -0.00482 0.00093 -0.00469 0.00093 C -0.00456 0.00093 -0.00443 0.00116 -0.0043 0.00116 C -0.00365 0.00185 -0.00339 0.00185 -0.00273 0.00231 C -0.00234 0.00231 -0.00169 0.00301 -0.00117 0.00324 C -0.00039 0.00347 0 0.00347 0.00039 0.0037 C 0.00078 0.0037 0.00091 0.00394 0.0013 0.00394 C 0.00143 0.00394 0.00156 0.00394 0.00169 0.00394 C 0.00195 0.00417 0.00221 0.0044 0.00234 0.0044 C 0.0026 0.0044 0.00273 0.0044 0.00273 0.00463 L 0.00339 0.00463 C 0.00365 0.00486 0.00378 0.00486 0.00391 0.00556 C 0.00391 0.00602 0.00404 0.00602 0.00404 0.00625 C 0.00404 0.00648 0.0043 0.00625 0.0043 0.00648 C 0.00469 0.00741 0.0043 0.00625 0.00469 0.00718 C 0.00443 0.00764 0.00443 0.0081 0.0043 0.00856 C 0.0043 0.0088 0.0043 0.00903 0.0043 0.00926 L 0.0013 0.0088 L 0.00039 0.00856 C 0.00039 0.00833 0.00026 0.00833 0.00013 0.00833 L -0.00013 0.00833 C -0.00039 0.00741 -0.00039 0.00764 -0.00091 0.00718 C -0.00104 0.00694 -0.00117 0.00625 -0.00117 0.00602 C -0.0013 0.00486 -0.0013 0.00417 -0.00117 0.00347 C -0.00117 0.00324 -0.00039 0.00301 -0.00039 0.00255 C -0.00039 0.00231 -0.00013 0.00185 0.00013 0.00185 C 0.00039 0.00162 0.00052 0.00139 0.00104 0.00139 C 0.0013 0.00139 0.00156 0.00139 0.00195 0.00116 C 0.00195 0.00139 0.00195 0.00116 0.00195 0.00093 C 0.00221 0.00093 0.00234 0.00093 0.00234 0.00116 C 0.0026 0.00093 0.00299 0.00093 0.00326 0.00093 C 0.00365 0.00093 0.00339 0.00093 0.00378 0.00093 C 0.00391 0 0.00391 -0.00023 0.00404 -0.00023 C 0.00404 -0.00046 0.0043 -0.00046 0.0043 -0.00023 C 0.0043 -0.00069 0.0043 -0.00046 0.00443 -0.00093 C 0.00469 -0.00093 0.00482 -0.00139 0.00508 -0.00139 C 0.00521 -0.00208 0.00508 -0.00185 0.00547 -0.00255 C 0.00547 -0.00208 0.00547 -0.00278 0.00547 -0.00301 C 0.0056 -0.00301 0.0056 -0.00278 0.0056 -0.00347 C 0.0056 -0.0037 0.0056 -0.00417 0.0056 -0.00463 C 0.0056 -0.00532 0.00534 -0.00532 0.00521 -0.00532 C 0.00508 -0.00579 0.00482 -0.00625 0.00469 -0.00625 C 0.00443 -0.00648 0.0043 -0.00648 0.0043 -0.00671 C 0.0043 -0.00648 0.00404 -0.00694 0.00391 -0.00718 C 0.00378 -0.00718 0.00339 -0.00764 0.00326 -0.00787 L 0.00273 -0.00787 L 0.00234 -0.0081 C 0.00195 -0.0081 0.00156 -0.00833 0.0013 -0.00787 C 0.00013 -0.00764 0.00039 -0.00718 0 -0.00648 C -0.00013 -0.00625 -0.00013 -0.00602 -0.00039 -0.00579 C -0.00039 -0.00417 -0.00026 -0.00625 -0.00039 -0.00463 C -0.00039 -0.00417 -0.00039 -0.00394 -0.00039 -0.0037 C -0.00039 -0.00347 -0.00091 -0.00394 -0.00091 -0.0037 C -0.00117 -0.00324 -0.00117 -0.00301 -0.00117 -0.00255 C -0.00143 -0.00116 -0.00117 -0.00324 -0.00143 -0.00139 C -0.00143 -0.00116 -0.00156 -0.00093 -0.00156 -0.00069 C -0.00156 0.00093 -0.00156 0.00185 -0.00169 0.00347 C -0.00169 0.0037 -0.00169 0.00394 -0.00182 0.00417 C -0.00195 0.0044 -0.00195 0.00463 -0.00221 0.00463 C -0.00234 0.00463 -0.0026 0.00486 -0.00273 0.00486 C -0.00273 0.00509 -0.00299 0.00602 -0.00299 0.00625 C -0.00312 0.00602 -0.00326 0.00602 -0.00326 0.00625 C -0.00456 0.00671 -0.00312 0.00602 -0.00391 0.00625 C -0.00404 0.00625 -0.0043 0.00648 -0.0043 0.00671 C -0.00443 0.00671 -0.00469 0.00671 -0.00469 0.00694 C -0.00508 0.00671 -0.00508 0.00694 -0.00508 0.00648 C -0.00547 0.00625 -0.00547 0.00602 -0.00547 0.00625 C -0.00547 0.00602 -0.00573 0.00556 -0.00573 0.00509 C -0.00651 0.0037 -0.00534 0.00602 -0.00625 0.00417 C -0.00651 0.00347 -0.00625 0.0044 -0.00664 0.00347 C -0.0069 0.00301 -0.00664 0.00301 -0.00677 0.00231 C -0.0069 0.00231 -0.0069 0.00255 -0.0069 0.00185 C -0.00716 0.00093 -0.00703 0.00139 -0.00729 0.00093 C -0.00742 0.00093 -0.00742 -0.00023 -0.00742 -0.00046 C -0.00742 -0.00093 -0.00742 -0.00116 -0.00742 -0.00139 C -0.00742 -0.00208 -0.00742 -0.00185 -0.00742 -0.00301 C -0.00742 -0.00347 -0.00742 -0.0037 -0.00742 -0.00417 C -0.00742 -0.00394 -0.00742 -0.00463 -0.00729 -0.00509 C -0.00729 -0.00463 -0.00716 -0.00532 -0.00716 -0.00509 C -0.00703 -0.00532 -0.0069 -0.00532 -0.00677 -0.00532 C -0.00651 -0.00532 -0.00612 -0.00532 -0.00573 -0.00532 C -0.00547 -0.00532 -0.00547 -0.00509 -0.00534 -0.00532 C -0.00508 -0.00463 -0.00469 -0.0037 -0.00456 -0.00347 C -0.00404 -0.00301 -0.00404 -0.00278 -0.00365 -0.00255 C -0.00365 -0.00208 -0.00365 -0.00185 -0.00326 -0.00208 C -0.00326 -0.00185 -0.00312 -0.00162 -0.00299 -0.00139 C -0.00299 -0.00116 -0.00299 -0.00093 -0.00273 -0.00093 C -0.00273 -0.00069 -0.00273 -0.00046 -0.00273 -0.00093 C -0.00273 -0.00069 -0.0026 -0.00046 -0.0026 -0.00023 C -0.00234 -0.00046 -0.00221 -0.00023 -0.00195 0 C -0.00195 0.00093 -0.00195 0.00116 -0.00195 0.00093 C -0.00169 0.00139 -0.00195 0.00093 -0.00169 0.00139 C -0.00156 0.00185 -0.00156 0.00231 -0.00143 0.00301 C -0.00117 0.0037 -0.0013 0.00347 -0.00104 0.00394 C -0.00039 0.00625 -0.00117 0.00394 -0.00039 0.00509 C -0.00039 0.00556 -0.00039 0.00602 -0.00039 0.00625 C -0.00039 0.00648 -0.00013 0.00718 0 0.00764 C 0.00013 0.00764 0.00013 0.0081 0.00013 0.00833 C 0.00039 0.00833 0.00052 0.0088 0.00078 0.00903 C 0.00091 0.00903 0.0013 0.00926 0.0013 0.00949 C 0.00169 0.00949 0.00195 0.00972 0.00247 0.00995 C 0.00313 0.00995 0.00273 0.00995 0.00339 0.01111 C 0.00339 0.01019 0.00469 0.01019 0.00521 0.00995 C 0.00534 0.00972 0.00534 0.00995 0.00547 0.00972 C 0.0056 0.00949 0.0056 0.00926 0.00573 0.00926 C 0.00573 0.00903 0.00586 0.00903 0.00586 0.0088 C 0.00586 0.00903 0.00586 0.00833 0.00599 0.00833 C 0.00599 0.00764 0.00612 0.00764 0.00612 0.0081 C 0.00664 0.00625 0.00664 0.00648 0.00612 0.00417 C 0.00612 0.00394 0.00586 0.00347 0.00586 0.00324 C 0.00586 0.00301 0.00573 0.00255 0.00573 0.00231 C 0.0056 0.00231 0.0056 0.00255 0.00547 0.00185 C 0.00547 0.00208 0.00547 0.00162 0.00534 0.00139 C 0.00508 0.00116 0.00482 0.00093 0.00443 0.00093 C 0.0043 0.00093 0.0043 0.00116 0.0043 0.00093 C 0.00391 0 0.00404 0.00093 0.00365 0 C 0.00339 -0.00023 0.00326 -0.00046 0.00313 -0.00046 L 0.00234 -0.00046 L -0.00039 -0.00046 C -0.00039 -0.00023 -0.00039 -0.00046 -0.00039 -0.00023 L -0.00039 -0.00046 Z " pathEditMode="relative" rAng="0" ptsTypes="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59" dur="67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9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6" presetClass="emph" presetSubtype="0" accel="50000" decel="50000" autoRev="1" fill="hold" grpId="2" nodeType="withEffect">
                                  <p:stCondLst>
                                    <p:cond delay="6250"/>
                                  </p:stCondLst>
                                  <p:childTnLst>
                                    <p:animScale>
                                      <p:cBhvr>
                                        <p:cTn id="161" dur="1100" fill="hold"/>
                                        <p:tgtEl>
                                          <p:spTgt spid="164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6" presetClass="emph" presetSubtype="0" accel="50000" decel="50000" autoRev="1" fill="hold" grpId="3" nodeType="withEffect">
                                  <p:stCondLst>
                                    <p:cond delay="8450"/>
                                  </p:stCondLst>
                                  <p:childTnLst>
                                    <p:animScale>
                                      <p:cBhvr>
                                        <p:cTn id="163" dur="1100" fill="hold"/>
                                        <p:tgtEl>
                                          <p:spTgt spid="16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6" presetClass="emph" presetSubtype="0" accel="50000" decel="50000" autoRev="1" fill="hold" grpId="4" nodeType="withEffect">
                                  <p:stCondLst>
                                    <p:cond delay="10650"/>
                                  </p:stCondLst>
                                  <p:childTnLst>
                                    <p:animScale>
                                      <p:cBhvr>
                                        <p:cTn id="165" dur="1100" fill="hold"/>
                                        <p:tgtEl>
                                          <p:spTgt spid="16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53" presetClass="entr" presetSubtype="52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53" presetClass="entr" presetSubtype="528" fill="hold" nodeType="withEffect">
                                  <p:stCondLst>
                                    <p:cond delay="10714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53" presetClass="entr" presetSubtype="528" fill="hold" nodeType="withEffect">
                                  <p:stCondLst>
                                    <p:cond delay="8301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53" presetClass="entr" presetSubtype="528" fill="hold" nodeType="withEffect">
                                  <p:stCondLst>
                                    <p:cond delay="6705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53" presetClass="entr" presetSubtype="528" fill="hold" nodeType="withEffect">
                                  <p:stCondLst>
                                    <p:cond delay="9118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53" presetClass="entr" presetSubtype="528" fill="hold" nodeType="withEffect">
                                  <p:stCondLst>
                                    <p:cond delay="6761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53" presetClass="entr" presetSubtype="528" fill="hold" nodeType="withEffect">
                                  <p:stCondLst>
                                    <p:cond delay="9916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53" presetClass="entr" presetSubtype="528" fill="hold" nodeType="withEffect">
                                  <p:stCondLst>
                                    <p:cond delay="8974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53" presetClass="entr" presetSubtype="528" fill="hold" nodeType="withEffect">
                                  <p:stCondLst>
                                    <p:cond delay="8427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53" presetClass="entr" presetSubtype="528" fill="hold" nodeType="withEffect">
                                  <p:stCondLst>
                                    <p:cond delay="9847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53" presetClass="entr" presetSubtype="528" fill="hold" nodeType="withEffect">
                                  <p:stCondLst>
                                    <p:cond delay="10423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53" presetClass="entr" presetSubtype="528" fill="hold" nodeType="withEffect">
                                  <p:stCondLst>
                                    <p:cond delay="6731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53" presetClass="entr" presetSubtype="528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53" presetClass="entr" presetSubtype="528" fill="hold" nodeType="withEffect">
                                  <p:stCondLst>
                                    <p:cond delay="10337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53" presetClass="entr" presetSubtype="528" fill="hold" nodeType="withEffect">
                                  <p:stCondLst>
                                    <p:cond delay="11271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53" presetClass="entr" presetSubtype="528" fill="hold" nodeType="withEffect">
                                  <p:stCondLst>
                                    <p:cond delay="9072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53" presetClass="entr" presetSubtype="528" fill="hold" nodeType="withEffect">
                                  <p:stCondLst>
                                    <p:cond delay="11588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53" presetClass="entr" presetSubtype="528" fill="hold" nodeType="withEffect">
                                  <p:stCondLst>
                                    <p:cond delay="10329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53" presetClass="entr" presetSubtype="528" fill="hold" nodeType="withEffect">
                                  <p:stCondLst>
                                    <p:cond delay="7759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53" presetClass="entr" presetSubtype="528" fill="hold" nodeType="withEffect">
                                  <p:stCondLst>
                                    <p:cond delay="6863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53" presetClass="entr" presetSubtype="528" fill="hold" nodeType="withEffect">
                                  <p:stCondLst>
                                    <p:cond delay="6562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53" presetClass="entr" presetSubtype="528" fill="hold" nodeType="withEffect">
                                  <p:stCondLst>
                                    <p:cond delay="10279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0" presetID="53" presetClass="entr" presetSubtype="528" fill="hold" nodeType="withEffect">
                                  <p:stCondLst>
                                    <p:cond delay="7066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7" presetID="53" presetClass="entr" presetSubtype="528" fill="hold" nodeType="withEffect">
                                  <p:stCondLst>
                                    <p:cond delay="966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53" presetClass="entr" presetSubtype="528" fill="hold" nodeType="withEffect">
                                  <p:stCondLst>
                                    <p:cond delay="7416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53" presetClass="entr" presetSubtype="528" fill="hold" nodeType="withEffect">
                                  <p:stCondLst>
                                    <p:cond delay="11491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53" presetClass="entr" presetSubtype="528" fill="hold" nodeType="withEffect">
                                  <p:stCondLst>
                                    <p:cond delay="7393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5" presetID="53" presetClass="entr" presetSubtype="528" fill="hold" nodeType="withEffect">
                                  <p:stCondLst>
                                    <p:cond delay="9606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53" presetClass="entr" presetSubtype="528" fill="hold" nodeType="withEffect">
                                  <p:stCondLst>
                                    <p:cond delay="11113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53" presetClass="entr" presetSubtype="528" fill="hold" nodeType="withEffect">
                                  <p:stCondLst>
                                    <p:cond delay="1036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6" presetID="53" presetClass="entr" presetSubtype="528" fill="hold" nodeType="withEffect">
                                  <p:stCondLst>
                                    <p:cond delay="8733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3" presetID="53" presetClass="entr" presetSubtype="528" fill="hold" nodeType="withEffect">
                                  <p:stCondLst>
                                    <p:cond delay="10049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0" presetID="53" presetClass="entr" presetSubtype="528" fill="hold" nodeType="withEffect">
                                  <p:stCondLst>
                                    <p:cond delay="7563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7" presetID="53" presetClass="entr" presetSubtype="528" fill="hold" nodeType="withEffect">
                                  <p:stCondLst>
                                    <p:cond delay="9796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4" presetID="53" presetClass="entr" presetSubtype="528" fill="hold" nodeType="withEffect">
                                  <p:stCondLst>
                                    <p:cond delay="11943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1" presetID="53" presetClass="entr" presetSubtype="528" fill="hold" nodeType="withEffect">
                                  <p:stCondLst>
                                    <p:cond delay="7143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8" presetID="53" presetClass="entr" presetSubtype="528" fill="hold" nodeType="withEffect">
                                  <p:stCondLst>
                                    <p:cond delay="7197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5" presetID="53" presetClass="entr" presetSubtype="528" fill="hold" nodeType="withEffect">
                                  <p:stCondLst>
                                    <p:cond delay="11968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9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2" presetID="53" presetClass="entr" presetSubtype="528" fill="hold" nodeType="withEffect">
                                  <p:stCondLst>
                                    <p:cond delay="9566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9" presetID="53" presetClass="entr" presetSubtype="528" fill="hold" nodeType="withEffect">
                                  <p:stCondLst>
                                    <p:cond delay="7316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1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3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6" presetID="53" presetClass="entr" presetSubtype="528" fill="hold" nodeType="withEffect">
                                  <p:stCondLst>
                                    <p:cond delay="10054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0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3" presetID="53" presetClass="entr" presetSubtype="528" fill="hold" nodeType="withEffect">
                                  <p:stCondLst>
                                    <p:cond delay="8911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0" presetID="53" presetClass="entr" presetSubtype="528" fill="hold" nodeType="withEffect">
                                  <p:stCondLst>
                                    <p:cond delay="10082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4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5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7" presetID="53" presetClass="entr" presetSubtype="528" fill="hold" nodeType="withEffect">
                                  <p:stCondLst>
                                    <p:cond delay="7878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1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4" presetID="53" presetClass="entr" presetSubtype="528" fill="hold" nodeType="withEffect">
                                  <p:stCondLst>
                                    <p:cond delay="11973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6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8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1" presetID="53" presetClass="entr" presetSubtype="528" fill="hold" nodeType="withEffect">
                                  <p:stCondLst>
                                    <p:cond delay="6599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5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6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8" presetID="53" presetClass="entr" presetSubtype="528" fill="hold" nodeType="withEffect">
                                  <p:stCondLst>
                                    <p:cond delay="601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2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5" presetID="53" presetClass="entr" presetSubtype="528" fill="hold" nodeType="withEffect">
                                  <p:stCondLst>
                                    <p:cond delay="1039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9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0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2" presetID="53" presetClass="entr" presetSubtype="528" fill="hold" nodeType="withEffect">
                                  <p:stCondLst>
                                    <p:cond delay="8412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4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6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9" presetID="53" presetClass="entr" presetSubtype="528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1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3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6" presetID="53" presetClass="entr" presetSubtype="528" fill="hold" nodeType="withEffect">
                                  <p:stCondLst>
                                    <p:cond delay="7145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0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3" presetID="53" presetClass="entr" presetSubtype="528" fill="hold" nodeType="withEffect">
                                  <p:stCondLst>
                                    <p:cond delay="806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5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7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0" presetID="53" presetClass="entr" presetSubtype="528" fill="hold" nodeType="withEffect">
                                  <p:stCondLst>
                                    <p:cond delay="10125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2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4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7" presetID="53" presetClass="entr" presetSubtype="528" fill="hold" nodeType="withEffect">
                                  <p:stCondLst>
                                    <p:cond delay="11479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4" presetID="53" presetClass="entr" presetSubtype="528" fill="hold" nodeType="withEffect">
                                  <p:stCondLst>
                                    <p:cond delay="10605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8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1" presetID="53" presetClass="entr" presetSubtype="528" fill="hold" nodeType="withEffect">
                                  <p:stCondLst>
                                    <p:cond delay="11096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5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8" presetID="53" presetClass="entr" presetSubtype="528" fill="hold" nodeType="withEffect">
                                  <p:stCondLst>
                                    <p:cond delay="7016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2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5" presetID="53" presetClass="entr" presetSubtype="528" fill="hold" nodeType="withEffect">
                                  <p:stCondLst>
                                    <p:cond delay="8533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7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9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2" presetID="53" presetClass="entr" presetSubtype="528" fill="hold" nodeType="withEffect">
                                  <p:stCondLst>
                                    <p:cond delay="11466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6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9" presetID="53" presetClass="entr" presetSubtype="528" fill="hold" nodeType="withEffect">
                                  <p:stCondLst>
                                    <p:cond delay="7462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1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3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4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6" presetID="53" presetClass="entr" presetSubtype="528" fill="hold" nodeType="withEffect">
                                  <p:stCondLst>
                                    <p:cond delay="7612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0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1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3" presetID="53" presetClass="entr" presetSubtype="528" fill="hold" nodeType="withEffect">
                                  <p:stCondLst>
                                    <p:cond delay="6364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5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7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8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0" presetID="53" presetClass="entr" presetSubtype="528" fill="hold" nodeType="withEffect">
                                  <p:stCondLst>
                                    <p:cond delay="8662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3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4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5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7" presetID="53" presetClass="entr" presetSubtype="528" fill="hold" nodeType="withEffect">
                                  <p:stCondLst>
                                    <p:cond delay="10047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9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1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2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4" presetID="53" presetClass="entr" presetSubtype="528" fill="hold" nodeType="withEffect">
                                  <p:stCondLst>
                                    <p:cond delay="10333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6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8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9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1" presetID="53" presetClass="entr" presetSubtype="528" fill="hold" nodeType="withEffect">
                                  <p:stCondLst>
                                    <p:cond delay="7549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3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4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5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6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7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8" presetID="53" presetClass="entr" presetSubtype="528" fill="hold" nodeType="withEffect">
                                  <p:stCondLst>
                                    <p:cond delay="10568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0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2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3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4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5" presetID="53" presetClass="entr" presetSubtype="528" fill="hold" nodeType="withEffect">
                                  <p:stCondLst>
                                    <p:cond delay="8913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7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8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9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0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1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2" presetID="53" presetClass="entr" presetSubtype="528" fill="hold" nodeType="withEffect">
                                  <p:stCondLst>
                                    <p:cond delay="6275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4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5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6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7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9" presetID="53" presetClass="entr" presetSubtype="528" fill="hold" nodeType="withEffect">
                                  <p:stCondLst>
                                    <p:cond delay="7879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1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2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3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4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5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6" presetID="53" presetClass="entr" presetSubtype="528" fill="hold" nodeType="withEffect">
                                  <p:stCondLst>
                                    <p:cond delay="8916"/>
                                  </p:stCondLst>
                                  <p:childTnLs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0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1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3" presetID="53" presetClass="entr" presetSubtype="528" fill="hold" nodeType="withEffect">
                                  <p:stCondLst>
                                    <p:cond delay="8411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5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7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9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0" presetID="53" presetClass="entr" presetSubtype="528" fill="hold" nodeType="withEffect">
                                  <p:stCondLst>
                                    <p:cond delay="8571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2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4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5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7" presetID="53" presetClass="entr" presetSubtype="528" fill="hold" nodeType="withEffect">
                                  <p:stCondLst>
                                    <p:cond delay="10412"/>
                                  </p:stCondLst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9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1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2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3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4" presetID="53" presetClass="entr" presetSubtype="528" fill="hold" nodeType="withEffect">
                                  <p:stCondLst>
                                    <p:cond delay="9743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6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7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8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9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0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1" presetID="53" presetClass="entr" presetSubtype="528" fill="hold" nodeType="withEffect">
                                  <p:stCondLst>
                                    <p:cond delay="10719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3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4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5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6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7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8" presetID="53" presetClass="entr" presetSubtype="528" fill="hold" nodeType="withEffect">
                                  <p:stCondLst>
                                    <p:cond delay="9272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0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1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2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3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4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5" presetID="53" presetClass="entr" presetSubtype="528" fill="hold" nodeType="withEffect">
                                  <p:stCondLst>
                                    <p:cond delay="7964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7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8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9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0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1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2" presetID="53" presetClass="entr" presetSubtype="528" fill="hold" nodeType="withEffect">
                                  <p:stCondLst>
                                    <p:cond delay="8958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4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5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6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7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8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9" presetID="53" presetClass="entr" presetSubtype="528" fill="hold" nodeType="withEffect">
                                  <p:stCondLst>
                                    <p:cond delay="7493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1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2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3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4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5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6" presetID="53" presetClass="entr" presetSubtype="528" fill="hold" nodeType="withEffect">
                                  <p:stCondLst>
                                    <p:cond delay="9387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8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9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0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1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2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3" presetID="53" presetClass="entr" presetSubtype="528" fill="hold" nodeType="withEffect">
                                  <p:stCondLst>
                                    <p:cond delay="6337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5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6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7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8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9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0" presetID="53" presetClass="entr" presetSubtype="528" fill="hold" nodeType="withEffect">
                                  <p:stCondLst>
                                    <p:cond delay="10096"/>
                                  </p:stCondLst>
                                  <p:childTnLs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2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3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4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5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6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7" presetID="53" presetClass="entr" presetSubtype="528" fill="hold" nodeType="withEffect">
                                  <p:stCondLst>
                                    <p:cond delay="7677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9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0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1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2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3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4" presetID="53" presetClass="entr" presetSubtype="528" fill="hold" nodeType="withEffect">
                                  <p:stCondLst>
                                    <p:cond delay="9388"/>
                                  </p:stCondLst>
                                  <p:childTnLs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6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7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8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9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0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1" presetID="53" presetClass="entr" presetSubtype="528" fill="hold" nodeType="withEffect">
                                  <p:stCondLst>
                                    <p:cond delay="6124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3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4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5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6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7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8" presetID="53" presetClass="entr" presetSubtype="528" fill="hold" nodeType="withEffect">
                                  <p:stCondLst>
                                    <p:cond delay="8166"/>
                                  </p:stCondLst>
                                  <p:childTnLs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0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1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2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3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4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5" presetID="53" presetClass="entr" presetSubtype="528" fill="hold" nodeType="withEffect">
                                  <p:stCondLst>
                                    <p:cond delay="8251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8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9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0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1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2" presetID="53" presetClass="entr" presetSubtype="528" fill="hold" nodeType="withEffect">
                                  <p:stCondLst>
                                    <p:cond delay="6368"/>
                                  </p:stCondLst>
                                  <p:childTnLs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4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5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6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7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8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9" presetID="53" presetClass="entr" presetSubtype="528" fill="hold" nodeType="withEffect">
                                  <p:stCondLst>
                                    <p:cond delay="7704"/>
                                  </p:stCondLst>
                                  <p:childTnLst>
                                    <p:set>
                                      <p:cBhvr>
                                        <p:cTn id="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1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2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3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4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5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6" presetID="53" presetClass="entr" presetSubtype="528" fill="hold" nodeType="withEffect">
                                  <p:stCondLst>
                                    <p:cond delay="9303"/>
                                  </p:stCondLst>
                                  <p:childTnLst>
                                    <p:set>
                                      <p:cBhvr>
                                        <p:cTn id="7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8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9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0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1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2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3" presetID="53" presetClass="entr" presetSubtype="528" fill="hold" nodeType="withEffect">
                                  <p:stCondLst>
                                    <p:cond delay="9179"/>
                                  </p:stCondLst>
                                  <p:childTnLs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5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6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7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8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9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0" presetID="53" presetClass="entr" presetSubtype="528" fill="hold" nodeType="withEffect">
                                  <p:stCondLst>
                                    <p:cond delay="9063"/>
                                  </p:stCondLst>
                                  <p:childTnLs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2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3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4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5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6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7" presetID="53" presetClass="entr" presetSubtype="528" fill="hold" nodeType="withEffect">
                                  <p:stCondLst>
                                    <p:cond delay="7560"/>
                                  </p:stCondLst>
                                  <p:childTnLs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9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0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1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2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3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4" presetID="53" presetClass="entr" presetSubtype="528" fill="hold" nodeType="withEffect">
                                  <p:stCondLst>
                                    <p:cond delay="7776"/>
                                  </p:stCondLst>
                                  <p:childTnLst>
                                    <p:set>
                                      <p:cBhvr>
                                        <p:cTn id="8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6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7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8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9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0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1" presetID="53" presetClass="entr" presetSubtype="528" fill="hold" nodeType="withEffect">
                                  <p:stCondLst>
                                    <p:cond delay="9773"/>
                                  </p:stCondLst>
                                  <p:childTnLs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3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4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5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6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7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8" presetID="53" presetClass="entr" presetSubtype="528" fill="hold" nodeType="withEffect">
                                  <p:stCondLst>
                                    <p:cond delay="9264"/>
                                  </p:stCondLst>
                                  <p:childTnLs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0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1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2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3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4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5" presetID="53" presetClass="entr" presetSubtype="528" fill="hold" nodeType="withEffect">
                                  <p:stCondLst>
                                    <p:cond delay="11261"/>
                                  </p:stCondLst>
                                  <p:childTnLs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7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8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9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0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1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2" presetID="53" presetClass="entr" presetSubtype="528" fill="hold" nodeType="withEffect">
                                  <p:stCondLst>
                                    <p:cond delay="8870"/>
                                  </p:stCondLst>
                                  <p:childTnLst>
                                    <p:set>
                                      <p:cBhvr>
                                        <p:cTn id="8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4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5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6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7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8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9" presetID="53" presetClass="entr" presetSubtype="528" fill="hold" nodeType="withEffect">
                                  <p:stCondLst>
                                    <p:cond delay="8233"/>
                                  </p:stCondLst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1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2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3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4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5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6" presetID="53" presetClass="entr" presetSubtype="528" fill="hold" nodeType="withEffect">
                                  <p:stCondLst>
                                    <p:cond delay="10677"/>
                                  </p:stCondLst>
                                  <p:childTnLst>
                                    <p:set>
                                      <p:cBhvr>
                                        <p:cTn id="8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8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9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0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1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2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3" presetID="53" presetClass="entr" presetSubtype="528" fill="hold" nodeType="withEffect">
                                  <p:stCondLst>
                                    <p:cond delay="8320"/>
                                  </p:stCondLst>
                                  <p:childTnLst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5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7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8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9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0" presetID="53" presetClass="entr" presetSubtype="528" fill="hold" nodeType="withEffect">
                                  <p:stCondLst>
                                    <p:cond delay="9868"/>
                                  </p:stCondLst>
                                  <p:childTnLst>
                                    <p:set>
                                      <p:cBhvr>
                                        <p:cTn id="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2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3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4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5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6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7" presetID="53" presetClass="entr" presetSubtype="528" fill="hold" nodeType="withEffect">
                                  <p:stCondLst>
                                    <p:cond delay="8202"/>
                                  </p:stCondLst>
                                  <p:childTnLs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9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0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1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2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3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4" presetID="53" presetClass="entr" presetSubtype="528" fill="hold" nodeType="withEffect">
                                  <p:stCondLst>
                                    <p:cond delay="10882"/>
                                  </p:stCondLst>
                                  <p:childTnLst>
                                    <p:set>
                                      <p:cBhvr>
                                        <p:cTn id="8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6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7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8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9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0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1" presetID="53" presetClass="entr" presetSubtype="528" fill="hold" nodeType="withEffect">
                                  <p:stCondLst>
                                    <p:cond delay="9997"/>
                                  </p:stCondLst>
                                  <p:childTnLst>
                                    <p:set>
                                      <p:cBhvr>
                                        <p:cTn id="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3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4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5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6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7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8" presetID="53" presetClass="entr" presetSubtype="528" fill="hold" nodeType="withEffect">
                                  <p:stCondLst>
                                    <p:cond delay="8080"/>
                                  </p:stCondLst>
                                  <p:childTnLst>
                                    <p:set>
                                      <p:cBhvr>
                                        <p:cTn id="9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0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1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2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3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4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5" presetID="53" presetClass="entr" presetSubtype="528" fill="hold" nodeType="withEffect">
                                  <p:stCondLst>
                                    <p:cond delay="11107"/>
                                  </p:stCondLst>
                                  <p:childTnLst>
                                    <p:set>
                                      <p:cBhvr>
                                        <p:cTn id="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7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8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9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0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1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2" presetID="53" presetClass="entr" presetSubtype="528" fill="hold" nodeType="withEffect">
                                  <p:stCondLst>
                                    <p:cond delay="7379"/>
                                  </p:stCondLst>
                                  <p:childTnLst>
                                    <p:set>
                                      <p:cBhvr>
                                        <p:cTn id="9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4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5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6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9" presetID="53" presetClass="entr" presetSubtype="528" fill="hold" nodeType="withEffect">
                                  <p:stCondLst>
                                    <p:cond delay="11759"/>
                                  </p:stCondLst>
                                  <p:childTnLst>
                                    <p:set>
                                      <p:cBhvr>
                                        <p:cTn id="9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1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2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3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4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5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6" presetID="53" presetClass="entr" presetSubtype="528" fill="hold" nodeType="withEffect">
                                  <p:stCondLst>
                                    <p:cond delay="10704"/>
                                  </p:stCondLst>
                                  <p:childTnLst>
                                    <p:set>
                                      <p:cBhvr>
                                        <p:cTn id="9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8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9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0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1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2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3" presetID="53" presetClass="entr" presetSubtype="528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5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6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7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8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9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0" presetID="53" presetClass="entr" presetSubtype="528" fill="hold" nodeType="withEffect">
                                  <p:stCondLst>
                                    <p:cond delay="10028"/>
                                  </p:stCondLst>
                                  <p:childTnLst>
                                    <p:set>
                                      <p:cBhvr>
                                        <p:cTn id="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2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3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4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5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6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7" presetID="53" presetClass="entr" presetSubtype="528" fill="hold" nodeType="withEffect">
                                  <p:stCondLst>
                                    <p:cond delay="9446"/>
                                  </p:stCondLst>
                                  <p:childTnLst>
                                    <p:set>
                                      <p:cBhvr>
                                        <p:cTn id="9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9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0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1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2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3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4" presetID="53" presetClass="entr" presetSubtype="528" fill="hold" nodeType="withEffect">
                                  <p:stCondLst>
                                    <p:cond delay="11554"/>
                                  </p:stCondLst>
                                  <p:childTnLst>
                                    <p:set>
                                      <p:cBhvr>
                                        <p:cTn id="9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6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7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8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9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0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1" presetID="53" presetClass="entr" presetSubtype="528" fill="hold" nodeType="withEffect">
                                  <p:stCondLst>
                                    <p:cond delay="7534"/>
                                  </p:stCondLst>
                                  <p:childTnLst>
                                    <p:set>
                                      <p:cBhvr>
                                        <p:cTn id="9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3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4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5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6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7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8" presetID="53" presetClass="entr" presetSubtype="528" fill="hold" nodeType="withEffect">
                                  <p:stCondLst>
                                    <p:cond delay="9803"/>
                                  </p:stCondLst>
                                  <p:childTnLst>
                                    <p:set>
                                      <p:cBhvr>
                                        <p:cTn id="9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0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1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2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3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4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5" presetID="53" presetClass="entr" presetSubtype="528" fill="hold" nodeType="withEffect">
                                  <p:stCondLst>
                                    <p:cond delay="9631"/>
                                  </p:stCondLst>
                                  <p:childTnLst>
                                    <p:set>
                                      <p:cBhvr>
                                        <p:cTn id="9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7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9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0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1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2" presetID="53" presetClass="entr" presetSubtype="528" fill="hold" nodeType="withEffect">
                                  <p:stCondLst>
                                    <p:cond delay="8020"/>
                                  </p:stCondLst>
                                  <p:childTnLst>
                                    <p:set>
                                      <p:cBhvr>
                                        <p:cTn id="9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4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5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6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7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8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9" presetID="53" presetClass="entr" presetSubtype="528" fill="hold" nodeType="withEffect">
                                  <p:stCondLst>
                                    <p:cond delay="8473"/>
                                  </p:stCondLst>
                                  <p:childTnLst>
                                    <p:set>
                                      <p:cBhvr>
                                        <p:cTn id="10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1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2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3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4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5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6" presetID="53" presetClass="entr" presetSubtype="528" fill="hold" nodeType="withEffect">
                                  <p:stCondLst>
                                    <p:cond delay="6980"/>
                                  </p:stCondLst>
                                  <p:childTnLs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8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9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0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1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2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3" presetID="53" presetClass="entr" presetSubtype="528" fill="hold" nodeType="withEffect">
                                  <p:stCondLst>
                                    <p:cond delay="10553"/>
                                  </p:stCondLst>
                                  <p:childTnLst>
                                    <p:set>
                                      <p:cBhvr>
                                        <p:cTn id="10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5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6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7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8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9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0" presetID="53" presetClass="entr" presetSubtype="528" fill="hold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10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2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3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4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5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6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7" presetID="53" presetClass="entr" presetSubtype="528" fill="hold" nodeType="withEffect">
                                  <p:stCondLst>
                                    <p:cond delay="6410"/>
                                  </p:stCondLst>
                                  <p:childTnLst>
                                    <p:set>
                                      <p:cBhvr>
                                        <p:cTn id="10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9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0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1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2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3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4" presetID="53" presetClass="entr" presetSubtype="528" fill="hold" nodeType="withEffect">
                                  <p:stCondLst>
                                    <p:cond delay="6363"/>
                                  </p:stCondLst>
                                  <p:childTnLst>
                                    <p:set>
                                      <p:cBhvr>
                                        <p:cTn id="10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6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7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8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9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0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1" presetID="53" presetClass="entr" presetSubtype="528" fill="hold" nodeType="withEffect">
                                  <p:stCondLst>
                                    <p:cond delay="8980"/>
                                  </p:stCondLst>
                                  <p:childTnLst>
                                    <p:set>
                                      <p:cBhvr>
                                        <p:cTn id="10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3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4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5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6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7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8" presetID="53" presetClass="entr" presetSubtype="528" fill="hold" nodeType="withEffect">
                                  <p:stCondLst>
                                    <p:cond delay="11831"/>
                                  </p:stCondLst>
                                  <p:childTnLst>
                                    <p:set>
                                      <p:cBhvr>
                                        <p:cTn id="10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0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1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2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3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4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5" presetID="53" presetClass="entr" presetSubtype="528" fill="hold" nodeType="withEffect">
                                  <p:stCondLst>
                                    <p:cond delay="9604"/>
                                  </p:stCondLst>
                                  <p:childTnLst>
                                    <p:set>
                                      <p:cBhvr>
                                        <p:cTn id="10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7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8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9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0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1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2" presetID="53" presetClass="entr" presetSubtype="528" fill="hold" nodeType="withEffect">
                                  <p:stCondLst>
                                    <p:cond delay="11636"/>
                                  </p:stCondLst>
                                  <p:childTnLst>
                                    <p:set>
                                      <p:cBhvr>
                                        <p:cTn id="10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4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5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6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7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8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9" presetID="53" presetClass="entr" presetSubtype="528" fill="hold" nodeType="withEffect">
                                  <p:stCondLst>
                                    <p:cond delay="9913"/>
                                  </p:stCondLst>
                                  <p:childTnLst>
                                    <p:set>
                                      <p:cBhvr>
                                        <p:cTn id="10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1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2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3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4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5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6" presetID="53" presetClass="entr" presetSubtype="528" fill="hold" nodeType="withEffect">
                                  <p:stCondLst>
                                    <p:cond delay="6564"/>
                                  </p:stCondLst>
                                  <p:childTnLst>
                                    <p:set>
                                      <p:cBhvr>
                                        <p:cTn id="10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8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0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1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2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3" presetID="53" presetClass="entr" presetSubtype="528" fill="hold" nodeType="withEffect">
                                  <p:stCondLst>
                                    <p:cond delay="10904"/>
                                  </p:stCondLst>
                                  <p:childTnLst>
                                    <p:set>
                                      <p:cBhvr>
                                        <p:cTn id="10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5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6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7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8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9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0" presetID="53" presetClass="entr" presetSubtype="528" fill="hold" nodeType="withEffect">
                                  <p:stCondLst>
                                    <p:cond delay="8026"/>
                                  </p:stCondLst>
                                  <p:childTnLst>
                                    <p:set>
                                      <p:cBhvr>
                                        <p:cTn id="10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2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3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4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5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6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7" presetID="53" presetClass="entr" presetSubtype="528" fill="hold" nodeType="withEffect">
                                  <p:stCondLst>
                                    <p:cond delay="11120"/>
                                  </p:stCondLst>
                                  <p:childTnLst>
                                    <p:set>
                                      <p:cBhvr>
                                        <p:cTn id="10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9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0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1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2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3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4" presetID="53" presetClass="entr" presetSubtype="528" fill="hold" nodeType="withEffect">
                                  <p:stCondLst>
                                    <p:cond delay="7554"/>
                                  </p:stCondLst>
                                  <p:childTnLst>
                                    <p:set>
                                      <p:cBhvr>
                                        <p:cTn id="1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6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7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8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9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0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1" presetID="53" presetClass="entr" presetSubtype="528" fill="hold" nodeType="withEffect">
                                  <p:stCondLst>
                                    <p:cond delay="9028"/>
                                  </p:stCondLst>
                                  <p:childTnLst>
                                    <p:set>
                                      <p:cBhvr>
                                        <p:cTn id="1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3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4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5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6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7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8" presetID="53" presetClass="entr" presetSubtype="528" fill="hold" nodeType="withEffect">
                                  <p:stCondLst>
                                    <p:cond delay="9523"/>
                                  </p:stCondLst>
                                  <p:childTnLst>
                                    <p:set>
                                      <p:cBhvr>
                                        <p:cTn id="1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0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1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2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3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4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5" presetID="53" presetClass="entr" presetSubtype="528" fill="hold" nodeType="withEffect">
                                  <p:stCondLst>
                                    <p:cond delay="11934"/>
                                  </p:stCondLst>
                                  <p:childTnLst>
                                    <p:set>
                                      <p:cBhvr>
                                        <p:cTn id="1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7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8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9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0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1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2" presetID="53" presetClass="entr" presetSubtype="528" fill="hold" nodeType="withEffect">
                                  <p:stCondLst>
                                    <p:cond delay="11689"/>
                                  </p:stCondLst>
                                  <p:childTnLst>
                                    <p:set>
                                      <p:cBhvr>
                                        <p:cTn id="1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4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5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6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7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8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9" presetID="53" presetClass="entr" presetSubtype="528" fill="hold" nodeType="withEffect">
                                  <p:stCondLst>
                                    <p:cond delay="10291"/>
                                  </p:stCondLst>
                                  <p:childTnLst>
                                    <p:set>
                                      <p:cBhvr>
                                        <p:cTn id="1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1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2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3" dur="1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4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5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6" presetID="53" presetClass="entr" presetSubtype="528" fill="hold" nodeType="withEffect">
                                  <p:stCondLst>
                                    <p:cond delay="9224"/>
                                  </p:stCondLst>
                                  <p:childTnLst>
                                    <p:set>
                                      <p:cBhvr>
                                        <p:cTn id="1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8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9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0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1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2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3" presetID="53" presetClass="entr" presetSubtype="528" fill="hold" nodeType="withEffect">
                                  <p:stCondLst>
                                    <p:cond delay="8333"/>
                                  </p:stCondLst>
                                  <p:childTnLst>
                                    <p:set>
                                      <p:cBhvr>
                                        <p:cTn id="1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5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6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7" dur="1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8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9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0" presetID="53" presetClass="entr" presetSubtype="528" fill="hold" nodeType="withEffect">
                                  <p:stCondLst>
                                    <p:cond delay="6912"/>
                                  </p:stCondLst>
                                  <p:childTnLst>
                                    <p:set>
                                      <p:cBhvr>
                                        <p:cTn id="1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2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3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4" dur="1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5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6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7" presetID="53" presetClass="entr" presetSubtype="528" fill="hold" nodeType="withEffect">
                                  <p:stCondLst>
                                    <p:cond delay="6948"/>
                                  </p:stCondLst>
                                  <p:childTnLst>
                                    <p:set>
                                      <p:cBhvr>
                                        <p:cTn id="1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9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0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1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2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3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4" presetID="53" presetClass="entr" presetSubtype="528" fill="hold" nodeType="withEffect">
                                  <p:stCondLst>
                                    <p:cond delay="7793"/>
                                  </p:stCondLst>
                                  <p:childTnLst>
                                    <p:set>
                                      <p:cBhvr>
                                        <p:cTn id="1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6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7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8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9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1" presetID="53" presetClass="entr" presetSubtype="528" fill="hold" nodeType="withEffect">
                                  <p:stCondLst>
                                    <p:cond delay="8531"/>
                                  </p:stCondLst>
                                  <p:childTnLst>
                                    <p:set>
                                      <p:cBhvr>
                                        <p:cTn id="1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3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4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5" dur="1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6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7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8" presetID="53" presetClass="entr" presetSubtype="528" fill="hold" nodeType="withEffect">
                                  <p:stCondLst>
                                    <p:cond delay="9325"/>
                                  </p:stCondLst>
                                  <p:childTnLst>
                                    <p:set>
                                      <p:cBhvr>
                                        <p:cTn id="1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0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1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2" dur="1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3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4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5" presetID="53" presetClass="entr" presetSubtype="528" fill="hold" nodeType="withEffect">
                                  <p:stCondLst>
                                    <p:cond delay="10489"/>
                                  </p:stCondLst>
                                  <p:childTnLst>
                                    <p:set>
                                      <p:cBhvr>
                                        <p:cTn id="1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7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8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9" dur="1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0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1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2" presetID="53" presetClass="entr" presetSubtype="528" fill="hold" nodeType="withEffect">
                                  <p:stCondLst>
                                    <p:cond delay="10198"/>
                                  </p:stCondLst>
                                  <p:childTnLst>
                                    <p:set>
                                      <p:cBhvr>
                                        <p:cTn id="1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4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5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6" dur="1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7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8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9" presetID="53" presetClass="entr" presetSubtype="528" fill="hold" nodeType="withEffect">
                                  <p:stCondLst>
                                    <p:cond delay="8190"/>
                                  </p:stCondLst>
                                  <p:childTnLst>
                                    <p:set>
                                      <p:cBhvr>
                                        <p:cTn id="1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1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2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3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4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5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6" presetID="53" presetClass="entr" presetSubtype="528" fill="hold" nodeType="withEffect">
                                  <p:stCondLst>
                                    <p:cond delay="7731"/>
                                  </p:stCondLst>
                                  <p:childTnLst>
                                    <p:set>
                                      <p:cBhvr>
                                        <p:cTn id="1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8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9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0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1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2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3" presetID="53" presetClass="entr" presetSubtype="528" fill="hold" nodeType="withEffect">
                                  <p:stCondLst>
                                    <p:cond delay="8526"/>
                                  </p:stCondLst>
                                  <p:childTnLst>
                                    <p:set>
                                      <p:cBhvr>
                                        <p:cTn id="1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5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6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7"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8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9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0" presetID="53" presetClass="entr" presetSubtype="528" fill="hold" nodeType="withEffect">
                                  <p:stCondLst>
                                    <p:cond delay="9185"/>
                                  </p:stCondLst>
                                  <p:childTnLst>
                                    <p:set>
                                      <p:cBhvr>
                                        <p:cTn id="1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2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3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4" dur="1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5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6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7" presetID="53" presetClass="entr" presetSubtype="528" fill="hold" nodeType="withEffect">
                                  <p:stCondLst>
                                    <p:cond delay="11351"/>
                                  </p:stCondLst>
                                  <p:childTnLst>
                                    <p:set>
                                      <p:cBhvr>
                                        <p:cTn id="1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9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0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1" dur="1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2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3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4" presetID="53" presetClass="entr" presetSubtype="528" fill="hold" nodeType="withEffect">
                                  <p:stCondLst>
                                    <p:cond delay="7385"/>
                                  </p:stCondLst>
                                  <p:childTnLst>
                                    <p:set>
                                      <p:cBhvr>
                                        <p:cTn id="1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6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7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8" dur="1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9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0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1" presetID="53" presetClass="entr" presetSubtype="528" fill="hold" nodeType="withEffect">
                                  <p:stCondLst>
                                    <p:cond delay="6746"/>
                                  </p:stCondLst>
                                  <p:childTnLst>
                                    <p:set>
                                      <p:cBhvr>
                                        <p:cTn id="1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3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4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5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6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7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8" presetID="53" presetClass="entr" presetSubtype="528" fill="hold" nodeType="withEffect">
                                  <p:stCondLst>
                                    <p:cond delay="11188"/>
                                  </p:stCondLst>
                                  <p:childTnLst>
                                    <p:set>
                                      <p:cBhvr>
                                        <p:cTn id="1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0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1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2" dur="1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3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4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5" presetID="53" presetClass="entr" presetSubtype="528" fill="hold" nodeType="withEffect">
                                  <p:stCondLst>
                                    <p:cond delay="9010"/>
                                  </p:stCondLst>
                                  <p:childTnLst>
                                    <p:set>
                                      <p:cBhvr>
                                        <p:cTn id="1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7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8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9"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0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1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2" presetID="53" presetClass="entr" presetSubtype="528" fill="hold" nodeType="withEffect">
                                  <p:stCondLst>
                                    <p:cond delay="9173"/>
                                  </p:stCondLst>
                                  <p:childTnLst>
                                    <p:set>
                                      <p:cBhvr>
                                        <p:cTn id="1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4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5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6"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7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8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9" presetID="53" presetClass="entr" presetSubtype="528" fill="hold" nodeType="withEffect">
                                  <p:stCondLst>
                                    <p:cond delay="6079"/>
                                  </p:stCondLst>
                                  <p:childTnLst>
                                    <p:set>
                                      <p:cBhvr>
                                        <p:cTn id="1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1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2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3" dur="1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4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5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6" presetID="53" presetClass="entr" presetSubtype="528" fill="hold" nodeType="withEffect">
                                  <p:stCondLst>
                                    <p:cond delay="8270"/>
                                  </p:stCondLst>
                                  <p:childTnLst>
                                    <p:set>
                                      <p:cBhvr>
                                        <p:cTn id="1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8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9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0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1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2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3" presetID="53" presetClass="entr" presetSubtype="528" fill="hold" nodeType="withEffect">
                                  <p:stCondLst>
                                    <p:cond delay="6891"/>
                                  </p:stCondLst>
                                  <p:childTnLst>
                                    <p:set>
                                      <p:cBhvr>
                                        <p:cTn id="1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5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6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7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8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9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0" presetID="53" presetClass="entr" presetSubtype="528" fill="hold" nodeType="withEffect">
                                  <p:stCondLst>
                                    <p:cond delay="6409"/>
                                  </p:stCondLst>
                                  <p:childTnLst>
                                    <p:set>
                                      <p:cBhvr>
                                        <p:cTn id="1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2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3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4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5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6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7" presetID="53" presetClass="entr" presetSubtype="528" fill="hold" nodeType="withEffect">
                                  <p:stCondLst>
                                    <p:cond delay="8817"/>
                                  </p:stCondLst>
                                  <p:childTnLst>
                                    <p:set>
                                      <p:cBhvr>
                                        <p:cTn id="1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9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0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1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2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3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4" presetID="53" presetClass="entr" presetSubtype="528" fill="hold" nodeType="withEffect">
                                  <p:stCondLst>
                                    <p:cond delay="8216"/>
                                  </p:stCondLst>
                                  <p:childTnLst>
                                    <p:set>
                                      <p:cBhvr>
                                        <p:cTn id="1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6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7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8"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9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0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1" presetID="53" presetClass="entr" presetSubtype="528" fill="hold" nodeType="withEffect">
                                  <p:stCondLst>
                                    <p:cond delay="9404"/>
                                  </p:stCondLst>
                                  <p:childTnLst>
                                    <p:set>
                                      <p:cBhvr>
                                        <p:cTn id="1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3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4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5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6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7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8" presetID="53" presetClass="entr" presetSubtype="528" fill="hold" nodeType="withEffect">
                                  <p:stCondLst>
                                    <p:cond delay="7094"/>
                                  </p:stCondLst>
                                  <p:childTnLst>
                                    <p:set>
                                      <p:cBhvr>
                                        <p:cTn id="1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0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1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2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3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4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5" presetID="53" presetClass="entr" presetSubtype="528" fill="hold" nodeType="withEffect">
                                  <p:stCondLst>
                                    <p:cond delay="7447"/>
                                  </p:stCondLst>
                                  <p:childTnLst>
                                    <p:set>
                                      <p:cBhvr>
                                        <p:cTn id="1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7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8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9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0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1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2" presetID="53" presetClass="entr" presetSubtype="528" fill="hold" nodeType="withEffect">
                                  <p:stCondLst>
                                    <p:cond delay="8841"/>
                                  </p:stCondLst>
                                  <p:childTnLst>
                                    <p:set>
                                      <p:cBhvr>
                                        <p:cTn id="1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4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5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6"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7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8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9" presetID="53" presetClass="entr" presetSubtype="528" fill="hold" nodeType="withEffect">
                                  <p:stCondLst>
                                    <p:cond delay="8155"/>
                                  </p:stCondLst>
                                  <p:childTnLst>
                                    <p:set>
                                      <p:cBhvr>
                                        <p:cTn id="1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1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2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3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4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5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6" presetID="53" presetClass="entr" presetSubtype="528" fill="hold" nodeType="withEffect">
                                  <p:stCondLst>
                                    <p:cond delay="11308"/>
                                  </p:stCondLst>
                                  <p:childTnLst>
                                    <p:set>
                                      <p:cBhvr>
                                        <p:cTn id="1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8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9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0"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1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2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3" presetID="53" presetClass="entr" presetSubtype="528" fill="hold" nodeType="withEffect">
                                  <p:stCondLst>
                                    <p:cond delay="7098"/>
                                  </p:stCondLst>
                                  <p:childTnLst>
                                    <p:set>
                                      <p:cBhvr>
                                        <p:cTn id="1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5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6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7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8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9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0" presetID="53" presetClass="entr" presetSubtype="528" fill="hold" nodeType="withEffect">
                                  <p:stCondLst>
                                    <p:cond delay="8450"/>
                                  </p:stCondLst>
                                  <p:childTnLst>
                                    <p:set>
                                      <p:cBhvr>
                                        <p:cTn id="1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2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3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4" dur="10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5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6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7" presetID="53" presetClass="entr" presetSubtype="528" fill="hold" nodeType="withEffect">
                                  <p:stCondLst>
                                    <p:cond delay="11353"/>
                                  </p:stCondLst>
                                  <p:childTnLst>
                                    <p:set>
                                      <p:cBhvr>
                                        <p:cTn id="1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9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0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1" dur="1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2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3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4" presetID="53" presetClass="entr" presetSubtype="528" fill="hold" nodeType="withEffect">
                                  <p:stCondLst>
                                    <p:cond delay="11229"/>
                                  </p:stCondLst>
                                  <p:childTnLst>
                                    <p:set>
                                      <p:cBhvr>
                                        <p:cTn id="1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6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7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8" dur="1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9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0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1" presetID="53" presetClass="entr" presetSubtype="528" fill="hold" nodeType="withEffect">
                                  <p:stCondLst>
                                    <p:cond delay="10301"/>
                                  </p:stCondLst>
                                  <p:childTnLst>
                                    <p:set>
                                      <p:cBhvr>
                                        <p:cTn id="1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3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4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5" dur="10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6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7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8" presetID="53" presetClass="entr" presetSubtype="528" fill="hold" nodeType="withEffect">
                                  <p:stCondLst>
                                    <p:cond delay="9483"/>
                                  </p:stCondLst>
                                  <p:childTnLst>
                                    <p:set>
                                      <p:cBhvr>
                                        <p:cTn id="1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0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1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2"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3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4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5" presetID="53" presetClass="entr" presetSubtype="528" fill="hold" nodeType="withEffect">
                                  <p:stCondLst>
                                    <p:cond delay="7061"/>
                                  </p:stCondLst>
                                  <p:childTnLst>
                                    <p:set>
                                      <p:cBhvr>
                                        <p:cTn id="1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7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8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9" dur="1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0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1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2" presetID="53" presetClass="entr" presetSubtype="528" fill="hold" nodeType="withEffect">
                                  <p:stCondLst>
                                    <p:cond delay="8836"/>
                                  </p:stCondLst>
                                  <p:childTnLst>
                                    <p:set>
                                      <p:cBhvr>
                                        <p:cTn id="1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4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5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6" dur="10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7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8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9" presetID="53" presetClass="entr" presetSubtype="528" fill="hold" nodeType="withEffect">
                                  <p:stCondLst>
                                    <p:cond delay="9014"/>
                                  </p:stCondLst>
                                  <p:childTnLst>
                                    <p:set>
                                      <p:cBhvr>
                                        <p:cTn id="1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1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2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3" dur="1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4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5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6" presetID="53" presetClass="entr" presetSubtype="528" fill="hold" nodeType="withEffect">
                                  <p:stCondLst>
                                    <p:cond delay="6022"/>
                                  </p:stCondLst>
                                  <p:childTnLst>
                                    <p:set>
                                      <p:cBhvr>
                                        <p:cTn id="1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8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9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0" dur="10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1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2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3" presetID="53" presetClass="entr" presetSubtype="528" fill="hold" nodeType="withEffect">
                                  <p:stCondLst>
                                    <p:cond delay="8909"/>
                                  </p:stCondLst>
                                  <p:childTnLst>
                                    <p:set>
                                      <p:cBhvr>
                                        <p:cTn id="1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5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6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7" dur="1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8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9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0" presetID="53" presetClass="entr" presetSubtype="528" fill="hold" nodeType="withEffect">
                                  <p:stCondLst>
                                    <p:cond delay="10598"/>
                                  </p:stCondLst>
                                  <p:childTnLst>
                                    <p:set>
                                      <p:cBhvr>
                                        <p:cTn id="1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2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3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4" dur="10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5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6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7" presetID="53" presetClass="entr" presetSubtype="528" fill="hold" nodeType="withEffect">
                                  <p:stCondLst>
                                    <p:cond delay="7257"/>
                                  </p:stCondLst>
                                  <p:childTnLst>
                                    <p:set>
                                      <p:cBhvr>
                                        <p:cTn id="1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9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0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1" dur="1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2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3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4" presetID="53" presetClass="entr" presetSubtype="528" fill="hold" nodeType="withEffect">
                                  <p:stCondLst>
                                    <p:cond delay="11288"/>
                                  </p:stCondLst>
                                  <p:childTnLst>
                                    <p:set>
                                      <p:cBhvr>
                                        <p:cTn id="1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6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7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8"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9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0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1" presetID="53" presetClass="entr" presetSubtype="528" fill="hold" nodeType="withEffect">
                                  <p:stCondLst>
                                    <p:cond delay="10358"/>
                                  </p:stCondLst>
                                  <p:childTnLst>
                                    <p:set>
                                      <p:cBhvr>
                                        <p:cTn id="1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3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4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5" dur="1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6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7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8" presetID="53" presetClass="entr" presetSubtype="528" fill="hold" nodeType="withEffect">
                                  <p:stCondLst>
                                    <p:cond delay="9409"/>
                                  </p:stCondLst>
                                  <p:childTnLst>
                                    <p:set>
                                      <p:cBhvr>
                                        <p:cTn id="1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0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1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2" dur="10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3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4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5" presetID="53" presetClass="entr" presetSubtype="528" fill="hold" nodeType="withEffect">
                                  <p:stCondLst>
                                    <p:cond delay="10058"/>
                                  </p:stCondLst>
                                  <p:childTnLst>
                                    <p:set>
                                      <p:cBhvr>
                                        <p:cTn id="1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7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8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9" dur="10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0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1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2" presetID="53" presetClass="entr" presetSubtype="528" fill="hold" nodeType="withEffect">
                                  <p:stCondLst>
                                    <p:cond delay="7539"/>
                                  </p:stCondLst>
                                  <p:childTnLst>
                                    <p:set>
                                      <p:cBhvr>
                                        <p:cTn id="1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4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5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6" dur="10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7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8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9" presetID="53" presetClass="entr" presetSubtype="528" fill="hold" nodeType="withEffect">
                                  <p:stCondLst>
                                    <p:cond delay="7908"/>
                                  </p:stCondLst>
                                  <p:childTnLst>
                                    <p:set>
                                      <p:cBhvr>
                                        <p:cTn id="1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1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2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3" dur="1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4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5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6" presetID="53" presetClass="entr" presetSubtype="528" fill="hold" nodeType="withEffect">
                                  <p:stCondLst>
                                    <p:cond delay="11135"/>
                                  </p:stCondLst>
                                  <p:childTnLst>
                                    <p:set>
                                      <p:cBhvr>
                                        <p:cTn id="1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8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9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0" dur="10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1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2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3" presetID="53" presetClass="entr" presetSubtype="528" fill="hold" nodeType="withEffect">
                                  <p:stCondLst>
                                    <p:cond delay="8055"/>
                                  </p:stCondLst>
                                  <p:childTnLst>
                                    <p:set>
                                      <p:cBhvr>
                                        <p:cTn id="1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5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6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7" dur="10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8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9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0" presetID="53" presetClass="entr" presetSubtype="528" fill="hold" nodeType="withEffect">
                                  <p:stCondLst>
                                    <p:cond delay="6158"/>
                                  </p:stCondLst>
                                  <p:childTnLst>
                                    <p:set>
                                      <p:cBhvr>
                                        <p:cTn id="1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2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3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4" dur="1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5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6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7" presetID="53" presetClass="entr" presetSubtype="528" fill="hold" nodeType="withEffect">
                                  <p:stCondLst>
                                    <p:cond delay="10644"/>
                                  </p:stCondLst>
                                  <p:childTnLst>
                                    <p:set>
                                      <p:cBhvr>
                                        <p:cTn id="1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9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0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1" dur="10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2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3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4" presetID="53" presetClass="entr" presetSubtype="528" fill="hold" nodeType="withEffect">
                                  <p:stCondLst>
                                    <p:cond delay="11898"/>
                                  </p:stCondLst>
                                  <p:childTnLst>
                                    <p:set>
                                      <p:cBhvr>
                                        <p:cTn id="1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6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7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8" dur="10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9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0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1" presetID="53" presetClass="entr" presetSubtype="528" fill="hold" nodeType="withEffect">
                                  <p:stCondLst>
                                    <p:cond delay="8661"/>
                                  </p:stCondLst>
                                  <p:childTnLst>
                                    <p:set>
                                      <p:cBhvr>
                                        <p:cTn id="1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3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4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5" dur="10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6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7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8" presetID="53" presetClass="entr" presetSubtype="528" fill="hold" nodeType="withEffect">
                                  <p:stCondLst>
                                    <p:cond delay="7896"/>
                                  </p:stCondLst>
                                  <p:childTnLst>
                                    <p:set>
                                      <p:cBhvr>
                                        <p:cTn id="1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0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1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2" dur="1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3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4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5" presetID="53" presetClass="entr" presetSubtype="528" fill="hold" nodeType="withEffect">
                                  <p:stCondLst>
                                    <p:cond delay="10051"/>
                                  </p:stCondLst>
                                  <p:childTnLst>
                                    <p:set>
                                      <p:cBhvr>
                                        <p:cTn id="1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7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8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9" dur="10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0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1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2" presetID="53" presetClass="entr" presetSubtype="528" fill="hold" nodeType="withEffect">
                                  <p:stCondLst>
                                    <p:cond delay="10913"/>
                                  </p:stCondLst>
                                  <p:childTnLst>
                                    <p:set>
                                      <p:cBhvr>
                                        <p:cTn id="1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4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5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6" dur="1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7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8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9" presetID="53" presetClass="entr" presetSubtype="528" fill="hold" nodeType="withEffect">
                                  <p:stCondLst>
                                    <p:cond delay="7193"/>
                                  </p:stCondLst>
                                  <p:childTnLst>
                                    <p:set>
                                      <p:cBhvr>
                                        <p:cTn id="1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1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2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3" dur="10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4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5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6" presetID="53" presetClass="entr" presetSubtype="528" fill="hold" nodeType="withEffect">
                                  <p:stCondLst>
                                    <p:cond delay="10923"/>
                                  </p:stCondLst>
                                  <p:childTnLst>
                                    <p:set>
                                      <p:cBhvr>
                                        <p:cTn id="1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8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9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0" dur="1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1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2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3" presetID="53" presetClass="entr" presetSubtype="528" fill="hold" nodeType="withEffect">
                                  <p:stCondLst>
                                    <p:cond delay="9301"/>
                                  </p:stCondLst>
                                  <p:childTnLst>
                                    <p:set>
                                      <p:cBhvr>
                                        <p:cTn id="1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5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6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7" dur="1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8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9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0" presetID="53" presetClass="entr" presetSubtype="528" fill="hold" nodeType="withEffect">
                                  <p:stCondLst>
                                    <p:cond delay="10933"/>
                                  </p:stCondLst>
                                  <p:childTnLst>
                                    <p:set>
                                      <p:cBhvr>
                                        <p:cTn id="1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2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3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4" dur="10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5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6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7" presetID="53" presetClass="entr" presetSubtype="528" fill="hold" nodeType="withEffect">
                                  <p:stCondLst>
                                    <p:cond delay="7225"/>
                                  </p:stCondLst>
                                  <p:childTnLst>
                                    <p:set>
                                      <p:cBhvr>
                                        <p:cTn id="1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9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0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1" dur="10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2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3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4" presetID="53" presetClass="entr" presetSubtype="528" fill="hold" nodeType="withEffect">
                                  <p:stCondLst>
                                    <p:cond delay="6766"/>
                                  </p:stCondLst>
                                  <p:childTnLst>
                                    <p:set>
                                      <p:cBhvr>
                                        <p:cTn id="1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6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7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8" dur="10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9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0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1" presetID="53" presetClass="entr" presetSubtype="528" fill="hold" nodeType="withEffect">
                                  <p:stCondLst>
                                    <p:cond delay="9555"/>
                                  </p:stCondLst>
                                  <p:childTnLst>
                                    <p:set>
                                      <p:cBhvr>
                                        <p:cTn id="1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3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4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5" dur="10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6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7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8" presetID="53" presetClass="entr" presetSubtype="528" fill="hold" nodeType="withEffect">
                                  <p:stCondLst>
                                    <p:cond delay="8260"/>
                                  </p:stCondLst>
                                  <p:childTnLst>
                                    <p:set>
                                      <p:cBhvr>
                                        <p:cTn id="1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0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1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2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3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4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5" presetID="53" presetClass="entr" presetSubtype="528" fill="hold" nodeType="withEffect">
                                  <p:stCondLst>
                                    <p:cond delay="11564"/>
                                  </p:stCondLst>
                                  <p:childTnLst>
                                    <p:set>
                                      <p:cBhvr>
                                        <p:cTn id="1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7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8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9" dur="10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0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1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2" presetID="53" presetClass="entr" presetSubtype="528" fill="hold" nodeType="withEffect">
                                  <p:stCondLst>
                                    <p:cond delay="8013"/>
                                  </p:stCondLst>
                                  <p:childTnLst>
                                    <p:set>
                                      <p:cBhvr>
                                        <p:cTn id="1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4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5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6" dur="10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7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8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9" presetID="53" presetClass="entr" presetSubtype="528" fill="hold" nodeType="withEffect">
                                  <p:stCondLst>
                                    <p:cond delay="8768"/>
                                  </p:stCondLst>
                                  <p:childTnLst>
                                    <p:set>
                                      <p:cBhvr>
                                        <p:cTn id="1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1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2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3" dur="10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4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5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6" presetID="53" presetClass="entr" presetSubtype="528" fill="hold" nodeType="withEffect">
                                  <p:stCondLst>
                                    <p:cond delay="11975"/>
                                  </p:stCondLst>
                                  <p:childTnLst>
                                    <p:set>
                                      <p:cBhvr>
                                        <p:cTn id="1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8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9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0" dur="10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1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2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3" presetID="53" presetClass="entr" presetSubtype="528" fill="hold" nodeType="withEffect">
                                  <p:stCondLst>
                                    <p:cond delay="10332"/>
                                  </p:stCondLst>
                                  <p:childTnLst>
                                    <p:set>
                                      <p:cBhvr>
                                        <p:cTn id="1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5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6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7" dur="10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8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9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0" presetID="53" presetClass="entr" presetSubtype="528" fill="hold" nodeType="withEffect">
                                  <p:stCondLst>
                                    <p:cond delay="6852"/>
                                  </p:stCondLst>
                                  <p:childTnLst>
                                    <p:set>
                                      <p:cBhvr>
                                        <p:cTn id="1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2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3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4" dur="10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5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6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7" presetID="53" presetClass="entr" presetSubtype="528" fill="hold" nodeType="withEffect">
                                  <p:stCondLst>
                                    <p:cond delay="8367"/>
                                  </p:stCondLst>
                                  <p:childTnLst>
                                    <p:set>
                                      <p:cBhvr>
                                        <p:cTn id="1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9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0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1" dur="1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2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3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4" presetID="53" presetClass="entr" presetSubtype="528" fill="hold" nodeType="withEffect">
                                  <p:stCondLst>
                                    <p:cond delay="9954"/>
                                  </p:stCondLst>
                                  <p:childTnLst>
                                    <p:set>
                                      <p:cBhvr>
                                        <p:cTn id="1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6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7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8" dur="10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9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0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1" presetID="53" presetClass="entr" presetSubtype="528" fill="hold" nodeType="withEffect">
                                  <p:stCondLst>
                                    <p:cond delay="7535"/>
                                  </p:stCondLst>
                                  <p:childTnLst>
                                    <p:set>
                                      <p:cBhvr>
                                        <p:cTn id="1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3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4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5" dur="10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6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7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8" presetID="53" presetClass="entr" presetSubtype="528" fill="hold" nodeType="withEffect">
                                  <p:stCondLst>
                                    <p:cond delay="11907"/>
                                  </p:stCondLst>
                                  <p:childTnLst>
                                    <p:set>
                                      <p:cBhvr>
                                        <p:cTn id="1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0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1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2" dur="1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3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4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5" presetID="53" presetClass="entr" presetSubtype="528" fill="hold" nodeType="withEffect">
                                  <p:stCondLst>
                                    <p:cond delay="7306"/>
                                  </p:stCondLst>
                                  <p:childTnLst>
                                    <p:set>
                                      <p:cBhvr>
                                        <p:cTn id="1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7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8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9" dur="10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0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1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2" presetID="53" presetClass="entr" presetSubtype="528" fill="hold" nodeType="withEffect">
                                  <p:stCondLst>
                                    <p:cond delay="8926"/>
                                  </p:stCondLst>
                                  <p:childTnLst>
                                    <p:set>
                                      <p:cBhvr>
                                        <p:cTn id="1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4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5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6" dur="10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7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8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9" presetID="53" presetClass="entr" presetSubtype="528" fill="hold" nodeType="withEffect">
                                  <p:stCondLst>
                                    <p:cond delay="11992"/>
                                  </p:stCondLst>
                                  <p:childTnLst>
                                    <p:set>
                                      <p:cBhvr>
                                        <p:cTn id="1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1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2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3" dur="1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4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5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6" presetID="53" presetClass="entr" presetSubtype="528" fill="hold" nodeType="withEffect">
                                  <p:stCondLst>
                                    <p:cond delay="9545"/>
                                  </p:stCondLst>
                                  <p:childTnLst>
                                    <p:set>
                                      <p:cBhvr>
                                        <p:cTn id="1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8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9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0" dur="10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1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2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3" presetID="53" presetClass="entr" presetSubtype="528" fill="hold" nodeType="withEffect">
                                  <p:stCondLst>
                                    <p:cond delay="7505"/>
                                  </p:stCondLst>
                                  <p:childTnLst>
                                    <p:set>
                                      <p:cBhvr>
                                        <p:cTn id="1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5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6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7" dur="10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8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9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0" presetID="53" presetClass="entr" presetSubtype="528" fill="hold" nodeType="withEffect">
                                  <p:stCondLst>
                                    <p:cond delay="10797"/>
                                  </p:stCondLst>
                                  <p:childTnLst>
                                    <p:set>
                                      <p:cBhvr>
                                        <p:cTn id="1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2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3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4" dur="10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5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6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7" presetID="53" presetClass="entr" presetSubtype="528" fill="hold" nodeType="withEffect">
                                  <p:stCondLst>
                                    <p:cond delay="8413"/>
                                  </p:stCondLst>
                                  <p:childTnLst>
                                    <p:set>
                                      <p:cBhvr>
                                        <p:cTn id="1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9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0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1" dur="10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2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3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4" presetID="53" presetClass="entr" presetSubtype="528" fill="hold" nodeType="withEffect">
                                  <p:stCondLst>
                                    <p:cond delay="9893"/>
                                  </p:stCondLst>
                                  <p:childTnLst>
                                    <p:set>
                                      <p:cBhvr>
                                        <p:cTn id="1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6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7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8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9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0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1" presetID="53" presetClass="entr" presetSubtype="528" fill="hold" nodeType="withEffect">
                                  <p:stCondLst>
                                    <p:cond delay="11228"/>
                                  </p:stCondLst>
                                  <p:childTnLst>
                                    <p:set>
                                      <p:cBhvr>
                                        <p:cTn id="1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3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4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5" dur="1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6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7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8" presetID="53" presetClass="entr" presetSubtype="528" fill="hold" nodeType="withEffect">
                                  <p:stCondLst>
                                    <p:cond delay="7405"/>
                                  </p:stCondLst>
                                  <p:childTnLst>
                                    <p:set>
                                      <p:cBhvr>
                                        <p:cTn id="17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0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1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2"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3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4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5" presetID="53" presetClass="entr" presetSubtype="528" fill="hold" nodeType="withEffect">
                                  <p:stCondLst>
                                    <p:cond delay="9855"/>
                                  </p:stCondLst>
                                  <p:childTnLst>
                                    <p:set>
                                      <p:cBhvr>
                                        <p:cTn id="1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7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8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9" dur="1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0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1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2" presetID="53" presetClass="entr" presetSubtype="528" fill="hold" nodeType="withEffect">
                                  <p:stCondLst>
                                    <p:cond delay="8792"/>
                                  </p:stCondLst>
                                  <p:childTnLst>
                                    <p:set>
                                      <p:cBhvr>
                                        <p:cTn id="1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4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5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6" dur="10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7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8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9" presetID="53" presetClass="entr" presetSubtype="528" fill="hold" nodeType="withEffect">
                                  <p:stCondLst>
                                    <p:cond delay="6863"/>
                                  </p:stCondLst>
                                  <p:childTnLst>
                                    <p:set>
                                      <p:cBhvr>
                                        <p:cTn id="1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1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2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3" dur="1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4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5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6" presetID="53" presetClass="entr" presetSubtype="528" fill="hold" nodeType="withEffect">
                                  <p:stCondLst>
                                    <p:cond delay="9671"/>
                                  </p:stCondLst>
                                  <p:childTnLst>
                                    <p:set>
                                      <p:cBhvr>
                                        <p:cTn id="17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8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9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0" dur="10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1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2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3" presetID="53" presetClass="entr" presetSubtype="528" fill="hold" nodeType="withEffect">
                                  <p:stCondLst>
                                    <p:cond delay="9523"/>
                                  </p:stCondLst>
                                  <p:childTnLst>
                                    <p:set>
                                      <p:cBhvr>
                                        <p:cTn id="1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5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6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7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8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9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0" presetID="53" presetClass="entr" presetSubtype="528" fill="hold" nodeType="withEffect">
                                  <p:stCondLst>
                                    <p:cond delay="11079"/>
                                  </p:stCondLst>
                                  <p:childTnLst>
                                    <p:set>
                                      <p:cBhvr>
                                        <p:cTn id="17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2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3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4" dur="10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5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6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7" presetID="53" presetClass="entr" presetSubtype="528" fill="hold" nodeType="withEffect">
                                  <p:stCondLst>
                                    <p:cond delay="7829"/>
                                  </p:stCondLst>
                                  <p:childTnLst>
                                    <p:set>
                                      <p:cBhvr>
                                        <p:cTn id="1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9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0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1" dur="10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2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3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4" presetID="53" presetClass="entr" presetSubtype="528" fill="hold" nodeType="withEffect">
                                  <p:stCondLst>
                                    <p:cond delay="7479"/>
                                  </p:stCondLst>
                                  <p:childTnLst>
                                    <p:set>
                                      <p:cBhvr>
                                        <p:cTn id="18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6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7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8" dur="1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9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0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1" presetID="53" presetClass="entr" presetSubtype="528" fill="hold" nodeType="withEffect">
                                  <p:stCondLst>
                                    <p:cond delay="8869"/>
                                  </p:stCondLst>
                                  <p:childTnLst>
                                    <p:set>
                                      <p:cBhvr>
                                        <p:cTn id="1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3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4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5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6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7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8" presetID="53" presetClass="entr" presetSubtype="528" fill="hold" nodeType="withEffect">
                                  <p:stCondLst>
                                    <p:cond delay="9992"/>
                                  </p:stCondLst>
                                  <p:childTnLst>
                                    <p:set>
                                      <p:cBhvr>
                                        <p:cTn id="18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0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1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2" dur="1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3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4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5" presetID="53" presetClass="entr" presetSubtype="528" fill="hold" nodeType="withEffect">
                                  <p:stCondLst>
                                    <p:cond delay="8283"/>
                                  </p:stCondLst>
                                  <p:childTnLst>
                                    <p:set>
                                      <p:cBhvr>
                                        <p:cTn id="1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7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8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9" dur="10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0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1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2" presetID="53" presetClass="entr" presetSubtype="528" fill="hold" nodeType="withEffect">
                                  <p:stCondLst>
                                    <p:cond delay="9481"/>
                                  </p:stCondLst>
                                  <p:childTnLst>
                                    <p:set>
                                      <p:cBhvr>
                                        <p:cTn id="18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4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5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6" dur="1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7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8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9" presetID="53" presetClass="entr" presetSubtype="528" fill="hold" nodeType="withEffect">
                                  <p:stCondLst>
                                    <p:cond delay="10138"/>
                                  </p:stCondLst>
                                  <p:childTnLst>
                                    <p:set>
                                      <p:cBhvr>
                                        <p:cTn id="1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1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2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3" dur="10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4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5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6" presetID="53" presetClass="entr" presetSubtype="528" fill="hold" nodeType="withEffect">
                                  <p:stCondLst>
                                    <p:cond delay="9272"/>
                                  </p:stCondLst>
                                  <p:childTnLst>
                                    <p:set>
                                      <p:cBhvr>
                                        <p:cTn id="18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8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9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0" dur="10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1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2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3" presetID="53" presetClass="entr" presetSubtype="528" fill="hold" nodeType="withEffect">
                                  <p:stCondLst>
                                    <p:cond delay="8058"/>
                                  </p:stCondLst>
                                  <p:childTnLst>
                                    <p:set>
                                      <p:cBhvr>
                                        <p:cTn id="1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5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6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7" dur="10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8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9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0" presetID="53" presetClass="entr" presetSubtype="528" fill="hold" nodeType="withEffect">
                                  <p:stCondLst>
                                    <p:cond delay="9590"/>
                                  </p:stCondLst>
                                  <p:childTnLst>
                                    <p:set>
                                      <p:cBhvr>
                                        <p:cTn id="18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2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3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4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5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6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7" presetID="53" presetClass="entr" presetSubtype="528" fill="hold" nodeType="withEffect">
                                  <p:stCondLst>
                                    <p:cond delay="7962"/>
                                  </p:stCondLst>
                                  <p:childTnLst>
                                    <p:set>
                                      <p:cBhvr>
                                        <p:cTn id="1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9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0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1" dur="1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2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3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4" presetID="53" presetClass="entr" presetSubtype="528" fill="hold" nodeType="withEffect">
                                  <p:stCondLst>
                                    <p:cond delay="6222"/>
                                  </p:stCondLst>
                                  <p:childTnLst>
                                    <p:set>
                                      <p:cBhvr>
                                        <p:cTn id="18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6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7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8" dur="10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9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0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1" presetID="53" presetClass="entr" presetSubtype="528" fill="hold" nodeType="withEffect">
                                  <p:stCondLst>
                                    <p:cond delay="7219"/>
                                  </p:stCondLst>
                                  <p:childTnLst>
                                    <p:set>
                                      <p:cBhvr>
                                        <p:cTn id="18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3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4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5" dur="10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6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7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8" presetID="53" presetClass="entr" presetSubtype="528" fill="hold" nodeType="withEffect">
                                  <p:stCondLst>
                                    <p:cond delay="11476"/>
                                  </p:stCondLst>
                                  <p:childTnLst>
                                    <p:set>
                                      <p:cBhvr>
                                        <p:cTn id="18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0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1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2" dur="10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3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4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5" presetID="53" presetClass="entr" presetSubtype="528" fill="hold" nodeType="withEffect">
                                  <p:stCondLst>
                                    <p:cond delay="8448"/>
                                  </p:stCondLst>
                                  <p:childTnLst>
                                    <p:set>
                                      <p:cBhvr>
                                        <p:cTn id="1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7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8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9" dur="1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0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1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2" presetID="53" presetClass="entr" presetSubtype="528" fill="hold" nodeType="withEffect">
                                  <p:stCondLst>
                                    <p:cond delay="11643"/>
                                  </p:stCondLst>
                                  <p:childTnLst>
                                    <p:set>
                                      <p:cBhvr>
                                        <p:cTn id="19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4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5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6" dur="10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7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8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9" presetID="53" presetClass="entr" presetSubtype="528" fill="hold" nodeType="withEffect">
                                  <p:stCondLst>
                                    <p:cond delay="6206"/>
                                  </p:stCondLst>
                                  <p:childTnLst>
                                    <p:set>
                                      <p:cBhvr>
                                        <p:cTn id="19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1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2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3" dur="10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4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5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6" presetID="53" presetClass="entr" presetSubtype="528" fill="hold" nodeType="withEffect">
                                  <p:stCondLst>
                                    <p:cond delay="11096"/>
                                  </p:stCondLst>
                                  <p:childTnLst>
                                    <p:set>
                                      <p:cBhvr>
                                        <p:cTn id="19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8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9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0" dur="10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1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2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3" presetID="53" presetClass="entr" presetSubtype="528" fill="hold" nodeType="withEffect">
                                  <p:stCondLst>
                                    <p:cond delay="9631"/>
                                  </p:stCondLst>
                                  <p:childTnLst>
                                    <p:set>
                                      <p:cBhvr>
                                        <p:cTn id="1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5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6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7" dur="1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8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9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0" presetID="53" presetClass="entr" presetSubtype="528" fill="hold" nodeType="withEffect">
                                  <p:stCondLst>
                                    <p:cond delay="7387"/>
                                  </p:stCondLst>
                                  <p:childTnLst>
                                    <p:set>
                                      <p:cBhvr>
                                        <p:cTn id="19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2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3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4" dur="10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5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6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7" presetID="53" presetClass="entr" presetSubtype="528" fill="hold" nodeType="withEffect">
                                  <p:stCondLst>
                                    <p:cond delay="8937"/>
                                  </p:stCondLst>
                                  <p:childTnLst>
                                    <p:set>
                                      <p:cBhvr>
                                        <p:cTn id="1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9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0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1" dur="10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2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3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4" presetID="53" presetClass="entr" presetSubtype="528" fill="hold" nodeType="withEffect">
                                  <p:stCondLst>
                                    <p:cond delay="11083"/>
                                  </p:stCondLst>
                                  <p:childTnLst>
                                    <p:set>
                                      <p:cBhvr>
                                        <p:cTn id="19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6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7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8" dur="10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9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0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1" presetID="53" presetClass="entr" presetSubtype="528" fill="hold" nodeType="withEffect">
                                  <p:stCondLst>
                                    <p:cond delay="8456"/>
                                  </p:stCondLst>
                                  <p:childTnLst>
                                    <p:set>
                                      <p:cBhvr>
                                        <p:cTn id="19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3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4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5" dur="10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6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7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8" presetID="53" presetClass="entr" presetSubtype="528" fill="hold" nodeType="withEffect">
                                  <p:stCondLst>
                                    <p:cond delay="8228"/>
                                  </p:stCondLst>
                                  <p:childTnLst>
                                    <p:set>
                                      <p:cBhvr>
                                        <p:cTn id="1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0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1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2" dur="10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3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4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5" presetID="53" presetClass="entr" presetSubtype="528" fill="hold" nodeType="withEffect">
                                  <p:stCondLst>
                                    <p:cond delay="7977"/>
                                  </p:stCondLst>
                                  <p:childTnLst>
                                    <p:set>
                                      <p:cBhvr>
                                        <p:cTn id="19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7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8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9" dur="10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0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1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2" presetID="53" presetClass="entr" presetSubtype="528" fill="hold" nodeType="withEffect">
                                  <p:stCondLst>
                                    <p:cond delay="11216"/>
                                  </p:stCondLst>
                                  <p:childTnLst>
                                    <p:set>
                                      <p:cBhvr>
                                        <p:cTn id="19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4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5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6" dur="10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7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8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9" presetID="53" presetClass="entr" presetSubtype="528" fill="hold" nodeType="withEffect">
                                  <p:stCondLst>
                                    <p:cond delay="6359"/>
                                  </p:stCondLst>
                                  <p:childTnLst>
                                    <p:set>
                                      <p:cBhvr>
                                        <p:cTn id="19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1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2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3" dur="10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4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5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6" presetID="53" presetClass="entr" presetSubtype="528" fill="hold" nodeType="withEffect">
                                  <p:stCondLst>
                                    <p:cond delay="10227"/>
                                  </p:stCondLst>
                                  <p:childTnLst>
                                    <p:set>
                                      <p:cBhvr>
                                        <p:cTn id="19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8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9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0" dur="10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1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2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3" presetID="53" presetClass="entr" presetSubtype="528" fill="hold" nodeType="withEffect">
                                  <p:stCondLst>
                                    <p:cond delay="9960"/>
                                  </p:stCondLst>
                                  <p:childTnLst>
                                    <p:set>
                                      <p:cBhvr>
                                        <p:cTn id="19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5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6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7" dur="10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8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9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0" presetID="53" presetClass="entr" presetSubtype="528" fill="hold" nodeType="withEffect">
                                  <p:stCondLst>
                                    <p:cond delay="6334"/>
                                  </p:stCondLst>
                                  <p:childTnLst>
                                    <p:set>
                                      <p:cBhvr>
                                        <p:cTn id="20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2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3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4" dur="10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5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6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7" presetID="53" presetClass="entr" presetSubtype="528" fill="hold" nodeType="withEffect">
                                  <p:stCondLst>
                                    <p:cond delay="8197"/>
                                  </p:stCondLst>
                                  <p:childTnLst>
                                    <p:set>
                                      <p:cBhvr>
                                        <p:cTn id="20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9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0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1" dur="10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2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3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4" presetID="53" presetClass="entr" presetSubtype="528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2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6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7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8" dur="1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9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0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1" presetID="53" presetClass="entr" presetSubtype="528" fill="hold" nodeType="withEffect">
                                  <p:stCondLst>
                                    <p:cond delay="9166"/>
                                  </p:stCondLst>
                                  <p:childTnLst>
                                    <p:set>
                                      <p:cBhvr>
                                        <p:cTn id="20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3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4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5" dur="10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6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7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8" presetID="53" presetClass="entr" presetSubtype="528" fill="hold" nodeType="withEffect">
                                  <p:stCondLst>
                                    <p:cond delay="10842"/>
                                  </p:stCondLst>
                                  <p:childTnLst>
                                    <p:set>
                                      <p:cBhvr>
                                        <p:cTn id="20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0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1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2"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3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4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5" presetID="53" presetClass="entr" presetSubtype="528" fill="hold" nodeType="withEffect">
                                  <p:stCondLst>
                                    <p:cond delay="6831"/>
                                  </p:stCondLst>
                                  <p:childTnLst>
                                    <p:set>
                                      <p:cBhvr>
                                        <p:cTn id="20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7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8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9" dur="1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0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1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2" presetID="53" presetClass="entr" presetSubtype="528" fill="hold" nodeType="withEffect">
                                  <p:stCondLst>
                                    <p:cond delay="11626"/>
                                  </p:stCondLst>
                                  <p:childTnLst>
                                    <p:set>
                                      <p:cBhvr>
                                        <p:cTn id="20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4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5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6" dur="1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7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8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9" presetID="53" presetClass="entr" presetSubtype="528" fill="hold" nodeType="withEffect">
                                  <p:stCondLst>
                                    <p:cond delay="10311"/>
                                  </p:stCondLst>
                                  <p:childTnLst>
                                    <p:set>
                                      <p:cBhvr>
                                        <p:cTn id="20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1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2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3" dur="1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4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5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6" presetID="53" presetClass="entr" presetSubtype="528" fill="hold" nodeType="withEffect">
                                  <p:stCondLst>
                                    <p:cond delay="9669"/>
                                  </p:stCondLst>
                                  <p:childTnLst>
                                    <p:set>
                                      <p:cBhvr>
                                        <p:cTn id="20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8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9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0" dur="10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1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2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3" presetID="53" presetClass="entr" presetSubtype="528" fill="hold" nodeType="withEffect">
                                  <p:stCondLst>
                                    <p:cond delay="11458"/>
                                  </p:stCondLst>
                                  <p:childTnLst>
                                    <p:set>
                                      <p:cBhvr>
                                        <p:cTn id="2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5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6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7" dur="10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8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9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0" presetID="53" presetClass="entr" presetSubtype="528" fill="hold" nodeType="withEffect">
                                  <p:stCondLst>
                                    <p:cond delay="10913"/>
                                  </p:stCondLst>
                                  <p:childTnLst>
                                    <p:set>
                                      <p:cBhvr>
                                        <p:cTn id="2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2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3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4" dur="10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5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6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7" presetID="53" presetClass="entr" presetSubtype="528" fill="hold" nodeType="withEffect">
                                  <p:stCondLst>
                                    <p:cond delay="6331"/>
                                  </p:stCondLst>
                                  <p:childTnLst>
                                    <p:set>
                                      <p:cBhvr>
                                        <p:cTn id="20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9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0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1" dur="10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2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3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4" presetID="53" presetClass="entr" presetSubtype="528" fill="hold" nodeType="withEffect">
                                  <p:stCondLst>
                                    <p:cond delay="10767"/>
                                  </p:stCondLst>
                                  <p:childTnLst>
                                    <p:set>
                                      <p:cBhvr>
                                        <p:cTn id="20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6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7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8" dur="10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9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0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1" presetID="53" presetClass="entr" presetSubtype="528" fill="hold" nodeType="withEffect">
                                  <p:stCondLst>
                                    <p:cond delay="9055"/>
                                  </p:stCondLst>
                                  <p:childTnLst>
                                    <p:set>
                                      <p:cBhvr>
                                        <p:cTn id="20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3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4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5" dur="10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6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7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8" presetID="53" presetClass="entr" presetSubtype="528" fill="hold" nodeType="withEffect">
                                  <p:stCondLst>
                                    <p:cond delay="9197"/>
                                  </p:stCondLst>
                                  <p:childTnLst>
                                    <p:set>
                                      <p:cBhvr>
                                        <p:cTn id="20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0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1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2" dur="10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3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4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5" presetID="53" presetClass="entr" presetSubtype="528" fill="hold" nodeType="withEffect">
                                  <p:stCondLst>
                                    <p:cond delay="6381"/>
                                  </p:stCondLst>
                                  <p:childTnLst>
                                    <p:set>
                                      <p:cBhvr>
                                        <p:cTn id="2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7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8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9" dur="10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0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1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2" presetID="53" presetClass="entr" presetSubtype="528" fill="hold" nodeType="withEffect">
                                  <p:stCondLst>
                                    <p:cond delay="6271"/>
                                  </p:stCondLst>
                                  <p:childTnLst>
                                    <p:set>
                                      <p:cBhvr>
                                        <p:cTn id="2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4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5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6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7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8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9" presetID="53" presetClass="entr" presetSubtype="528" fill="hold" nodeType="withEffect">
                                  <p:stCondLst>
                                    <p:cond delay="8007"/>
                                  </p:stCondLst>
                                  <p:childTnLst>
                                    <p:set>
                                      <p:cBhvr>
                                        <p:cTn id="2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1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2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3" dur="1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4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5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6" presetID="53" presetClass="entr" presetSubtype="528" fill="hold" nodeType="withEffect">
                                  <p:stCondLst>
                                    <p:cond delay="7357"/>
                                  </p:stCondLst>
                                  <p:childTnLst>
                                    <p:set>
                                      <p:cBhvr>
                                        <p:cTn id="2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8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9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0" dur="10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1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2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3" presetID="53" presetClass="entr" presetSubtype="528" fill="hold" nodeType="withEffect">
                                  <p:stCondLst>
                                    <p:cond delay="10557"/>
                                  </p:stCondLst>
                                  <p:childTnLst>
                                    <p:set>
                                      <p:cBhvr>
                                        <p:cTn id="2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5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6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7" dur="10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8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9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0" presetID="53" presetClass="entr" presetSubtype="528" fill="hold" nodeType="withEffect">
                                  <p:stCondLst>
                                    <p:cond delay="9881"/>
                                  </p:stCondLst>
                                  <p:childTnLst>
                                    <p:set>
                                      <p:cBhvr>
                                        <p:cTn id="2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2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3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4" dur="10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5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6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7" presetID="53" presetClass="entr" presetSubtype="528" fill="hold" nodeType="withEffect">
                                  <p:stCondLst>
                                    <p:cond delay="10903"/>
                                  </p:stCondLst>
                                  <p:childTnLst>
                                    <p:set>
                                      <p:cBhvr>
                                        <p:cTn id="2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9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0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1" dur="10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2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3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4" presetID="53" presetClass="entr" presetSubtype="528" fill="hold" nodeType="withEffect">
                                  <p:stCondLst>
                                    <p:cond delay="6105"/>
                                  </p:stCondLst>
                                  <p:childTnLst>
                                    <p:set>
                                      <p:cBhvr>
                                        <p:cTn id="2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6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7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8" dur="10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9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0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1" presetID="53" presetClass="entr" presetSubtype="528" fill="hold" nodeType="withEffect">
                                  <p:stCondLst>
                                    <p:cond delay="6788"/>
                                  </p:stCondLst>
                                  <p:childTnLst>
                                    <p:set>
                                      <p:cBhvr>
                                        <p:cTn id="2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3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4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5" dur="10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6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7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8" presetID="53" presetClass="entr" presetSubtype="528" fill="hold" nodeType="withEffect">
                                  <p:stCondLst>
                                    <p:cond delay="11514"/>
                                  </p:stCondLst>
                                  <p:childTnLst>
                                    <p:set>
                                      <p:cBhvr>
                                        <p:cTn id="2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0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1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2" dur="10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3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4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5" presetID="53" presetClass="entr" presetSubtype="528" fill="hold" nodeType="withEffect">
                                  <p:stCondLst>
                                    <p:cond delay="6804"/>
                                  </p:stCondLst>
                                  <p:childTnLst>
                                    <p:set>
                                      <p:cBhvr>
                                        <p:cTn id="2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7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8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9" dur="10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0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1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2" presetID="53" presetClass="entr" presetSubtype="528" fill="hold" nodeType="withEffect">
                                  <p:stCondLst>
                                    <p:cond delay="9830"/>
                                  </p:stCondLst>
                                  <p:childTnLst>
                                    <p:set>
                                      <p:cBhvr>
                                        <p:cTn id="2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4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5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6" dur="10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7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8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9" presetID="53" presetClass="entr" presetSubtype="528" fill="hold" nodeType="withEffect">
                                  <p:stCondLst>
                                    <p:cond delay="7197"/>
                                  </p:stCondLst>
                                  <p:childTnLst>
                                    <p:set>
                                      <p:cBhvr>
                                        <p:cTn id="2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1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2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3" dur="10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4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5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6" presetID="53" presetClass="entr" presetSubtype="528" fill="hold" nodeType="withEffect">
                                  <p:stCondLst>
                                    <p:cond delay="11978"/>
                                  </p:stCondLst>
                                  <p:childTnLst>
                                    <p:set>
                                      <p:cBhvr>
                                        <p:cTn id="2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8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9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0" dur="10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1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2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3" presetID="53" presetClass="entr" presetSubtype="528" fill="hold" nodeType="withEffect">
                                  <p:stCondLst>
                                    <p:cond delay="10482"/>
                                  </p:stCondLst>
                                  <p:childTnLst>
                                    <p:set>
                                      <p:cBhvr>
                                        <p:cTn id="2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5" dur="1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6" dur="1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7" dur="10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8" dur="1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9" dur="1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0" presetID="53" presetClass="entr" presetSubtype="528" fill="hold" nodeType="withEffect">
                                  <p:stCondLst>
                                    <p:cond delay="8957"/>
                                  </p:stCondLst>
                                  <p:childTnLst>
                                    <p:set>
                                      <p:cBhvr>
                                        <p:cTn id="2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2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3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4" dur="10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5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6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7" presetID="53" presetClass="entr" presetSubtype="528" fill="hold" nodeType="withEffect">
                                  <p:stCondLst>
                                    <p:cond delay="8728"/>
                                  </p:stCondLst>
                                  <p:childTnLst>
                                    <p:set>
                                      <p:cBhvr>
                                        <p:cTn id="2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9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0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1" dur="10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2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3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4" presetID="53" presetClass="entr" presetSubtype="528" fill="hold" nodeType="withEffect">
                                  <p:stCondLst>
                                    <p:cond delay="11149"/>
                                  </p:stCondLst>
                                  <p:childTnLst>
                                    <p:set>
                                      <p:cBhvr>
                                        <p:cTn id="2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6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7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8" dur="10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9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0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1" presetID="53" presetClass="entr" presetSubtype="528" fill="hold" nodeType="withEffect">
                                  <p:stCondLst>
                                    <p:cond delay="10770"/>
                                  </p:stCondLst>
                                  <p:childTnLst>
                                    <p:set>
                                      <p:cBhvr>
                                        <p:cTn id="2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3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4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5" dur="10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6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7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8" presetID="53" presetClass="entr" presetSubtype="528" fill="hold" nodeType="withEffect">
                                  <p:stCondLst>
                                    <p:cond delay="9710"/>
                                  </p:stCondLst>
                                  <p:childTnLst>
                                    <p:set>
                                      <p:cBhvr>
                                        <p:cTn id="2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0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1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2" dur="10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3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4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5" presetID="53" presetClass="entr" presetSubtype="528" fill="hold" nodeType="withEffect">
                                  <p:stCondLst>
                                    <p:cond delay="10679"/>
                                  </p:stCondLst>
                                  <p:childTnLst>
                                    <p:set>
                                      <p:cBhvr>
                                        <p:cTn id="2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7" dur="1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8" dur="1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9" dur="10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0" dur="1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1" dur="1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2" presetID="53" presetClass="entr" presetSubtype="528" fill="hold" nodeType="withEffect">
                                  <p:stCondLst>
                                    <p:cond delay="10648"/>
                                  </p:stCondLst>
                                  <p:childTnLst>
                                    <p:set>
                                      <p:cBhvr>
                                        <p:cTn id="2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4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5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6" dur="10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7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8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9" presetID="53" presetClass="entr" presetSubtype="528" fill="hold" nodeType="withEffect">
                                  <p:stCondLst>
                                    <p:cond delay="7295"/>
                                  </p:stCondLst>
                                  <p:childTnLst>
                                    <p:set>
                                      <p:cBhvr>
                                        <p:cTn id="2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1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2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3" dur="10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4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5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6" presetID="53" presetClass="entr" presetSubtype="528" fill="hold" nodeType="withEffect">
                                  <p:stCondLst>
                                    <p:cond delay="10572"/>
                                  </p:stCondLst>
                                  <p:childTnLst>
                                    <p:set>
                                      <p:cBhvr>
                                        <p:cTn id="2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8" dur="1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9" dur="1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0" dur="10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1" dur="1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2" dur="1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3" presetID="53" presetClass="entr" presetSubtype="528" fill="hold" nodeType="withEffect">
                                  <p:stCondLst>
                                    <p:cond delay="10436"/>
                                  </p:stCondLst>
                                  <p:childTnLst>
                                    <p:set>
                                      <p:cBhvr>
                                        <p:cTn id="2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5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6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7" dur="10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8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9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0" presetID="53" presetClass="entr" presetSubtype="528" fill="hold" nodeType="withEffect">
                                  <p:stCondLst>
                                    <p:cond delay="7246"/>
                                  </p:stCondLst>
                                  <p:childTnLst>
                                    <p:set>
                                      <p:cBhvr>
                                        <p:cTn id="2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2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3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4" dur="10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5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6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7" presetID="53" presetClass="entr" presetSubtype="528" fill="hold" nodeType="withEffect">
                                  <p:stCondLst>
                                    <p:cond delay="8304"/>
                                  </p:stCondLst>
                                  <p:childTnLst>
                                    <p:set>
                                      <p:cBhvr>
                                        <p:cTn id="2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9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0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1" dur="10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2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3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4" presetID="53" presetClass="entr" presetSubtype="528" fill="hold" nodeType="withEffect">
                                  <p:stCondLst>
                                    <p:cond delay="6929"/>
                                  </p:stCondLst>
                                  <p:childTnLst>
                                    <p:set>
                                      <p:cBhvr>
                                        <p:cTn id="2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6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7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8" dur="10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9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0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1" presetID="53" presetClass="entr" presetSubtype="528" fill="hold" nodeType="withEffect">
                                  <p:stCondLst>
                                    <p:cond delay="9978"/>
                                  </p:stCondLst>
                                  <p:childTnLst>
                                    <p:set>
                                      <p:cBhvr>
                                        <p:cTn id="2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3" dur="1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4" dur="1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5" dur="10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6" dur="1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7" dur="1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8" presetID="53" presetClass="entr" presetSubtype="528" fill="hold" nodeType="withEffect">
                                  <p:stCondLst>
                                    <p:cond delay="8323"/>
                                  </p:stCondLst>
                                  <p:childTnLst>
                                    <p:set>
                                      <p:cBhvr>
                                        <p:cTn id="2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0" dur="1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1" dur="1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2" dur="10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3" dur="1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4" dur="1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5" presetID="53" presetClass="entr" presetSubtype="528" fill="hold" nodeType="withEffect">
                                  <p:stCondLst>
                                    <p:cond delay="7099"/>
                                  </p:stCondLst>
                                  <p:childTnLst>
                                    <p:set>
                                      <p:cBhvr>
                                        <p:cTn id="2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7" dur="10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8" dur="10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9" dur="10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0" dur="10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1" dur="10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2" presetID="53" presetClass="entr" presetSubtype="528" fill="hold" nodeType="withEffect">
                                  <p:stCondLst>
                                    <p:cond delay="7207"/>
                                  </p:stCondLst>
                                  <p:childTnLst>
                                    <p:set>
                                      <p:cBhvr>
                                        <p:cTn id="2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4" dur="10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5" dur="10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6" dur="10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7" dur="10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8" dur="10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9" presetID="53" presetClass="entr" presetSubtype="528" fill="hold" nodeType="withEffect">
                                  <p:stCondLst>
                                    <p:cond delay="8115"/>
                                  </p:stCondLst>
                                  <p:childTnLst>
                                    <p:set>
                                      <p:cBhvr>
                                        <p:cTn id="2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1" dur="10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2" dur="10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3" dur="10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4" dur="10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5" dur="10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6" presetID="53" presetClass="entr" presetSubtype="528" fill="hold" nodeType="withEffect">
                                  <p:stCondLst>
                                    <p:cond delay="11803"/>
                                  </p:stCondLst>
                                  <p:childTnLst>
                                    <p:set>
                                      <p:cBhvr>
                                        <p:cTn id="2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8" dur="1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9" dur="1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0" dur="10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1" dur="1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2" dur="1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3" presetID="53" presetClass="entr" presetSubtype="528" fill="hold" nodeType="withEffect">
                                  <p:stCondLst>
                                    <p:cond delay="9550"/>
                                  </p:stCondLst>
                                  <p:childTnLst>
                                    <p:set>
                                      <p:cBhvr>
                                        <p:cTn id="2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5" dur="10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6" dur="10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7" dur="10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8" dur="10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9" dur="10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0" presetID="53" presetClass="entr" presetSubtype="528" fill="hold" nodeType="withEffect">
                                  <p:stCondLst>
                                    <p:cond delay="10166"/>
                                  </p:stCondLst>
                                  <p:childTnLst>
                                    <p:set>
                                      <p:cBhvr>
                                        <p:cTn id="2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2" dur="10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3" dur="10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4" dur="10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5" dur="10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6" dur="10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7" presetID="53" presetClass="entr" presetSubtype="528" fill="hold" nodeType="withEffect">
                                  <p:stCondLst>
                                    <p:cond delay="7789"/>
                                  </p:stCondLst>
                                  <p:childTnLst>
                                    <p:set>
                                      <p:cBhvr>
                                        <p:cTn id="2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9" dur="10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0" dur="10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1" dur="10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2" dur="10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3" dur="10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4" presetID="53" presetClass="entr" presetSubtype="528" fill="hold" nodeType="withEffect">
                                  <p:stCondLst>
                                    <p:cond delay="7645"/>
                                  </p:stCondLst>
                                  <p:childTnLst>
                                    <p:set>
                                      <p:cBhvr>
                                        <p:cTn id="2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6" dur="1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7" dur="1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8" dur="10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9" dur="1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0" dur="1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1" presetID="53" presetClass="entr" presetSubtype="528" fill="hold" nodeType="withEffect">
                                  <p:stCondLst>
                                    <p:cond delay="8374"/>
                                  </p:stCondLst>
                                  <p:childTnLst>
                                    <p:set>
                                      <p:cBhvr>
                                        <p:cTn id="2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3" dur="1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4" dur="1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5" dur="10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6" dur="1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7" dur="1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8" presetID="53" presetClass="entr" presetSubtype="528" fill="hold" nodeType="withEffect">
                                  <p:stCondLst>
                                    <p:cond delay="9488"/>
                                  </p:stCondLst>
                                  <p:childTnLst>
                                    <p:set>
                                      <p:cBhvr>
                                        <p:cTn id="2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0" dur="1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1" dur="1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2" dur="10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3" dur="1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4" dur="1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5" presetID="53" presetClass="entr" presetSubtype="528" fill="hold" nodeType="withEffect">
                                  <p:stCondLst>
                                    <p:cond delay="10287"/>
                                  </p:stCondLst>
                                  <p:childTnLst>
                                    <p:set>
                                      <p:cBhvr>
                                        <p:cTn id="2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7" dur="10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8" dur="10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9" dur="10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0" dur="10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1" dur="10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2" presetID="53" presetClass="entr" presetSubtype="528" fill="hold" nodeType="withEffect">
                                  <p:stCondLst>
                                    <p:cond delay="11221"/>
                                  </p:stCondLst>
                                  <p:childTnLst>
                                    <p:set>
                                      <p:cBhvr>
                                        <p:cTn id="2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4" dur="1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5" dur="1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6" dur="10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7" dur="1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8" dur="1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9" presetID="53" presetClass="entr" presetSubtype="528" fill="hold" nodeType="withEffect">
                                  <p:stCondLst>
                                    <p:cond delay="8920"/>
                                  </p:stCondLst>
                                  <p:childTnLst>
                                    <p:set>
                                      <p:cBhvr>
                                        <p:cTn id="2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1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2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3" dur="10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4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5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6" presetID="53" presetClass="entr" presetSubtype="528" fill="hold" nodeType="withEffect">
                                  <p:stCondLst>
                                    <p:cond delay="11043"/>
                                  </p:stCondLst>
                                  <p:childTnLst>
                                    <p:set>
                                      <p:cBhvr>
                                        <p:cTn id="2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8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9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0" dur="10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1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2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3" presetID="53" presetClass="entr" presetSubtype="528" fill="hold" nodeType="withEffect">
                                  <p:stCondLst>
                                    <p:cond delay="8181"/>
                                  </p:stCondLst>
                                  <p:childTnLst>
                                    <p:set>
                                      <p:cBhvr>
                                        <p:cTn id="2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5" dur="10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6" dur="10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7" dur="10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8" dur="10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9" dur="10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0" presetID="53" presetClass="entr" presetSubtype="528" fill="hold" nodeType="withEffect">
                                  <p:stCondLst>
                                    <p:cond delay="7045"/>
                                  </p:stCondLst>
                                  <p:childTnLst>
                                    <p:set>
                                      <p:cBhvr>
                                        <p:cTn id="2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2" dur="10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3" dur="10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4" dur="10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5" dur="10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6" dur="10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7" presetID="53" presetClass="entr" presetSubtype="528" fill="hold" nodeType="withEffect">
                                  <p:stCondLst>
                                    <p:cond delay="11782"/>
                                  </p:stCondLst>
                                  <p:childTnLst>
                                    <p:set>
                                      <p:cBhvr>
                                        <p:cTn id="2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9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0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1" dur="10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2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3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4" presetID="53" presetClass="entr" presetSubtype="528" fill="hold" nodeType="withEffect">
                                  <p:stCondLst>
                                    <p:cond delay="8135"/>
                                  </p:stCondLst>
                                  <p:childTnLst>
                                    <p:set>
                                      <p:cBhvr>
                                        <p:cTn id="2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6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7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8" dur="10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9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0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1" presetID="53" presetClass="entr" presetSubtype="528" fill="hold" nodeType="withEffect">
                                  <p:stCondLst>
                                    <p:cond delay="8774"/>
                                  </p:stCondLst>
                                  <p:childTnLst>
                                    <p:set>
                                      <p:cBhvr>
                                        <p:cTn id="2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3" dur="10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4" dur="10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5" dur="10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6" dur="10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7" dur="10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8" presetID="53" presetClass="entr" presetSubtype="528" fill="hold" nodeType="withEffect">
                                  <p:stCondLst>
                                    <p:cond delay="10272"/>
                                  </p:stCondLst>
                                  <p:childTnLst>
                                    <p:set>
                                      <p:cBhvr>
                                        <p:cTn id="2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0" dur="10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1" dur="10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2" dur="10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3" dur="10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4" dur="10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5" presetID="53" presetClass="entr" presetSubtype="528" fill="hold" nodeType="withEffect">
                                  <p:stCondLst>
                                    <p:cond delay="8579"/>
                                  </p:stCondLst>
                                  <p:childTnLst>
                                    <p:set>
                                      <p:cBhvr>
                                        <p:cTn id="2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7" dur="10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8" dur="10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9" dur="10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0" dur="10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1" dur="10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2" presetID="53" presetClass="entr" presetSubtype="528" fill="hold" nodeType="withEffect">
                                  <p:stCondLst>
                                    <p:cond delay="6083"/>
                                  </p:stCondLst>
                                  <p:childTnLst>
                                    <p:set>
                                      <p:cBhvr>
                                        <p:cTn id="2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4" dur="10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5" dur="10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6" dur="10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7" dur="10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8" dur="10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9" presetID="53" presetClass="entr" presetSubtype="528" fill="hold" nodeType="withEffect">
                                  <p:stCondLst>
                                    <p:cond delay="9666"/>
                                  </p:stCondLst>
                                  <p:childTnLst>
                                    <p:set>
                                      <p:cBhvr>
                                        <p:cTn id="2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1" dur="10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2" dur="10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3" dur="10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4" dur="10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5" dur="10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6" presetID="53" presetClass="entr" presetSubtype="528" fill="hold" nodeType="withEffect">
                                  <p:stCondLst>
                                    <p:cond delay="7767"/>
                                  </p:stCondLst>
                                  <p:childTnLst>
                                    <p:set>
                                      <p:cBhvr>
                                        <p:cTn id="2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8" dur="10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9" dur="10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0" dur="10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1" dur="10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2" dur="10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83" presetID="53" presetClass="entr" presetSubtype="528" fill="hold" nodeType="withEffect">
                                  <p:stCondLst>
                                    <p:cond delay="7229"/>
                                  </p:stCondLst>
                                  <p:childTnLst>
                                    <p:set>
                                      <p:cBhvr>
                                        <p:cTn id="2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5" dur="10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6" dur="10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7" dur="10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8" dur="10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9" dur="10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0" presetID="53" presetClass="entr" presetSubtype="528" fill="hold" nodeType="withEffect">
                                  <p:stCondLst>
                                    <p:cond delay="8985"/>
                                  </p:stCondLst>
                                  <p:childTnLst>
                                    <p:set>
                                      <p:cBhvr>
                                        <p:cTn id="2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2" dur="1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3" dur="1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4" dur="10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5" dur="1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6" dur="1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7" presetID="53" presetClass="entr" presetSubtype="528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9" dur="10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0" dur="10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1" dur="10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2" dur="10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3" dur="10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4" presetID="53" presetClass="entr" presetSubtype="528" fill="hold" nodeType="withEffect">
                                  <p:stCondLst>
                                    <p:cond delay="6861"/>
                                  </p:stCondLst>
                                  <p:childTnLst>
                                    <p:set>
                                      <p:cBhvr>
                                        <p:cTn id="2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6" dur="1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7" dur="1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8" dur="10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9" dur="1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0" dur="1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1" presetID="53" presetClass="entr" presetSubtype="528" fill="hold" nodeType="withEffect">
                                  <p:stCondLst>
                                    <p:cond delay="10480"/>
                                  </p:stCondLst>
                                  <p:childTnLst>
                                    <p:set>
                                      <p:cBhvr>
                                        <p:cTn id="2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3" dur="10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4" dur="10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5" dur="10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6" dur="10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7" dur="10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8" presetID="53" presetClass="entr" presetSubtype="528" fill="hold" nodeType="withEffect">
                                  <p:stCondLst>
                                    <p:cond delay="9471"/>
                                  </p:stCondLst>
                                  <p:childTnLst>
                                    <p:set>
                                      <p:cBhvr>
                                        <p:cTn id="2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0" dur="10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1" dur="10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2" dur="10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3" dur="10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4" dur="10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5" presetID="53" presetClass="entr" presetSubtype="528" fill="hold" nodeType="withEffect">
                                  <p:stCondLst>
                                    <p:cond delay="9490"/>
                                  </p:stCondLst>
                                  <p:childTnLst>
                                    <p:set>
                                      <p:cBhvr>
                                        <p:cTn id="2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7" dur="10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8" dur="10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9" dur="10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0" dur="10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1" dur="10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2" presetID="53" presetClass="entr" presetSubtype="528" fill="hold" nodeType="withEffect">
                                  <p:stCondLst>
                                    <p:cond delay="11613"/>
                                  </p:stCondLst>
                                  <p:childTnLst>
                                    <p:set>
                                      <p:cBhvr>
                                        <p:cTn id="2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4" dur="10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5" dur="10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6" dur="10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7" dur="10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8" dur="10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9" presetID="53" presetClass="entr" presetSubtype="528" fill="hold" nodeType="withEffect">
                                  <p:stCondLst>
                                    <p:cond delay="6038"/>
                                  </p:stCondLst>
                                  <p:childTnLst>
                                    <p:set>
                                      <p:cBhvr>
                                        <p:cTn id="2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1" dur="10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2" dur="10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3" dur="10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4" dur="10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5" dur="10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6" presetID="53" presetClass="entr" presetSubtype="528" fill="hold" nodeType="withEffect">
                                  <p:stCondLst>
                                    <p:cond delay="10901"/>
                                  </p:stCondLst>
                                  <p:childTnLst>
                                    <p:set>
                                      <p:cBhvr>
                                        <p:cTn id="2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8" dur="10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9" dur="10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0" dur="10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1" dur="10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2" dur="10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3" presetID="53" presetClass="entr" presetSubtype="528" fill="hold" nodeType="withEffect">
                                  <p:stCondLst>
                                    <p:cond delay="6145"/>
                                  </p:stCondLst>
                                  <p:childTnLst>
                                    <p:set>
                                      <p:cBhvr>
                                        <p:cTn id="2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5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6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7" dur="10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8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9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60" presetID="53" presetClass="entr" presetSubtype="528" fill="hold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2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2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3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4" dur="10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5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6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67" presetID="53" presetClass="entr" presetSubtype="528" fill="hold" nodeType="withEffect">
                                  <p:stCondLst>
                                    <p:cond delay="11173"/>
                                  </p:stCondLst>
                                  <p:childTnLst>
                                    <p:set>
                                      <p:cBhvr>
                                        <p:cTn id="2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9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0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1" dur="10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2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3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4" presetID="53" presetClass="entr" presetSubtype="528" fill="hold" nodeType="withEffect">
                                  <p:stCondLst>
                                    <p:cond delay="8236"/>
                                  </p:stCondLst>
                                  <p:childTnLst>
                                    <p:set>
                                      <p:cBhvr>
                                        <p:cTn id="2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6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7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8" dur="10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9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0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1" presetID="53" presetClass="entr" presetSubtype="528" fill="hold" nodeType="withEffect">
                                  <p:stCondLst>
                                    <p:cond delay="8263"/>
                                  </p:stCondLst>
                                  <p:childTnLst>
                                    <p:set>
                                      <p:cBhvr>
                                        <p:cTn id="2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3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4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5" dur="10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6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7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8" presetID="53" presetClass="entr" presetSubtype="528" fill="hold" nodeType="withEffect">
                                  <p:stCondLst>
                                    <p:cond delay="10985"/>
                                  </p:stCondLst>
                                  <p:childTnLst>
                                    <p:set>
                                      <p:cBhvr>
                                        <p:cTn id="2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0" dur="10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1" dur="10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2" dur="10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93" dur="10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4" dur="10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5" presetID="53" presetClass="entr" presetSubtype="528" fill="hold" nodeType="withEffect">
                                  <p:stCondLst>
                                    <p:cond delay="9633"/>
                                  </p:stCondLst>
                                  <p:childTnLst>
                                    <p:set>
                                      <p:cBhvr>
                                        <p:cTn id="2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7" dur="10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8" dur="10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9" dur="10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0" dur="10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1" dur="10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2" presetID="53" presetClass="entr" presetSubtype="528" fill="hold" nodeType="withEffect">
                                  <p:stCondLst>
                                    <p:cond delay="10626"/>
                                  </p:stCondLst>
                                  <p:childTnLst>
                                    <p:set>
                                      <p:cBhvr>
                                        <p:cTn id="2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4" dur="10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5" dur="10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6" dur="10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7" dur="10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8" dur="10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9" presetID="53" presetClass="entr" presetSubtype="528" fill="hold" nodeType="withEffect">
                                  <p:stCondLst>
                                    <p:cond delay="8805"/>
                                  </p:stCondLst>
                                  <p:childTnLst>
                                    <p:set>
                                      <p:cBhvr>
                                        <p:cTn id="2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1" dur="10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2" dur="10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3" dur="10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4" dur="10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5" dur="10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6" presetID="53" presetClass="entr" presetSubtype="528" fill="hold" nodeType="withEffect">
                                  <p:stCondLst>
                                    <p:cond delay="11282"/>
                                  </p:stCondLst>
                                  <p:childTnLst>
                                    <p:set>
                                      <p:cBhvr>
                                        <p:cTn id="2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8" dur="10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9" dur="10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0" dur="10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1" dur="10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2" dur="10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3" presetID="53" presetClass="entr" presetSubtype="528" fill="hold" nodeType="withEffect">
                                  <p:stCondLst>
                                    <p:cond delay="9701"/>
                                  </p:stCondLst>
                                  <p:childTnLst>
                                    <p:set>
                                      <p:cBhvr>
                                        <p:cTn id="2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5" dur="1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6" dur="1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7" dur="10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8" dur="1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9" dur="1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0" presetID="53" presetClass="entr" presetSubtype="528" fill="hold" nodeType="withEffect">
                                  <p:stCondLst>
                                    <p:cond delay="8498"/>
                                  </p:stCondLst>
                                  <p:childTnLst>
                                    <p:set>
                                      <p:cBhvr>
                                        <p:cTn id="2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2" dur="10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3" dur="10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4" dur="10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5" dur="10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6" dur="10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7" presetID="53" presetClass="entr" presetSubtype="528" fill="hold" nodeType="withEffect">
                                  <p:stCondLst>
                                    <p:cond delay="6786"/>
                                  </p:stCondLst>
                                  <p:childTnLst>
                                    <p:set>
                                      <p:cBhvr>
                                        <p:cTn id="2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9" dur="10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0" dur="10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1" dur="10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2" dur="10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3" dur="10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4" presetID="53" presetClass="entr" presetSubtype="528" fill="hold" nodeType="withEffect">
                                  <p:stCondLst>
                                    <p:cond delay="7272"/>
                                  </p:stCondLst>
                                  <p:childTnLst>
                                    <p:set>
                                      <p:cBhvr>
                                        <p:cTn id="2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6" dur="1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7" dur="1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8" dur="10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9" dur="1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0" dur="1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1" presetID="53" presetClass="entr" presetSubtype="528" fill="hold" nodeType="withEffect">
                                  <p:stCondLst>
                                    <p:cond delay="9166"/>
                                  </p:stCondLst>
                                  <p:childTnLst>
                                    <p:set>
                                      <p:cBhvr>
                                        <p:cTn id="2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3" dur="10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4" dur="10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5" dur="10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6" dur="10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7" dur="10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8" presetID="53" presetClass="entr" presetSubtype="528" fill="hold" nodeType="withEffect">
                                  <p:stCondLst>
                                    <p:cond delay="9316"/>
                                  </p:stCondLst>
                                  <p:childTnLst>
                                    <p:set>
                                      <p:cBhvr>
                                        <p:cTn id="2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0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1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2" dur="10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3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4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5" presetID="53" presetClass="entr" presetSubtype="528" fill="hold" nodeType="withEffect">
                                  <p:stCondLst>
                                    <p:cond delay="9662"/>
                                  </p:stCondLst>
                                  <p:childTnLst>
                                    <p:set>
                                      <p:cBhvr>
                                        <p:cTn id="2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7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8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9" dur="10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0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1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2" presetID="53" presetClass="entr" presetSubtype="528" fill="hold" nodeType="withEffect">
                                  <p:stCondLst>
                                    <p:cond delay="11879"/>
                                  </p:stCondLst>
                                  <p:childTnLst>
                                    <p:set>
                                      <p:cBhvr>
                                        <p:cTn id="2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4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5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6" dur="10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7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8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9" presetID="53" presetClass="entr" presetSubtype="528" fill="hold" nodeType="withEffect">
                                  <p:stCondLst>
                                    <p:cond delay="10055"/>
                                  </p:stCondLst>
                                  <p:childTnLst>
                                    <p:set>
                                      <p:cBhvr>
                                        <p:cTn id="2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1" dur="10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2" dur="10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3" dur="10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4" dur="10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5" dur="10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6" presetID="53" presetClass="entr" presetSubtype="528" fill="hold" nodeType="withEffect">
                                  <p:stCondLst>
                                    <p:cond delay="7361"/>
                                  </p:stCondLst>
                                  <p:childTnLst>
                                    <p:set>
                                      <p:cBhvr>
                                        <p:cTn id="2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8" dur="10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9" dur="10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0" dur="10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1" dur="10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2" dur="10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3" presetID="53" presetClass="entr" presetSubtype="528" fill="hold" nodeType="withEffect">
                                  <p:stCondLst>
                                    <p:cond delay="7273"/>
                                  </p:stCondLst>
                                  <p:childTnLst>
                                    <p:set>
                                      <p:cBhvr>
                                        <p:cTn id="2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5" dur="1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6" dur="1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7" dur="10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8" dur="1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9" dur="1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0" presetID="53" presetClass="entr" presetSubtype="528" fill="hold" nodeType="withEffect">
                                  <p:stCondLst>
                                    <p:cond delay="8490"/>
                                  </p:stCondLst>
                                  <p:childTnLst>
                                    <p:set>
                                      <p:cBhvr>
                                        <p:cTn id="2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2" dur="10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3" dur="10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4" dur="10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5" dur="10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6" dur="10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7" presetID="53" presetClass="entr" presetSubtype="528" fill="hold" nodeType="withEffect">
                                  <p:stCondLst>
                                    <p:cond delay="11572"/>
                                  </p:stCondLst>
                                  <p:childTnLst>
                                    <p:set>
                                      <p:cBhvr>
                                        <p:cTn id="2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9" dur="1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0" dur="1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1" dur="10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2" dur="1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3" dur="1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4" presetID="53" presetClass="entr" presetSubtype="528" fill="hold" nodeType="withEffect">
                                  <p:stCondLst>
                                    <p:cond delay="11080"/>
                                  </p:stCondLst>
                                  <p:childTnLst>
                                    <p:set>
                                      <p:cBhvr>
                                        <p:cTn id="2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6" dur="1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7" dur="1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8" dur="10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9" dur="1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0" dur="1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1" presetID="53" presetClass="entr" presetSubtype="528" fill="hold" nodeType="withEffect">
                                  <p:stCondLst>
                                    <p:cond delay="7323"/>
                                  </p:stCondLst>
                                  <p:childTnLst>
                                    <p:set>
                                      <p:cBhvr>
                                        <p:cTn id="2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3" dur="10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4" dur="10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5" dur="10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6" dur="10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7" dur="10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8" presetID="53" presetClass="entr" presetSubtype="528" fill="hold" nodeType="withEffect">
                                  <p:stCondLst>
                                    <p:cond delay="6955"/>
                                  </p:stCondLst>
                                  <p:childTnLst>
                                    <p:set>
                                      <p:cBhvr>
                                        <p:cTn id="2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0" dur="10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1" dur="10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2" dur="10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3" dur="10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4" dur="10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5" presetID="53" presetClass="entr" presetSubtype="528" fill="hold" nodeType="withEffect">
                                  <p:stCondLst>
                                    <p:cond delay="7602"/>
                                  </p:stCondLst>
                                  <p:childTnLst>
                                    <p:set>
                                      <p:cBhvr>
                                        <p:cTn id="2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7" dur="1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8" dur="1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9" dur="10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0" dur="1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1" dur="1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2" presetID="53" presetClass="entr" presetSubtype="528" fill="hold" nodeType="withEffect">
                                  <p:stCondLst>
                                    <p:cond delay="11526"/>
                                  </p:stCondLst>
                                  <p:childTnLst>
                                    <p:set>
                                      <p:cBhvr>
                                        <p:cTn id="2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4" dur="1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5" dur="1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6" dur="10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7" dur="1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8" dur="1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9" presetID="53" presetClass="entr" presetSubtype="528" fill="hold" nodeType="withEffect">
                                  <p:stCondLst>
                                    <p:cond delay="10168"/>
                                  </p:stCondLst>
                                  <p:childTnLst>
                                    <p:set>
                                      <p:cBhvr>
                                        <p:cTn id="2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1" dur="10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2" dur="10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3" dur="10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54" dur="10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5" dur="10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6" presetID="53" presetClass="entr" presetSubtype="528" fill="hold" nodeType="withEffect">
                                  <p:stCondLst>
                                    <p:cond delay="9330"/>
                                  </p:stCondLst>
                                  <p:childTnLst>
                                    <p:set>
                                      <p:cBhvr>
                                        <p:cTn id="27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8" dur="10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9" dur="10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0" dur="10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61" dur="10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2" dur="10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3" presetID="53" presetClass="entr" presetSubtype="528" fill="hold" nodeType="withEffect">
                                  <p:stCondLst>
                                    <p:cond delay="9453"/>
                                  </p:stCondLst>
                                  <p:childTnLst>
                                    <p:set>
                                      <p:cBhvr>
                                        <p:cTn id="2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5" dur="1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6" dur="1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7" dur="10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68" dur="1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9" dur="1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0" presetID="53" presetClass="entr" presetSubtype="528" fill="hold" nodeType="withEffect">
                                  <p:stCondLst>
                                    <p:cond delay="10343"/>
                                  </p:stCondLst>
                                  <p:childTnLst>
                                    <p:set>
                                      <p:cBhvr>
                                        <p:cTn id="27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2" dur="10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3" dur="10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4" dur="10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5" dur="10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6" dur="10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7" presetID="53" presetClass="entr" presetSubtype="528" fill="hold" nodeType="withEffect">
                                  <p:stCondLst>
                                    <p:cond delay="10552"/>
                                  </p:stCondLst>
                                  <p:childTnLst>
                                    <p:set>
                                      <p:cBhvr>
                                        <p:cTn id="2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9" dur="10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0" dur="10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1" dur="10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2" dur="10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3" dur="10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4" presetID="53" presetClass="entr" presetSubtype="528" fill="hold" nodeType="withEffect">
                                  <p:stCondLst>
                                    <p:cond delay="8696"/>
                                  </p:stCondLst>
                                  <p:childTnLst>
                                    <p:set>
                                      <p:cBhvr>
                                        <p:cTn id="2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6" dur="1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7" dur="1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8" dur="10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9" dur="1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0" dur="1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1" presetID="53" presetClass="entr" presetSubtype="528" fill="hold" nodeType="withEffect">
                                  <p:stCondLst>
                                    <p:cond delay="11140"/>
                                  </p:stCondLst>
                                  <p:childTnLst>
                                    <p:set>
                                      <p:cBhvr>
                                        <p:cTn id="2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3" dur="1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4" dur="1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5" dur="10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6" dur="1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7" dur="1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8" presetID="53" presetClass="entr" presetSubtype="528" fill="hold" nodeType="withEffect">
                                  <p:stCondLst>
                                    <p:cond delay="6021"/>
                                  </p:stCondLst>
                                  <p:childTnLst>
                                    <p:set>
                                      <p:cBhvr>
                                        <p:cTn id="2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0" dur="10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1" dur="10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2" dur="10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3" dur="10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4" dur="10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5" presetID="53" presetClass="entr" presetSubtype="528" fill="hold" nodeType="withEffect">
                                  <p:stCondLst>
                                    <p:cond delay="11149"/>
                                  </p:stCondLst>
                                  <p:childTnLst>
                                    <p:set>
                                      <p:cBhvr>
                                        <p:cTn id="2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7" dur="10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8" dur="10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9" dur="10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0" dur="10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1" dur="10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2" presetID="53" presetClass="entr" presetSubtype="528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4" dur="1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5" dur="1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6" dur="10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7" dur="1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8" dur="1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9" presetID="53" presetClass="entr" presetSubtype="528" fill="hold" nodeType="withEffect">
                                  <p:stCondLst>
                                    <p:cond delay="6891"/>
                                  </p:stCondLst>
                                  <p:childTnLst>
                                    <p:set>
                                      <p:cBhvr>
                                        <p:cTn id="2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1" dur="10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2" dur="10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3" dur="10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4" dur="10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5" dur="10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6" presetID="53" presetClass="entr" presetSubtype="528" fill="hold" nodeType="withEffect">
                                  <p:stCondLst>
                                    <p:cond delay="10646"/>
                                  </p:stCondLst>
                                  <p:childTnLst>
                                    <p:set>
                                      <p:cBhvr>
                                        <p:cTn id="28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8" dur="10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9" dur="10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0" dur="10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1" dur="10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2" dur="10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3" presetID="53" presetClass="entr" presetSubtype="528" fill="hold" nodeType="withEffect">
                                  <p:stCondLst>
                                    <p:cond delay="8477"/>
                                  </p:stCondLst>
                                  <p:childTnLst>
                                    <p:set>
                                      <p:cBhvr>
                                        <p:cTn id="2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5" dur="1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6" dur="1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7" dur="10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8" dur="1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9" dur="1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0" presetID="53" presetClass="entr" presetSubtype="528" fill="hold" nodeType="withEffect">
                                  <p:stCondLst>
                                    <p:cond delay="7307"/>
                                  </p:stCondLst>
                                  <p:childTnLst>
                                    <p:set>
                                      <p:cBhvr>
                                        <p:cTn id="28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2" dur="1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3" dur="1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4" dur="10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45" dur="1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6" dur="1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7" presetID="53" presetClass="entr" presetSubtype="528" fill="hold" nodeType="withEffect">
                                  <p:stCondLst>
                                    <p:cond delay="7367"/>
                                  </p:stCondLst>
                                  <p:childTnLst>
                                    <p:set>
                                      <p:cBhvr>
                                        <p:cTn id="2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9" dur="1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0" dur="1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1" dur="10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2" dur="1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3" dur="1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4" presetID="53" presetClass="entr" presetSubtype="528" fill="hold" nodeType="withEffect">
                                  <p:stCondLst>
                                    <p:cond delay="7180"/>
                                  </p:stCondLst>
                                  <p:childTnLst>
                                    <p:set>
                                      <p:cBhvr>
                                        <p:cTn id="28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6" dur="1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7" dur="1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8" dur="10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9" dur="1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0" dur="1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1" presetID="53" presetClass="entr" presetSubtype="528" fill="hold" nodeType="withEffect">
                                  <p:stCondLst>
                                    <p:cond delay="11015"/>
                                  </p:stCondLst>
                                  <p:childTnLst>
                                    <p:set>
                                      <p:cBhvr>
                                        <p:cTn id="28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3" dur="10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4" dur="10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5" dur="10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66" dur="10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7" dur="10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8" presetID="53" presetClass="entr" presetSubtype="528" fill="hold" nodeType="withEffect">
                                  <p:stCondLst>
                                    <p:cond delay="8393"/>
                                  </p:stCondLst>
                                  <p:childTnLst>
                                    <p:set>
                                      <p:cBhvr>
                                        <p:cTn id="28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0" dur="10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1" dur="10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2" dur="10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3" dur="10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4" dur="10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5" presetID="53" presetClass="entr" presetSubtype="528" fill="hold" nodeType="withEffect">
                                  <p:stCondLst>
                                    <p:cond delay="7538"/>
                                  </p:stCondLst>
                                  <p:childTnLst>
                                    <p:set>
                                      <p:cBhvr>
                                        <p:cTn id="2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7" dur="10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8" dur="10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9" dur="10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0" dur="10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1" dur="10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2" presetID="53" presetClass="entr" presetSubtype="528" fill="hold" nodeType="withEffect">
                                  <p:stCondLst>
                                    <p:cond delay="7821"/>
                                  </p:stCondLst>
                                  <p:childTnLst>
                                    <p:set>
                                      <p:cBhvr>
                                        <p:cTn id="28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4" dur="10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5" dur="10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6" dur="10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7" dur="10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8" dur="10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9" presetID="53" presetClass="entr" presetSubtype="528" fill="hold" nodeType="withEffect">
                                  <p:stCondLst>
                                    <p:cond delay="7009"/>
                                  </p:stCondLst>
                                  <p:childTnLst>
                                    <p:set>
                                      <p:cBhvr>
                                        <p:cTn id="28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1" dur="10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2" dur="10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3" dur="10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94" dur="10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5" dur="10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6" presetID="53" presetClass="entr" presetSubtype="528" fill="hold" nodeType="withEffect">
                                  <p:stCondLst>
                                    <p:cond delay="10061"/>
                                  </p:stCondLst>
                                  <p:childTnLst>
                                    <p:set>
                                      <p:cBhvr>
                                        <p:cTn id="28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8" dur="10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9" dur="10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0" dur="10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01" dur="10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2" dur="10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3" presetID="53" presetClass="entr" presetSubtype="528" fill="hold" nodeType="withEffect">
                                  <p:stCondLst>
                                    <p:cond delay="6418"/>
                                  </p:stCondLst>
                                  <p:childTnLst>
                                    <p:set>
                                      <p:cBhvr>
                                        <p:cTn id="2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5" dur="10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6" dur="10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7" dur="10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08" dur="10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9" dur="10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0" presetID="53" presetClass="entr" presetSubtype="528" fill="hold" nodeType="withEffect">
                                  <p:stCondLst>
                                    <p:cond delay="11330"/>
                                  </p:stCondLst>
                                  <p:childTnLst>
                                    <p:set>
                                      <p:cBhvr>
                                        <p:cTn id="2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2" dur="10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3" dur="10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4" dur="10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5" dur="10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6" dur="10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7" presetID="53" presetClass="entr" presetSubtype="528" fill="hold" nodeType="withEffect">
                                  <p:stCondLst>
                                    <p:cond delay="7517"/>
                                  </p:stCondLst>
                                  <p:childTnLst>
                                    <p:set>
                                      <p:cBhvr>
                                        <p:cTn id="2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9" dur="10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0" dur="10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1" dur="10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2" dur="10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3" dur="10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4" presetID="53" presetClass="entr" presetSubtype="528" fill="hold" nodeType="withEffect">
                                  <p:stCondLst>
                                    <p:cond delay="6378"/>
                                  </p:stCondLst>
                                  <p:childTnLst>
                                    <p:set>
                                      <p:cBhvr>
                                        <p:cTn id="29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6" dur="10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7" dur="10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8" dur="10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9" dur="10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0" dur="10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1" presetID="53" presetClass="entr" presetSubtype="528" fill="hold" nodeType="withEffect">
                                  <p:stCondLst>
                                    <p:cond delay="7627"/>
                                  </p:stCondLst>
                                  <p:childTnLst>
                                    <p:set>
                                      <p:cBhvr>
                                        <p:cTn id="2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3" dur="10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4" dur="10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35" dur="10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6" dur="10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7" dur="10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8" presetID="53" presetClass="entr" presetSubtype="528" fill="hold" nodeType="withEffect">
                                  <p:stCondLst>
                                    <p:cond delay="7873"/>
                                  </p:stCondLst>
                                  <p:childTnLst>
                                    <p:set>
                                      <p:cBhvr>
                                        <p:cTn id="29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0" dur="10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1" dur="10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2" dur="10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43" dur="10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4" dur="10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5" presetID="53" presetClass="entr" presetSubtype="528" fill="hold" nodeType="withEffect">
                                  <p:stCondLst>
                                    <p:cond delay="9187"/>
                                  </p:stCondLst>
                                  <p:childTnLst>
                                    <p:set>
                                      <p:cBhvr>
                                        <p:cTn id="2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7" dur="100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8" dur="100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9" dur="10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0" dur="100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1" dur="100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2" presetID="53" presetClass="entr" presetSubtype="528" fill="hold" nodeType="withEffect">
                                  <p:stCondLst>
                                    <p:cond delay="7138"/>
                                  </p:stCondLst>
                                  <p:childTnLst>
                                    <p:set>
                                      <p:cBhvr>
                                        <p:cTn id="29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4" dur="10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5" dur="10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6" dur="10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7" dur="10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8" dur="10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9" presetID="53" presetClass="entr" presetSubtype="528" fill="hold" nodeType="withEffect">
                                  <p:stCondLst>
                                    <p:cond delay="10298"/>
                                  </p:stCondLst>
                                  <p:childTnLst>
                                    <p:set>
                                      <p:cBhvr>
                                        <p:cTn id="2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1" dur="10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2" dur="10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3" dur="10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4" dur="10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5" dur="10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66" presetID="53" presetClass="entr" presetSubtype="528" fill="hold" nodeType="withEffect">
                                  <p:stCondLst>
                                    <p:cond delay="10573"/>
                                  </p:stCondLst>
                                  <p:childTnLst>
                                    <p:set>
                                      <p:cBhvr>
                                        <p:cTn id="29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8" dur="100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9" dur="100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0" dur="10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1" dur="100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2" dur="100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3" presetID="53" presetClass="entr" presetSubtype="528" fill="hold" nodeType="withEffect">
                                  <p:stCondLst>
                                    <p:cond delay="7023"/>
                                  </p:stCondLst>
                                  <p:childTnLst>
                                    <p:set>
                                      <p:cBhvr>
                                        <p:cTn id="2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5" dur="10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6" dur="10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7" dur="10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8" dur="10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9" dur="10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0" presetID="53" presetClass="entr" presetSubtype="528" fill="hold" nodeType="withEffect">
                                  <p:stCondLst>
                                    <p:cond delay="6078"/>
                                  </p:stCondLst>
                                  <p:childTnLst>
                                    <p:set>
                                      <p:cBhvr>
                                        <p:cTn id="29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2" dur="10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3" dur="10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84" dur="10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5" dur="10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6" dur="10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7" presetID="53" presetClass="entr" presetSubtype="528" fill="hold" nodeType="withEffect">
                                  <p:stCondLst>
                                    <p:cond delay="7671"/>
                                  </p:stCondLst>
                                  <p:childTnLst>
                                    <p:set>
                                      <p:cBhvr>
                                        <p:cTn id="29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9" dur="10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0" dur="10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1" dur="10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92" dur="10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3" dur="10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4" presetID="53" presetClass="entr" presetSubtype="528" fill="hold" nodeType="withEffect">
                                  <p:stCondLst>
                                    <p:cond delay="8398"/>
                                  </p:stCondLst>
                                  <p:childTnLst>
                                    <p:set>
                                      <p:cBhvr>
                                        <p:cTn id="2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6" dur="10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7" dur="10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8" dur="10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99" dur="10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0" dur="10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1" presetID="53" presetClass="entr" presetSubtype="528" fill="hold" nodeType="withEffect">
                                  <p:stCondLst>
                                    <p:cond delay="10186"/>
                                  </p:stCondLst>
                                  <p:childTnLst>
                                    <p:set>
                                      <p:cBhvr>
                                        <p:cTn id="30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3" dur="10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4" dur="10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5" dur="10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06" dur="10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7" dur="10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8" presetID="53" presetClass="entr" presetSubtype="528" fill="hold" nodeType="withEffect">
                                  <p:stCondLst>
                                    <p:cond delay="9340"/>
                                  </p:stCondLst>
                                  <p:childTnLst>
                                    <p:set>
                                      <p:cBhvr>
                                        <p:cTn id="30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0" dur="10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1" dur="10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2" dur="10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13" dur="10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4" dur="10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5" presetID="53" presetClass="entr" presetSubtype="528" fill="hold" nodeType="withEffect">
                                  <p:stCondLst>
                                    <p:cond delay="7825"/>
                                  </p:stCondLst>
                                  <p:childTnLst>
                                    <p:set>
                                      <p:cBhvr>
                                        <p:cTn id="3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7" dur="10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8" dur="10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9" dur="10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0" dur="10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1" dur="10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2" presetID="53" presetClass="entr" presetSubtype="528" fill="hold" nodeType="withEffect">
                                  <p:stCondLst>
                                    <p:cond delay="9254"/>
                                  </p:stCondLst>
                                  <p:childTnLst>
                                    <p:set>
                                      <p:cBhvr>
                                        <p:cTn id="3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4" dur="10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5" dur="10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26" dur="10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7" dur="10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8" dur="10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9" presetID="53" presetClass="entr" presetSubtype="528" fill="hold" nodeType="withEffect">
                                  <p:stCondLst>
                                    <p:cond delay="9471"/>
                                  </p:stCondLst>
                                  <p:childTnLst>
                                    <p:set>
                                      <p:cBhvr>
                                        <p:cTn id="30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1" dur="10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2" dur="10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3" dur="10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4" dur="10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5" dur="10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6" presetID="53" presetClass="entr" presetSubtype="528" fill="hold" nodeType="withEffect">
                                  <p:stCondLst>
                                    <p:cond delay="6112"/>
                                  </p:stCondLst>
                                  <p:childTnLst>
                                    <p:set>
                                      <p:cBhvr>
                                        <p:cTn id="30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8" dur="10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9" dur="10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0" dur="10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41" dur="10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2" dur="10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43" presetID="53" presetClass="entr" presetSubtype="528" fill="hold" nodeType="withEffect">
                                  <p:stCondLst>
                                    <p:cond delay="9411"/>
                                  </p:stCondLst>
                                  <p:childTnLst>
                                    <p:set>
                                      <p:cBhvr>
                                        <p:cTn id="30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5" dur="10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6" dur="10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7" dur="10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48" dur="10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9" dur="10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0" presetID="53" presetClass="entr" presetSubtype="528" fill="hold" nodeType="withEffect">
                                  <p:stCondLst>
                                    <p:cond delay="11406"/>
                                  </p:stCondLst>
                                  <p:childTnLst>
                                    <p:set>
                                      <p:cBhvr>
                                        <p:cTn id="3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2" dur="10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3" dur="10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4" dur="10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55" dur="10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6" dur="10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7" presetID="53" presetClass="entr" presetSubtype="528" fill="hold" nodeType="withEffect">
                                  <p:stCondLst>
                                    <p:cond delay="7242"/>
                                  </p:stCondLst>
                                  <p:childTnLst>
                                    <p:set>
                                      <p:cBhvr>
                                        <p:cTn id="30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9" dur="10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0" dur="10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1" dur="10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62" dur="10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3" dur="10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4" presetID="53" presetClass="entr" presetSubtype="528" fill="hold" nodeType="withEffect">
                                  <p:stCondLst>
                                    <p:cond delay="11035"/>
                                  </p:stCondLst>
                                  <p:childTnLst>
                                    <p:set>
                                      <p:cBhvr>
                                        <p:cTn id="30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6" dur="10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7" dur="10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8" dur="10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69" dur="10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0" dur="10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71" presetID="53" presetClass="entr" presetSubtype="528" fill="hold" nodeType="withEffect">
                                  <p:stCondLst>
                                    <p:cond delay="8609"/>
                                  </p:stCondLst>
                                  <p:childTnLst>
                                    <p:set>
                                      <p:cBhvr>
                                        <p:cTn id="30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3" dur="10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4" dur="10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5" dur="10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6" dur="10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7" dur="10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78" presetID="53" presetClass="entr" presetSubtype="528" fill="hold" nodeType="withEffect">
                                  <p:stCondLst>
                                    <p:cond delay="9370"/>
                                  </p:stCondLst>
                                  <p:childTnLst>
                                    <p:set>
                                      <p:cBhvr>
                                        <p:cTn id="3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0" dur="10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1" dur="10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2" dur="10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3" dur="10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4" dur="10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5" presetID="53" presetClass="entr" presetSubtype="528" fill="hold" nodeType="withEffect">
                                  <p:stCondLst>
                                    <p:cond delay="9977"/>
                                  </p:stCondLst>
                                  <p:childTnLst>
                                    <p:set>
                                      <p:cBhvr>
                                        <p:cTn id="30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7" dur="10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8" dur="10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9" dur="10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0" dur="10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1" dur="10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2" presetID="53" presetClass="entr" presetSubtype="528" fill="hold" nodeType="withEffect">
                                  <p:stCondLst>
                                    <p:cond delay="8346"/>
                                  </p:stCondLst>
                                  <p:childTnLst>
                                    <p:set>
                                      <p:cBhvr>
                                        <p:cTn id="30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4" dur="10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5" dur="10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6" dur="10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7" dur="10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8" dur="10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9" presetID="53" presetClass="entr" presetSubtype="528" fill="hold" nodeType="withEffect">
                                  <p:stCondLst>
                                    <p:cond delay="11909"/>
                                  </p:stCondLst>
                                  <p:childTnLst>
                                    <p:set>
                                      <p:cBhvr>
                                        <p:cTn id="3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01" dur="10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2" dur="10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03" dur="10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04" dur="10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5" dur="10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6" presetID="53" presetClass="entr" presetSubtype="528" fill="hold" nodeType="withEffect">
                                  <p:stCondLst>
                                    <p:cond delay="7588"/>
                                  </p:stCondLst>
                                  <p:childTnLst>
                                    <p:set>
                                      <p:cBhvr>
                                        <p:cTn id="3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08" dur="10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9" dur="10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0" dur="10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11" dur="10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2" dur="10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13" presetID="53" presetClass="entr" presetSubtype="528" fill="hold" nodeType="withEffect">
                                  <p:stCondLst>
                                    <p:cond delay="6620"/>
                                  </p:stCondLst>
                                  <p:childTnLst>
                                    <p:set>
                                      <p:cBhvr>
                                        <p:cTn id="3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5" dur="10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6" dur="10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7" dur="10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18" dur="10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9" dur="10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20" presetID="53" presetClass="entr" presetSubtype="528" fill="hold" nodeType="withEffect">
                                  <p:stCondLst>
                                    <p:cond delay="9408"/>
                                  </p:stCondLst>
                                  <p:childTnLst>
                                    <p:set>
                                      <p:cBhvr>
                                        <p:cTn id="3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2" dur="10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3" dur="10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24" dur="10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25" dur="10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6" dur="10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27" presetID="53" presetClass="entr" presetSubtype="528" fill="hold" nodeType="withEffect">
                                  <p:stCondLst>
                                    <p:cond delay="9837"/>
                                  </p:stCondLst>
                                  <p:childTnLst>
                                    <p:set>
                                      <p:cBhvr>
                                        <p:cTn id="3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9" dur="10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0" dur="10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1" dur="10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2" dur="10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3" dur="10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4" presetID="53" presetClass="entr" presetSubtype="528" fill="hold" nodeType="withEffect">
                                  <p:stCondLst>
                                    <p:cond delay="8458"/>
                                  </p:stCondLst>
                                  <p:childTnLst>
                                    <p:set>
                                      <p:cBhvr>
                                        <p:cTn id="3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6" dur="10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7" dur="10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8" dur="10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9" dur="10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0" dur="10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1" presetID="53" presetClass="entr" presetSubtype="528" fill="hold" nodeType="withEffect">
                                  <p:stCondLst>
                                    <p:cond delay="8404"/>
                                  </p:stCondLst>
                                  <p:childTnLst>
                                    <p:set>
                                      <p:cBhvr>
                                        <p:cTn id="3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3" dur="10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4" dur="10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5" dur="10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6" dur="10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7" dur="10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8" presetID="53" presetClass="entr" presetSubtype="528" fill="hold" nodeType="withEffect">
                                  <p:stCondLst>
                                    <p:cond delay="9180"/>
                                  </p:stCondLst>
                                  <p:childTnLst>
                                    <p:set>
                                      <p:cBhvr>
                                        <p:cTn id="3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0" dur="10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1" dur="10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2" dur="10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53" dur="10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4" dur="10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55" presetID="53" presetClass="entr" presetSubtype="528" fill="hold" nodeType="withEffect">
                                  <p:stCondLst>
                                    <p:cond delay="8603"/>
                                  </p:stCondLst>
                                  <p:childTnLst>
                                    <p:set>
                                      <p:cBhvr>
                                        <p:cTn id="3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7" dur="100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8" dur="100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9" dur="10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0" dur="100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1" dur="100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62" presetID="53" presetClass="entr" presetSubtype="528" fill="hold" nodeType="withEffect">
                                  <p:stCondLst>
                                    <p:cond delay="9352"/>
                                  </p:stCondLst>
                                  <p:childTnLst>
                                    <p:set>
                                      <p:cBhvr>
                                        <p:cTn id="3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4" dur="100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5" dur="100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6" dur="10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7" dur="100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8" dur="100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69" presetID="53" presetClass="entr" presetSubtype="528" fill="hold" nodeType="withEffect">
                                  <p:stCondLst>
                                    <p:cond delay="8255"/>
                                  </p:stCondLst>
                                  <p:childTnLst>
                                    <p:set>
                                      <p:cBhvr>
                                        <p:cTn id="3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1" dur="1000" fill="hold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2" dur="1000" fill="hold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73" dur="10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74" dur="1000" fill="hold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5" dur="1000" fill="hold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76" presetID="53" presetClass="entr" presetSubtype="528" fill="hold" nodeType="withEffect">
                                  <p:stCondLst>
                                    <p:cond delay="6784"/>
                                  </p:stCondLst>
                                  <p:childTnLst>
                                    <p:set>
                                      <p:cBhvr>
                                        <p:cTn id="3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8" dur="10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9" dur="10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0" dur="10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1" dur="10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2" dur="10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3" presetID="53" presetClass="entr" presetSubtype="528" fill="hold" nodeType="withEffect">
                                  <p:stCondLst>
                                    <p:cond delay="10763"/>
                                  </p:stCondLst>
                                  <p:childTnLst>
                                    <p:set>
                                      <p:cBhvr>
                                        <p:cTn id="3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5" dur="100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6" dur="100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7" dur="10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8" dur="100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9" dur="100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0" presetID="53" presetClass="entr" presetSubtype="528" fill="hold" nodeType="withEffect">
                                  <p:stCondLst>
                                    <p:cond delay="10795"/>
                                  </p:stCondLst>
                                  <p:childTnLst>
                                    <p:set>
                                      <p:cBhvr>
                                        <p:cTn id="3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2" dur="100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3" dur="100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4" dur="10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95" dur="100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6" dur="100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7" presetID="53" presetClass="entr" presetSubtype="528" fill="hold" nodeType="withEffect">
                                  <p:stCondLst>
                                    <p:cond delay="7963"/>
                                  </p:stCondLst>
                                  <p:childTnLst>
                                    <p:set>
                                      <p:cBhvr>
                                        <p:cTn id="3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9" dur="10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0" dur="10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01" dur="10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02" dur="10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3" dur="10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04" presetID="53" presetClass="entr" presetSubtype="528" fill="hold" nodeType="withEffect">
                                  <p:stCondLst>
                                    <p:cond delay="6364"/>
                                  </p:stCondLst>
                                  <p:childTnLst>
                                    <p:set>
                                      <p:cBhvr>
                                        <p:cTn id="3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6" dur="10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7" dur="10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08" dur="1000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09" dur="10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0" dur="10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1" presetID="53" presetClass="entr" presetSubtype="528" fill="hold" nodeType="withEffect">
                                  <p:stCondLst>
                                    <p:cond delay="10932"/>
                                  </p:stCondLst>
                                  <p:childTnLst>
                                    <p:set>
                                      <p:cBhvr>
                                        <p:cTn id="3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3" dur="100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4" dur="100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5" dur="10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16" dur="100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7" dur="100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8" presetID="53" presetClass="entr" presetSubtype="528" fill="hold" nodeType="withEffect">
                                  <p:stCondLst>
                                    <p:cond delay="8580"/>
                                  </p:stCondLst>
                                  <p:childTnLst>
                                    <p:set>
                                      <p:cBhvr>
                                        <p:cTn id="3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0" dur="100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1" dur="100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22" dur="10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3" dur="100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4" dur="100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5" presetID="53" presetClass="entr" presetSubtype="528" fill="hold" nodeType="withEffect">
                                  <p:stCondLst>
                                    <p:cond delay="8460"/>
                                  </p:stCondLst>
                                  <p:childTnLst>
                                    <p:set>
                                      <p:cBhvr>
                                        <p:cTn id="3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7" dur="10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8" dur="10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29" dur="10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0" dur="10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1" dur="10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32" presetID="53" presetClass="entr" presetSubtype="528" fill="hold" nodeType="withEffect">
                                  <p:stCondLst>
                                    <p:cond delay="9729"/>
                                  </p:stCondLst>
                                  <p:childTnLst>
                                    <p:set>
                                      <p:cBhvr>
                                        <p:cTn id="3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4" dur="1000" fill="hold"/>
                                        <p:tgtEl>
                                          <p:spTgt spid="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5" dur="1000" fill="hold"/>
                                        <p:tgtEl>
                                          <p:spTgt spid="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36" dur="10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7" dur="1000" fill="hold"/>
                                        <p:tgtEl>
                                          <p:spTgt spid="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8" dur="1000" fill="hold"/>
                                        <p:tgtEl>
                                          <p:spTgt spid="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39" presetID="53" presetClass="entr" presetSubtype="528" fill="hold" nodeType="withEffect">
                                  <p:stCondLst>
                                    <p:cond delay="8178"/>
                                  </p:stCondLst>
                                  <p:childTnLst>
                                    <p:set>
                                      <p:cBhvr>
                                        <p:cTn id="3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1" dur="10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2" dur="10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3" dur="10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44" dur="10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5" dur="10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46" presetID="53" presetClass="entr" presetSubtype="52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8" dur="10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9" dur="10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0" dur="10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51" dur="10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2" dur="10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3" presetID="53" presetClass="entr" presetSubtype="528" fill="hold" nodeType="withEffect">
                                  <p:stCondLst>
                                    <p:cond delay="7653"/>
                                  </p:stCondLst>
                                  <p:childTnLst>
                                    <p:set>
                                      <p:cBhvr>
                                        <p:cTn id="3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55" dur="1000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6" dur="1000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7" dur="10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58" dur="1000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9" dur="1000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0" presetID="53" presetClass="entr" presetSubtype="528" fill="hold" nodeType="withEffect">
                                  <p:stCondLst>
                                    <p:cond delay="11477"/>
                                  </p:stCondLst>
                                  <p:childTnLst>
                                    <p:set>
                                      <p:cBhvr>
                                        <p:cTn id="3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2" dur="10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3" dur="10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4" dur="10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65" dur="10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6" dur="10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7" presetID="53" presetClass="entr" presetSubtype="528" fill="hold" nodeType="withEffect">
                                  <p:stCondLst>
                                    <p:cond delay="9990"/>
                                  </p:stCondLst>
                                  <p:childTnLst>
                                    <p:set>
                                      <p:cBhvr>
                                        <p:cTn id="3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9" dur="100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0" dur="100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71" dur="10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2" dur="100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3" dur="100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74" presetID="53" presetClass="entr" presetSubtype="528" fill="hold" nodeType="withEffect">
                                  <p:stCondLst>
                                    <p:cond delay="7692"/>
                                  </p:stCondLst>
                                  <p:childTnLst>
                                    <p:set>
                                      <p:cBhvr>
                                        <p:cTn id="3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6" dur="10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7" dur="10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78" dur="10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9" dur="10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0" dur="10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81" presetID="53" presetClass="entr" presetSubtype="528" fill="hold" nodeType="withEffect">
                                  <p:stCondLst>
                                    <p:cond delay="11945"/>
                                  </p:stCondLst>
                                  <p:childTnLst>
                                    <p:set>
                                      <p:cBhvr>
                                        <p:cTn id="3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3" dur="10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4" dur="10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85" dur="10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6" dur="10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7" dur="10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88" presetID="53" presetClass="entr" presetSubtype="528" fill="hold" nodeType="withEffect">
                                  <p:stCondLst>
                                    <p:cond delay="8501"/>
                                  </p:stCondLst>
                                  <p:childTnLst>
                                    <p:set>
                                      <p:cBhvr>
                                        <p:cTn id="3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0" dur="10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1" dur="10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2" dur="10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93" dur="10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4" dur="10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5" presetID="53" presetClass="entr" presetSubtype="528" fill="hold" nodeType="withEffect">
                                  <p:stCondLst>
                                    <p:cond delay="8521"/>
                                  </p:stCondLst>
                                  <p:childTnLst>
                                    <p:set>
                                      <p:cBhvr>
                                        <p:cTn id="3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7" dur="10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8" dur="10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9" dur="10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0" dur="10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1" dur="10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2" presetID="53" presetClass="entr" presetSubtype="528" fill="hold" nodeType="withEffect">
                                  <p:stCondLst>
                                    <p:cond delay="10955"/>
                                  </p:stCondLst>
                                  <p:childTnLst>
                                    <p:set>
                                      <p:cBhvr>
                                        <p:cTn id="3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04" dur="10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5" dur="10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6" dur="10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7" dur="10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8" dur="10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9" presetID="53" presetClass="entr" presetSubtype="528" fill="hold" nodeType="withEffect">
                                  <p:stCondLst>
                                    <p:cond delay="6179"/>
                                  </p:stCondLst>
                                  <p:childTnLst>
                                    <p:set>
                                      <p:cBhvr>
                                        <p:cTn id="3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1" dur="10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2" dur="10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3" dur="1000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14" dur="10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5" dur="10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16" presetID="53" presetClass="entr" presetSubtype="528" fill="hold" nodeType="withEffect">
                                  <p:stCondLst>
                                    <p:cond delay="6332"/>
                                  </p:stCondLst>
                                  <p:childTnLst>
                                    <p:set>
                                      <p:cBhvr>
                                        <p:cTn id="3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8" dur="10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9" dur="10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20" dur="100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1" dur="10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2" dur="10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23" presetID="53" presetClass="entr" presetSubtype="528" fill="hold" nodeType="withEffect">
                                  <p:stCondLst>
                                    <p:cond delay="9168"/>
                                  </p:stCondLst>
                                  <p:childTnLst>
                                    <p:set>
                                      <p:cBhvr>
                                        <p:cTn id="3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5" dur="1000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6" dur="1000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27" dur="1000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8" dur="1000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9" dur="1000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0" presetID="53" presetClass="entr" presetSubtype="528" fill="hold" nodeType="withEffect">
                                  <p:stCondLst>
                                    <p:cond delay="8978"/>
                                  </p:stCondLst>
                                  <p:childTnLst>
                                    <p:set>
                                      <p:cBhvr>
                                        <p:cTn id="3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32" dur="100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3" dur="100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4" dur="10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35" dur="100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6" dur="100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7" presetID="53" presetClass="entr" presetSubtype="528" fill="hold" nodeType="withEffect">
                                  <p:stCondLst>
                                    <p:cond delay="8068"/>
                                  </p:stCondLst>
                                  <p:childTnLst>
                                    <p:set>
                                      <p:cBhvr>
                                        <p:cTn id="3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39" dur="100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0" dur="100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1" dur="10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42" dur="100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3" dur="100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4" presetID="53" presetClass="entr" presetSubtype="528" fill="hold" nodeType="withEffect">
                                  <p:stCondLst>
                                    <p:cond delay="9790"/>
                                  </p:stCondLst>
                                  <p:childTnLst>
                                    <p:set>
                                      <p:cBhvr>
                                        <p:cTn id="3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46" dur="10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7" dur="10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8" dur="100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49" dur="10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0" dur="10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51" presetID="53" presetClass="entr" presetSubtype="528" fill="hold" nodeType="withEffect">
                                  <p:stCondLst>
                                    <p:cond delay="8495"/>
                                  </p:stCondLst>
                                  <p:childTnLst>
                                    <p:set>
                                      <p:cBhvr>
                                        <p:cTn id="3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3" dur="1000" fill="hold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4" dur="1000" fill="hold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55" dur="10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56" dur="1000" fill="hold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7" dur="1000" fill="hold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58" presetID="53" presetClass="entr" presetSubtype="528" fill="hold" nodeType="withEffect">
                                  <p:stCondLst>
                                    <p:cond delay="11260"/>
                                  </p:stCondLst>
                                  <p:childTnLst>
                                    <p:set>
                                      <p:cBhvr>
                                        <p:cTn id="3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0" dur="10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1" dur="10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62" dur="10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63" dur="10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4" dur="10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65" presetID="53" presetClass="entr" presetSubtype="528" fill="hold" nodeType="withEffect">
                                  <p:stCondLst>
                                    <p:cond delay="8240"/>
                                  </p:stCondLst>
                                  <p:childTnLst>
                                    <p:set>
                                      <p:cBhvr>
                                        <p:cTn id="3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7" dur="1000" fill="hold"/>
                                        <p:tgtEl>
                                          <p:spTgt spid="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8" dur="1000" fill="hold"/>
                                        <p:tgtEl>
                                          <p:spTgt spid="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69" dur="100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0" dur="1000" fill="hold"/>
                                        <p:tgtEl>
                                          <p:spTgt spid="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1" dur="1000" fill="hold"/>
                                        <p:tgtEl>
                                          <p:spTgt spid="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2" presetID="53" presetClass="entr" presetSubtype="528" fill="hold" nodeType="withEffect">
                                  <p:stCondLst>
                                    <p:cond delay="7907"/>
                                  </p:stCondLst>
                                  <p:childTnLst>
                                    <p:set>
                                      <p:cBhvr>
                                        <p:cTn id="3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4" dur="1000" fill="hold"/>
                                        <p:tgtEl>
                                          <p:spTgt spid="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5" dur="1000" fill="hold"/>
                                        <p:tgtEl>
                                          <p:spTgt spid="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6" dur="100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7" dur="1000" fill="hold"/>
                                        <p:tgtEl>
                                          <p:spTgt spid="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8" dur="1000" fill="hold"/>
                                        <p:tgtEl>
                                          <p:spTgt spid="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9" presetID="53" presetClass="entr" presetSubtype="528" fill="hold" nodeType="withEffect">
                                  <p:stCondLst>
                                    <p:cond delay="7041"/>
                                  </p:stCondLst>
                                  <p:childTnLst>
                                    <p:set>
                                      <p:cBhvr>
                                        <p:cTn id="3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81" dur="1000" fill="hold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2" dur="1000" fill="hold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3" dur="100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84" dur="1000" fill="hold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5" dur="1000" fill="hold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86" presetID="53" presetClass="entr" presetSubtype="528" fill="hold" nodeType="withEffect">
                                  <p:stCondLst>
                                    <p:cond delay="11027"/>
                                  </p:stCondLst>
                                  <p:childTnLst>
                                    <p:set>
                                      <p:cBhvr>
                                        <p:cTn id="3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88" dur="100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9" dur="100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0" dur="100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1" dur="100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2" dur="100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3" presetID="53" presetClass="entr" presetSubtype="528" fill="hold" nodeType="withEffect">
                                  <p:stCondLst>
                                    <p:cond delay="9354"/>
                                  </p:stCondLst>
                                  <p:childTnLst>
                                    <p:set>
                                      <p:cBhvr>
                                        <p:cTn id="3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5" dur="100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6" dur="100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7" dur="10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8" dur="100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9" dur="100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00" presetID="53" presetClass="entr" presetSubtype="528" fill="hold" nodeType="withEffect">
                                  <p:stCondLst>
                                    <p:cond delay="10581"/>
                                  </p:stCondLst>
                                  <p:childTnLst>
                                    <p:set>
                                      <p:cBhvr>
                                        <p:cTn id="3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02" dur="100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3" dur="100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04" dur="100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05" dur="100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6" dur="100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07" presetID="53" presetClass="entr" presetSubtype="528" fill="hold" nodeType="withEffect">
                                  <p:stCondLst>
                                    <p:cond delay="7997"/>
                                  </p:stCondLst>
                                  <p:childTnLst>
                                    <p:set>
                                      <p:cBhvr>
                                        <p:cTn id="3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09" dur="1000" fill="hold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0" dur="1000" fill="hold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11" dur="100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12" dur="1000" fill="hold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3" dur="1000" fill="hold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4" presetID="53" presetClass="entr" presetSubtype="528" fill="hold" nodeType="withEffect">
                                  <p:stCondLst>
                                    <p:cond delay="9646"/>
                                  </p:stCondLst>
                                  <p:childTnLst>
                                    <p:set>
                                      <p:cBhvr>
                                        <p:cTn id="3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6" dur="1000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7" dur="1000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18" dur="100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19" dur="1000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0" dur="1000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1" presetID="53" presetClass="entr" presetSubtype="528" fill="hold" nodeType="withEffect">
                                  <p:stCondLst>
                                    <p:cond delay="9438"/>
                                  </p:stCondLst>
                                  <p:childTnLst>
                                    <p:set>
                                      <p:cBhvr>
                                        <p:cTn id="3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3" dur="1000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4" dur="1000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25" dur="10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26" dur="1000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7" dur="1000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8" presetID="53" presetClass="entr" presetSubtype="528" fill="hold" nodeType="withEffect">
                                  <p:stCondLst>
                                    <p:cond delay="10257"/>
                                  </p:stCondLst>
                                  <p:childTnLst>
                                    <p:set>
                                      <p:cBhvr>
                                        <p:cTn id="3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0" dur="1000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1" dur="1000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2" dur="100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33" dur="1000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4" dur="1000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35" presetID="53" presetClass="entr" presetSubtype="528" fill="hold" nodeType="withEffect">
                                  <p:stCondLst>
                                    <p:cond delay="8780"/>
                                  </p:stCondLst>
                                  <p:childTnLst>
                                    <p:set>
                                      <p:cBhvr>
                                        <p:cTn id="3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7" dur="10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8" dur="10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9" dur="100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0" dur="10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1" dur="10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42" presetID="53" presetClass="entr" presetSubtype="528" fill="hold" nodeType="withEffect">
                                  <p:stCondLst>
                                    <p:cond delay="6542"/>
                                  </p:stCondLst>
                                  <p:childTnLst>
                                    <p:set>
                                      <p:cBhvr>
                                        <p:cTn id="3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4" dur="10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5" dur="10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6" dur="10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7" dur="10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8" dur="10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49" presetID="53" presetClass="entr" presetSubtype="528" fill="hold" nodeType="withEffect">
                                  <p:stCondLst>
                                    <p:cond delay="6148"/>
                                  </p:stCondLst>
                                  <p:childTnLst>
                                    <p:set>
                                      <p:cBhvr>
                                        <p:cTn id="3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51" dur="10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2" dur="10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3" dur="100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54" dur="10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5" dur="10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6" presetID="53" presetClass="entr" presetSubtype="528" fill="hold" nodeType="withEffect">
                                  <p:stCondLst>
                                    <p:cond delay="7893"/>
                                  </p:stCondLst>
                                  <p:childTnLst>
                                    <p:set>
                                      <p:cBhvr>
                                        <p:cTn id="3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58" dur="10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9" dur="10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60" dur="100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1" dur="10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2" dur="10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3" presetID="53" presetClass="entr" presetSubtype="528" fill="hold" nodeType="withEffect">
                                  <p:stCondLst>
                                    <p:cond delay="11331"/>
                                  </p:stCondLst>
                                  <p:childTnLst>
                                    <p:set>
                                      <p:cBhvr>
                                        <p:cTn id="3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65" dur="10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6" dur="10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67" dur="10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8" dur="10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9" dur="10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70" presetID="53" presetClass="entr" presetSubtype="528" fill="hold" nodeType="withEffect">
                                  <p:stCondLst>
                                    <p:cond delay="7257"/>
                                  </p:stCondLst>
                                  <p:childTnLst>
                                    <p:set>
                                      <p:cBhvr>
                                        <p:cTn id="3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2" dur="10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3" dur="10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74" dur="10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75" dur="10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6" dur="10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77" presetID="53" presetClass="entr" presetSubtype="528" fill="hold" nodeType="withEffect">
                                  <p:stCondLst>
                                    <p:cond delay="7648"/>
                                  </p:stCondLst>
                                  <p:childTnLst>
                                    <p:set>
                                      <p:cBhvr>
                                        <p:cTn id="3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9" dur="10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0" dur="10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81" dur="10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82" dur="10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3" dur="10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4" presetID="53" presetClass="entr" presetSubtype="528" fill="hold" nodeType="withEffect">
                                  <p:stCondLst>
                                    <p:cond delay="7428"/>
                                  </p:stCondLst>
                                  <p:childTnLst>
                                    <p:set>
                                      <p:cBhvr>
                                        <p:cTn id="3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6" dur="10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7" dur="10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88" dur="10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89" dur="10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0" dur="10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91" presetID="53" presetClass="entr" presetSubtype="528" fill="hold" nodeType="withEffect">
                                  <p:stCondLst>
                                    <p:cond delay="8122"/>
                                  </p:stCondLst>
                                  <p:childTnLst>
                                    <p:set>
                                      <p:cBhvr>
                                        <p:cTn id="3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3" dur="100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4" dur="100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5" dur="10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96" dur="100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7" dur="100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98" presetID="53" presetClass="entr" presetSubtype="528" fill="hold" nodeType="withEffect">
                                  <p:stCondLst>
                                    <p:cond delay="11062"/>
                                  </p:stCondLst>
                                  <p:childTnLst>
                                    <p:set>
                                      <p:cBhvr>
                                        <p:cTn id="3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0" dur="100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1" dur="100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02" dur="10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03" dur="100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4" dur="100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05" presetID="53" presetClass="entr" presetSubtype="528" fill="hold" nodeType="withEffect">
                                  <p:stCondLst>
                                    <p:cond delay="7365"/>
                                  </p:stCondLst>
                                  <p:childTnLst>
                                    <p:set>
                                      <p:cBhvr>
                                        <p:cTn id="3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7" dur="10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8" dur="10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09" dur="10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0" dur="10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1" dur="10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2" presetID="53" presetClass="entr" presetSubtype="528" fill="hold" nodeType="withEffect">
                                  <p:stCondLst>
                                    <p:cond delay="7439"/>
                                  </p:stCondLst>
                                  <p:childTnLst>
                                    <p:set>
                                      <p:cBhvr>
                                        <p:cTn id="3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4" dur="10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5" dur="10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16" dur="10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7" dur="10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8" dur="10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9" presetID="53" presetClass="entr" presetSubtype="528" fill="hold" nodeType="withEffect">
                                  <p:stCondLst>
                                    <p:cond delay="11350"/>
                                  </p:stCondLst>
                                  <p:childTnLst>
                                    <p:set>
                                      <p:cBhvr>
                                        <p:cTn id="3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1" dur="10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2" dur="10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3" dur="10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24" dur="10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5" dur="10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26" presetID="53" presetClass="entr" presetSubtype="528" fill="hold" nodeType="withEffect">
                                  <p:stCondLst>
                                    <p:cond delay="7909"/>
                                  </p:stCondLst>
                                  <p:childTnLst>
                                    <p:set>
                                      <p:cBhvr>
                                        <p:cTn id="3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8" dur="10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9" dur="10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0" dur="100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31" dur="10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2" dur="10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3" presetID="53" presetClass="entr" presetSubtype="528" fill="hold" nodeType="withEffect">
                                  <p:stCondLst>
                                    <p:cond delay="11367"/>
                                  </p:stCondLst>
                                  <p:childTnLst>
                                    <p:set>
                                      <p:cBhvr>
                                        <p:cTn id="3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5" dur="10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6" dur="10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7" dur="100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38" dur="10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9" dur="10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0" presetID="53" presetClass="entr" presetSubtype="528" fill="hold" nodeType="withEffect">
                                  <p:stCondLst>
                                    <p:cond delay="8772"/>
                                  </p:stCondLst>
                                  <p:childTnLst>
                                    <p:set>
                                      <p:cBhvr>
                                        <p:cTn id="3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2" dur="10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3" dur="10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4" dur="100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45" dur="10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6" dur="10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7" presetID="53" presetClass="entr" presetSubtype="528" fill="hold" nodeType="withEffect">
                                  <p:stCondLst>
                                    <p:cond delay="6659"/>
                                  </p:stCondLst>
                                  <p:childTnLst>
                                    <p:set>
                                      <p:cBhvr>
                                        <p:cTn id="3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9" dur="100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0" dur="100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1" dur="100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52" dur="100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3" dur="100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54" presetID="53" presetClass="entr" presetSubtype="528" fill="hold" nodeType="withEffect">
                                  <p:stCondLst>
                                    <p:cond delay="8364"/>
                                  </p:stCondLst>
                                  <p:childTnLst>
                                    <p:set>
                                      <p:cBhvr>
                                        <p:cTn id="3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56" dur="10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7" dur="10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8" dur="100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59" dur="10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0" dur="10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61" presetID="53" presetClass="entr" presetSubtype="528" fill="hold" nodeType="withEffect">
                                  <p:stCondLst>
                                    <p:cond delay="8532"/>
                                  </p:stCondLst>
                                  <p:childTnLst>
                                    <p:set>
                                      <p:cBhvr>
                                        <p:cTn id="3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3" dur="1000" fill="hold"/>
                                        <p:tgtEl>
                                          <p:spTgt spid="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4" dur="1000" fill="hold"/>
                                        <p:tgtEl>
                                          <p:spTgt spid="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65" dur="10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66" dur="1000" fill="hold"/>
                                        <p:tgtEl>
                                          <p:spTgt spid="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7" dur="1000" fill="hold"/>
                                        <p:tgtEl>
                                          <p:spTgt spid="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68" presetID="53" presetClass="entr" presetSubtype="528" fill="hold" nodeType="withEffect">
                                  <p:stCondLst>
                                    <p:cond delay="7489"/>
                                  </p:stCondLst>
                                  <p:childTnLst>
                                    <p:set>
                                      <p:cBhvr>
                                        <p:cTn id="3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0" dur="100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1" dur="100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72" dur="10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73" dur="100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4" dur="100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75" presetID="53" presetClass="entr" presetSubtype="528" fill="hold" nodeType="withEffect">
                                  <p:stCondLst>
                                    <p:cond delay="10942"/>
                                  </p:stCondLst>
                                  <p:childTnLst>
                                    <p:set>
                                      <p:cBhvr>
                                        <p:cTn id="3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7" dur="100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8" dur="100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79" dur="100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80" dur="100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1" dur="100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82" presetID="53" presetClass="entr" presetSubtype="528" fill="hold" nodeType="withEffect">
                                  <p:stCondLst>
                                    <p:cond delay="11512"/>
                                  </p:stCondLst>
                                  <p:childTnLst>
                                    <p:set>
                                      <p:cBhvr>
                                        <p:cTn id="3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84" dur="1000" fill="hold"/>
                                        <p:tgtEl>
                                          <p:spTgt spid="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5" dur="1000" fill="hold"/>
                                        <p:tgtEl>
                                          <p:spTgt spid="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86" dur="10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87" dur="1000" fill="hold"/>
                                        <p:tgtEl>
                                          <p:spTgt spid="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8" dur="1000" fill="hold"/>
                                        <p:tgtEl>
                                          <p:spTgt spid="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89" presetID="53" presetClass="entr" presetSubtype="528" fill="hold" nodeType="withEffect">
                                  <p:stCondLst>
                                    <p:cond delay="7354"/>
                                  </p:stCondLst>
                                  <p:childTnLst>
                                    <p:set>
                                      <p:cBhvr>
                                        <p:cTn id="3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1" dur="1000" fill="hold"/>
                                        <p:tgtEl>
                                          <p:spTgt spid="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2" dur="1000" fill="hold"/>
                                        <p:tgtEl>
                                          <p:spTgt spid="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3" dur="100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94" dur="1000" fill="hold"/>
                                        <p:tgtEl>
                                          <p:spTgt spid="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5" dur="1000" fill="hold"/>
                                        <p:tgtEl>
                                          <p:spTgt spid="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96" presetID="53" presetClass="entr" presetSubtype="528" fill="hold" nodeType="withEffect">
                                  <p:stCondLst>
                                    <p:cond delay="8375"/>
                                  </p:stCondLst>
                                  <p:childTnLst>
                                    <p:set>
                                      <p:cBhvr>
                                        <p:cTn id="3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8" dur="1000" fill="hold"/>
                                        <p:tgtEl>
                                          <p:spTgt spid="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9" dur="1000" fill="hold"/>
                                        <p:tgtEl>
                                          <p:spTgt spid="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00" dur="100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01" dur="1000" fill="hold"/>
                                        <p:tgtEl>
                                          <p:spTgt spid="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2" dur="1000" fill="hold"/>
                                        <p:tgtEl>
                                          <p:spTgt spid="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03" presetID="53" presetClass="entr" presetSubtype="528" fill="hold" nodeType="withEffect">
                                  <p:stCondLst>
                                    <p:cond delay="9483"/>
                                  </p:stCondLst>
                                  <p:childTnLst>
                                    <p:set>
                                      <p:cBhvr>
                                        <p:cTn id="3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5" dur="1000" fill="hold"/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6" dur="1000" fill="hold"/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07" dur="10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08" dur="1000" fill="hold"/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9" dur="1000" fill="hold"/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0" presetID="53" presetClass="entr" presetSubtype="528" fill="hold" nodeType="withEffect">
                                  <p:stCondLst>
                                    <p:cond delay="8310"/>
                                  </p:stCondLst>
                                  <p:childTnLst>
                                    <p:set>
                                      <p:cBhvr>
                                        <p:cTn id="3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2" dur="10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3" dur="10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4" dur="10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15" dur="10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6" dur="10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7" presetID="53" presetClass="entr" presetSubtype="528" fill="hold" nodeType="withEffect">
                                  <p:stCondLst>
                                    <p:cond delay="10564"/>
                                  </p:stCondLst>
                                  <p:childTnLst>
                                    <p:set>
                                      <p:cBhvr>
                                        <p:cTn id="3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9" dur="1000" fill="hold"/>
                                        <p:tgtEl>
                                          <p:spTgt spid="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0" dur="1000" fill="hold"/>
                                        <p:tgtEl>
                                          <p:spTgt spid="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21" dur="10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22" dur="1000" fill="hold"/>
                                        <p:tgtEl>
                                          <p:spTgt spid="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3" dur="1000" fill="hold"/>
                                        <p:tgtEl>
                                          <p:spTgt spid="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4" presetID="53" presetClass="entr" presetSubtype="528" fill="hold" nodeType="withEffect">
                                  <p:stCondLst>
                                    <p:cond delay="6421"/>
                                  </p:stCondLst>
                                  <p:childTnLst>
                                    <p:set>
                                      <p:cBhvr>
                                        <p:cTn id="3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26" dur="1000" fill="hold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7" dur="1000" fill="hold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28" dur="10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29" dur="1000" fill="hold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0" dur="1000" fill="hold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31" presetID="53" presetClass="entr" presetSubtype="528" fill="hold" nodeType="withEffect">
                                  <p:stCondLst>
                                    <p:cond delay="11769"/>
                                  </p:stCondLst>
                                  <p:childTnLst>
                                    <p:set>
                                      <p:cBhvr>
                                        <p:cTn id="3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3" dur="1000" fill="hold"/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4" dur="1000" fill="hold"/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35" dur="10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36" dur="1000" fill="hold"/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7" dur="1000" fill="hold"/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38" presetID="53" presetClass="entr" presetSubtype="528" fill="hold" nodeType="withEffect">
                                  <p:stCondLst>
                                    <p:cond delay="10371"/>
                                  </p:stCondLst>
                                  <p:childTnLst>
                                    <p:set>
                                      <p:cBhvr>
                                        <p:cTn id="3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0" dur="1000" fill="hold"/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1" dur="1000" fill="hold"/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42" dur="10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43" dur="1000" fill="hold"/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4" dur="1000" fill="hold"/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45" presetID="53" presetClass="entr" presetSubtype="528" fill="hold" nodeType="withEffect">
                                  <p:stCondLst>
                                    <p:cond delay="11662"/>
                                  </p:stCondLst>
                                  <p:childTnLst>
                                    <p:set>
                                      <p:cBhvr>
                                        <p:cTn id="3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7" dur="1000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8" dur="1000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49" dur="10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50" dur="1000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1" dur="1000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52" presetID="53" presetClass="entr" presetSubtype="528" fill="hold" nodeType="withEffect">
                                  <p:stCondLst>
                                    <p:cond delay="7609"/>
                                  </p:stCondLst>
                                  <p:childTnLst>
                                    <p:set>
                                      <p:cBhvr>
                                        <p:cTn id="36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4" dur="1000" fill="hold"/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5" dur="1000" fill="hold"/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56" dur="10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57" dur="1000" fill="hold"/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8" dur="1000" fill="hold"/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59" presetID="53" presetClass="entr" presetSubtype="528" fill="hold" nodeType="withEffect">
                                  <p:stCondLst>
                                    <p:cond delay="10710"/>
                                  </p:stCondLst>
                                  <p:childTnLst>
                                    <p:set>
                                      <p:cBhvr>
                                        <p:cTn id="3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1" dur="100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2" dur="100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3" dur="10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64" dur="100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5" dur="100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6" presetID="53" presetClass="entr" presetSubtype="528" fill="hold" nodeType="withEffect">
                                  <p:stCondLst>
                                    <p:cond delay="6370"/>
                                  </p:stCondLst>
                                  <p:childTnLst>
                                    <p:set>
                                      <p:cBhvr>
                                        <p:cTn id="3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8" dur="10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9" dur="10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70" dur="100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71" dur="10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2" dur="10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73" presetID="53" presetClass="entr" presetSubtype="528" fill="hold" nodeType="withEffect">
                                  <p:stCondLst>
                                    <p:cond delay="6994"/>
                                  </p:stCondLst>
                                  <p:childTnLst>
                                    <p:set>
                                      <p:cBhvr>
                                        <p:cTn id="3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5" dur="10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6" dur="10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77" dur="1000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78" dur="10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9" dur="10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80" presetID="53" presetClass="entr" presetSubtype="528" fill="hold" nodeType="withEffect">
                                  <p:stCondLst>
                                    <p:cond delay="8915"/>
                                  </p:stCondLst>
                                  <p:childTnLst>
                                    <p:set>
                                      <p:cBhvr>
                                        <p:cTn id="3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2" dur="10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3" dur="10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84" dur="100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85" dur="10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6" dur="10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87" presetID="53" presetClass="entr" presetSubtype="528" fill="hold" nodeType="withEffect">
                                  <p:stCondLst>
                                    <p:cond delay="7829"/>
                                  </p:stCondLst>
                                  <p:childTnLst>
                                    <p:set>
                                      <p:cBhvr>
                                        <p:cTn id="3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9" dur="10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0" dur="10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91" dur="1000"/>
                                        <p:tgtEl>
                                          <p:spTgt spid="5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92" dur="10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3" dur="10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4" presetID="53" presetClass="entr" presetSubtype="528" fill="hold" nodeType="withEffect">
                                  <p:stCondLst>
                                    <p:cond delay="6403"/>
                                  </p:stCondLst>
                                  <p:childTnLst>
                                    <p:set>
                                      <p:cBhvr>
                                        <p:cTn id="3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96" dur="10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7" dur="10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98" dur="1000"/>
                                        <p:tgtEl>
                                          <p:spTgt spid="5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99" dur="10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0" dur="10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01" presetID="53" presetClass="entr" presetSubtype="528" fill="hold" nodeType="withEffect">
                                  <p:stCondLst>
                                    <p:cond delay="7977"/>
                                  </p:stCondLst>
                                  <p:childTnLst>
                                    <p:set>
                                      <p:cBhvr>
                                        <p:cTn id="37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03" dur="10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4" dur="10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05" dur="1000"/>
                                        <p:tgtEl>
                                          <p:spTgt spid="5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06" dur="10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7" dur="10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08" presetID="53" presetClass="entr" presetSubtype="528" fill="hold" nodeType="withEffect">
                                  <p:stCondLst>
                                    <p:cond delay="11203"/>
                                  </p:stCondLst>
                                  <p:childTnLst>
                                    <p:set>
                                      <p:cBhvr>
                                        <p:cTn id="37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0" dur="1000" fill="hold"/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1" dur="1000" fill="hold"/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12" dur="1000"/>
                                        <p:tgtEl>
                                          <p:spTgt spid="5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13" dur="1000" fill="hold"/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4" dur="1000" fill="hold"/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15" presetID="53" presetClass="entr" presetSubtype="528" fill="hold" nodeType="withEffect">
                                  <p:stCondLst>
                                    <p:cond delay="8580"/>
                                  </p:stCondLst>
                                  <p:childTnLst>
                                    <p:set>
                                      <p:cBhvr>
                                        <p:cTn id="3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7" dur="100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8" dur="100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19" dur="1000"/>
                                        <p:tgtEl>
                                          <p:spTgt spid="5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20" dur="100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1" dur="100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22" presetID="53" presetClass="entr" presetSubtype="528" fill="hold" nodeType="withEffect">
                                  <p:stCondLst>
                                    <p:cond delay="11673"/>
                                  </p:stCondLst>
                                  <p:childTnLst>
                                    <p:set>
                                      <p:cBhvr>
                                        <p:cTn id="3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4" dur="10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5" dur="10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26" dur="1000"/>
                                        <p:tgtEl>
                                          <p:spTgt spid="6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27" dur="10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8" dur="10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29" presetID="53" presetClass="entr" presetSubtype="528" fill="hold" nodeType="withEffect">
                                  <p:stCondLst>
                                    <p:cond delay="9049"/>
                                  </p:stCondLst>
                                  <p:childTnLst>
                                    <p:set>
                                      <p:cBhvr>
                                        <p:cTn id="3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31" dur="10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2" dur="10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3" dur="1000"/>
                                        <p:tgtEl>
                                          <p:spTgt spid="6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34" dur="10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5" dur="10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36" presetID="53" presetClass="entr" presetSubtype="528" fill="hold" nodeType="withEffect">
                                  <p:stCondLst>
                                    <p:cond delay="6305"/>
                                  </p:stCondLst>
                                  <p:childTnLst>
                                    <p:set>
                                      <p:cBhvr>
                                        <p:cTn id="37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38" dur="10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9" dur="10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40" dur="1000"/>
                                        <p:tgtEl>
                                          <p:spTgt spid="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41" dur="10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2" dur="10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3" presetID="53" presetClass="entr" presetSubtype="528" fill="hold" nodeType="withEffect">
                                  <p:stCondLst>
                                    <p:cond delay="9052"/>
                                  </p:stCondLst>
                                  <p:childTnLst>
                                    <p:set>
                                      <p:cBhvr>
                                        <p:cTn id="3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45" dur="10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6" dur="10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47" dur="1000"/>
                                        <p:tgtEl>
                                          <p:spTgt spid="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48" dur="10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9" dur="10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50" presetID="53" presetClass="entr" presetSubtype="528" fill="hold" nodeType="withEffect">
                                  <p:stCondLst>
                                    <p:cond delay="7263"/>
                                  </p:stCondLst>
                                  <p:childTnLst>
                                    <p:set>
                                      <p:cBhvr>
                                        <p:cTn id="3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2" dur="10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3" dur="10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54" dur="1000"/>
                                        <p:tgtEl>
                                          <p:spTgt spid="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55" dur="10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6" dur="10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57" presetID="53" presetClass="entr" presetSubtype="528" fill="hold" nodeType="withEffect">
                                  <p:stCondLst>
                                    <p:cond delay="11815"/>
                                  </p:stCondLst>
                                  <p:childTnLst>
                                    <p:set>
                                      <p:cBhvr>
                                        <p:cTn id="3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9" dur="10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0" dur="10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61" dur="1000"/>
                                        <p:tgtEl>
                                          <p:spTgt spid="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62" dur="10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3" dur="10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64" presetID="53" presetClass="entr" presetSubtype="528" fill="hold" nodeType="withEffect">
                                  <p:stCondLst>
                                    <p:cond delay="11808"/>
                                  </p:stCondLst>
                                  <p:childTnLst>
                                    <p:set>
                                      <p:cBhvr>
                                        <p:cTn id="37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6" dur="10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7" dur="10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68" dur="1000"/>
                                        <p:tgtEl>
                                          <p:spTgt spid="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69" dur="10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0" dur="10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71" presetID="53" presetClass="entr" presetSubtype="528" fill="hold" nodeType="withEffect">
                                  <p:stCondLst>
                                    <p:cond delay="8441"/>
                                  </p:stCondLst>
                                  <p:childTnLst>
                                    <p:set>
                                      <p:cBhvr>
                                        <p:cTn id="3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3" dur="10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4" dur="10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75" dur="10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76" dur="10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7" dur="10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78" presetID="53" presetClass="entr" presetSubtype="528" fill="hold" nodeType="withEffect">
                                  <p:stCondLst>
                                    <p:cond delay="9162"/>
                                  </p:stCondLst>
                                  <p:childTnLst>
                                    <p:set>
                                      <p:cBhvr>
                                        <p:cTn id="37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80" dur="10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1" dur="10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82" dur="10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83" dur="10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4" dur="10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85" presetID="53" presetClass="entr" presetSubtype="528" fill="hold" nodeType="withEffect">
                                  <p:stCondLst>
                                    <p:cond delay="9181"/>
                                  </p:stCondLst>
                                  <p:childTnLst>
                                    <p:set>
                                      <p:cBhvr>
                                        <p:cTn id="3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87" dur="1000" fill="hold"/>
                                        <p:tgtEl>
                                          <p:spTgt spid="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8" dur="1000" fill="hold"/>
                                        <p:tgtEl>
                                          <p:spTgt spid="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89" dur="1000"/>
                                        <p:tgtEl>
                                          <p:spTgt spid="6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90" dur="1000" fill="hold"/>
                                        <p:tgtEl>
                                          <p:spTgt spid="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1" dur="1000" fill="hold"/>
                                        <p:tgtEl>
                                          <p:spTgt spid="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92" presetID="53" presetClass="entr" presetSubtype="528" fill="hold" nodeType="withEffect">
                                  <p:stCondLst>
                                    <p:cond delay="9646"/>
                                  </p:stCondLst>
                                  <p:childTnLst>
                                    <p:set>
                                      <p:cBhvr>
                                        <p:cTn id="3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94" dur="1000" fill="hold"/>
                                        <p:tgtEl>
                                          <p:spTgt spid="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5" dur="1000" fill="hold"/>
                                        <p:tgtEl>
                                          <p:spTgt spid="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96" dur="1000"/>
                                        <p:tgtEl>
                                          <p:spTgt spid="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97" dur="1000" fill="hold"/>
                                        <p:tgtEl>
                                          <p:spTgt spid="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8" dur="1000" fill="hold"/>
                                        <p:tgtEl>
                                          <p:spTgt spid="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99" presetID="53" presetClass="entr" presetSubtype="528" fill="hold" nodeType="withEffect">
                                  <p:stCondLst>
                                    <p:cond delay="7284"/>
                                  </p:stCondLst>
                                  <p:childTnLst>
                                    <p:set>
                                      <p:cBhvr>
                                        <p:cTn id="3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01" dur="1000" fill="hold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2" dur="1000" fill="hold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03" dur="1000"/>
                                        <p:tgtEl>
                                          <p:spTgt spid="6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04" dur="1000" fill="hold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5" dur="1000" fill="hold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06" presetID="53" presetClass="entr" presetSubtype="528" fill="hold" nodeType="withEffect">
                                  <p:stCondLst>
                                    <p:cond delay="10291"/>
                                  </p:stCondLst>
                                  <p:childTnLst>
                                    <p:set>
                                      <p:cBhvr>
                                        <p:cTn id="3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08" dur="1000" fill="hold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9" dur="1000" fill="hold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10" dur="1000"/>
                                        <p:tgtEl>
                                          <p:spTgt spid="6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11" dur="1000" fill="hold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2" dur="1000" fill="hold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13" presetID="53" presetClass="entr" presetSubtype="528" fill="hold" nodeType="withEffect">
                                  <p:stCondLst>
                                    <p:cond delay="10509"/>
                                  </p:stCondLst>
                                  <p:childTnLst>
                                    <p:set>
                                      <p:cBhvr>
                                        <p:cTn id="38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5" dur="1000" fill="hold"/>
                                        <p:tgtEl>
                                          <p:spTgt spid="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6" dur="1000" fill="hold"/>
                                        <p:tgtEl>
                                          <p:spTgt spid="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17" dur="1000"/>
                                        <p:tgtEl>
                                          <p:spTgt spid="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18" dur="1000" fill="hold"/>
                                        <p:tgtEl>
                                          <p:spTgt spid="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9" dur="1000" fill="hold"/>
                                        <p:tgtEl>
                                          <p:spTgt spid="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20" presetID="53" presetClass="entr" presetSubtype="528" fill="hold" nodeType="withEffect">
                                  <p:stCondLst>
                                    <p:cond delay="11313"/>
                                  </p:stCondLst>
                                  <p:childTnLst>
                                    <p:set>
                                      <p:cBhvr>
                                        <p:cTn id="3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22" dur="10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3" dur="10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24" dur="1000"/>
                                        <p:tgtEl>
                                          <p:spTgt spid="6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25" dur="10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6" dur="10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27" presetID="53" presetClass="entr" presetSubtype="528" fill="hold" nodeType="withEffect">
                                  <p:stCondLst>
                                    <p:cond delay="6782"/>
                                  </p:stCondLst>
                                  <p:childTnLst>
                                    <p:set>
                                      <p:cBhvr>
                                        <p:cTn id="3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29" dur="10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0" dur="10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31" dur="1000"/>
                                        <p:tgtEl>
                                          <p:spTgt spid="6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32" dur="10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3" dur="10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34" presetID="53" presetClass="entr" presetSubtype="528" fill="hold" nodeType="withEffect">
                                  <p:stCondLst>
                                    <p:cond delay="10614"/>
                                  </p:stCondLst>
                                  <p:childTnLst>
                                    <p:set>
                                      <p:cBhvr>
                                        <p:cTn id="38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6" dur="10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7" dur="10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38" dur="1000"/>
                                        <p:tgtEl>
                                          <p:spTgt spid="6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39" dur="10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0" dur="10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41" presetID="53" presetClass="entr" presetSubtype="528" fill="hold" nodeType="withEffect">
                                  <p:stCondLst>
                                    <p:cond delay="11064"/>
                                  </p:stCondLst>
                                  <p:childTnLst>
                                    <p:set>
                                      <p:cBhvr>
                                        <p:cTn id="3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3" dur="1000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4" dur="1000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45" dur="1000"/>
                                        <p:tgtEl>
                                          <p:spTgt spid="6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46" dur="1000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7" dur="1000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48" presetID="53" presetClass="entr" presetSubtype="528" fill="hold" nodeType="withEffect">
                                  <p:stCondLst>
                                    <p:cond delay="8924"/>
                                  </p:stCondLst>
                                  <p:childTnLst>
                                    <p:set>
                                      <p:cBhvr>
                                        <p:cTn id="38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0" dur="10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1" dur="10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52" dur="1000"/>
                                        <p:tgtEl>
                                          <p:spTgt spid="6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53" dur="10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4" dur="10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5" presetID="53" presetClass="entr" presetSubtype="528" fill="hold" nodeType="withEffect">
                                  <p:stCondLst>
                                    <p:cond delay="8082"/>
                                  </p:stCondLst>
                                  <p:childTnLst>
                                    <p:set>
                                      <p:cBhvr>
                                        <p:cTn id="3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7" dur="1000" fill="hold"/>
                                        <p:tgtEl>
                                          <p:spTgt spid="6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8" dur="1000" fill="hold"/>
                                        <p:tgtEl>
                                          <p:spTgt spid="6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59" dur="1000"/>
                                        <p:tgtEl>
                                          <p:spTgt spid="6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60" dur="1000" fill="hold"/>
                                        <p:tgtEl>
                                          <p:spTgt spid="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1" dur="1000" fill="hold"/>
                                        <p:tgtEl>
                                          <p:spTgt spid="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2" presetID="53" presetClass="entr" presetSubtype="528" fill="hold" nodeType="withEffect">
                                  <p:stCondLst>
                                    <p:cond delay="7122"/>
                                  </p:stCondLst>
                                  <p:childTnLst>
                                    <p:set>
                                      <p:cBhvr>
                                        <p:cTn id="3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64" dur="1000" fill="hold"/>
                                        <p:tgtEl>
                                          <p:spTgt spid="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5" dur="1000" fill="hold"/>
                                        <p:tgtEl>
                                          <p:spTgt spid="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66" dur="1000"/>
                                        <p:tgtEl>
                                          <p:spTgt spid="6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67" dur="1000" fill="hold"/>
                                        <p:tgtEl>
                                          <p:spTgt spid="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8" dur="1000" fill="hold"/>
                                        <p:tgtEl>
                                          <p:spTgt spid="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9" presetID="53" presetClass="entr" presetSubtype="528" fill="hold" nodeType="withEffect">
                                  <p:stCondLst>
                                    <p:cond delay="11133"/>
                                  </p:stCondLst>
                                  <p:childTnLst>
                                    <p:set>
                                      <p:cBhvr>
                                        <p:cTn id="3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71" dur="1000" fill="hold"/>
                                        <p:tgtEl>
                                          <p:spTgt spid="6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2" dur="1000" fill="hold"/>
                                        <p:tgtEl>
                                          <p:spTgt spid="6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73" dur="1000"/>
                                        <p:tgtEl>
                                          <p:spTgt spid="6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74" dur="1000" fill="hold"/>
                                        <p:tgtEl>
                                          <p:spTgt spid="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5" dur="1000" fill="hold"/>
                                        <p:tgtEl>
                                          <p:spTgt spid="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76" presetID="53" presetClass="entr" presetSubtype="528" fill="hold" nodeType="withEffect">
                                  <p:stCondLst>
                                    <p:cond delay="10120"/>
                                  </p:stCondLst>
                                  <p:childTnLst>
                                    <p:set>
                                      <p:cBhvr>
                                        <p:cTn id="38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78" dur="1000" fill="hold"/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9" dur="1000" fill="hold"/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80" dur="10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81" dur="1000" fill="hold"/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2" dur="1000" fill="hold"/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83" presetID="53" presetClass="entr" presetSubtype="528" fill="hold" nodeType="withEffect">
                                  <p:stCondLst>
                                    <p:cond delay="11785"/>
                                  </p:stCondLst>
                                  <p:childTnLst>
                                    <p:set>
                                      <p:cBhvr>
                                        <p:cTn id="3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85" dur="1000" fill="hold"/>
                                        <p:tgtEl>
                                          <p:spTgt spid="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6" dur="1000" fill="hold"/>
                                        <p:tgtEl>
                                          <p:spTgt spid="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87" dur="100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88" dur="1000" fill="hold"/>
                                        <p:tgtEl>
                                          <p:spTgt spid="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9" dur="1000" fill="hold"/>
                                        <p:tgtEl>
                                          <p:spTgt spid="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90" presetID="53" presetClass="entr" presetSubtype="528" fill="hold" nodeType="withEffect">
                                  <p:stCondLst>
                                    <p:cond delay="6873"/>
                                  </p:stCondLst>
                                  <p:childTnLst>
                                    <p:set>
                                      <p:cBhvr>
                                        <p:cTn id="38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2" dur="1000" fill="hold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3" dur="1000" fill="hold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94" dur="1000"/>
                                        <p:tgtEl>
                                          <p:spTgt spid="6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95" dur="1000" fill="hold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6" dur="1000" fill="hold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97" presetID="53" presetClass="entr" presetSubtype="528" fill="hold" nodeType="withEffect">
                                  <p:stCondLst>
                                    <p:cond delay="8405"/>
                                  </p:stCondLst>
                                  <p:childTnLst>
                                    <p:set>
                                      <p:cBhvr>
                                        <p:cTn id="38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9" dur="1000" fill="hold"/>
                                        <p:tgtEl>
                                          <p:spTgt spid="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0" dur="1000" fill="hold"/>
                                        <p:tgtEl>
                                          <p:spTgt spid="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01" dur="1000"/>
                                        <p:tgtEl>
                                          <p:spTgt spid="6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02" dur="1000" fill="hold"/>
                                        <p:tgtEl>
                                          <p:spTgt spid="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3" dur="1000" fill="hold"/>
                                        <p:tgtEl>
                                          <p:spTgt spid="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04" presetID="53" presetClass="entr" presetSubtype="528" fill="hold" nodeType="withEffect">
                                  <p:stCondLst>
                                    <p:cond delay="10617"/>
                                  </p:stCondLst>
                                  <p:childTnLst>
                                    <p:set>
                                      <p:cBhvr>
                                        <p:cTn id="39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06" dur="1000" fill="hold"/>
                                        <p:tgtEl>
                                          <p:spTgt spid="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7" dur="1000" fill="hold"/>
                                        <p:tgtEl>
                                          <p:spTgt spid="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08" dur="1000"/>
                                        <p:tgtEl>
                                          <p:spTgt spid="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09" dur="1000" fill="hold"/>
                                        <p:tgtEl>
                                          <p:spTgt spid="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0" dur="1000" fill="hold"/>
                                        <p:tgtEl>
                                          <p:spTgt spid="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11" presetID="53" presetClass="entr" presetSubtype="528" fill="hold" nodeType="withEffect">
                                  <p:stCondLst>
                                    <p:cond delay="11624"/>
                                  </p:stCondLst>
                                  <p:childTnLst>
                                    <p:set>
                                      <p:cBhvr>
                                        <p:cTn id="3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3" dur="1000" fill="hold"/>
                                        <p:tgtEl>
                                          <p:spTgt spid="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4" dur="1000" fill="hold"/>
                                        <p:tgtEl>
                                          <p:spTgt spid="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15" dur="1000"/>
                                        <p:tgtEl>
                                          <p:spTgt spid="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16" dur="1000" fill="hold"/>
                                        <p:tgtEl>
                                          <p:spTgt spid="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7" dur="1000" fill="hold"/>
                                        <p:tgtEl>
                                          <p:spTgt spid="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18" presetID="53" presetClass="entr" presetSubtype="528" fill="hold" nodeType="withEffect">
                                  <p:stCondLst>
                                    <p:cond delay="11885"/>
                                  </p:stCondLst>
                                  <p:childTnLst>
                                    <p:set>
                                      <p:cBhvr>
                                        <p:cTn id="39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0" dur="1000" fill="hold"/>
                                        <p:tgtEl>
                                          <p:spTgt spid="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1" dur="1000" fill="hold"/>
                                        <p:tgtEl>
                                          <p:spTgt spid="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22" dur="1000"/>
                                        <p:tgtEl>
                                          <p:spTgt spid="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23" dur="1000" fill="hold"/>
                                        <p:tgtEl>
                                          <p:spTgt spid="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4" dur="1000" fill="hold"/>
                                        <p:tgtEl>
                                          <p:spTgt spid="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25" presetID="53" presetClass="entr" presetSubtype="528" fill="hold" nodeType="withEffect">
                                  <p:stCondLst>
                                    <p:cond delay="10360"/>
                                  </p:stCondLst>
                                  <p:childTnLst>
                                    <p:set>
                                      <p:cBhvr>
                                        <p:cTn id="39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7" dur="1000" fill="hold"/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8" dur="1000" fill="hold"/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29" dur="1000"/>
                                        <p:tgtEl>
                                          <p:spTgt spid="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30" dur="1000" fill="hold"/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1" dur="1000" fill="hold"/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32" presetID="53" presetClass="entr" presetSubtype="528" fill="hold" nodeType="withEffect">
                                  <p:stCondLst>
                                    <p:cond delay="9238"/>
                                  </p:stCondLst>
                                  <p:childTnLst>
                                    <p:set>
                                      <p:cBhvr>
                                        <p:cTn id="39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34" dur="1000" fill="hold"/>
                                        <p:tgtEl>
                                          <p:spTgt spid="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5" dur="1000" fill="hold"/>
                                        <p:tgtEl>
                                          <p:spTgt spid="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36" dur="1000"/>
                                        <p:tgtEl>
                                          <p:spTgt spid="6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37" dur="1000" fill="hold"/>
                                        <p:tgtEl>
                                          <p:spTgt spid="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8" dur="1000" fill="hold"/>
                                        <p:tgtEl>
                                          <p:spTgt spid="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39" presetID="53" presetClass="entr" presetSubtype="528" fill="hold" nodeType="withEffect">
                                  <p:stCondLst>
                                    <p:cond delay="7759"/>
                                  </p:stCondLst>
                                  <p:childTnLst>
                                    <p:set>
                                      <p:cBhvr>
                                        <p:cTn id="39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1" dur="1000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2" dur="1000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43" dur="10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44" dur="1000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5" dur="1000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46" presetID="53" presetClass="entr" presetSubtype="528" fill="hold" nodeType="withEffect">
                                  <p:stCondLst>
                                    <p:cond delay="7765"/>
                                  </p:stCondLst>
                                  <p:childTnLst>
                                    <p:set>
                                      <p:cBhvr>
                                        <p:cTn id="39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8" dur="1000" fill="hold"/>
                                        <p:tgtEl>
                                          <p:spTgt spid="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9" dur="1000" fill="hold"/>
                                        <p:tgtEl>
                                          <p:spTgt spid="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50" dur="1000"/>
                                        <p:tgtEl>
                                          <p:spTgt spid="6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51" dur="1000" fill="hold"/>
                                        <p:tgtEl>
                                          <p:spTgt spid="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2" dur="1000" fill="hold"/>
                                        <p:tgtEl>
                                          <p:spTgt spid="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53" presetID="53" presetClass="entr" presetSubtype="528" fill="hold" nodeType="withEffect">
                                  <p:stCondLst>
                                    <p:cond delay="7682"/>
                                  </p:stCondLst>
                                  <p:childTnLst>
                                    <p:set>
                                      <p:cBhvr>
                                        <p:cTn id="3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5" dur="10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6" dur="10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57" dur="100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58" dur="10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9" dur="10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0" presetID="53" presetClass="entr" presetSubtype="528" fill="hold" nodeType="withEffect">
                                  <p:stCondLst>
                                    <p:cond delay="7142"/>
                                  </p:stCondLst>
                                  <p:childTnLst>
                                    <p:set>
                                      <p:cBhvr>
                                        <p:cTn id="3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62" dur="1000" fill="hold"/>
                                        <p:tgtEl>
                                          <p:spTgt spid="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3" dur="1000" fill="hold"/>
                                        <p:tgtEl>
                                          <p:spTgt spid="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64" dur="1000"/>
                                        <p:tgtEl>
                                          <p:spTgt spid="6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65" dur="1000" fill="hold"/>
                                        <p:tgtEl>
                                          <p:spTgt spid="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6" dur="1000" fill="hold"/>
                                        <p:tgtEl>
                                          <p:spTgt spid="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7" presetID="53" presetClass="entr" presetSubtype="528" fill="hold" nodeType="withEffect">
                                  <p:stCondLst>
                                    <p:cond delay="8616"/>
                                  </p:stCondLst>
                                  <p:childTnLst>
                                    <p:set>
                                      <p:cBhvr>
                                        <p:cTn id="3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69" dur="10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0" dur="10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71" dur="10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72" dur="10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3" dur="10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74" presetID="53" presetClass="entr" presetSubtype="528" fill="hold" nodeType="withEffect">
                                  <p:stCondLst>
                                    <p:cond delay="8884"/>
                                  </p:stCondLst>
                                  <p:childTnLst>
                                    <p:set>
                                      <p:cBhvr>
                                        <p:cTn id="3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6" dur="10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7" dur="10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78" dur="1000"/>
                                        <p:tgtEl>
                                          <p:spTgt spid="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79" dur="10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0" dur="10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81" presetID="53" presetClass="entr" presetSubtype="528" fill="hold" nodeType="withEffect">
                                  <p:stCondLst>
                                    <p:cond delay="9078"/>
                                  </p:stCondLst>
                                  <p:childTnLst>
                                    <p:set>
                                      <p:cBhvr>
                                        <p:cTn id="39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83" dur="1000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4" dur="1000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85" dur="1000"/>
                                        <p:tgtEl>
                                          <p:spTgt spid="6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86" dur="1000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7" dur="1000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88" presetID="53" presetClass="entr" presetSubtype="528" fill="hold" nodeType="withEffect">
                                  <p:stCondLst>
                                    <p:cond delay="9955"/>
                                  </p:stCondLst>
                                  <p:childTnLst>
                                    <p:set>
                                      <p:cBhvr>
                                        <p:cTn id="39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0" dur="1000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1" dur="1000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92" dur="1000"/>
                                        <p:tgtEl>
                                          <p:spTgt spid="6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93" dur="1000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4" dur="1000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95" presetID="53" presetClass="entr" presetSubtype="528" fill="hold" nodeType="withEffect">
                                  <p:stCondLst>
                                    <p:cond delay="6254"/>
                                  </p:stCondLst>
                                  <p:childTnLst>
                                    <p:set>
                                      <p:cBhvr>
                                        <p:cTn id="39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7" dur="100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8" dur="100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99" dur="1000"/>
                                        <p:tgtEl>
                                          <p:spTgt spid="6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00" dur="100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1" dur="100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02" presetID="53" presetClass="entr" presetSubtype="528" fill="hold" nodeType="withEffect">
                                  <p:stCondLst>
                                    <p:cond delay="11187"/>
                                  </p:stCondLst>
                                  <p:childTnLst>
                                    <p:set>
                                      <p:cBhvr>
                                        <p:cTn id="40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4" dur="1000" fill="hold"/>
                                        <p:tgtEl>
                                          <p:spTgt spid="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5" dur="1000" fill="hold"/>
                                        <p:tgtEl>
                                          <p:spTgt spid="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06" dur="1000"/>
                                        <p:tgtEl>
                                          <p:spTgt spid="6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07" dur="1000" fill="hold"/>
                                        <p:tgtEl>
                                          <p:spTgt spid="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8" dur="1000" fill="hold"/>
                                        <p:tgtEl>
                                          <p:spTgt spid="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09" presetID="53" presetClass="entr" presetSubtype="528" fill="hold" nodeType="withEffect">
                                  <p:stCondLst>
                                    <p:cond delay="8233"/>
                                  </p:stCondLst>
                                  <p:childTnLst>
                                    <p:set>
                                      <p:cBhvr>
                                        <p:cTn id="4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1" dur="1000" fill="hold"/>
                                        <p:tgtEl>
                                          <p:spTgt spid="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2" dur="1000" fill="hold"/>
                                        <p:tgtEl>
                                          <p:spTgt spid="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13" dur="1000"/>
                                        <p:tgtEl>
                                          <p:spTgt spid="6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14" dur="1000" fill="hold"/>
                                        <p:tgtEl>
                                          <p:spTgt spid="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5" dur="1000" fill="hold"/>
                                        <p:tgtEl>
                                          <p:spTgt spid="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16" presetID="53" presetClass="entr" presetSubtype="528" fill="hold" nodeType="withEffect">
                                  <p:stCondLst>
                                    <p:cond delay="9797"/>
                                  </p:stCondLst>
                                  <p:childTnLst>
                                    <p:set>
                                      <p:cBhvr>
                                        <p:cTn id="40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8" dur="1000" fill="hold"/>
                                        <p:tgtEl>
                                          <p:spTgt spid="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9" dur="1000" fill="hold"/>
                                        <p:tgtEl>
                                          <p:spTgt spid="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20" dur="1000"/>
                                        <p:tgtEl>
                                          <p:spTgt spid="6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21" dur="1000" fill="hold"/>
                                        <p:tgtEl>
                                          <p:spTgt spid="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2" dur="1000" fill="hold"/>
                                        <p:tgtEl>
                                          <p:spTgt spid="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23" presetID="53" presetClass="entr" presetSubtype="528" fill="hold" nodeType="withEffect">
                                  <p:stCondLst>
                                    <p:cond delay="9956"/>
                                  </p:stCondLst>
                                  <p:childTnLst>
                                    <p:set>
                                      <p:cBhvr>
                                        <p:cTn id="40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25" dur="1000" fill="hold"/>
                                        <p:tgtEl>
                                          <p:spTgt spid="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6" dur="1000" fill="hold"/>
                                        <p:tgtEl>
                                          <p:spTgt spid="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27" dur="1000"/>
                                        <p:tgtEl>
                                          <p:spTgt spid="6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28" dur="1000" fill="hold"/>
                                        <p:tgtEl>
                                          <p:spTgt spid="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9" dur="1000" fill="hold"/>
                                        <p:tgtEl>
                                          <p:spTgt spid="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30" presetID="53" presetClass="entr" presetSubtype="528" fill="hold" nodeType="withEffect">
                                  <p:stCondLst>
                                    <p:cond delay="8768"/>
                                  </p:stCondLst>
                                  <p:childTnLst>
                                    <p:set>
                                      <p:cBhvr>
                                        <p:cTn id="40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32" dur="1000" fill="hold"/>
                                        <p:tgtEl>
                                          <p:spTgt spid="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3" dur="1000" fill="hold"/>
                                        <p:tgtEl>
                                          <p:spTgt spid="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34" dur="1000"/>
                                        <p:tgtEl>
                                          <p:spTgt spid="6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35" dur="1000" fill="hold"/>
                                        <p:tgtEl>
                                          <p:spTgt spid="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6" dur="1000" fill="hold"/>
                                        <p:tgtEl>
                                          <p:spTgt spid="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37" presetID="53" presetClass="entr" presetSubtype="528" fill="hold" nodeType="withEffect">
                                  <p:stCondLst>
                                    <p:cond delay="6555"/>
                                  </p:stCondLst>
                                  <p:childTnLst>
                                    <p:set>
                                      <p:cBhvr>
                                        <p:cTn id="40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39" dur="10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0" dur="10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41" dur="1000"/>
                                        <p:tgtEl>
                                          <p:spTgt spid="6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42" dur="10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3" dur="10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44" presetID="53" presetClass="entr" presetSubtype="528" fill="hold" nodeType="withEffect">
                                  <p:stCondLst>
                                    <p:cond delay="9698"/>
                                  </p:stCondLst>
                                  <p:childTnLst>
                                    <p:set>
                                      <p:cBhvr>
                                        <p:cTn id="40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6" dur="1000" fill="hold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7" dur="1000" fill="hold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48" dur="10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49" dur="1000" fill="hold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0" dur="1000" fill="hold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51" presetID="53" presetClass="entr" presetSubtype="528" fill="hold" nodeType="withEffect">
                                  <p:stCondLst>
                                    <p:cond delay="7385"/>
                                  </p:stCondLst>
                                  <p:childTnLst>
                                    <p:set>
                                      <p:cBhvr>
                                        <p:cTn id="40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3" dur="1000" fill="hold"/>
                                        <p:tgtEl>
                                          <p:spTgt spid="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4" dur="1000" fill="hold"/>
                                        <p:tgtEl>
                                          <p:spTgt spid="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55" dur="1000"/>
                                        <p:tgtEl>
                                          <p:spTgt spid="6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56" dur="1000" fill="hold"/>
                                        <p:tgtEl>
                                          <p:spTgt spid="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7" dur="1000" fill="hold"/>
                                        <p:tgtEl>
                                          <p:spTgt spid="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58" presetID="53" presetClass="entr" presetSubtype="528" fill="hold" nodeType="withEffect">
                                  <p:stCondLst>
                                    <p:cond delay="10162"/>
                                  </p:stCondLst>
                                  <p:childTnLst>
                                    <p:set>
                                      <p:cBhvr>
                                        <p:cTn id="40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60" dur="1000" fill="hold"/>
                                        <p:tgtEl>
                                          <p:spTgt spid="6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1" dur="1000" fill="hold"/>
                                        <p:tgtEl>
                                          <p:spTgt spid="6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62" dur="1000"/>
                                        <p:tgtEl>
                                          <p:spTgt spid="6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63" dur="1000" fill="hold"/>
                                        <p:tgtEl>
                                          <p:spTgt spid="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4" dur="1000" fill="hold"/>
                                        <p:tgtEl>
                                          <p:spTgt spid="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65" presetID="53" presetClass="entr" presetSubtype="528" fill="hold" nodeType="withEffect">
                                  <p:stCondLst>
                                    <p:cond delay="10603"/>
                                  </p:stCondLst>
                                  <p:childTnLst>
                                    <p:set>
                                      <p:cBhvr>
                                        <p:cTn id="40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67" dur="1000" fill="hold"/>
                                        <p:tgtEl>
                                          <p:spTgt spid="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8" dur="1000" fill="hold"/>
                                        <p:tgtEl>
                                          <p:spTgt spid="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69" dur="1000"/>
                                        <p:tgtEl>
                                          <p:spTgt spid="6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70" dur="1000" fill="hold"/>
                                        <p:tgtEl>
                                          <p:spTgt spid="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1" dur="1000" fill="hold"/>
                                        <p:tgtEl>
                                          <p:spTgt spid="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72" presetID="53" presetClass="entr" presetSubtype="528" fill="hold" nodeType="withEffect">
                                  <p:stCondLst>
                                    <p:cond delay="11850"/>
                                  </p:stCondLst>
                                  <p:childTnLst>
                                    <p:set>
                                      <p:cBhvr>
                                        <p:cTn id="4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4" dur="1000" fill="hold"/>
                                        <p:tgtEl>
                                          <p:spTgt spid="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5" dur="1000" fill="hold"/>
                                        <p:tgtEl>
                                          <p:spTgt spid="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76" dur="1000"/>
                                        <p:tgtEl>
                                          <p:spTgt spid="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77" dur="1000" fill="hold"/>
                                        <p:tgtEl>
                                          <p:spTgt spid="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8" dur="1000" fill="hold"/>
                                        <p:tgtEl>
                                          <p:spTgt spid="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79" presetID="53" presetClass="entr" presetSubtype="528" fill="hold" nodeType="withEffect">
                                  <p:stCondLst>
                                    <p:cond delay="11057"/>
                                  </p:stCondLst>
                                  <p:childTnLst>
                                    <p:set>
                                      <p:cBhvr>
                                        <p:cTn id="4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1" dur="1000" fill="hold"/>
                                        <p:tgtEl>
                                          <p:spTgt spid="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2" dur="1000" fill="hold"/>
                                        <p:tgtEl>
                                          <p:spTgt spid="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83" dur="1000"/>
                                        <p:tgtEl>
                                          <p:spTgt spid="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84" dur="1000" fill="hold"/>
                                        <p:tgtEl>
                                          <p:spTgt spid="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5" dur="1000" fill="hold"/>
                                        <p:tgtEl>
                                          <p:spTgt spid="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86" presetID="53" presetClass="entr" presetSubtype="528" fill="hold" nodeType="withEffect">
                                  <p:stCondLst>
                                    <p:cond delay="11822"/>
                                  </p:stCondLst>
                                  <p:childTnLst>
                                    <p:set>
                                      <p:cBhvr>
                                        <p:cTn id="40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8" dur="1000" fill="hold"/>
                                        <p:tgtEl>
                                          <p:spTgt spid="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9" dur="1000" fill="hold"/>
                                        <p:tgtEl>
                                          <p:spTgt spid="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90" dur="1000"/>
                                        <p:tgtEl>
                                          <p:spTgt spid="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91" dur="1000" fill="hold"/>
                                        <p:tgtEl>
                                          <p:spTgt spid="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2" dur="1000" fill="hold"/>
                                        <p:tgtEl>
                                          <p:spTgt spid="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93" presetID="53" presetClass="entr" presetSubtype="528" fill="hold" nodeType="withEffect">
                                  <p:stCondLst>
                                    <p:cond delay="9353"/>
                                  </p:stCondLst>
                                  <p:childTnLst>
                                    <p:set>
                                      <p:cBhvr>
                                        <p:cTn id="40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95" dur="1000" fill="hold"/>
                                        <p:tgtEl>
                                          <p:spTgt spid="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6" dur="1000" fill="hold"/>
                                        <p:tgtEl>
                                          <p:spTgt spid="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97" dur="1000"/>
                                        <p:tgtEl>
                                          <p:spTgt spid="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98" dur="1000" fill="hold"/>
                                        <p:tgtEl>
                                          <p:spTgt spid="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9" dur="1000" fill="hold"/>
                                        <p:tgtEl>
                                          <p:spTgt spid="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0" presetID="53" presetClass="entr" presetSubtype="528" fill="hold" nodeType="withEffect">
                                  <p:stCondLst>
                                    <p:cond delay="7302"/>
                                  </p:stCondLst>
                                  <p:childTnLst>
                                    <p:set>
                                      <p:cBhvr>
                                        <p:cTn id="4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02" dur="1000" fill="hold"/>
                                        <p:tgtEl>
                                          <p:spTgt spid="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3" dur="1000" fill="hold"/>
                                        <p:tgtEl>
                                          <p:spTgt spid="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04" dur="1000"/>
                                        <p:tgtEl>
                                          <p:spTgt spid="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05" dur="1000" fill="hold"/>
                                        <p:tgtEl>
                                          <p:spTgt spid="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6" dur="1000" fill="hold"/>
                                        <p:tgtEl>
                                          <p:spTgt spid="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7" presetID="53" presetClass="entr" presetSubtype="528" fill="hold" nodeType="withEffect">
                                  <p:stCondLst>
                                    <p:cond delay="10630"/>
                                  </p:stCondLst>
                                  <p:childTnLst>
                                    <p:set>
                                      <p:cBhvr>
                                        <p:cTn id="4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09" dur="1000" fill="hold"/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0" dur="1000" fill="hold"/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11" dur="1000"/>
                                        <p:tgtEl>
                                          <p:spTgt spid="6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12" dur="1000" fill="hold"/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3" dur="1000" fill="hold"/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14" presetID="53" presetClass="entr" presetSubtype="528" fill="hold" nodeType="withEffect">
                                  <p:stCondLst>
                                    <p:cond delay="10421"/>
                                  </p:stCondLst>
                                  <p:childTnLst>
                                    <p:set>
                                      <p:cBhvr>
                                        <p:cTn id="4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16" dur="10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7" dur="10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18" dur="1000"/>
                                        <p:tgtEl>
                                          <p:spTgt spid="6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19" dur="10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0" dur="10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21" presetID="53" presetClass="entr" presetSubtype="528" fill="hold" nodeType="withEffect">
                                  <p:stCondLst>
                                    <p:cond delay="8146"/>
                                  </p:stCondLst>
                                  <p:childTnLst>
                                    <p:set>
                                      <p:cBhvr>
                                        <p:cTn id="4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23" dur="1000" fill="hold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4" dur="1000" fill="hold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25" dur="1000"/>
                                        <p:tgtEl>
                                          <p:spTgt spid="6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26" dur="1000" fill="hold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7" dur="1000" fill="hold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28" presetID="53" presetClass="entr" presetSubtype="528" fill="hold" nodeType="withEffect">
                                  <p:stCondLst>
                                    <p:cond delay="9713"/>
                                  </p:stCondLst>
                                  <p:childTnLst>
                                    <p:set>
                                      <p:cBhvr>
                                        <p:cTn id="4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0" dur="1000" fill="hold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1" dur="1000" fill="hold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32" dur="1000"/>
                                        <p:tgtEl>
                                          <p:spTgt spid="6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33" dur="1000" fill="hold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4" dur="1000" fill="hold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35" presetID="53" presetClass="entr" presetSubtype="528" fill="hold" nodeType="withEffect">
                                  <p:stCondLst>
                                    <p:cond delay="9264"/>
                                  </p:stCondLst>
                                  <p:childTnLst>
                                    <p:set>
                                      <p:cBhvr>
                                        <p:cTn id="4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7" dur="1000" fill="hold"/>
                                        <p:tgtEl>
                                          <p:spTgt spid="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8" dur="1000" fill="hold"/>
                                        <p:tgtEl>
                                          <p:spTgt spid="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39" dur="1000"/>
                                        <p:tgtEl>
                                          <p:spTgt spid="6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40" dur="1000" fill="hold"/>
                                        <p:tgtEl>
                                          <p:spTgt spid="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1" dur="1000" fill="hold"/>
                                        <p:tgtEl>
                                          <p:spTgt spid="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42" presetID="53" presetClass="entr" presetSubtype="528" fill="hold" nodeType="withEffect">
                                  <p:stCondLst>
                                    <p:cond delay="11287"/>
                                  </p:stCondLst>
                                  <p:childTnLst>
                                    <p:set>
                                      <p:cBhvr>
                                        <p:cTn id="4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44" dur="1000" fill="hold"/>
                                        <p:tgtEl>
                                          <p:spTgt spid="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5" dur="1000" fill="hold"/>
                                        <p:tgtEl>
                                          <p:spTgt spid="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46" dur="1000"/>
                                        <p:tgtEl>
                                          <p:spTgt spid="6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47" dur="1000" fill="hold"/>
                                        <p:tgtEl>
                                          <p:spTgt spid="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8" dur="1000" fill="hold"/>
                                        <p:tgtEl>
                                          <p:spTgt spid="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49" presetID="53" presetClass="entr" presetSubtype="528" fill="hold" nodeType="withEffect">
                                  <p:stCondLst>
                                    <p:cond delay="6647"/>
                                  </p:stCondLst>
                                  <p:childTnLst>
                                    <p:set>
                                      <p:cBhvr>
                                        <p:cTn id="4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51" dur="1000" fill="hold"/>
                                        <p:tgtEl>
                                          <p:spTgt spid="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2" dur="1000" fill="hold"/>
                                        <p:tgtEl>
                                          <p:spTgt spid="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53" dur="1000"/>
                                        <p:tgtEl>
                                          <p:spTgt spid="6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54" dur="1000" fill="hold"/>
                                        <p:tgtEl>
                                          <p:spTgt spid="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5" dur="1000" fill="hold"/>
                                        <p:tgtEl>
                                          <p:spTgt spid="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56" presetID="53" presetClass="entr" presetSubtype="528" fill="hold" nodeType="withEffect">
                                  <p:stCondLst>
                                    <p:cond delay="7445"/>
                                  </p:stCondLst>
                                  <p:childTnLst>
                                    <p:set>
                                      <p:cBhvr>
                                        <p:cTn id="4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58" dur="1000" fill="hold"/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9" dur="1000" fill="hold"/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60" dur="1000"/>
                                        <p:tgtEl>
                                          <p:spTgt spid="6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61" dur="1000" fill="hold"/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2" dur="1000" fill="hold"/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63" presetID="53" presetClass="entr" presetSubtype="528" fill="hold" nodeType="withEffect">
                                  <p:stCondLst>
                                    <p:cond delay="9405"/>
                                  </p:stCondLst>
                                  <p:childTnLst>
                                    <p:set>
                                      <p:cBhvr>
                                        <p:cTn id="4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65" dur="1000" fill="hold"/>
                                        <p:tgtEl>
                                          <p:spTgt spid="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6" dur="1000" fill="hold"/>
                                        <p:tgtEl>
                                          <p:spTgt spid="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67" dur="1000"/>
                                        <p:tgtEl>
                                          <p:spTgt spid="6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68" dur="1000" fill="hold"/>
                                        <p:tgtEl>
                                          <p:spTgt spid="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9" dur="1000" fill="hold"/>
                                        <p:tgtEl>
                                          <p:spTgt spid="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70" presetID="53" presetClass="entr" presetSubtype="528" fill="hold" nodeType="withEffect">
                                  <p:stCondLst>
                                    <p:cond delay="9172"/>
                                  </p:stCondLst>
                                  <p:childTnLst>
                                    <p:set>
                                      <p:cBhvr>
                                        <p:cTn id="4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2" dur="1000" fill="hold"/>
                                        <p:tgtEl>
                                          <p:spTgt spid="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3" dur="1000" fill="hold"/>
                                        <p:tgtEl>
                                          <p:spTgt spid="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74" dur="1000"/>
                                        <p:tgtEl>
                                          <p:spTgt spid="6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75" dur="1000" fill="hold"/>
                                        <p:tgtEl>
                                          <p:spTgt spid="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6" dur="1000" fill="hold"/>
                                        <p:tgtEl>
                                          <p:spTgt spid="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77" presetID="53" presetClass="entr" presetSubtype="528" fill="hold" nodeType="withEffect">
                                  <p:stCondLst>
                                    <p:cond delay="11563"/>
                                  </p:stCondLst>
                                  <p:childTnLst>
                                    <p:set>
                                      <p:cBhvr>
                                        <p:cTn id="4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9" dur="1000" fill="hold"/>
                                        <p:tgtEl>
                                          <p:spTgt spid="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0" dur="1000" fill="hold"/>
                                        <p:tgtEl>
                                          <p:spTgt spid="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81" dur="1000"/>
                                        <p:tgtEl>
                                          <p:spTgt spid="6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82" dur="1000" fill="hold"/>
                                        <p:tgtEl>
                                          <p:spTgt spid="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3" dur="1000" fill="hold"/>
                                        <p:tgtEl>
                                          <p:spTgt spid="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84" presetID="53" presetClass="entr" presetSubtype="528" fill="hold" nodeType="withEffect">
                                  <p:stCondLst>
                                    <p:cond delay="8314"/>
                                  </p:stCondLst>
                                  <p:childTnLst>
                                    <p:set>
                                      <p:cBhvr>
                                        <p:cTn id="4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86" dur="100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7" dur="100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88" dur="1000"/>
                                        <p:tgtEl>
                                          <p:spTgt spid="6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89" dur="100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0" dur="100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91" presetID="53" presetClass="entr" presetSubtype="528" fill="hold" nodeType="withEffect">
                                  <p:stCondLst>
                                    <p:cond delay="8909"/>
                                  </p:stCondLst>
                                  <p:childTnLst>
                                    <p:set>
                                      <p:cBhvr>
                                        <p:cTn id="4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93" dur="1000" fill="hold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4" dur="1000" fill="hold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95" dur="1000"/>
                                        <p:tgtEl>
                                          <p:spTgt spid="6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96" dur="1000" fill="hold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7" dur="1000" fill="hold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98" presetID="53" presetClass="entr" presetSubtype="528" fill="hold" nodeType="withEffect">
                                  <p:stCondLst>
                                    <p:cond delay="11254"/>
                                  </p:stCondLst>
                                  <p:childTnLst>
                                    <p:set>
                                      <p:cBhvr>
                                        <p:cTn id="4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00" dur="1000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1" dur="1000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02" dur="1000"/>
                                        <p:tgtEl>
                                          <p:spTgt spid="6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03" dur="1000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4" dur="1000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05" presetID="53" presetClass="entr" presetSubtype="528" fill="hold" nodeType="withEffect">
                                  <p:stCondLst>
                                    <p:cond delay="9053"/>
                                  </p:stCondLst>
                                  <p:childTnLst>
                                    <p:set>
                                      <p:cBhvr>
                                        <p:cTn id="4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07" dur="1000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8" dur="1000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09" dur="1000"/>
                                        <p:tgtEl>
                                          <p:spTgt spid="6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10" dur="1000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1" dur="1000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12" presetID="53" presetClass="entr" presetSubtype="528" fill="hold" nodeType="withEffect">
                                  <p:stCondLst>
                                    <p:cond delay="9193"/>
                                  </p:stCondLst>
                                  <p:childTnLst>
                                    <p:set>
                                      <p:cBhvr>
                                        <p:cTn id="4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14" dur="1000" fill="hold"/>
                                        <p:tgtEl>
                                          <p:spTgt spid="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5" dur="1000" fill="hold"/>
                                        <p:tgtEl>
                                          <p:spTgt spid="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16" dur="1000"/>
                                        <p:tgtEl>
                                          <p:spTgt spid="6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17" dur="1000" fill="hold"/>
                                        <p:tgtEl>
                                          <p:spTgt spid="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8" dur="1000" fill="hold"/>
                                        <p:tgtEl>
                                          <p:spTgt spid="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19" presetID="53" presetClass="entr" presetSubtype="528" fill="hold" nodeType="withEffect">
                                  <p:stCondLst>
                                    <p:cond delay="10933"/>
                                  </p:stCondLst>
                                  <p:childTnLst>
                                    <p:set>
                                      <p:cBhvr>
                                        <p:cTn id="4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21" dur="10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2" dur="10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23" dur="1000"/>
                                        <p:tgtEl>
                                          <p:spTgt spid="6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24" dur="10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5" dur="10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26" presetID="53" presetClass="entr" presetSubtype="528" fill="hold" nodeType="withEffect">
                                  <p:stCondLst>
                                    <p:cond delay="9849"/>
                                  </p:stCondLst>
                                  <p:childTnLst>
                                    <p:set>
                                      <p:cBhvr>
                                        <p:cTn id="4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28" dur="10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9" dur="10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30" dur="1000"/>
                                        <p:tgtEl>
                                          <p:spTgt spid="6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31" dur="10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2" dur="10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33" presetID="53" presetClass="entr" presetSubtype="528" fill="hold" nodeType="withEffect">
                                  <p:stCondLst>
                                    <p:cond delay="11827"/>
                                  </p:stCondLst>
                                  <p:childTnLst>
                                    <p:set>
                                      <p:cBhvr>
                                        <p:cTn id="4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35" dur="10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6" dur="10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37" dur="1000"/>
                                        <p:tgtEl>
                                          <p:spTgt spid="6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38" dur="10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9" dur="10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40" presetID="53" presetClass="entr" presetSubtype="528" fill="hold" nodeType="withEffect">
                                  <p:stCondLst>
                                    <p:cond delay="10602"/>
                                  </p:stCondLst>
                                  <p:childTnLst>
                                    <p:set>
                                      <p:cBhvr>
                                        <p:cTn id="4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42" dur="10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3" dur="10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44" dur="1000"/>
                                        <p:tgtEl>
                                          <p:spTgt spid="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45" dur="10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6" dur="10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47" presetID="53" presetClass="entr" presetSubtype="528" fill="hold" nodeType="withEffect">
                                  <p:stCondLst>
                                    <p:cond delay="9464"/>
                                  </p:stCondLst>
                                  <p:childTnLst>
                                    <p:set>
                                      <p:cBhvr>
                                        <p:cTn id="4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49" dur="10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0" dur="10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51" dur="1000"/>
                                        <p:tgtEl>
                                          <p:spTgt spid="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52" dur="10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3" dur="10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54" presetID="53" presetClass="entr" presetSubtype="528" fill="hold" nodeType="withEffect">
                                  <p:stCondLst>
                                    <p:cond delay="6808"/>
                                  </p:stCondLst>
                                  <p:childTnLst>
                                    <p:set>
                                      <p:cBhvr>
                                        <p:cTn id="4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56" dur="10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7" dur="10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58" dur="1000"/>
                                        <p:tgtEl>
                                          <p:spTgt spid="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59" dur="10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0" dur="10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61" presetID="53" presetClass="entr" presetSubtype="528" fill="hold" nodeType="withEffect">
                                  <p:stCondLst>
                                    <p:cond delay="7591"/>
                                  </p:stCondLst>
                                  <p:childTnLst>
                                    <p:set>
                                      <p:cBhvr>
                                        <p:cTn id="4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63" dur="1000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4" dur="1000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65" dur="1000"/>
                                        <p:tgtEl>
                                          <p:spTgt spid="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66" dur="1000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7" dur="1000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68" presetID="53" presetClass="entr" presetSubtype="528" fill="hold" nodeType="withEffect">
                                  <p:stCondLst>
                                    <p:cond delay="7723"/>
                                  </p:stCondLst>
                                  <p:childTnLst>
                                    <p:set>
                                      <p:cBhvr>
                                        <p:cTn id="4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70" dur="1000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1" dur="1000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72" dur="1000"/>
                                        <p:tgtEl>
                                          <p:spTgt spid="6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73" dur="1000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4" dur="1000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75" presetID="53" presetClass="entr" presetSubtype="528" fill="hold" nodeType="withEffect">
                                  <p:stCondLst>
                                    <p:cond delay="9427"/>
                                  </p:stCondLst>
                                  <p:childTnLst>
                                    <p:set>
                                      <p:cBhvr>
                                        <p:cTn id="4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77" dur="1000" fill="hold"/>
                                        <p:tgtEl>
                                          <p:spTgt spid="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8" dur="1000" fill="hold"/>
                                        <p:tgtEl>
                                          <p:spTgt spid="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79" dur="1000"/>
                                        <p:tgtEl>
                                          <p:spTgt spid="6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80" dur="1000" fill="hold"/>
                                        <p:tgtEl>
                                          <p:spTgt spid="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1" dur="1000" fill="hold"/>
                                        <p:tgtEl>
                                          <p:spTgt spid="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82" presetID="53" presetClass="entr" presetSubtype="528" fill="hold" nodeType="withEffect">
                                  <p:stCondLst>
                                    <p:cond delay="9897"/>
                                  </p:stCondLst>
                                  <p:childTnLst>
                                    <p:set>
                                      <p:cBhvr>
                                        <p:cTn id="4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84" dur="1000" fill="hold"/>
                                        <p:tgtEl>
                                          <p:spTgt spid="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5" dur="1000" fill="hold"/>
                                        <p:tgtEl>
                                          <p:spTgt spid="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86" dur="10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87" dur="1000" fill="hold"/>
                                        <p:tgtEl>
                                          <p:spTgt spid="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8" dur="1000" fill="hold"/>
                                        <p:tgtEl>
                                          <p:spTgt spid="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89" presetID="53" presetClass="entr" presetSubtype="528" fill="hold" nodeType="withEffect">
                                  <p:stCondLst>
                                    <p:cond delay="8887"/>
                                  </p:stCondLst>
                                  <p:childTnLst>
                                    <p:set>
                                      <p:cBhvr>
                                        <p:cTn id="4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91" dur="1000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2" dur="1000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93" dur="10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94" dur="1000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5" dur="1000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96" presetID="53" presetClass="entr" presetSubtype="528" fill="hold" nodeType="withEffect">
                                  <p:stCondLst>
                                    <p:cond delay="8336"/>
                                  </p:stCondLst>
                                  <p:childTnLst>
                                    <p:set>
                                      <p:cBhvr>
                                        <p:cTn id="4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98" dur="1000" fill="hold"/>
                                        <p:tgtEl>
                                          <p:spTgt spid="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9" dur="1000" fill="hold"/>
                                        <p:tgtEl>
                                          <p:spTgt spid="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00" dur="1000"/>
                                        <p:tgtEl>
                                          <p:spTgt spid="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01" dur="1000" fill="hold"/>
                                        <p:tgtEl>
                                          <p:spTgt spid="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2" dur="1000" fill="hold"/>
                                        <p:tgtEl>
                                          <p:spTgt spid="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03" presetID="53" presetClass="entr" presetSubtype="528" fill="hold" nodeType="withEffect">
                                  <p:stCondLst>
                                    <p:cond delay="8655"/>
                                  </p:stCondLst>
                                  <p:childTnLst>
                                    <p:set>
                                      <p:cBhvr>
                                        <p:cTn id="4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05" dur="100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6" dur="100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07" dur="10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08" dur="100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9" dur="100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10" presetID="53" presetClass="entr" presetSubtype="528" fill="hold" nodeType="withEffect">
                                  <p:stCondLst>
                                    <p:cond delay="10693"/>
                                  </p:stCondLst>
                                  <p:childTnLst>
                                    <p:set>
                                      <p:cBhvr>
                                        <p:cTn id="4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2" dur="1000" fill="hold"/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3" dur="1000" fill="hold"/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14" dur="100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15" dur="1000" fill="hold"/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6" dur="1000" fill="hold"/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17" presetID="53" presetClass="entr" presetSubtype="528" fill="hold" nodeType="withEffect">
                                  <p:stCondLst>
                                    <p:cond delay="11673"/>
                                  </p:stCondLst>
                                  <p:childTnLst>
                                    <p:set>
                                      <p:cBhvr>
                                        <p:cTn id="4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9" dur="1000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0" dur="1000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21" dur="1000"/>
                                        <p:tgtEl>
                                          <p:spTgt spid="6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22" dur="1000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3" dur="1000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24" presetID="53" presetClass="entr" presetSubtype="528" fill="hold" nodeType="withEffect">
                                  <p:stCondLst>
                                    <p:cond delay="7831"/>
                                  </p:stCondLst>
                                  <p:childTnLst>
                                    <p:set>
                                      <p:cBhvr>
                                        <p:cTn id="4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6" dur="1000" fill="hold"/>
                                        <p:tgtEl>
                                          <p:spTgt spid="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7" dur="1000" fill="hold"/>
                                        <p:tgtEl>
                                          <p:spTgt spid="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28" dur="1000"/>
                                        <p:tgtEl>
                                          <p:spTgt spid="6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29" dur="1000" fill="hold"/>
                                        <p:tgtEl>
                                          <p:spTgt spid="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0" dur="1000" fill="hold"/>
                                        <p:tgtEl>
                                          <p:spTgt spid="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31" presetID="53" presetClass="entr" presetSubtype="528" fill="hold" nodeType="withEffect">
                                  <p:stCondLst>
                                    <p:cond delay="10026"/>
                                  </p:stCondLst>
                                  <p:childTnLst>
                                    <p:set>
                                      <p:cBhvr>
                                        <p:cTn id="4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33" dur="10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4" dur="10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35" dur="10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36" dur="10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7" dur="10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38" presetID="53" presetClass="entr" presetSubtype="528" fill="hold" nodeType="withEffect">
                                  <p:stCondLst>
                                    <p:cond delay="8515"/>
                                  </p:stCondLst>
                                  <p:childTnLst>
                                    <p:set>
                                      <p:cBhvr>
                                        <p:cTn id="4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40" dur="1000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1" dur="1000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42" dur="10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43" dur="1000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4" dur="1000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45" presetID="53" presetClass="entr" presetSubtype="528" fill="hold" nodeType="withEffect">
                                  <p:stCondLst>
                                    <p:cond delay="6814"/>
                                  </p:stCondLst>
                                  <p:childTnLst>
                                    <p:set>
                                      <p:cBhvr>
                                        <p:cTn id="4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47" dur="10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8" dur="10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49" dur="1000"/>
                                        <p:tgtEl>
                                          <p:spTgt spid="6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50" dur="10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1" dur="10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52" presetID="53" presetClass="entr" presetSubtype="528" fill="hold" nodeType="withEffect">
                                  <p:stCondLst>
                                    <p:cond delay="10540"/>
                                  </p:stCondLst>
                                  <p:childTnLst>
                                    <p:set>
                                      <p:cBhvr>
                                        <p:cTn id="4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54" dur="1000" fill="hold"/>
                                        <p:tgtEl>
                                          <p:spTgt spid="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5" dur="1000" fill="hold"/>
                                        <p:tgtEl>
                                          <p:spTgt spid="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56" dur="1000"/>
                                        <p:tgtEl>
                                          <p:spTgt spid="6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57" dur="1000" fill="hold"/>
                                        <p:tgtEl>
                                          <p:spTgt spid="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8" dur="1000" fill="hold"/>
                                        <p:tgtEl>
                                          <p:spTgt spid="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59" presetID="53" presetClass="entr" presetSubtype="528" fill="hold" nodeType="withEffect">
                                  <p:stCondLst>
                                    <p:cond delay="9533"/>
                                  </p:stCondLst>
                                  <p:childTnLst>
                                    <p:set>
                                      <p:cBhvr>
                                        <p:cTn id="4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61" dur="1000" fill="hold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2" dur="1000" fill="hold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63" dur="1000"/>
                                        <p:tgtEl>
                                          <p:spTgt spid="6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64" dur="1000" fill="hold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5" dur="1000" fill="hold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66" presetID="1" presetClass="mediacall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67" dur="1" fill="hold"/>
                                        <p:tgtEl>
                                          <p:spTgt spid="1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68" presetID="1" presetClass="entr" presetSubtype="0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4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43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9"/>
                </p:tgtEl>
              </p:cMediaNode>
            </p:audio>
            <p:audio>
              <p:cMediaNode vol="54545">
                <p:cTn id="43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5"/>
                </p:tgtEl>
              </p:cMediaNode>
            </p:audio>
            <p:audio>
              <p:cMediaNode vol="80000" numSld="99">
                <p:cTn id="43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6"/>
                </p:tgtEl>
              </p:cMediaNode>
            </p:audio>
            <p:audio>
              <p:cMediaNode vol="80000">
                <p:cTn id="43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animBg="1"/>
      <p:bldP spid="3" grpId="1" animBg="1"/>
      <p:bldP spid="164" grpId="0" animBg="1"/>
      <p:bldP spid="164" grpId="1" animBg="1"/>
      <p:bldP spid="164" grpId="2" animBg="1"/>
      <p:bldP spid="164" grpId="3" animBg="1"/>
      <p:bldP spid="164" grpId="4" animBg="1"/>
      <p:bldP spid="160" grpId="0" animBg="1"/>
      <p:bldP spid="160" grpId="1" animBg="1"/>
      <p:bldP spid="53" grpId="0" animBg="1"/>
      <p:bldP spid="69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17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矢志不渝">
            <a:extLst>
              <a:ext uri="{FF2B5EF4-FFF2-40B4-BE49-F238E27FC236}">
                <a16:creationId xmlns:a16="http://schemas.microsoft.com/office/drawing/2014/main" id="{03E1E443-2AD7-45F8-BFDD-E0D841DA5F80}"/>
              </a:ext>
            </a:extLst>
          </p:cNvPr>
          <p:cNvGrpSpPr/>
          <p:nvPr/>
        </p:nvGrpSpPr>
        <p:grpSpPr>
          <a:xfrm>
            <a:off x="5133975" y="3757090"/>
            <a:ext cx="1983545" cy="560597"/>
            <a:chOff x="5133975" y="3757090"/>
            <a:chExt cx="1983545" cy="560597"/>
          </a:xfrm>
        </p:grpSpPr>
        <p:sp>
          <p:nvSpPr>
            <p:cNvPr id="13" name="文本框">
              <a:extLst>
                <a:ext uri="{FF2B5EF4-FFF2-40B4-BE49-F238E27FC236}">
                  <a16:creationId xmlns:a16="http://schemas.microsoft.com/office/drawing/2014/main" id="{05CBDD78-FE81-4D2C-B789-3C6621CDF6D4}"/>
                </a:ext>
              </a:extLst>
            </p:cNvPr>
            <p:cNvSpPr txBox="1"/>
            <p:nvPr/>
          </p:nvSpPr>
          <p:spPr>
            <a:xfrm>
              <a:off x="5155370" y="3757090"/>
              <a:ext cx="19621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矢志不渝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CDFA49C-1311-4075-8457-56B29A7D8166}"/>
                </a:ext>
              </a:extLst>
            </p:cNvPr>
            <p:cNvSpPr txBox="1"/>
            <p:nvPr/>
          </p:nvSpPr>
          <p:spPr>
            <a:xfrm>
              <a:off x="5133975" y="4063771"/>
              <a:ext cx="192405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Persist in Our Ambition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星尾1">
            <a:extLst>
              <a:ext uri="{FF2B5EF4-FFF2-40B4-BE49-F238E27FC236}">
                <a16:creationId xmlns:a16="http://schemas.microsoft.com/office/drawing/2014/main" id="{4477D2DB-359F-4659-B652-C24C0004B921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6043369" y="-566489"/>
            <a:ext cx="92318" cy="108466"/>
          </a:xfrm>
          <a:prstGeom prst="rect">
            <a:avLst/>
          </a:prstGeom>
          <a:noFill/>
        </p:spPr>
        <p:txBody>
          <a:bodyPr wrap="square" lIns="0" tIns="0" rIns="0" bIns="0" rtlCol="0">
            <a:prstTxWarp prst="textPlain">
              <a:avLst/>
            </a:prstTxWarp>
            <a:noAutofit/>
          </a:bodyPr>
          <a:lstStyle/>
          <a:p>
            <a:pPr>
              <a:lnSpc>
                <a:spcPts val="0"/>
              </a:lnSpc>
            </a:pPr>
            <a:r>
              <a:rPr lang="en-US" altLang="zh-CN" sz="8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····································</a:t>
            </a:r>
            <a:endParaRPr lang="zh-CN" altLang="en-US" sz="8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B8B65FC2-E9B7-4C7B-B31E-EC93C30983FA}"/>
              </a:ext>
            </a:extLst>
          </p:cNvPr>
          <p:cNvSpPr>
            <a:spLocks noChangeAspect="1"/>
          </p:cNvSpPr>
          <p:nvPr/>
        </p:nvSpPr>
        <p:spPr>
          <a:xfrm>
            <a:off x="5988000" y="3321000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bg1">
                <a:alpha val="5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4A638524-788D-4CC8-8CBE-77331FBF3E0A}"/>
              </a:ext>
            </a:extLst>
          </p:cNvPr>
          <p:cNvSpPr/>
          <p:nvPr/>
        </p:nvSpPr>
        <p:spPr>
          <a:xfrm>
            <a:off x="5549538" y="3901212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EF2E2349-5E45-4C75-B4AD-30B01FC6D5A7}"/>
              </a:ext>
            </a:extLst>
          </p:cNvPr>
          <p:cNvSpPr/>
          <p:nvPr/>
        </p:nvSpPr>
        <p:spPr>
          <a:xfrm>
            <a:off x="5567509" y="3871223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6736519C-AE45-4C58-A196-A75D0B7682D2}"/>
              </a:ext>
            </a:extLst>
          </p:cNvPr>
          <p:cNvSpPr/>
          <p:nvPr/>
        </p:nvSpPr>
        <p:spPr>
          <a:xfrm>
            <a:off x="5583513" y="3836583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9C30799-EAC5-400C-9F88-FB09A8770E23}"/>
              </a:ext>
            </a:extLst>
          </p:cNvPr>
          <p:cNvSpPr/>
          <p:nvPr/>
        </p:nvSpPr>
        <p:spPr>
          <a:xfrm>
            <a:off x="5596456" y="3862921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9E1D96BE-D997-4BBB-8751-F583AA99C715}"/>
              </a:ext>
            </a:extLst>
          </p:cNvPr>
          <p:cNvSpPr/>
          <p:nvPr/>
        </p:nvSpPr>
        <p:spPr>
          <a:xfrm>
            <a:off x="5632259" y="3863010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4FB5E467-5648-47CF-B16A-6A4D570F6262}"/>
              </a:ext>
            </a:extLst>
          </p:cNvPr>
          <p:cNvSpPr/>
          <p:nvPr/>
        </p:nvSpPr>
        <p:spPr>
          <a:xfrm>
            <a:off x="5674827" y="3862336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B82EBF4B-4910-4938-883D-26017ED52742}"/>
              </a:ext>
            </a:extLst>
          </p:cNvPr>
          <p:cNvSpPr/>
          <p:nvPr/>
        </p:nvSpPr>
        <p:spPr>
          <a:xfrm>
            <a:off x="5713201" y="3862921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54C7D284-A908-42CE-87DD-EC365AB55CCB}"/>
              </a:ext>
            </a:extLst>
          </p:cNvPr>
          <p:cNvSpPr/>
          <p:nvPr/>
        </p:nvSpPr>
        <p:spPr>
          <a:xfrm>
            <a:off x="5639633" y="3895815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EA636D34-143F-4BDA-8A0C-7DE9D211A4FA}"/>
              </a:ext>
            </a:extLst>
          </p:cNvPr>
          <p:cNvSpPr/>
          <p:nvPr/>
        </p:nvSpPr>
        <p:spPr>
          <a:xfrm>
            <a:off x="5641354" y="3933087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048161B3-72D3-4754-9599-25AECA0FF9FD}"/>
              </a:ext>
            </a:extLst>
          </p:cNvPr>
          <p:cNvSpPr/>
          <p:nvPr/>
        </p:nvSpPr>
        <p:spPr>
          <a:xfrm>
            <a:off x="5622405" y="3976957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67E7CD0C-AED5-4590-A342-AADB48725BB8}"/>
              </a:ext>
            </a:extLst>
          </p:cNvPr>
          <p:cNvSpPr/>
          <p:nvPr/>
        </p:nvSpPr>
        <p:spPr>
          <a:xfrm>
            <a:off x="5596456" y="3933087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8260DA9A-359A-40B3-83FB-D783F902AA5E}"/>
              </a:ext>
            </a:extLst>
          </p:cNvPr>
          <p:cNvSpPr/>
          <p:nvPr/>
        </p:nvSpPr>
        <p:spPr>
          <a:xfrm>
            <a:off x="5554713" y="3933087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59705E3D-4636-4FD5-9E01-CBBCD3C9B807}"/>
              </a:ext>
            </a:extLst>
          </p:cNvPr>
          <p:cNvSpPr/>
          <p:nvPr/>
        </p:nvSpPr>
        <p:spPr>
          <a:xfrm>
            <a:off x="5685947" y="3933087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00D03C31-960A-421F-ACC7-6AA2881A5053}"/>
              </a:ext>
            </a:extLst>
          </p:cNvPr>
          <p:cNvSpPr/>
          <p:nvPr/>
        </p:nvSpPr>
        <p:spPr>
          <a:xfrm>
            <a:off x="5717823" y="3933087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EFD5C8E0-DF44-4B8B-983F-FEC56ACD6B30}"/>
              </a:ext>
            </a:extLst>
          </p:cNvPr>
          <p:cNvSpPr/>
          <p:nvPr/>
        </p:nvSpPr>
        <p:spPr>
          <a:xfrm>
            <a:off x="5583513" y="4011040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BC986DEB-F66D-4158-ACB8-D2A7A4A67271}"/>
              </a:ext>
            </a:extLst>
          </p:cNvPr>
          <p:cNvSpPr/>
          <p:nvPr/>
        </p:nvSpPr>
        <p:spPr>
          <a:xfrm>
            <a:off x="5548241" y="4029256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C79CCC99-3531-49EF-9111-E3FAA91C0607}"/>
              </a:ext>
            </a:extLst>
          </p:cNvPr>
          <p:cNvSpPr/>
          <p:nvPr/>
        </p:nvSpPr>
        <p:spPr>
          <a:xfrm>
            <a:off x="5730144" y="4029256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A71E79E9-C58A-42E3-B0F2-A36DB1DFCA02}"/>
              </a:ext>
            </a:extLst>
          </p:cNvPr>
          <p:cNvSpPr/>
          <p:nvPr/>
        </p:nvSpPr>
        <p:spPr>
          <a:xfrm>
            <a:off x="5687044" y="4007181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D8F8F791-2551-4ED4-90A6-C24A4DA610B9}"/>
              </a:ext>
            </a:extLst>
          </p:cNvPr>
          <p:cNvSpPr/>
          <p:nvPr/>
        </p:nvSpPr>
        <p:spPr>
          <a:xfrm>
            <a:off x="5656581" y="3976957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61CAAFC7-9F3C-4563-99C4-634416A7D989}"/>
              </a:ext>
            </a:extLst>
          </p:cNvPr>
          <p:cNvSpPr/>
          <p:nvPr/>
        </p:nvSpPr>
        <p:spPr>
          <a:xfrm>
            <a:off x="5847775" y="3867460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FD4D3513-89B1-48A9-AE9F-065D6B30AE13}"/>
              </a:ext>
            </a:extLst>
          </p:cNvPr>
          <p:cNvSpPr/>
          <p:nvPr/>
        </p:nvSpPr>
        <p:spPr>
          <a:xfrm>
            <a:off x="5889839" y="3867460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8978DFF7-75DC-416B-9156-FF2E76A7352B}"/>
              </a:ext>
            </a:extLst>
          </p:cNvPr>
          <p:cNvSpPr/>
          <p:nvPr/>
        </p:nvSpPr>
        <p:spPr>
          <a:xfrm>
            <a:off x="5939720" y="3867460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FAE1C81B-BC6F-4CDF-ADE9-C736E9C6EF53}"/>
              </a:ext>
            </a:extLst>
          </p:cNvPr>
          <p:cNvSpPr/>
          <p:nvPr/>
        </p:nvSpPr>
        <p:spPr>
          <a:xfrm>
            <a:off x="5985552" y="3867460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CECD4253-C0D2-434F-AA06-4240F703E34F}"/>
              </a:ext>
            </a:extLst>
          </p:cNvPr>
          <p:cNvSpPr/>
          <p:nvPr/>
        </p:nvSpPr>
        <p:spPr>
          <a:xfrm>
            <a:off x="6031383" y="3867460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B09B19B1-E293-4AA2-82A4-378750B0E2A0}"/>
              </a:ext>
            </a:extLst>
          </p:cNvPr>
          <p:cNvSpPr/>
          <p:nvPr/>
        </p:nvSpPr>
        <p:spPr>
          <a:xfrm>
            <a:off x="5939720" y="3836538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3BA036F4-1183-4334-81C5-EAD2D86BE32E}"/>
              </a:ext>
            </a:extLst>
          </p:cNvPr>
          <p:cNvSpPr/>
          <p:nvPr/>
        </p:nvSpPr>
        <p:spPr>
          <a:xfrm>
            <a:off x="5939720" y="3901212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F9281D87-12A2-41CF-8093-1001EF943451}"/>
              </a:ext>
            </a:extLst>
          </p:cNvPr>
          <p:cNvSpPr/>
          <p:nvPr/>
        </p:nvSpPr>
        <p:spPr>
          <a:xfrm>
            <a:off x="5939720" y="3926871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E8B93C02-5E6A-4865-A3DD-3228BCC5493D}"/>
              </a:ext>
            </a:extLst>
          </p:cNvPr>
          <p:cNvSpPr/>
          <p:nvPr/>
        </p:nvSpPr>
        <p:spPr>
          <a:xfrm>
            <a:off x="5902783" y="3926871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8B05AC23-E8F5-4C0E-99DB-E8204CBFF89B}"/>
              </a:ext>
            </a:extLst>
          </p:cNvPr>
          <p:cNvSpPr/>
          <p:nvPr/>
        </p:nvSpPr>
        <p:spPr>
          <a:xfrm>
            <a:off x="5863679" y="3926871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AB0AC002-5CC1-4508-88CB-E52453E64E22}"/>
              </a:ext>
            </a:extLst>
          </p:cNvPr>
          <p:cNvSpPr/>
          <p:nvPr/>
        </p:nvSpPr>
        <p:spPr>
          <a:xfrm>
            <a:off x="5985551" y="3926871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19C50956-26D2-43DC-BE14-09CCE85FC945}"/>
              </a:ext>
            </a:extLst>
          </p:cNvPr>
          <p:cNvSpPr/>
          <p:nvPr/>
        </p:nvSpPr>
        <p:spPr>
          <a:xfrm>
            <a:off x="6012749" y="3926871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2987AA9A-93F5-4AEA-9BCB-85A78DF7C3A1}"/>
              </a:ext>
            </a:extLst>
          </p:cNvPr>
          <p:cNvSpPr/>
          <p:nvPr/>
        </p:nvSpPr>
        <p:spPr>
          <a:xfrm>
            <a:off x="5892601" y="3966586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6AD72FB5-3851-4251-B7F3-32DC583B8698}"/>
              </a:ext>
            </a:extLst>
          </p:cNvPr>
          <p:cNvSpPr/>
          <p:nvPr/>
        </p:nvSpPr>
        <p:spPr>
          <a:xfrm>
            <a:off x="5892601" y="4019756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EFD77D0E-0CE9-4AF0-B3B1-70834B670617}"/>
              </a:ext>
            </a:extLst>
          </p:cNvPr>
          <p:cNvSpPr/>
          <p:nvPr/>
        </p:nvSpPr>
        <p:spPr>
          <a:xfrm>
            <a:off x="5936913" y="4029977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65922FAA-8D86-442F-A2B0-01A31533346B}"/>
              </a:ext>
            </a:extLst>
          </p:cNvPr>
          <p:cNvSpPr/>
          <p:nvPr/>
        </p:nvSpPr>
        <p:spPr>
          <a:xfrm>
            <a:off x="5974754" y="4027595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2B0C0C6B-7389-4167-B871-81E133133AB9}"/>
              </a:ext>
            </a:extLst>
          </p:cNvPr>
          <p:cNvSpPr/>
          <p:nvPr/>
        </p:nvSpPr>
        <p:spPr>
          <a:xfrm>
            <a:off x="5993475" y="3997680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60B590A8-8EF0-49A4-883C-D12D673FCFC6}"/>
              </a:ext>
            </a:extLst>
          </p:cNvPr>
          <p:cNvSpPr/>
          <p:nvPr/>
        </p:nvSpPr>
        <p:spPr>
          <a:xfrm>
            <a:off x="5952663" y="3978604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0611104A-D1A8-432A-B090-6AD4B7CC6531}"/>
              </a:ext>
            </a:extLst>
          </p:cNvPr>
          <p:cNvSpPr/>
          <p:nvPr/>
        </p:nvSpPr>
        <p:spPr>
          <a:xfrm>
            <a:off x="5933248" y="3951873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5E6B7044-AD0B-48D7-A9EA-59B28464542B}"/>
              </a:ext>
            </a:extLst>
          </p:cNvPr>
          <p:cNvSpPr/>
          <p:nvPr/>
        </p:nvSpPr>
        <p:spPr>
          <a:xfrm>
            <a:off x="5858012" y="3964186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B0997E39-56DD-4C9B-BBFC-C9A1379DC7A9}"/>
              </a:ext>
            </a:extLst>
          </p:cNvPr>
          <p:cNvSpPr/>
          <p:nvPr/>
        </p:nvSpPr>
        <p:spPr>
          <a:xfrm>
            <a:off x="5846695" y="4003676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93D63B90-0C5D-4ADA-9994-185A50CB232A}"/>
              </a:ext>
            </a:extLst>
          </p:cNvPr>
          <p:cNvSpPr/>
          <p:nvPr/>
        </p:nvSpPr>
        <p:spPr>
          <a:xfrm>
            <a:off x="6012749" y="3964186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5FF8628E-50C3-409A-9963-1B81020D9DF9}"/>
              </a:ext>
            </a:extLst>
          </p:cNvPr>
          <p:cNvSpPr/>
          <p:nvPr/>
        </p:nvSpPr>
        <p:spPr>
          <a:xfrm>
            <a:off x="6037855" y="3995344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BB82277E-AE75-4DD2-BE0F-461F965C8DCB}"/>
              </a:ext>
            </a:extLst>
          </p:cNvPr>
          <p:cNvSpPr/>
          <p:nvPr/>
        </p:nvSpPr>
        <p:spPr>
          <a:xfrm>
            <a:off x="6150013" y="3854517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DD4BC3A1-13AB-4393-A62B-64BAF43DE5B7}"/>
              </a:ext>
            </a:extLst>
          </p:cNvPr>
          <p:cNvSpPr/>
          <p:nvPr/>
        </p:nvSpPr>
        <p:spPr>
          <a:xfrm>
            <a:off x="6194910" y="3854517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C68346FA-E10A-413F-A746-D0D8CBFB0AFE}"/>
              </a:ext>
            </a:extLst>
          </p:cNvPr>
          <p:cNvSpPr/>
          <p:nvPr/>
        </p:nvSpPr>
        <p:spPr>
          <a:xfrm>
            <a:off x="6238319" y="3854517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F54D91AD-5818-4DD1-92AC-832CAB5AE2FA}"/>
              </a:ext>
            </a:extLst>
          </p:cNvPr>
          <p:cNvSpPr/>
          <p:nvPr/>
        </p:nvSpPr>
        <p:spPr>
          <a:xfrm>
            <a:off x="6287789" y="3854517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47ADE8BF-B9B6-40BB-B61F-4F083527067A}"/>
              </a:ext>
            </a:extLst>
          </p:cNvPr>
          <p:cNvSpPr/>
          <p:nvPr/>
        </p:nvSpPr>
        <p:spPr>
          <a:xfrm>
            <a:off x="6334748" y="3854517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1231C367-97F1-451E-91E2-AD5B78F2612B}"/>
              </a:ext>
            </a:extLst>
          </p:cNvPr>
          <p:cNvSpPr/>
          <p:nvPr/>
        </p:nvSpPr>
        <p:spPr>
          <a:xfrm>
            <a:off x="6244158" y="3884166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0A20A4AC-A7E3-41F5-A76E-DA0C60C246BA}"/>
              </a:ext>
            </a:extLst>
          </p:cNvPr>
          <p:cNvSpPr/>
          <p:nvPr/>
        </p:nvSpPr>
        <p:spPr>
          <a:xfrm>
            <a:off x="6215406" y="3913927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C48615D7-56F6-4994-83C2-2A949FBA8977}"/>
              </a:ext>
            </a:extLst>
          </p:cNvPr>
          <p:cNvSpPr/>
          <p:nvPr/>
        </p:nvSpPr>
        <p:spPr>
          <a:xfrm>
            <a:off x="6186355" y="3947813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79B9FE13-0401-4F2B-A1BE-6928C23A4135}"/>
              </a:ext>
            </a:extLst>
          </p:cNvPr>
          <p:cNvSpPr/>
          <p:nvPr/>
        </p:nvSpPr>
        <p:spPr>
          <a:xfrm>
            <a:off x="6151099" y="3973481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3309FA62-441B-4590-A4CF-5CF19824D84C}"/>
              </a:ext>
            </a:extLst>
          </p:cNvPr>
          <p:cNvSpPr/>
          <p:nvPr/>
        </p:nvSpPr>
        <p:spPr>
          <a:xfrm>
            <a:off x="6244791" y="3922906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BD0BB565-AAC7-4134-B5DB-3D3C659DDC21}"/>
              </a:ext>
            </a:extLst>
          </p:cNvPr>
          <p:cNvSpPr/>
          <p:nvPr/>
        </p:nvSpPr>
        <p:spPr>
          <a:xfrm>
            <a:off x="6244791" y="3970658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3F24B2EB-1543-4BF4-9489-460EA953FB78}"/>
              </a:ext>
            </a:extLst>
          </p:cNvPr>
          <p:cNvSpPr/>
          <p:nvPr/>
        </p:nvSpPr>
        <p:spPr>
          <a:xfrm>
            <a:off x="6244791" y="4026227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9AA9B307-30E0-4E2D-A0A1-155F4E6EBE3F}"/>
              </a:ext>
            </a:extLst>
          </p:cNvPr>
          <p:cNvSpPr/>
          <p:nvPr/>
        </p:nvSpPr>
        <p:spPr>
          <a:xfrm>
            <a:off x="6281317" y="3929377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F5D651CA-0FA4-4C95-9945-2AC728AB3A7F}"/>
              </a:ext>
            </a:extLst>
          </p:cNvPr>
          <p:cNvSpPr/>
          <p:nvPr/>
        </p:nvSpPr>
        <p:spPr>
          <a:xfrm>
            <a:off x="6305891" y="3947820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16AD5586-2C57-48BD-B80D-0943C45D20FE}"/>
              </a:ext>
            </a:extLst>
          </p:cNvPr>
          <p:cNvSpPr/>
          <p:nvPr/>
        </p:nvSpPr>
        <p:spPr>
          <a:xfrm>
            <a:off x="6334748" y="3964186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1CF1E30B-DD93-434A-89C9-AE6DDD548FBD}"/>
              </a:ext>
            </a:extLst>
          </p:cNvPr>
          <p:cNvSpPr/>
          <p:nvPr/>
        </p:nvSpPr>
        <p:spPr>
          <a:xfrm>
            <a:off x="6459301" y="3843010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id="{A9EA23CA-066D-4F32-A007-B0FBF83C1BBA}"/>
              </a:ext>
            </a:extLst>
          </p:cNvPr>
          <p:cNvSpPr/>
          <p:nvPr/>
        </p:nvSpPr>
        <p:spPr>
          <a:xfrm>
            <a:off x="6483689" y="3864853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id="{C4A953ED-A2FA-464A-8D93-3996BDD68B12}"/>
              </a:ext>
            </a:extLst>
          </p:cNvPr>
          <p:cNvSpPr/>
          <p:nvPr/>
        </p:nvSpPr>
        <p:spPr>
          <a:xfrm>
            <a:off x="6446800" y="3896322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EEE4A007-8606-4305-A345-3AA682769BAB}"/>
              </a:ext>
            </a:extLst>
          </p:cNvPr>
          <p:cNvSpPr/>
          <p:nvPr/>
        </p:nvSpPr>
        <p:spPr>
          <a:xfrm>
            <a:off x="6473362" y="3917767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613BC997-98FE-4670-B819-DE6AC3E76B9A}"/>
              </a:ext>
            </a:extLst>
          </p:cNvPr>
          <p:cNvSpPr/>
          <p:nvPr/>
        </p:nvSpPr>
        <p:spPr>
          <a:xfrm>
            <a:off x="6473362" y="3958398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id="{3AB626E9-3EEE-4AA1-869F-62B844EDD6D6}"/>
              </a:ext>
            </a:extLst>
          </p:cNvPr>
          <p:cNvSpPr/>
          <p:nvPr/>
        </p:nvSpPr>
        <p:spPr>
          <a:xfrm>
            <a:off x="6465767" y="3993115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id="{B6F520A9-294C-4DE1-BFDC-2F32889F94B2}"/>
              </a:ext>
            </a:extLst>
          </p:cNvPr>
          <p:cNvSpPr/>
          <p:nvPr/>
        </p:nvSpPr>
        <p:spPr>
          <a:xfrm>
            <a:off x="6459295" y="4029256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71056FF7-44A5-456A-911E-2060DE9ADD6A}"/>
              </a:ext>
            </a:extLst>
          </p:cNvPr>
          <p:cNvSpPr/>
          <p:nvPr/>
        </p:nvSpPr>
        <p:spPr>
          <a:xfrm>
            <a:off x="6496951" y="3898682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id="{FAE8A7DF-4B0E-423C-91EE-E89637E196C6}"/>
              </a:ext>
            </a:extLst>
          </p:cNvPr>
          <p:cNvSpPr/>
          <p:nvPr/>
        </p:nvSpPr>
        <p:spPr>
          <a:xfrm>
            <a:off x="6531811" y="3873932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4DF8EFE8-05C6-46E4-9FD0-72CB1DB6F2B6}"/>
              </a:ext>
            </a:extLst>
          </p:cNvPr>
          <p:cNvSpPr/>
          <p:nvPr/>
        </p:nvSpPr>
        <p:spPr>
          <a:xfrm>
            <a:off x="6570261" y="3836669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id="{425D893A-F415-410B-B1F2-122BFF56DACF}"/>
              </a:ext>
            </a:extLst>
          </p:cNvPr>
          <p:cNvSpPr/>
          <p:nvPr/>
        </p:nvSpPr>
        <p:spPr>
          <a:xfrm>
            <a:off x="6604212" y="3869392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id="{B5E83843-AC04-45F9-AE72-D9A8CA30A9BA}"/>
              </a:ext>
            </a:extLst>
          </p:cNvPr>
          <p:cNvSpPr/>
          <p:nvPr/>
        </p:nvSpPr>
        <p:spPr>
          <a:xfrm>
            <a:off x="6642969" y="3892210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35B1A9A5-BFDC-4944-9A03-990AE444A66E}"/>
              </a:ext>
            </a:extLst>
          </p:cNvPr>
          <p:cNvSpPr/>
          <p:nvPr/>
        </p:nvSpPr>
        <p:spPr>
          <a:xfrm>
            <a:off x="6549747" y="3888269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id="{DA3B644E-94C8-487E-AB09-441233642B91}"/>
              </a:ext>
            </a:extLst>
          </p:cNvPr>
          <p:cNvSpPr/>
          <p:nvPr/>
        </p:nvSpPr>
        <p:spPr>
          <a:xfrm>
            <a:off x="6590174" y="3890039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id="{6104EF0A-9756-408C-AF14-54C1FF0733F7}"/>
              </a:ext>
            </a:extLst>
          </p:cNvPr>
          <p:cNvSpPr/>
          <p:nvPr/>
        </p:nvSpPr>
        <p:spPr>
          <a:xfrm>
            <a:off x="6510687" y="3920656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D292EED7-9909-48C1-9F70-40929763DEC4}"/>
              </a:ext>
            </a:extLst>
          </p:cNvPr>
          <p:cNvSpPr/>
          <p:nvPr/>
        </p:nvSpPr>
        <p:spPr>
          <a:xfrm>
            <a:off x="6510687" y="3954284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id="{AFAB0973-4751-4725-9B66-23168F76A0C4}"/>
              </a:ext>
            </a:extLst>
          </p:cNvPr>
          <p:cNvSpPr/>
          <p:nvPr/>
        </p:nvSpPr>
        <p:spPr>
          <a:xfrm>
            <a:off x="6510687" y="3987606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4CA1A4C9-EFBF-49B2-A405-E1737AE2AF6C}"/>
              </a:ext>
            </a:extLst>
          </p:cNvPr>
          <p:cNvSpPr/>
          <p:nvPr/>
        </p:nvSpPr>
        <p:spPr>
          <a:xfrm>
            <a:off x="6510687" y="4032204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id="{74AE3BEF-C6A6-4E8C-8AF9-5E35DD76E102}"/>
              </a:ext>
            </a:extLst>
          </p:cNvPr>
          <p:cNvSpPr/>
          <p:nvPr/>
        </p:nvSpPr>
        <p:spPr>
          <a:xfrm>
            <a:off x="6563283" y="3920656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id="{227C6BA1-CD1E-4502-BDBE-5C96A9D762A0}"/>
              </a:ext>
            </a:extLst>
          </p:cNvPr>
          <p:cNvSpPr/>
          <p:nvPr/>
        </p:nvSpPr>
        <p:spPr>
          <a:xfrm>
            <a:off x="6563283" y="3954284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id="{5597B37F-BAA7-4E2E-82B6-4F9D3045F798}"/>
              </a:ext>
            </a:extLst>
          </p:cNvPr>
          <p:cNvSpPr/>
          <p:nvPr/>
        </p:nvSpPr>
        <p:spPr>
          <a:xfrm>
            <a:off x="6563283" y="3987606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id="{7C87156B-C795-4E63-91E2-88BE316ACA11}"/>
              </a:ext>
            </a:extLst>
          </p:cNvPr>
          <p:cNvSpPr/>
          <p:nvPr/>
        </p:nvSpPr>
        <p:spPr>
          <a:xfrm>
            <a:off x="6563283" y="4032204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id="{3C3548A5-353F-4519-B3CD-94A32275AF71}"/>
              </a:ext>
            </a:extLst>
          </p:cNvPr>
          <p:cNvSpPr/>
          <p:nvPr/>
        </p:nvSpPr>
        <p:spPr>
          <a:xfrm>
            <a:off x="6592852" y="3933086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id="{3D8C86E2-EB9D-48B1-842A-D1A79956B1D7}"/>
              </a:ext>
            </a:extLst>
          </p:cNvPr>
          <p:cNvSpPr/>
          <p:nvPr/>
        </p:nvSpPr>
        <p:spPr>
          <a:xfrm>
            <a:off x="6592852" y="3991547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>
            <a:extLst>
              <a:ext uri="{FF2B5EF4-FFF2-40B4-BE49-F238E27FC236}">
                <a16:creationId xmlns:a16="http://schemas.microsoft.com/office/drawing/2014/main" id="{55F6CB6D-BC20-438C-81F9-22E104D03760}"/>
              </a:ext>
            </a:extLst>
          </p:cNvPr>
          <p:cNvSpPr/>
          <p:nvPr/>
        </p:nvSpPr>
        <p:spPr>
          <a:xfrm>
            <a:off x="6630026" y="3920578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>
            <a:extLst>
              <a:ext uri="{FF2B5EF4-FFF2-40B4-BE49-F238E27FC236}">
                <a16:creationId xmlns:a16="http://schemas.microsoft.com/office/drawing/2014/main" id="{15F704EE-3193-48E0-B460-054818447DAF}"/>
              </a:ext>
            </a:extLst>
          </p:cNvPr>
          <p:cNvSpPr/>
          <p:nvPr/>
        </p:nvSpPr>
        <p:spPr>
          <a:xfrm>
            <a:off x="6630026" y="3970711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id="{76C15CDB-E5BD-48BE-8CF5-49B2D143283A}"/>
              </a:ext>
            </a:extLst>
          </p:cNvPr>
          <p:cNvSpPr/>
          <p:nvPr/>
        </p:nvSpPr>
        <p:spPr>
          <a:xfrm>
            <a:off x="6630026" y="4023505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id="{FAA53255-DD0B-4A7C-B212-0B5797D7B932}"/>
              </a:ext>
            </a:extLst>
          </p:cNvPr>
          <p:cNvSpPr/>
          <p:nvPr/>
        </p:nvSpPr>
        <p:spPr>
          <a:xfrm>
            <a:off x="6595785" y="4032204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id="{4C1B88B2-87E7-4ACC-A251-EE507DCE4793}"/>
              </a:ext>
            </a:extLst>
          </p:cNvPr>
          <p:cNvSpPr/>
          <p:nvPr/>
        </p:nvSpPr>
        <p:spPr>
          <a:xfrm>
            <a:off x="5634882" y="4131014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id="{DB08DB30-C00D-4CBE-ACFB-BBE5A3FE7072}"/>
              </a:ext>
            </a:extLst>
          </p:cNvPr>
          <p:cNvSpPr/>
          <p:nvPr/>
        </p:nvSpPr>
        <p:spPr>
          <a:xfrm>
            <a:off x="5634882" y="4174883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>
            <a:extLst>
              <a:ext uri="{FF2B5EF4-FFF2-40B4-BE49-F238E27FC236}">
                <a16:creationId xmlns:a16="http://schemas.microsoft.com/office/drawing/2014/main" id="{873668F2-CDD7-40D2-ADEB-63A80DD2D8A9}"/>
              </a:ext>
            </a:extLst>
          </p:cNvPr>
          <p:cNvSpPr/>
          <p:nvPr/>
        </p:nvSpPr>
        <p:spPr>
          <a:xfrm>
            <a:off x="5634882" y="4216071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>
            <a:extLst>
              <a:ext uri="{FF2B5EF4-FFF2-40B4-BE49-F238E27FC236}">
                <a16:creationId xmlns:a16="http://schemas.microsoft.com/office/drawing/2014/main" id="{EE773D04-C583-40D6-9EAF-0CAEF73F18EB}"/>
              </a:ext>
            </a:extLst>
          </p:cNvPr>
          <p:cNvSpPr/>
          <p:nvPr/>
        </p:nvSpPr>
        <p:spPr>
          <a:xfrm>
            <a:off x="5670043" y="4175829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>
            <a:extLst>
              <a:ext uri="{FF2B5EF4-FFF2-40B4-BE49-F238E27FC236}">
                <a16:creationId xmlns:a16="http://schemas.microsoft.com/office/drawing/2014/main" id="{834E903C-6CD4-43D7-AF6D-CD8B69AB69F7}"/>
              </a:ext>
            </a:extLst>
          </p:cNvPr>
          <p:cNvSpPr/>
          <p:nvPr/>
        </p:nvSpPr>
        <p:spPr>
          <a:xfrm>
            <a:off x="5671353" y="4127355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>
            <a:extLst>
              <a:ext uri="{FF2B5EF4-FFF2-40B4-BE49-F238E27FC236}">
                <a16:creationId xmlns:a16="http://schemas.microsoft.com/office/drawing/2014/main" id="{903D39CF-BAB1-4172-A57A-B7A7FCF958F9}"/>
              </a:ext>
            </a:extLst>
          </p:cNvPr>
          <p:cNvSpPr/>
          <p:nvPr/>
        </p:nvSpPr>
        <p:spPr>
          <a:xfrm>
            <a:off x="5729276" y="4159432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>
            <a:extLst>
              <a:ext uri="{FF2B5EF4-FFF2-40B4-BE49-F238E27FC236}">
                <a16:creationId xmlns:a16="http://schemas.microsoft.com/office/drawing/2014/main" id="{FC70479B-630D-4AFF-939C-74BB714C39B0}"/>
              </a:ext>
            </a:extLst>
          </p:cNvPr>
          <p:cNvSpPr/>
          <p:nvPr/>
        </p:nvSpPr>
        <p:spPr>
          <a:xfrm>
            <a:off x="5729276" y="4218539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id="{06C7E5EA-3869-4743-AAB7-458D660F11D9}"/>
              </a:ext>
            </a:extLst>
          </p:cNvPr>
          <p:cNvSpPr/>
          <p:nvPr/>
        </p:nvSpPr>
        <p:spPr>
          <a:xfrm>
            <a:off x="5700895" y="4187827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id="{D702749F-FAEC-44C9-AF5F-C1D4832D6551}"/>
              </a:ext>
            </a:extLst>
          </p:cNvPr>
          <p:cNvSpPr/>
          <p:nvPr/>
        </p:nvSpPr>
        <p:spPr>
          <a:xfrm>
            <a:off x="5754984" y="4187827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id="{E9BA2E39-A2BD-463C-BC80-1D9020D71580}"/>
              </a:ext>
            </a:extLst>
          </p:cNvPr>
          <p:cNvSpPr/>
          <p:nvPr/>
        </p:nvSpPr>
        <p:spPr>
          <a:xfrm>
            <a:off x="5784647" y="4159432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>
            <a:extLst>
              <a:ext uri="{FF2B5EF4-FFF2-40B4-BE49-F238E27FC236}">
                <a16:creationId xmlns:a16="http://schemas.microsoft.com/office/drawing/2014/main" id="{E1EB4CCC-BCC5-4469-8916-4F8F14C4CC4E}"/>
              </a:ext>
            </a:extLst>
          </p:cNvPr>
          <p:cNvSpPr/>
          <p:nvPr/>
        </p:nvSpPr>
        <p:spPr>
          <a:xfrm>
            <a:off x="5784647" y="4216070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id="{5D21F125-B3C3-473D-BD36-9D85821F6815}"/>
              </a:ext>
            </a:extLst>
          </p:cNvPr>
          <p:cNvSpPr/>
          <p:nvPr/>
        </p:nvSpPr>
        <p:spPr>
          <a:xfrm>
            <a:off x="5812512" y="4158442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>
            <a:extLst>
              <a:ext uri="{FF2B5EF4-FFF2-40B4-BE49-F238E27FC236}">
                <a16:creationId xmlns:a16="http://schemas.microsoft.com/office/drawing/2014/main" id="{E6CCF376-3B9A-4484-B182-38AAB3B16EF4}"/>
              </a:ext>
            </a:extLst>
          </p:cNvPr>
          <p:cNvSpPr/>
          <p:nvPr/>
        </p:nvSpPr>
        <p:spPr>
          <a:xfrm>
            <a:off x="5825456" y="4187827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>
            <a:extLst>
              <a:ext uri="{FF2B5EF4-FFF2-40B4-BE49-F238E27FC236}">
                <a16:creationId xmlns:a16="http://schemas.microsoft.com/office/drawing/2014/main" id="{7145869B-ED76-4A7C-AC96-14F833D53F09}"/>
              </a:ext>
            </a:extLst>
          </p:cNvPr>
          <p:cNvSpPr/>
          <p:nvPr/>
        </p:nvSpPr>
        <p:spPr>
          <a:xfrm>
            <a:off x="5879657" y="4186581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>
            <a:extLst>
              <a:ext uri="{FF2B5EF4-FFF2-40B4-BE49-F238E27FC236}">
                <a16:creationId xmlns:a16="http://schemas.microsoft.com/office/drawing/2014/main" id="{A2BCB71C-0C4B-451E-9B8B-8C9ABA9FE4B1}"/>
              </a:ext>
            </a:extLst>
          </p:cNvPr>
          <p:cNvSpPr/>
          <p:nvPr/>
        </p:nvSpPr>
        <p:spPr>
          <a:xfrm>
            <a:off x="5856222" y="4158442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>
            <a:extLst>
              <a:ext uri="{FF2B5EF4-FFF2-40B4-BE49-F238E27FC236}">
                <a16:creationId xmlns:a16="http://schemas.microsoft.com/office/drawing/2014/main" id="{E616F71C-0EC8-4456-830A-B5A7DCD8EB1A}"/>
              </a:ext>
            </a:extLst>
          </p:cNvPr>
          <p:cNvSpPr/>
          <p:nvPr/>
        </p:nvSpPr>
        <p:spPr>
          <a:xfrm>
            <a:off x="5874767" y="4216070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>
            <a:extLst>
              <a:ext uri="{FF2B5EF4-FFF2-40B4-BE49-F238E27FC236}">
                <a16:creationId xmlns:a16="http://schemas.microsoft.com/office/drawing/2014/main" id="{80D23623-E5BC-454D-A2A9-6BAF0F07E60D}"/>
              </a:ext>
            </a:extLst>
          </p:cNvPr>
          <p:cNvSpPr/>
          <p:nvPr/>
        </p:nvSpPr>
        <p:spPr>
          <a:xfrm>
            <a:off x="5895748" y="4157194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>
            <a:extLst>
              <a:ext uri="{FF2B5EF4-FFF2-40B4-BE49-F238E27FC236}">
                <a16:creationId xmlns:a16="http://schemas.microsoft.com/office/drawing/2014/main" id="{B51254A1-C694-4A1B-B6AE-85E9830FFB9E}"/>
              </a:ext>
            </a:extLst>
          </p:cNvPr>
          <p:cNvSpPr/>
          <p:nvPr/>
        </p:nvSpPr>
        <p:spPr>
          <a:xfrm>
            <a:off x="5920305" y="4216070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>
            <a:extLst>
              <a:ext uri="{FF2B5EF4-FFF2-40B4-BE49-F238E27FC236}">
                <a16:creationId xmlns:a16="http://schemas.microsoft.com/office/drawing/2014/main" id="{30836234-1AAA-46D2-B7DD-20BE705541BF}"/>
              </a:ext>
            </a:extLst>
          </p:cNvPr>
          <p:cNvSpPr/>
          <p:nvPr/>
        </p:nvSpPr>
        <p:spPr>
          <a:xfrm>
            <a:off x="5946192" y="4157194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>
            <a:extLst>
              <a:ext uri="{FF2B5EF4-FFF2-40B4-BE49-F238E27FC236}">
                <a16:creationId xmlns:a16="http://schemas.microsoft.com/office/drawing/2014/main" id="{F5E9204F-9364-4F31-9944-54EFEACC864A}"/>
              </a:ext>
            </a:extLst>
          </p:cNvPr>
          <p:cNvSpPr/>
          <p:nvPr/>
        </p:nvSpPr>
        <p:spPr>
          <a:xfrm>
            <a:off x="5972608" y="4186581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>
            <a:extLst>
              <a:ext uri="{FF2B5EF4-FFF2-40B4-BE49-F238E27FC236}">
                <a16:creationId xmlns:a16="http://schemas.microsoft.com/office/drawing/2014/main" id="{5ED914A6-D2C4-4F04-BE89-74BA47F102CD}"/>
              </a:ext>
            </a:extLst>
          </p:cNvPr>
          <p:cNvSpPr/>
          <p:nvPr/>
        </p:nvSpPr>
        <p:spPr>
          <a:xfrm>
            <a:off x="6022127" y="4186581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>
            <a:extLst>
              <a:ext uri="{FF2B5EF4-FFF2-40B4-BE49-F238E27FC236}">
                <a16:creationId xmlns:a16="http://schemas.microsoft.com/office/drawing/2014/main" id="{507491CF-6930-4E8C-822C-7F2BCDF054A2}"/>
              </a:ext>
            </a:extLst>
          </p:cNvPr>
          <p:cNvSpPr/>
          <p:nvPr/>
        </p:nvSpPr>
        <p:spPr>
          <a:xfrm>
            <a:off x="5998495" y="4155814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>
            <a:extLst>
              <a:ext uri="{FF2B5EF4-FFF2-40B4-BE49-F238E27FC236}">
                <a16:creationId xmlns:a16="http://schemas.microsoft.com/office/drawing/2014/main" id="{9AF47140-7DBA-4EA9-8806-E22EFC13ED61}"/>
              </a:ext>
            </a:extLst>
          </p:cNvPr>
          <p:cNvSpPr/>
          <p:nvPr/>
        </p:nvSpPr>
        <p:spPr>
          <a:xfrm>
            <a:off x="6018439" y="4214462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>
            <a:extLst>
              <a:ext uri="{FF2B5EF4-FFF2-40B4-BE49-F238E27FC236}">
                <a16:creationId xmlns:a16="http://schemas.microsoft.com/office/drawing/2014/main" id="{E6116E93-C092-49C4-8B41-264828EC8C1F}"/>
              </a:ext>
            </a:extLst>
          </p:cNvPr>
          <p:cNvSpPr/>
          <p:nvPr/>
        </p:nvSpPr>
        <p:spPr>
          <a:xfrm>
            <a:off x="6049176" y="4159432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>
            <a:extLst>
              <a:ext uri="{FF2B5EF4-FFF2-40B4-BE49-F238E27FC236}">
                <a16:creationId xmlns:a16="http://schemas.microsoft.com/office/drawing/2014/main" id="{4140ED32-2556-460D-A52F-F8AAE3C94408}"/>
              </a:ext>
            </a:extLst>
          </p:cNvPr>
          <p:cNvSpPr/>
          <p:nvPr/>
        </p:nvSpPr>
        <p:spPr>
          <a:xfrm>
            <a:off x="6049176" y="4216070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>
            <a:extLst>
              <a:ext uri="{FF2B5EF4-FFF2-40B4-BE49-F238E27FC236}">
                <a16:creationId xmlns:a16="http://schemas.microsoft.com/office/drawing/2014/main" id="{B988907A-24B2-487C-8E7F-CED532FF3ECE}"/>
              </a:ext>
            </a:extLst>
          </p:cNvPr>
          <p:cNvSpPr/>
          <p:nvPr/>
        </p:nvSpPr>
        <p:spPr>
          <a:xfrm>
            <a:off x="6077041" y="4158442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>
            <a:extLst>
              <a:ext uri="{FF2B5EF4-FFF2-40B4-BE49-F238E27FC236}">
                <a16:creationId xmlns:a16="http://schemas.microsoft.com/office/drawing/2014/main" id="{FE8C5059-2A99-4345-8AB9-3A65A28DC0C6}"/>
              </a:ext>
            </a:extLst>
          </p:cNvPr>
          <p:cNvSpPr/>
          <p:nvPr/>
        </p:nvSpPr>
        <p:spPr>
          <a:xfrm>
            <a:off x="6135687" y="4127355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>
            <a:extLst>
              <a:ext uri="{FF2B5EF4-FFF2-40B4-BE49-F238E27FC236}">
                <a16:creationId xmlns:a16="http://schemas.microsoft.com/office/drawing/2014/main" id="{98EB8479-ABEF-412A-AF34-4BB04D9EC8F7}"/>
              </a:ext>
            </a:extLst>
          </p:cNvPr>
          <p:cNvSpPr/>
          <p:nvPr/>
        </p:nvSpPr>
        <p:spPr>
          <a:xfrm>
            <a:off x="6135687" y="4159432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>
            <a:extLst>
              <a:ext uri="{FF2B5EF4-FFF2-40B4-BE49-F238E27FC236}">
                <a16:creationId xmlns:a16="http://schemas.microsoft.com/office/drawing/2014/main" id="{E88551D4-9BE1-4140-BCEA-804A1A150D52}"/>
              </a:ext>
            </a:extLst>
          </p:cNvPr>
          <p:cNvSpPr/>
          <p:nvPr/>
        </p:nvSpPr>
        <p:spPr>
          <a:xfrm>
            <a:off x="6135687" y="4216070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>
            <a:extLst>
              <a:ext uri="{FF2B5EF4-FFF2-40B4-BE49-F238E27FC236}">
                <a16:creationId xmlns:a16="http://schemas.microsoft.com/office/drawing/2014/main" id="{DD23CACE-334E-49D7-8A41-8CB9B7F429BE}"/>
              </a:ext>
            </a:extLst>
          </p:cNvPr>
          <p:cNvSpPr/>
          <p:nvPr/>
        </p:nvSpPr>
        <p:spPr>
          <a:xfrm>
            <a:off x="6173411" y="4216070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>
            <a:extLst>
              <a:ext uri="{FF2B5EF4-FFF2-40B4-BE49-F238E27FC236}">
                <a16:creationId xmlns:a16="http://schemas.microsoft.com/office/drawing/2014/main" id="{BB8E8A55-80C0-479C-817B-15531D523058}"/>
              </a:ext>
            </a:extLst>
          </p:cNvPr>
          <p:cNvSpPr/>
          <p:nvPr/>
        </p:nvSpPr>
        <p:spPr>
          <a:xfrm>
            <a:off x="6220133" y="4216070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>
            <a:extLst>
              <a:ext uri="{FF2B5EF4-FFF2-40B4-BE49-F238E27FC236}">
                <a16:creationId xmlns:a16="http://schemas.microsoft.com/office/drawing/2014/main" id="{699B1311-F5F5-4B81-AC62-A9A3CACBA2C9}"/>
              </a:ext>
            </a:extLst>
          </p:cNvPr>
          <p:cNvSpPr/>
          <p:nvPr/>
        </p:nvSpPr>
        <p:spPr>
          <a:xfrm>
            <a:off x="6173411" y="4158441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>
            <a:extLst>
              <a:ext uri="{FF2B5EF4-FFF2-40B4-BE49-F238E27FC236}">
                <a16:creationId xmlns:a16="http://schemas.microsoft.com/office/drawing/2014/main" id="{D215E179-8C97-427A-9C1E-89B2CE92586D}"/>
              </a:ext>
            </a:extLst>
          </p:cNvPr>
          <p:cNvSpPr/>
          <p:nvPr/>
        </p:nvSpPr>
        <p:spPr>
          <a:xfrm>
            <a:off x="6200520" y="4158441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>
            <a:extLst>
              <a:ext uri="{FF2B5EF4-FFF2-40B4-BE49-F238E27FC236}">
                <a16:creationId xmlns:a16="http://schemas.microsoft.com/office/drawing/2014/main" id="{AFAE0485-B13F-4C85-9072-6608CEBA77A1}"/>
              </a:ext>
            </a:extLst>
          </p:cNvPr>
          <p:cNvSpPr/>
          <p:nvPr/>
        </p:nvSpPr>
        <p:spPr>
          <a:xfrm>
            <a:off x="6297646" y="4157194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>
            <a:extLst>
              <a:ext uri="{FF2B5EF4-FFF2-40B4-BE49-F238E27FC236}">
                <a16:creationId xmlns:a16="http://schemas.microsoft.com/office/drawing/2014/main" id="{22196037-BBDE-4513-893F-7608F397C057}"/>
              </a:ext>
            </a:extLst>
          </p:cNvPr>
          <p:cNvSpPr/>
          <p:nvPr/>
        </p:nvSpPr>
        <p:spPr>
          <a:xfrm>
            <a:off x="6297646" y="4217731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>
            <a:extLst>
              <a:ext uri="{FF2B5EF4-FFF2-40B4-BE49-F238E27FC236}">
                <a16:creationId xmlns:a16="http://schemas.microsoft.com/office/drawing/2014/main" id="{E4796651-D2AC-4D5E-9F3F-23023EB4A208}"/>
              </a:ext>
            </a:extLst>
          </p:cNvPr>
          <p:cNvSpPr/>
          <p:nvPr/>
        </p:nvSpPr>
        <p:spPr>
          <a:xfrm>
            <a:off x="6312363" y="4121855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>
            <a:extLst>
              <a:ext uri="{FF2B5EF4-FFF2-40B4-BE49-F238E27FC236}">
                <a16:creationId xmlns:a16="http://schemas.microsoft.com/office/drawing/2014/main" id="{159E1D3D-7BEA-4568-8DAE-9DAAB818977A}"/>
              </a:ext>
            </a:extLst>
          </p:cNvPr>
          <p:cNvSpPr/>
          <p:nvPr/>
        </p:nvSpPr>
        <p:spPr>
          <a:xfrm>
            <a:off x="6343704" y="4158441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>
            <a:extLst>
              <a:ext uri="{FF2B5EF4-FFF2-40B4-BE49-F238E27FC236}">
                <a16:creationId xmlns:a16="http://schemas.microsoft.com/office/drawing/2014/main" id="{8CE7CECC-6E7D-4049-81CD-8021D8D1D054}"/>
              </a:ext>
            </a:extLst>
          </p:cNvPr>
          <p:cNvSpPr/>
          <p:nvPr/>
        </p:nvSpPr>
        <p:spPr>
          <a:xfrm>
            <a:off x="6381294" y="4213553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>
            <a:extLst>
              <a:ext uri="{FF2B5EF4-FFF2-40B4-BE49-F238E27FC236}">
                <a16:creationId xmlns:a16="http://schemas.microsoft.com/office/drawing/2014/main" id="{2E285B9A-B996-45F6-9E27-6C4F5F74D7B6}"/>
              </a:ext>
            </a:extLst>
          </p:cNvPr>
          <p:cNvSpPr/>
          <p:nvPr/>
        </p:nvSpPr>
        <p:spPr>
          <a:xfrm>
            <a:off x="6333685" y="4204884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>
            <a:extLst>
              <a:ext uri="{FF2B5EF4-FFF2-40B4-BE49-F238E27FC236}">
                <a16:creationId xmlns:a16="http://schemas.microsoft.com/office/drawing/2014/main" id="{B353B530-CA21-4C21-AFF0-EABF015899B2}"/>
              </a:ext>
            </a:extLst>
          </p:cNvPr>
          <p:cNvSpPr/>
          <p:nvPr/>
        </p:nvSpPr>
        <p:spPr>
          <a:xfrm>
            <a:off x="6376765" y="4180474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>
            <a:extLst>
              <a:ext uri="{FF2B5EF4-FFF2-40B4-BE49-F238E27FC236}">
                <a16:creationId xmlns:a16="http://schemas.microsoft.com/office/drawing/2014/main" id="{D18E3A94-CE79-45C0-8008-00ED4FC9B6A4}"/>
              </a:ext>
            </a:extLst>
          </p:cNvPr>
          <p:cNvSpPr/>
          <p:nvPr/>
        </p:nvSpPr>
        <p:spPr>
          <a:xfrm>
            <a:off x="6409752" y="4124974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>
            <a:extLst>
              <a:ext uri="{FF2B5EF4-FFF2-40B4-BE49-F238E27FC236}">
                <a16:creationId xmlns:a16="http://schemas.microsoft.com/office/drawing/2014/main" id="{5C33E655-ACD6-48EF-AD08-6ED0137B626A}"/>
              </a:ext>
            </a:extLst>
          </p:cNvPr>
          <p:cNvSpPr/>
          <p:nvPr/>
        </p:nvSpPr>
        <p:spPr>
          <a:xfrm>
            <a:off x="6409752" y="4158368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>
            <a:extLst>
              <a:ext uri="{FF2B5EF4-FFF2-40B4-BE49-F238E27FC236}">
                <a16:creationId xmlns:a16="http://schemas.microsoft.com/office/drawing/2014/main" id="{4E400B50-7F0F-4E0E-A7A1-2A83F42269E9}"/>
              </a:ext>
            </a:extLst>
          </p:cNvPr>
          <p:cNvSpPr/>
          <p:nvPr/>
        </p:nvSpPr>
        <p:spPr>
          <a:xfrm>
            <a:off x="6409752" y="4214462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>
            <a:extLst>
              <a:ext uri="{FF2B5EF4-FFF2-40B4-BE49-F238E27FC236}">
                <a16:creationId xmlns:a16="http://schemas.microsoft.com/office/drawing/2014/main" id="{5D8DF9F0-5273-49AF-919B-5D230A46C417}"/>
              </a:ext>
            </a:extLst>
          </p:cNvPr>
          <p:cNvSpPr/>
          <p:nvPr/>
        </p:nvSpPr>
        <p:spPr>
          <a:xfrm>
            <a:off x="6455577" y="4214462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椭圆 148">
            <a:extLst>
              <a:ext uri="{FF2B5EF4-FFF2-40B4-BE49-F238E27FC236}">
                <a16:creationId xmlns:a16="http://schemas.microsoft.com/office/drawing/2014/main" id="{70C85937-966D-4023-B621-EED39D6972CC}"/>
              </a:ext>
            </a:extLst>
          </p:cNvPr>
          <p:cNvSpPr/>
          <p:nvPr/>
        </p:nvSpPr>
        <p:spPr>
          <a:xfrm>
            <a:off x="6449947" y="4158368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椭圆 149">
            <a:extLst>
              <a:ext uri="{FF2B5EF4-FFF2-40B4-BE49-F238E27FC236}">
                <a16:creationId xmlns:a16="http://schemas.microsoft.com/office/drawing/2014/main" id="{ACFFE19A-3359-4C2F-A682-506755D9B1E7}"/>
              </a:ext>
            </a:extLst>
          </p:cNvPr>
          <p:cNvSpPr/>
          <p:nvPr/>
        </p:nvSpPr>
        <p:spPr>
          <a:xfrm>
            <a:off x="6496518" y="4126837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椭圆 150">
            <a:extLst>
              <a:ext uri="{FF2B5EF4-FFF2-40B4-BE49-F238E27FC236}">
                <a16:creationId xmlns:a16="http://schemas.microsoft.com/office/drawing/2014/main" id="{68621176-62BA-4309-85B3-08132A468B37}"/>
              </a:ext>
            </a:extLst>
          </p:cNvPr>
          <p:cNvSpPr/>
          <p:nvPr/>
        </p:nvSpPr>
        <p:spPr>
          <a:xfrm>
            <a:off x="6496518" y="4211259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椭圆 151">
            <a:extLst>
              <a:ext uri="{FF2B5EF4-FFF2-40B4-BE49-F238E27FC236}">
                <a16:creationId xmlns:a16="http://schemas.microsoft.com/office/drawing/2014/main" id="{EBFACCE4-B9CD-46D7-8417-6B1EC99E82D1}"/>
              </a:ext>
            </a:extLst>
          </p:cNvPr>
          <p:cNvSpPr/>
          <p:nvPr/>
        </p:nvSpPr>
        <p:spPr>
          <a:xfrm>
            <a:off x="6531853" y="4164299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52">
            <a:extLst>
              <a:ext uri="{FF2B5EF4-FFF2-40B4-BE49-F238E27FC236}">
                <a16:creationId xmlns:a16="http://schemas.microsoft.com/office/drawing/2014/main" id="{1417D115-7AD3-4D33-9B15-E8BBFAF14301}"/>
              </a:ext>
            </a:extLst>
          </p:cNvPr>
          <p:cNvSpPr/>
          <p:nvPr/>
        </p:nvSpPr>
        <p:spPr>
          <a:xfrm>
            <a:off x="6542596" y="4215324"/>
            <a:ext cx="12944" cy="1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场景切换矩形">
            <a:extLst>
              <a:ext uri="{FF2B5EF4-FFF2-40B4-BE49-F238E27FC236}">
                <a16:creationId xmlns:a16="http://schemas.microsoft.com/office/drawing/2014/main" id="{3D35939D-DD84-4E15-A8DA-AF511829B45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3" name="任意多边形 55">
            <a:extLst>
              <a:ext uri="{FF2B5EF4-FFF2-40B4-BE49-F238E27FC236}">
                <a16:creationId xmlns:a16="http://schemas.microsoft.com/office/drawing/2014/main" id="{8E5F7CE3-1A0E-48CB-A310-9A3BEF1F2E6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58337" y="-476250"/>
            <a:ext cx="561536" cy="7494705"/>
          </a:xfrm>
          <a:custGeom>
            <a:avLst/>
            <a:gdLst>
              <a:gd name="connsiteX0" fmla="*/ 241417 w 1066650"/>
              <a:gd name="connsiteY0" fmla="*/ 8286750 h 8286750"/>
              <a:gd name="connsiteX1" fmla="*/ 50917 w 1066650"/>
              <a:gd name="connsiteY1" fmla="*/ 6762750 h 8286750"/>
              <a:gd name="connsiteX2" fmla="*/ 1060567 w 1066650"/>
              <a:gd name="connsiteY2" fmla="*/ 4210050 h 8286750"/>
              <a:gd name="connsiteX3" fmla="*/ 470017 w 1066650"/>
              <a:gd name="connsiteY3" fmla="*/ 1047750 h 8286750"/>
              <a:gd name="connsiteX4" fmla="*/ 412867 w 1066650"/>
              <a:gd name="connsiteY4" fmla="*/ 0 h 8286750"/>
              <a:gd name="connsiteX0" fmla="*/ 241417 w 1066296"/>
              <a:gd name="connsiteY0" fmla="*/ 8205106 h 8205106"/>
              <a:gd name="connsiteX1" fmla="*/ 50917 w 1066296"/>
              <a:gd name="connsiteY1" fmla="*/ 6681106 h 8205106"/>
              <a:gd name="connsiteX2" fmla="*/ 1060567 w 1066296"/>
              <a:gd name="connsiteY2" fmla="*/ 4128406 h 8205106"/>
              <a:gd name="connsiteX3" fmla="*/ 470017 w 1066296"/>
              <a:gd name="connsiteY3" fmla="*/ 966106 h 8205106"/>
              <a:gd name="connsiteX4" fmla="*/ 642156 w 1066296"/>
              <a:gd name="connsiteY4" fmla="*/ 0 h 8205106"/>
              <a:gd name="connsiteX0" fmla="*/ 241417 w 1066295"/>
              <a:gd name="connsiteY0" fmla="*/ 8205106 h 8205106"/>
              <a:gd name="connsiteX1" fmla="*/ 50917 w 1066295"/>
              <a:gd name="connsiteY1" fmla="*/ 6681106 h 8205106"/>
              <a:gd name="connsiteX2" fmla="*/ 1060567 w 1066295"/>
              <a:gd name="connsiteY2" fmla="*/ 4128406 h 8205106"/>
              <a:gd name="connsiteX3" fmla="*/ 470017 w 1066295"/>
              <a:gd name="connsiteY3" fmla="*/ 966106 h 8205106"/>
              <a:gd name="connsiteX4" fmla="*/ 642156 w 1066295"/>
              <a:gd name="connsiteY4" fmla="*/ 0 h 8205106"/>
              <a:gd name="connsiteX0" fmla="*/ 241417 w 1073435"/>
              <a:gd name="connsiteY0" fmla="*/ 8205106 h 8205106"/>
              <a:gd name="connsiteX1" fmla="*/ 50917 w 1073435"/>
              <a:gd name="connsiteY1" fmla="*/ 6681106 h 8205106"/>
              <a:gd name="connsiteX2" fmla="*/ 1060567 w 1073435"/>
              <a:gd name="connsiteY2" fmla="*/ 4128406 h 8205106"/>
              <a:gd name="connsiteX3" fmla="*/ 622877 w 1073435"/>
              <a:gd name="connsiteY3" fmla="*/ 1194709 h 8205106"/>
              <a:gd name="connsiteX4" fmla="*/ 642156 w 1073435"/>
              <a:gd name="connsiteY4" fmla="*/ 0 h 8205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3435" h="8205106">
                <a:moveTo>
                  <a:pt x="241417" y="8205106"/>
                </a:moveTo>
                <a:cubicBezTo>
                  <a:pt x="77904" y="7782831"/>
                  <a:pt x="-85608" y="7360556"/>
                  <a:pt x="50917" y="6681106"/>
                </a:cubicBezTo>
                <a:cubicBezTo>
                  <a:pt x="187442" y="6001656"/>
                  <a:pt x="965240" y="5042805"/>
                  <a:pt x="1060567" y="4128406"/>
                </a:cubicBezTo>
                <a:cubicBezTo>
                  <a:pt x="1155894" y="3214007"/>
                  <a:pt x="692612" y="1882776"/>
                  <a:pt x="622877" y="1194709"/>
                </a:cubicBezTo>
                <a:cubicBezTo>
                  <a:pt x="553142" y="506642"/>
                  <a:pt x="489373" y="173037"/>
                  <a:pt x="642156" y="0"/>
                </a:cubicBezTo>
              </a:path>
            </a:pathLst>
          </a:custGeom>
          <a:noFill/>
          <a:ln>
            <a:gradFill>
              <a:gsLst>
                <a:gs pos="0">
                  <a:schemeClr val="bg2">
                    <a:lumMod val="10000"/>
                    <a:alpha val="0"/>
                  </a:schemeClr>
                </a:gs>
                <a:gs pos="100000">
                  <a:schemeClr val="bg2">
                    <a:lumMod val="1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4" name="任意多边形 57">
            <a:extLst>
              <a:ext uri="{FF2B5EF4-FFF2-40B4-BE49-F238E27FC236}">
                <a16:creationId xmlns:a16="http://schemas.microsoft.com/office/drawing/2014/main" id="{D95592C9-385A-4479-AA6D-CC60BECDF28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064925" y="-476250"/>
            <a:ext cx="533315" cy="8759122"/>
          </a:xfrm>
          <a:custGeom>
            <a:avLst/>
            <a:gdLst>
              <a:gd name="connsiteX0" fmla="*/ 65825 w 675639"/>
              <a:gd name="connsiteY0" fmla="*/ 8801100 h 8801100"/>
              <a:gd name="connsiteX1" fmla="*/ 675425 w 675639"/>
              <a:gd name="connsiteY1" fmla="*/ 5695950 h 8801100"/>
              <a:gd name="connsiteX2" fmla="*/ 8675 w 675639"/>
              <a:gd name="connsiteY2" fmla="*/ 2247900 h 8801100"/>
              <a:gd name="connsiteX3" fmla="*/ 275375 w 675639"/>
              <a:gd name="connsiteY3" fmla="*/ 0 h 8801100"/>
              <a:gd name="connsiteX0" fmla="*/ 153105 w 762919"/>
              <a:gd name="connsiteY0" fmla="*/ 9353550 h 9353550"/>
              <a:gd name="connsiteX1" fmla="*/ 762705 w 762919"/>
              <a:gd name="connsiteY1" fmla="*/ 6248400 h 9353550"/>
              <a:gd name="connsiteX2" fmla="*/ 95955 w 762919"/>
              <a:gd name="connsiteY2" fmla="*/ 2800350 h 9353550"/>
              <a:gd name="connsiteX3" fmla="*/ 705 w 762919"/>
              <a:gd name="connsiteY3" fmla="*/ 0 h 9353550"/>
              <a:gd name="connsiteX0" fmla="*/ 152400 w 762214"/>
              <a:gd name="connsiteY0" fmla="*/ 9353550 h 9353550"/>
              <a:gd name="connsiteX1" fmla="*/ 762000 w 762214"/>
              <a:gd name="connsiteY1" fmla="*/ 6248400 h 9353550"/>
              <a:gd name="connsiteX2" fmla="*/ 95250 w 762214"/>
              <a:gd name="connsiteY2" fmla="*/ 2800350 h 9353550"/>
              <a:gd name="connsiteX3" fmla="*/ 0 w 762214"/>
              <a:gd name="connsiteY3" fmla="*/ 0 h 9353550"/>
              <a:gd name="connsiteX0" fmla="*/ 94342 w 704156"/>
              <a:gd name="connsiteY0" fmla="*/ 9469664 h 9469664"/>
              <a:gd name="connsiteX1" fmla="*/ 703942 w 704156"/>
              <a:gd name="connsiteY1" fmla="*/ 6364514 h 9469664"/>
              <a:gd name="connsiteX2" fmla="*/ 37192 w 704156"/>
              <a:gd name="connsiteY2" fmla="*/ 2916464 h 9469664"/>
              <a:gd name="connsiteX3" fmla="*/ 0 w 704156"/>
              <a:gd name="connsiteY3" fmla="*/ 0 h 9469664"/>
              <a:gd name="connsiteX0" fmla="*/ 94342 w 704156"/>
              <a:gd name="connsiteY0" fmla="*/ 9469664 h 9469664"/>
              <a:gd name="connsiteX1" fmla="*/ 703942 w 704156"/>
              <a:gd name="connsiteY1" fmla="*/ 6364514 h 9469664"/>
              <a:gd name="connsiteX2" fmla="*/ 37192 w 704156"/>
              <a:gd name="connsiteY2" fmla="*/ 2916464 h 9469664"/>
              <a:gd name="connsiteX3" fmla="*/ 0 w 704156"/>
              <a:gd name="connsiteY3" fmla="*/ 0 h 9469664"/>
              <a:gd name="connsiteX0" fmla="*/ 94342 w 704156"/>
              <a:gd name="connsiteY0" fmla="*/ 9469664 h 9469664"/>
              <a:gd name="connsiteX1" fmla="*/ 703942 w 704156"/>
              <a:gd name="connsiteY1" fmla="*/ 6364514 h 9469664"/>
              <a:gd name="connsiteX2" fmla="*/ 37192 w 704156"/>
              <a:gd name="connsiteY2" fmla="*/ 2916464 h 9469664"/>
              <a:gd name="connsiteX3" fmla="*/ 0 w 704156"/>
              <a:gd name="connsiteY3" fmla="*/ 0 h 9469664"/>
              <a:gd name="connsiteX0" fmla="*/ 152399 w 762213"/>
              <a:gd name="connsiteY0" fmla="*/ 9440636 h 9440636"/>
              <a:gd name="connsiteX1" fmla="*/ 761999 w 762213"/>
              <a:gd name="connsiteY1" fmla="*/ 6335486 h 9440636"/>
              <a:gd name="connsiteX2" fmla="*/ 95249 w 762213"/>
              <a:gd name="connsiteY2" fmla="*/ 2887436 h 9440636"/>
              <a:gd name="connsiteX3" fmla="*/ 0 w 762213"/>
              <a:gd name="connsiteY3" fmla="*/ 0 h 9440636"/>
              <a:gd name="connsiteX0" fmla="*/ 152399 w 762213"/>
              <a:gd name="connsiteY0" fmla="*/ 9440636 h 9440636"/>
              <a:gd name="connsiteX1" fmla="*/ 761999 w 762213"/>
              <a:gd name="connsiteY1" fmla="*/ 6335486 h 9440636"/>
              <a:gd name="connsiteX2" fmla="*/ 95249 w 762213"/>
              <a:gd name="connsiteY2" fmla="*/ 2887436 h 9440636"/>
              <a:gd name="connsiteX3" fmla="*/ 0 w 762213"/>
              <a:gd name="connsiteY3" fmla="*/ 0 h 9440636"/>
              <a:gd name="connsiteX0" fmla="*/ 152399 w 762213"/>
              <a:gd name="connsiteY0" fmla="*/ 9440636 h 9440636"/>
              <a:gd name="connsiteX1" fmla="*/ 761999 w 762213"/>
              <a:gd name="connsiteY1" fmla="*/ 6335486 h 9440636"/>
              <a:gd name="connsiteX2" fmla="*/ 95249 w 762213"/>
              <a:gd name="connsiteY2" fmla="*/ 2887436 h 9440636"/>
              <a:gd name="connsiteX3" fmla="*/ 0 w 762213"/>
              <a:gd name="connsiteY3" fmla="*/ 0 h 9440636"/>
              <a:gd name="connsiteX0" fmla="*/ 179661 w 762495"/>
              <a:gd name="connsiteY0" fmla="*/ 9440636 h 9440636"/>
              <a:gd name="connsiteX1" fmla="*/ 761999 w 762495"/>
              <a:gd name="connsiteY1" fmla="*/ 6335486 h 9440636"/>
              <a:gd name="connsiteX2" fmla="*/ 95249 w 762495"/>
              <a:gd name="connsiteY2" fmla="*/ 2887436 h 9440636"/>
              <a:gd name="connsiteX3" fmla="*/ 0 w 762495"/>
              <a:gd name="connsiteY3" fmla="*/ 0 h 9440636"/>
              <a:gd name="connsiteX0" fmla="*/ 220554 w 763206"/>
              <a:gd name="connsiteY0" fmla="*/ 9471535 h 9471535"/>
              <a:gd name="connsiteX1" fmla="*/ 761999 w 763206"/>
              <a:gd name="connsiteY1" fmla="*/ 6335486 h 9471535"/>
              <a:gd name="connsiteX2" fmla="*/ 95249 w 763206"/>
              <a:gd name="connsiteY2" fmla="*/ 2887436 h 9471535"/>
              <a:gd name="connsiteX3" fmla="*/ 0 w 763206"/>
              <a:gd name="connsiteY3" fmla="*/ 0 h 9471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3206" h="9471535">
                <a:moveTo>
                  <a:pt x="220554" y="9471535"/>
                </a:moveTo>
                <a:cubicBezTo>
                  <a:pt x="530116" y="8465060"/>
                  <a:pt x="782883" y="7432836"/>
                  <a:pt x="761999" y="6335486"/>
                </a:cubicBezTo>
                <a:cubicBezTo>
                  <a:pt x="741115" y="5238136"/>
                  <a:pt x="222249" y="3943350"/>
                  <a:pt x="95249" y="2887436"/>
                </a:cubicBezTo>
                <a:cubicBezTo>
                  <a:pt x="-31751" y="1831522"/>
                  <a:pt x="535215" y="1206499"/>
                  <a:pt x="0" y="0"/>
                </a:cubicBezTo>
              </a:path>
            </a:pathLst>
          </a:custGeom>
          <a:noFill/>
          <a:ln>
            <a:gradFill>
              <a:gsLst>
                <a:gs pos="0">
                  <a:schemeClr val="bg2">
                    <a:lumMod val="10000"/>
                    <a:alpha val="0"/>
                  </a:schemeClr>
                </a:gs>
                <a:gs pos="100000">
                  <a:schemeClr val="bg2">
                    <a:lumMod val="1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5" name="任意多边形 58">
            <a:extLst>
              <a:ext uri="{FF2B5EF4-FFF2-40B4-BE49-F238E27FC236}">
                <a16:creationId xmlns:a16="http://schemas.microsoft.com/office/drawing/2014/main" id="{59312F30-503C-487D-BB9E-A7531277261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056687" y="-476250"/>
            <a:ext cx="298213" cy="7472686"/>
          </a:xfrm>
          <a:custGeom>
            <a:avLst/>
            <a:gdLst>
              <a:gd name="connsiteX0" fmla="*/ 155138 w 417211"/>
              <a:gd name="connsiteY0" fmla="*/ 3918857 h 3918857"/>
              <a:gd name="connsiteX1" fmla="*/ 9995 w 417211"/>
              <a:gd name="connsiteY1" fmla="*/ 2670628 h 3918857"/>
              <a:gd name="connsiteX2" fmla="*/ 401880 w 417211"/>
              <a:gd name="connsiteY2" fmla="*/ 1146628 h 3918857"/>
              <a:gd name="connsiteX3" fmla="*/ 300280 w 417211"/>
              <a:gd name="connsiteY3" fmla="*/ 0 h 3918857"/>
              <a:gd name="connsiteX0" fmla="*/ 190938 w 437800"/>
              <a:gd name="connsiteY0" fmla="*/ 3997234 h 3997234"/>
              <a:gd name="connsiteX1" fmla="*/ 45795 w 437800"/>
              <a:gd name="connsiteY1" fmla="*/ 2749005 h 3997234"/>
              <a:gd name="connsiteX2" fmla="*/ 437680 w 437800"/>
              <a:gd name="connsiteY2" fmla="*/ 1225005 h 3997234"/>
              <a:gd name="connsiteX3" fmla="*/ 0 w 437800"/>
              <a:gd name="connsiteY3" fmla="*/ 0 h 3997234"/>
              <a:gd name="connsiteX0" fmla="*/ 302965 w 551020"/>
              <a:gd name="connsiteY0" fmla="*/ 4015321 h 4015321"/>
              <a:gd name="connsiteX1" fmla="*/ 157822 w 551020"/>
              <a:gd name="connsiteY1" fmla="*/ 2767092 h 4015321"/>
              <a:gd name="connsiteX2" fmla="*/ 549707 w 551020"/>
              <a:gd name="connsiteY2" fmla="*/ 1243092 h 4015321"/>
              <a:gd name="connsiteX3" fmla="*/ 0 w 551020"/>
              <a:gd name="connsiteY3" fmla="*/ 0 h 4015321"/>
              <a:gd name="connsiteX0" fmla="*/ 222945 w 470026"/>
              <a:gd name="connsiteY0" fmla="*/ 3991205 h 3991205"/>
              <a:gd name="connsiteX1" fmla="*/ 77802 w 470026"/>
              <a:gd name="connsiteY1" fmla="*/ 2742976 h 3991205"/>
              <a:gd name="connsiteX2" fmla="*/ 469687 w 470026"/>
              <a:gd name="connsiteY2" fmla="*/ 1218976 h 3991205"/>
              <a:gd name="connsiteX3" fmla="*/ 0 w 470026"/>
              <a:gd name="connsiteY3" fmla="*/ 0 h 3991205"/>
              <a:gd name="connsiteX0" fmla="*/ 358055 w 470006"/>
              <a:gd name="connsiteY0" fmla="*/ 3965833 h 3965833"/>
              <a:gd name="connsiteX1" fmla="*/ 77802 w 470006"/>
              <a:gd name="connsiteY1" fmla="*/ 2742976 h 3965833"/>
              <a:gd name="connsiteX2" fmla="*/ 469687 w 470006"/>
              <a:gd name="connsiteY2" fmla="*/ 1218976 h 3965833"/>
              <a:gd name="connsiteX3" fmla="*/ 0 w 470006"/>
              <a:gd name="connsiteY3" fmla="*/ 0 h 3965833"/>
              <a:gd name="connsiteX0" fmla="*/ 343043 w 470008"/>
              <a:gd name="connsiteY0" fmla="*/ 3981056 h 3981056"/>
              <a:gd name="connsiteX1" fmla="*/ 77802 w 470008"/>
              <a:gd name="connsiteY1" fmla="*/ 2742976 h 3981056"/>
              <a:gd name="connsiteX2" fmla="*/ 469687 w 470008"/>
              <a:gd name="connsiteY2" fmla="*/ 1218976 h 3981056"/>
              <a:gd name="connsiteX3" fmla="*/ 0 w 470008"/>
              <a:gd name="connsiteY3" fmla="*/ 0 h 3981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008" h="3981056">
                <a:moveTo>
                  <a:pt x="343043" y="3981056"/>
                </a:moveTo>
                <a:cubicBezTo>
                  <a:pt x="249909" y="3587960"/>
                  <a:pt x="56695" y="3203323"/>
                  <a:pt x="77802" y="2742976"/>
                </a:cubicBezTo>
                <a:cubicBezTo>
                  <a:pt x="98909" y="2282629"/>
                  <a:pt x="482654" y="1676139"/>
                  <a:pt x="469687" y="1218976"/>
                </a:cubicBezTo>
                <a:cubicBezTo>
                  <a:pt x="456720" y="761813"/>
                  <a:pt x="74990" y="350761"/>
                  <a:pt x="0" y="0"/>
                </a:cubicBezTo>
              </a:path>
            </a:pathLst>
          </a:custGeom>
          <a:noFill/>
          <a:ln>
            <a:gradFill>
              <a:gsLst>
                <a:gs pos="0">
                  <a:schemeClr val="bg2">
                    <a:lumMod val="10000"/>
                    <a:alpha val="0"/>
                  </a:schemeClr>
                </a:gs>
                <a:gs pos="100000">
                  <a:schemeClr val="bg2">
                    <a:lumMod val="1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6" name="任意多边形 59">
            <a:extLst>
              <a:ext uri="{FF2B5EF4-FFF2-40B4-BE49-F238E27FC236}">
                <a16:creationId xmlns:a16="http://schemas.microsoft.com/office/drawing/2014/main" id="{2FF38210-724B-4169-919B-E6120C990AE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066762" y="-476250"/>
            <a:ext cx="536561" cy="9913602"/>
          </a:xfrm>
          <a:custGeom>
            <a:avLst/>
            <a:gdLst>
              <a:gd name="connsiteX0" fmla="*/ 265471 w 767190"/>
              <a:gd name="connsiteY0" fmla="*/ 10618838 h 10618838"/>
              <a:gd name="connsiteX1" fmla="*/ 766916 w 767190"/>
              <a:gd name="connsiteY1" fmla="*/ 8170606 h 10618838"/>
              <a:gd name="connsiteX2" fmla="*/ 206477 w 767190"/>
              <a:gd name="connsiteY2" fmla="*/ 5545393 h 10618838"/>
              <a:gd name="connsiteX3" fmla="*/ 58993 w 767190"/>
              <a:gd name="connsiteY3" fmla="*/ 3657600 h 10618838"/>
              <a:gd name="connsiteX4" fmla="*/ 0 w 767190"/>
              <a:gd name="connsiteY4" fmla="*/ 0 h 10618838"/>
              <a:gd name="connsiteX0" fmla="*/ 176973 w 766956"/>
              <a:gd name="connsiteY0" fmla="*/ 10618838 h 10618838"/>
              <a:gd name="connsiteX1" fmla="*/ 766916 w 766956"/>
              <a:gd name="connsiteY1" fmla="*/ 8170606 h 10618838"/>
              <a:gd name="connsiteX2" fmla="*/ 206477 w 766956"/>
              <a:gd name="connsiteY2" fmla="*/ 5545393 h 10618838"/>
              <a:gd name="connsiteX3" fmla="*/ 58993 w 766956"/>
              <a:gd name="connsiteY3" fmla="*/ 3657600 h 10618838"/>
              <a:gd name="connsiteX4" fmla="*/ 0 w 766956"/>
              <a:gd name="connsiteY4" fmla="*/ 0 h 10618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956" h="10618838">
                <a:moveTo>
                  <a:pt x="176973" y="10618838"/>
                </a:moveTo>
                <a:cubicBezTo>
                  <a:pt x="432611" y="9817509"/>
                  <a:pt x="761999" y="9016180"/>
                  <a:pt x="766916" y="8170606"/>
                </a:cubicBezTo>
                <a:cubicBezTo>
                  <a:pt x="771833" y="7325032"/>
                  <a:pt x="324464" y="6297561"/>
                  <a:pt x="206477" y="5545393"/>
                </a:cubicBezTo>
                <a:cubicBezTo>
                  <a:pt x="88490" y="4793225"/>
                  <a:pt x="93406" y="4581832"/>
                  <a:pt x="58993" y="3657600"/>
                </a:cubicBezTo>
                <a:cubicBezTo>
                  <a:pt x="24580" y="2733368"/>
                  <a:pt x="12290" y="1366684"/>
                  <a:pt x="0" y="0"/>
                </a:cubicBezTo>
              </a:path>
            </a:pathLst>
          </a:custGeom>
          <a:noFill/>
          <a:ln>
            <a:gradFill>
              <a:gsLst>
                <a:gs pos="0">
                  <a:schemeClr val="bg2">
                    <a:lumMod val="10000"/>
                    <a:alpha val="0"/>
                  </a:schemeClr>
                </a:gs>
                <a:gs pos="100000">
                  <a:schemeClr val="bg2">
                    <a:lumMod val="1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7" name="任意多边形 60">
            <a:extLst>
              <a:ext uri="{FF2B5EF4-FFF2-40B4-BE49-F238E27FC236}">
                <a16:creationId xmlns:a16="http://schemas.microsoft.com/office/drawing/2014/main" id="{C817188A-CB19-48D4-A876-2D32195CB37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767215" y="-476250"/>
            <a:ext cx="292594" cy="8564505"/>
          </a:xfrm>
          <a:custGeom>
            <a:avLst/>
            <a:gdLst>
              <a:gd name="connsiteX0" fmla="*/ 190629 w 381129"/>
              <a:gd name="connsiteY0" fmla="*/ 10477500 h 10477500"/>
              <a:gd name="connsiteX1" fmla="*/ 323979 w 381129"/>
              <a:gd name="connsiteY1" fmla="*/ 7067550 h 10477500"/>
              <a:gd name="connsiteX2" fmla="*/ 129 w 381129"/>
              <a:gd name="connsiteY2" fmla="*/ 4648200 h 10477500"/>
              <a:gd name="connsiteX3" fmla="*/ 285879 w 381129"/>
              <a:gd name="connsiteY3" fmla="*/ 2038350 h 10477500"/>
              <a:gd name="connsiteX4" fmla="*/ 381129 w 381129"/>
              <a:gd name="connsiteY4" fmla="*/ 0 h 10477500"/>
              <a:gd name="connsiteX0" fmla="*/ 190629 w 369897"/>
              <a:gd name="connsiteY0" fmla="*/ 10490052 h 10490052"/>
              <a:gd name="connsiteX1" fmla="*/ 323979 w 369897"/>
              <a:gd name="connsiteY1" fmla="*/ 7080102 h 10490052"/>
              <a:gd name="connsiteX2" fmla="*/ 129 w 369897"/>
              <a:gd name="connsiteY2" fmla="*/ 4660752 h 10490052"/>
              <a:gd name="connsiteX3" fmla="*/ 285879 w 369897"/>
              <a:gd name="connsiteY3" fmla="*/ 2050902 h 10490052"/>
              <a:gd name="connsiteX4" fmla="*/ 369897 w 369897"/>
              <a:gd name="connsiteY4" fmla="*/ 0 h 10490052"/>
              <a:gd name="connsiteX0" fmla="*/ 254813 w 369897"/>
              <a:gd name="connsiteY0" fmla="*/ 10561777 h 10561777"/>
              <a:gd name="connsiteX1" fmla="*/ 323979 w 369897"/>
              <a:gd name="connsiteY1" fmla="*/ 7080102 h 10561777"/>
              <a:gd name="connsiteX2" fmla="*/ 129 w 369897"/>
              <a:gd name="connsiteY2" fmla="*/ 4660752 h 10561777"/>
              <a:gd name="connsiteX3" fmla="*/ 285879 w 369897"/>
              <a:gd name="connsiteY3" fmla="*/ 2050902 h 10561777"/>
              <a:gd name="connsiteX4" fmla="*/ 369897 w 369897"/>
              <a:gd name="connsiteY4" fmla="*/ 0 h 10561777"/>
              <a:gd name="connsiteX0" fmla="*/ 194606 w 369897"/>
              <a:gd name="connsiteY0" fmla="*/ 10515000 h 10515000"/>
              <a:gd name="connsiteX1" fmla="*/ 323979 w 369897"/>
              <a:gd name="connsiteY1" fmla="*/ 7080102 h 10515000"/>
              <a:gd name="connsiteX2" fmla="*/ 129 w 369897"/>
              <a:gd name="connsiteY2" fmla="*/ 4660752 h 10515000"/>
              <a:gd name="connsiteX3" fmla="*/ 285879 w 369897"/>
              <a:gd name="connsiteY3" fmla="*/ 2050902 h 10515000"/>
              <a:gd name="connsiteX4" fmla="*/ 369897 w 369897"/>
              <a:gd name="connsiteY4" fmla="*/ 0 h 1051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897" h="10515000">
                <a:moveTo>
                  <a:pt x="194606" y="10515000"/>
                </a:moveTo>
                <a:cubicBezTo>
                  <a:pt x="277156" y="9295800"/>
                  <a:pt x="356392" y="8055810"/>
                  <a:pt x="323979" y="7080102"/>
                </a:cubicBezTo>
                <a:cubicBezTo>
                  <a:pt x="291566" y="6104394"/>
                  <a:pt x="6479" y="5498952"/>
                  <a:pt x="129" y="4660752"/>
                </a:cubicBezTo>
                <a:cubicBezTo>
                  <a:pt x="-6221" y="3822552"/>
                  <a:pt x="224251" y="2827694"/>
                  <a:pt x="285879" y="2050902"/>
                </a:cubicBezTo>
                <a:cubicBezTo>
                  <a:pt x="347507" y="1274110"/>
                  <a:pt x="354022" y="631825"/>
                  <a:pt x="369897" y="0"/>
                </a:cubicBezTo>
              </a:path>
            </a:pathLst>
          </a:custGeom>
          <a:noFill/>
          <a:ln>
            <a:gradFill>
              <a:gsLst>
                <a:gs pos="0">
                  <a:schemeClr val="bg2">
                    <a:lumMod val="10000"/>
                    <a:alpha val="0"/>
                  </a:schemeClr>
                </a:gs>
                <a:gs pos="100000">
                  <a:schemeClr val="bg2">
                    <a:lumMod val="1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9B64B87-15CB-4320-B82B-AF8225BB457F}"/>
              </a:ext>
            </a:extLst>
          </p:cNvPr>
          <p:cNvSpPr/>
          <p:nvPr/>
        </p:nvSpPr>
        <p:spPr>
          <a:xfrm>
            <a:off x="5074482" y="1638301"/>
            <a:ext cx="2043038" cy="5219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星尾2">
            <a:extLst>
              <a:ext uri="{FF2B5EF4-FFF2-40B4-BE49-F238E27FC236}">
                <a16:creationId xmlns:a16="http://schemas.microsoft.com/office/drawing/2014/main" id="{1779FE3E-346A-4BEA-A3FA-809E96DEAE90}"/>
              </a:ext>
            </a:extLst>
          </p:cNvPr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002057" y="6879154"/>
            <a:ext cx="192418" cy="226076"/>
          </a:xfrm>
          <a:prstGeom prst="rect">
            <a:avLst/>
          </a:prstGeom>
          <a:noFill/>
        </p:spPr>
        <p:txBody>
          <a:bodyPr wrap="square" lIns="0" tIns="0" rIns="0" bIns="0" rtlCol="0">
            <a:prstTxWarp prst="textPlain">
              <a:avLst/>
            </a:prstTxWarp>
            <a:noAutofit/>
          </a:bodyPr>
          <a:lstStyle/>
          <a:p>
            <a:pPr>
              <a:lnSpc>
                <a:spcPts val="0"/>
              </a:lnSpc>
            </a:pPr>
            <a:r>
              <a:rPr lang="en-US" altLang="zh-CN" sz="8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····································</a:t>
            </a:r>
            <a:endParaRPr lang="zh-CN" altLang="en-US" sz="8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5776E07-80EA-48C1-B912-793C63363590}"/>
              </a:ext>
            </a:extLst>
          </p:cNvPr>
          <p:cNvSpPr>
            <a:spLocks noChangeAspect="1"/>
          </p:cNvSpPr>
          <p:nvPr/>
        </p:nvSpPr>
        <p:spPr>
          <a:xfrm>
            <a:off x="5988000" y="6858000"/>
            <a:ext cx="216000" cy="216000"/>
          </a:xfrm>
          <a:prstGeom prst="ellipse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涟漪1">
            <a:extLst>
              <a:ext uri="{FF2B5EF4-FFF2-40B4-BE49-F238E27FC236}">
                <a16:creationId xmlns:a16="http://schemas.microsoft.com/office/drawing/2014/main" id="{A598A938-A5B6-4418-BA72-F11921192384}"/>
              </a:ext>
            </a:extLst>
          </p:cNvPr>
          <p:cNvSpPr/>
          <p:nvPr/>
        </p:nvSpPr>
        <p:spPr>
          <a:xfrm>
            <a:off x="4107180" y="3094208"/>
            <a:ext cx="3977640" cy="1070904"/>
          </a:xfrm>
          <a:prstGeom prst="ellipse">
            <a:avLst/>
          </a:prstGeom>
          <a:noFill/>
          <a:ln w="12700">
            <a:gradFill>
              <a:gsLst>
                <a:gs pos="0">
                  <a:schemeClr val="bg2">
                    <a:lumMod val="25000"/>
                    <a:alpha val="50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涟漪2">
            <a:extLst>
              <a:ext uri="{FF2B5EF4-FFF2-40B4-BE49-F238E27FC236}">
                <a16:creationId xmlns:a16="http://schemas.microsoft.com/office/drawing/2014/main" id="{C632D929-5B1C-4330-98BB-C70E413CBF03}"/>
              </a:ext>
            </a:extLst>
          </p:cNvPr>
          <p:cNvSpPr/>
          <p:nvPr/>
        </p:nvSpPr>
        <p:spPr>
          <a:xfrm>
            <a:off x="4107180" y="3094208"/>
            <a:ext cx="3977640" cy="1070904"/>
          </a:xfrm>
          <a:prstGeom prst="ellipse">
            <a:avLst/>
          </a:prstGeom>
          <a:noFill/>
          <a:ln w="12700">
            <a:gradFill>
              <a:gsLst>
                <a:gs pos="0">
                  <a:schemeClr val="bg2">
                    <a:lumMod val="25000"/>
                    <a:alpha val="50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嘭的一声">
            <a:hlinkClick r:id="" action="ppaction://media"/>
            <a:extLst>
              <a:ext uri="{FF2B5EF4-FFF2-40B4-BE49-F238E27FC236}">
                <a16:creationId xmlns:a16="http://schemas.microsoft.com/office/drawing/2014/main" id="{8B869A54-509C-4D96-B085-40EBB0229A21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677779" y="-932197"/>
            <a:ext cx="540000" cy="540000"/>
          </a:xfrm>
          <a:prstGeom prst="rect">
            <a:avLst/>
          </a:prstGeom>
        </p:spPr>
      </p:pic>
      <p:pic>
        <p:nvPicPr>
          <p:cNvPr id="41" name="粒子摩擦音效">
            <a:hlinkClick r:id="" action="ppaction://media"/>
            <a:extLst>
              <a:ext uri="{FF2B5EF4-FFF2-40B4-BE49-F238E27FC236}">
                <a16:creationId xmlns:a16="http://schemas.microsoft.com/office/drawing/2014/main" id="{B3705803-DF25-462A-B5CC-6675637678AB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11">
                  <p14:trim st="144" end="3072.5"/>
                  <p14:fade out="750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628848" y="-932197"/>
            <a:ext cx="540000" cy="540000"/>
          </a:xfrm>
          <a:prstGeom prst="rect">
            <a:avLst/>
          </a:prstGeom>
        </p:spPr>
      </p:pic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60" name="logo圆模型">
                <a:extLst>
                  <a:ext uri="{FF2B5EF4-FFF2-40B4-BE49-F238E27FC236}">
                    <a16:creationId xmlns:a16="http://schemas.microsoft.com/office/drawing/2014/main" id="{63E813EC-B95D-436F-BE5F-96F1C0D7C6E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45484436"/>
                  </p:ext>
                </p:extLst>
              </p:nvPr>
            </p:nvGraphicFramePr>
            <p:xfrm>
              <a:off x="5016000" y="2349000"/>
              <a:ext cx="2160001" cy="2160000"/>
            </p:xfrm>
            <a:graphic>
              <a:graphicData uri="http://schemas.microsoft.com/office/drawing/2017/model3d">
                <am3d:model3d r:embed="rId16">
                  <am3d:spPr>
                    <a:xfrm>
                      <a:off x="0" y="0"/>
                      <a:ext cx="2160001" cy="2160000"/>
                    </a:xfrm>
                    <a:prstGeom prst="rect">
                      <a:avLst/>
                    </a:prstGeom>
                  </am3d:spPr>
                  <am3d:camera>
                    <am3d:pos x="0" y="0" z="7671615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216684" d="1000000"/>
                    <am3d:preTrans dx="367220" dy="6335496" dz="-8761462"/>
                    <am3d:scale>
                      <am3d:sx n="1000000" d="1000000"/>
                      <am3d:sy n="1000000" d="1000000"/>
                      <am3d:sz n="1000000" d="1000000"/>
                    </am3d:scale>
                    <am3d:rot ax="16200000"/>
                    <am3d:postTrans dx="0" dy="0" dz="0"/>
                  </am3d:trans>
                  <am3d:raster rName="Office3DRenderer" rVer="16.0.8326">
                    <am3d:blip r:embed="rId17"/>
                  </am3d:raster>
                  <am3d:objViewport viewportSz="478225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60" name="logo圆模型">
                <a:extLst>
                  <a:ext uri="{FF2B5EF4-FFF2-40B4-BE49-F238E27FC236}">
                    <a16:creationId xmlns:a16="http://schemas.microsoft.com/office/drawing/2014/main" id="{63E813EC-B95D-436F-BE5F-96F1C0D7C6E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016000" y="2349000"/>
                <a:ext cx="2160001" cy="2160000"/>
              </a:xfrm>
              <a:prstGeom prst="rect">
                <a:avLst/>
              </a:prstGeom>
            </p:spPr>
          </p:pic>
        </mc:Fallback>
      </mc:AlternateContent>
      <p:pic>
        <p:nvPicPr>
          <p:cNvPr id="161" name="ShortSwoosh11">
            <a:hlinkClick r:id="" action="ppaction://media"/>
            <a:extLst>
              <a:ext uri="{FF2B5EF4-FFF2-40B4-BE49-F238E27FC236}">
                <a16:creationId xmlns:a16="http://schemas.microsoft.com/office/drawing/2014/main" id="{78025B7C-4235-4C65-A380-DFA2E7140F34}"/>
              </a:ext>
            </a:extLst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640852" y="-932197"/>
            <a:ext cx="540000" cy="540000"/>
          </a:xfrm>
          <a:prstGeom prst="rect">
            <a:avLst/>
          </a:prstGeom>
        </p:spPr>
      </p:pic>
      <p:sp>
        <p:nvSpPr>
          <p:cNvPr id="162" name="时间矩形">
            <a:extLst>
              <a:ext uri="{FF2B5EF4-FFF2-40B4-BE49-F238E27FC236}">
                <a16:creationId xmlns:a16="http://schemas.microsoft.com/office/drawing/2014/main" id="{7E24C90F-536F-4396-8094-3A3FEB8AD2CB}"/>
              </a:ext>
            </a:extLst>
          </p:cNvPr>
          <p:cNvSpPr/>
          <p:nvPr/>
        </p:nvSpPr>
        <p:spPr>
          <a:xfrm>
            <a:off x="1417555" y="7316023"/>
            <a:ext cx="431800" cy="4318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路径定位线条" hidden="1">
            <a:extLst>
              <a:ext uri="{FF2B5EF4-FFF2-40B4-BE49-F238E27FC236}">
                <a16:creationId xmlns:a16="http://schemas.microsoft.com/office/drawing/2014/main" id="{BC50DC61-261F-4A7F-8992-E98BDB742DA0}"/>
              </a:ext>
            </a:extLst>
          </p:cNvPr>
          <p:cNvCxnSpPr/>
          <p:nvPr/>
        </p:nvCxnSpPr>
        <p:spPr>
          <a:xfrm>
            <a:off x="5561185" y="1638300"/>
            <a:ext cx="10831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4192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07801 " pathEditMode="relative" rAng="0" ptsTypes="AA">
                                          <p:cBhvr>
                                            <p:cTn id="8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1" presetClass="exit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8.33333E-7 4.07407E-6 L 0.00963 0.1074 " pathEditMode="relative" rAng="0" ptsTypes="AA">
                                          <p:cBhvr>
                                            <p:cTn id="28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2" y="5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45833E-6 7.40741E-7 L 0.07097 -0.01042 " pathEditMode="relative" rAng="0" ptsTypes="AA">
                                          <p:cBhvr>
                                            <p:cTn id="28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42" y="-5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54167E-6 3.33333E-6 L 0.03047 0.12268 " pathEditMode="relative" rAng="0" ptsTypes="AA">
                                          <p:cBhvr>
                                            <p:cTn id="28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23" y="61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79167E-6 -3.7037E-7 L 0.00989 0.08982 " pathEditMode="relative" rAng="0" ptsTypes="AA">
                                          <p:cBhvr>
                                            <p:cTn id="28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" y="44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5.55112E-17 -3.7037E-7 L 0.07448 0.06898 " pathEditMode="relative" rAng="0" ptsTypes="AA">
                                          <p:cBhvr>
                                            <p:cTn id="28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724" y="34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375E-6 -3.7037E-7 L -0.03047 -0.01875 " pathEditMode="relative" rAng="0" ptsTypes="AA">
                                          <p:cBhvr>
                                            <p:cTn id="29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23" y="-9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6.25E-7 -3.7037E-7 L 0.09766 0.04838 " pathEditMode="relative" rAng="0" ptsTypes="AA">
                                          <p:cBhvr>
                                            <p:cTn id="29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83" y="24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04167E-6 -1.48148E-6 L -0.00208 -0.05393 " pathEditMode="relative" rAng="0" ptsTypes="AA">
                                          <p:cBhvr>
                                            <p:cTn id="29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4" y="-27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25E-6 2.96296E-6 L -0.02812 0.11574 " pathEditMode="relative" rAng="0" ptsTypes="AA">
                                          <p:cBhvr>
                                            <p:cTn id="29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06" y="5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25E-6 2.96296E-6 L 0.02682 -0.06459 " pathEditMode="relative" rAng="0" ptsTypes="AA">
                                          <p:cBhvr>
                                            <p:cTn id="29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41" y="-32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79167E-6 2.96296E-6 L 0.03229 0.08449 " pathEditMode="relative" rAng="0" ptsTypes="AA">
                                          <p:cBhvr>
                                            <p:cTn id="30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15" y="42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08333E-7 2.96296E-6 L -0.03984 0.04977 " pathEditMode="relative" rAng="0" ptsTypes="AA">
                                          <p:cBhvr>
                                            <p:cTn id="30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2" y="2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91667E-6 2.96296E-6 L 0.04271 0.08402 " pathEditMode="relative" rAng="0" ptsTypes="AA">
                                          <p:cBhvr>
                                            <p:cTn id="30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35" y="41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25E-6 2.96296E-6 L 0.03958 -0.03704 " pathEditMode="relative" rAng="0" ptsTypes="AA">
                                          <p:cBhvr>
                                            <p:cTn id="30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79" y="-1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54167E-6 3.7037E-7 L -0.05208 0.00069 " pathEditMode="relative" rAng="0" ptsTypes="AA">
                                          <p:cBhvr>
                                            <p:cTn id="30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04167E-6 4.07407E-6 L -0.03386 0.06504 " pathEditMode="relative" rAng="0" ptsTypes="AA">
                                          <p:cBhvr>
                                            <p:cTn id="31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3" y="32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91667E-6 4.07407E-6 L 0.03542 0.01805 " pathEditMode="relative" rAng="0" ptsTypes="AA">
                                          <p:cBhvr>
                                            <p:cTn id="31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71" y="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91667E-6 4.81481E-6 L 0.05026 -0.0088 " pathEditMode="relative" rAng="0" ptsTypes="AA">
                                          <p:cBhvr>
                                            <p:cTn id="31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13" y="-4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125E-6 2.96296E-6 L -0.01276 0.08402 " pathEditMode="relative" rAng="0" ptsTypes="AA">
                                          <p:cBhvr>
                                            <p:cTn id="31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38" y="41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66667E-6 -4.81481E-6 L 0.01979 0.1176 " pathEditMode="relative" rAng="0" ptsTypes="AA">
                                          <p:cBhvr>
                                            <p:cTn id="31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90" y="588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75E-6 -4.81481E-6 L -0.01119 0.09445 " pathEditMode="relative" rAng="0" ptsTypes="AA">
                                          <p:cBhvr>
                                            <p:cTn id="32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0" y="4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-4.81481E-6 L 0.06693 0.04121 " pathEditMode="relative" rAng="0" ptsTypes="AA">
                                          <p:cBhvr>
                                            <p:cTn id="32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46" y="2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75E-6 -4.81481E-6 L 0.07539 0.01505 " pathEditMode="relative" rAng="0" ptsTypes="AA">
                                          <p:cBhvr>
                                            <p:cTn id="3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763" y="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29167E-6 -4.81481E-6 L 0.03724 0.04769 " pathEditMode="relative" rAng="0" ptsTypes="AA">
                                          <p:cBhvr>
                                            <p:cTn id="32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62" y="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3.33333E-6 L -0.02018 -0.06042 " pathEditMode="relative" rAng="0" ptsTypes="AA">
                                          <p:cBhvr>
                                            <p:cTn id="32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6" y="-30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4.07407E-6 L 0.03151 -0.08172 " pathEditMode="relative" rAng="0" ptsTypes="AA">
                                          <p:cBhvr>
                                            <p:cTn id="33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76" y="-4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-1.11111E-6 L 0.02708 0.09861 " pathEditMode="relative" rAng="0" ptsTypes="AA">
                                          <p:cBhvr>
                                            <p:cTn id="33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54" y="49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58333E-6 -1.11111E-6 L 0.04101 0.07523 " pathEditMode="relative" rAng="0" ptsTypes="AA">
                                          <p:cBhvr>
                                            <p:cTn id="33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44" y="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-1.11111E-6 L -0.04088 0.05602 " pathEditMode="relative" rAng="0" ptsTypes="AA">
                                          <p:cBhvr>
                                            <p:cTn id="33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44" y="2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75E-6 -1.11111E-6 L -0.06862 -0.02893 " pathEditMode="relative" rAng="0" ptsTypes="AA">
                                          <p:cBhvr>
                                            <p:cTn id="33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38" y="-14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5.55112E-17 -1.11111E-6 L 0.05885 -0.07361 " pathEditMode="relative" rAng="0" ptsTypes="AA">
                                          <p:cBhvr>
                                            <p:cTn id="34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43" y="-36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6 1.85185E-6 L 0.05821 0.09745 " pathEditMode="relative" rAng="0" ptsTypes="AA">
                                          <p:cBhvr>
                                            <p:cTn id="34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04" y="48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6 2.96296E-6 L -0.03489 0.05393 " pathEditMode="relative" rAng="0" ptsTypes="AA">
                                          <p:cBhvr>
                                            <p:cTn id="34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45" y="2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5.55112E-17 2.59259E-6 L -0.04583 -0.04074 " pathEditMode="relative" rAng="0" ptsTypes="AA">
                                          <p:cBhvr>
                                            <p:cTn id="34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92" y="-2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5E-6 -4.44444E-6 L 0.0655 -0.06643 " pathEditMode="relative" rAng="0" ptsTypes="AA">
                                          <p:cBhvr>
                                            <p:cTn id="34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68" y="-33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0833E-6 3.7037E-6 L 0.08294 -0.05186 " pathEditMode="relative" rAng="0" ptsTypes="AA">
                                          <p:cBhvr>
                                            <p:cTn id="35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41" y="-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08333E-6 1.48148E-6 L 0.0806 0.05393 " pathEditMode="relative" rAng="0" ptsTypes="AA">
                                          <p:cBhvr>
                                            <p:cTn id="352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23" y="2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6.25E-7 -3.33333E-6 L 0.00807 0.1257 " pathEditMode="relative" rAng="0" ptsTypes="AA">
                                          <p:cBhvr>
                                            <p:cTn id="35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" y="62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16667E-7 4.81481E-6 L -0.00951 0.09768 " pathEditMode="relative" rAng="0" ptsTypes="AA">
                                          <p:cBhvr>
                                            <p:cTn id="35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2" y="48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875E-6 -2.22222E-6 L 0.04909 0.1125 " pathEditMode="relative" rAng="0" ptsTypes="AA">
                                          <p:cBhvr>
                                            <p:cTn id="35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48" y="56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5.55112E-17 4.81481E-6 L -0.08268 -0.02385 " pathEditMode="relative" rAng="0" ptsTypes="AA">
                                          <p:cBhvr>
                                            <p:cTn id="36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41" y="-12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125E-6 -4.81481E-6 L 0.0319 -0.08356 " pathEditMode="relative" rAng="0" ptsTypes="AA">
                                          <p:cBhvr>
                                            <p:cTn id="362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89" y="-41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08333E-6 -2.96296E-6 L -0.07878 -0.07315 " pathEditMode="relative" rAng="0" ptsTypes="AA">
                                          <p:cBhvr>
                                            <p:cTn id="364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45" y="-36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75E-6 -2.96296E-6 L 0.00417 -0.11088 " pathEditMode="relative" rAng="0" ptsTypes="AA">
                                          <p:cBhvr>
                                            <p:cTn id="366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8" y="-55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16667E-7 -2.96296E-6 L 0.05443 0.13426 " pathEditMode="relative" rAng="0" ptsTypes="AA">
                                          <p:cBhvr>
                                            <p:cTn id="36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21" y="6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95833E-6 -2.96296E-6 L -0.09584 0.05486 " pathEditMode="relative" rAng="0" ptsTypes="AA">
                                          <p:cBhvr>
                                            <p:cTn id="370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792" y="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08333E-6 -2.96296E-6 L 0.08203 0.0588 " pathEditMode="relative" rAng="0" ptsTypes="AA">
                                          <p:cBhvr>
                                            <p:cTn id="372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02" y="29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08333E-7 -1.11111E-6 L -0.06003 -0.05393 " pathEditMode="relative" rAng="0" ptsTypes="AA">
                                          <p:cBhvr>
                                            <p:cTn id="374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8" y="-27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54167E-6 2.22222E-6 L -0.03477 -0.06783 " pathEditMode="relative" rAng="0" ptsTypes="AA">
                                          <p:cBhvr>
                                            <p:cTn id="376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45" y="-3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0833E-6 -3.7037E-7 L -0.06836 0.01644 " pathEditMode="relative" rAng="0" ptsTypes="AA">
                                          <p:cBhvr>
                                            <p:cTn id="378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24" y="8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875E-6 -4.07407E-6 L 0.06276 -0.01828 " pathEditMode="relative" rAng="0" ptsTypes="AA">
                                          <p:cBhvr>
                                            <p:cTn id="38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38" y="-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3.33333E-6 L 0.05612 0.03564 " pathEditMode="relative" rAng="0" ptsTypes="AA">
                                          <p:cBhvr>
                                            <p:cTn id="382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99" y="17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-1.11111E-6 L 0.01602 0.11736 " pathEditMode="relative" rAng="0" ptsTypes="AA">
                                          <p:cBhvr>
                                            <p:cTn id="384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94" y="5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-2.96296E-6 L 0.01757 -0.02662 " pathEditMode="relative" rAng="0" ptsTypes="AA">
                                          <p:cBhvr>
                                            <p:cTn id="386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55" y="-33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79167E-6 -2.59259E-6 L 0.05208 -0.05393 " pathEditMode="relative" rAng="0" ptsTypes="AA">
                                          <p:cBhvr>
                                            <p:cTn id="38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4" y="-27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66667E-6 -3.7037E-7 L -0.05078 -0.00093 " pathEditMode="relative" rAng="0" ptsTypes="AA">
                                          <p:cBhvr>
                                            <p:cTn id="390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9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08333E-6 4.81481E-6 L -0.04114 -0.05394 " pathEditMode="relative" rAng="0" ptsTypes="AA">
                                          <p:cBhvr>
                                            <p:cTn id="392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57" y="-27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45833E-6 -2.59259E-6 L -0.08034 -0.03703 " pathEditMode="relative" rAng="0" ptsTypes="AA">
                                          <p:cBhvr>
                                            <p:cTn id="394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23" y="-1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66667E-6 -3.33333E-6 L -0.05143 0.11621 " pathEditMode="relative" rAng="0" ptsTypes="AA">
                                          <p:cBhvr>
                                            <p:cTn id="396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78" y="58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125E-6 -1.48148E-6 L 0.02148 0.16227 " pathEditMode="relative" rAng="0" ptsTypes="AA">
                                          <p:cBhvr>
                                            <p:cTn id="398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68" y="810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-2.22222E-6 L 0.03529 0.09584 " pathEditMode="relative" rAng="0" ptsTypes="AA">
                                          <p:cBhvr>
                                            <p:cTn id="400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58" y="47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7.40741E-7 L 0.00104 -0.07801 " pathEditMode="relative" rAng="0" ptsTypes="AA">
                                          <p:cBhvr>
                                            <p:cTn id="402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" y="-39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6.25E-7 -1.85185E-6 L -0.0668 0.05301 " pathEditMode="relative" rAng="0" ptsTypes="AA">
                                          <p:cBhvr>
                                            <p:cTn id="404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46" y="2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45833E-6 4.07407E-6 L 0.01237 0.07638 " pathEditMode="relative" rAng="0" ptsTypes="AA">
                                          <p:cBhvr>
                                            <p:cTn id="406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12" y="3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54167E-6 -4.44444E-6 L -0.02122 0.09028 " pathEditMode="relative" rAng="0" ptsTypes="AA">
                                          <p:cBhvr>
                                            <p:cTn id="408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8" y="45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875E-6 -7.40741E-7 L -0.03021 -0.05185 " pathEditMode="relative" rAng="0" ptsTypes="AA">
                                          <p:cBhvr>
                                            <p:cTn id="410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10" y="-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125E-6 3.33333E-6 L -0.00442 -0.05394 " pathEditMode="relative" rAng="0" ptsTypes="AA">
                                          <p:cBhvr>
                                            <p:cTn id="41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1" y="-27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5E-6 3.7037E-6 L 0.03294 -0.01875 " pathEditMode="relative" rAng="0" ptsTypes="AA">
                                          <p:cBhvr>
                                            <p:cTn id="414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41" y="-9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0833E-6 1.48148E-6 L -0.0983 -0.01574 " pathEditMode="relative" rAng="0" ptsTypes="AA">
                                          <p:cBhvr>
                                            <p:cTn id="416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922" y="-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-4.07407E-6 L 0.02344 0.08334 " pathEditMode="relative" rAng="0" ptsTypes="AA">
                                          <p:cBhvr>
                                            <p:cTn id="418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72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375E-6 4.44444E-6 L 0.02578 0.04583 " pathEditMode="relative" rAng="0" ptsTypes="AA">
                                          <p:cBhvr>
                                            <p:cTn id="420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79167E-6 4.81481E-6 L 0.06106 0.0155 " pathEditMode="relative" rAng="0" ptsTypes="AA">
                                          <p:cBhvr>
                                            <p:cTn id="422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47" y="7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79167E-6 3.7037E-6 L -0.03451 0.02963 " pathEditMode="relative" rAng="0" ptsTypes="AA">
                                          <p:cBhvr>
                                            <p:cTn id="424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32" y="1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79167E-6 2.59259E-6 L 0.08112 0.05 " pathEditMode="relative" rAng="0" ptsTypes="AA">
                                          <p:cBhvr>
                                            <p:cTn id="42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9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79167E-6 1.11111E-6 L 0.00494 -0.10185 " pathEditMode="relative" rAng="0" ptsTypes="AA">
                                          <p:cBhvr>
                                            <p:cTn id="428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7" y="-50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08333E-6 4.81481E-6 L -0.08255 -0.08473 " pathEditMode="relative" rAng="0" ptsTypes="AA">
                                          <p:cBhvr>
                                            <p:cTn id="430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28" y="-42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08333E-6 3.7037E-6 L -0.04492 -0.00579 " pathEditMode="relative" rAng="0" ptsTypes="AA">
                                          <p:cBhvr>
                                            <p:cTn id="432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53" y="-3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08333E-6 2.59259E-6 L -0.05442 0.0912 " pathEditMode="relative" rAng="0" ptsTypes="AA">
                                          <p:cBhvr>
                                            <p:cTn id="434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21" y="45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08333E-6 1.11111E-6 L 0.0237 0.05393 " pathEditMode="relative" rAng="0" ptsTypes="AA">
                                          <p:cBhvr>
                                            <p:cTn id="43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85" y="2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95833E-6 2.96296E-6 L 0.0457 0.02986 " pathEditMode="relative" rAng="0" ptsTypes="AA">
                                          <p:cBhvr>
                                            <p:cTn id="438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79" y="1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95833E-6 -3.7037E-7 L 0.0681 -0.08102 " pathEditMode="relative" rAng="0" ptsTypes="AA">
                                          <p:cBhvr>
                                            <p:cTn id="440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98" y="-4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8.33333E-7 4.81481E-6 L 0.08425 0.00578 " pathEditMode="relative" rAng="0" ptsTypes="AA">
                                          <p:cBhvr>
                                            <p:cTn id="442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206" y="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8.33333E-7 -1.11111E-6 L -0.02135 0.05579 " pathEditMode="relative" rAng="0" ptsTypes="AA">
                                          <p:cBhvr>
                                            <p:cTn id="444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8" y="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8.33333E-7 0 L 0.02474 0.06042 " pathEditMode="relative" rAng="0" ptsTypes="AA">
                                          <p:cBhvr>
                                            <p:cTn id="446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37" y="30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54167E-6 1.11111E-6 L 0.03203 0.00717 " pathEditMode="relative" rAng="0" ptsTypes="AA">
                                          <p:cBhvr>
                                            <p:cTn id="448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02" y="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-7.40741E-7 L 0.05182 -0.03704 " pathEditMode="relative" rAng="0" ptsTypes="AA">
                                          <p:cBhvr>
                                            <p:cTn id="450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91" y="-1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-2.22222E-6 L -0.02109 0.00509 " pathEditMode="relative" rAng="0" ptsTypes="AA">
                                          <p:cBhvr>
                                            <p:cTn id="452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5" y="2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-7.40741E-7 L 0.04714 0.01898 " pathEditMode="relative" rAng="0" ptsTypes="AA">
                                          <p:cBhvr>
                                            <p:cTn id="454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57" y="9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5E-6 -2.22222E-6 L 0.02136 -0.04491 " pathEditMode="relative" rAng="0" ptsTypes="AA">
                                          <p:cBhvr>
                                            <p:cTn id="456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68" y="-22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79167E-6 2.22222E-6 L -0.00847 -0.03704 " pathEditMode="relative" rAng="0" ptsTypes="AA">
                                          <p:cBhvr>
                                            <p:cTn id="458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0" y="-1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0833E-6 2.59259E-6 L 0.02956 -0.00093 " pathEditMode="relative" rAng="0" ptsTypes="AA">
                                          <p:cBhvr>
                                            <p:cTn id="460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71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0833E-6 -2.22222E-6 L 0.02292 0.02662 " pathEditMode="relative" rAng="0" ptsTypes="AA">
                                          <p:cBhvr>
                                            <p:cTn id="462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6" y="13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04167E-6 -4.07407E-6 L 0.06224 0.09561 " pathEditMode="relative" rAng="0" ptsTypes="AA">
                                          <p:cBhvr>
                                            <p:cTn id="464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12" y="47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95833E-6 -4.07407E-6 L 0.05442 -0.03703 " pathEditMode="relative" rAng="0" ptsTypes="AA">
                                          <p:cBhvr>
                                            <p:cTn id="46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21" y="-1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5.55112E-17 2.59259E-6 L -0.01055 0.08449 " pathEditMode="relative" rAng="0" ptsTypes="AA">
                                          <p:cBhvr>
                                            <p:cTn id="468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4" y="42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5.55112E-17 -7.40741E-7 L -0.0418 -0.06597 " pathEditMode="relative" rAng="0" ptsTypes="AA">
                                          <p:cBhvr>
                                            <p:cTn id="470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6" y="-33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54167E-6 4.07407E-6 L 0.0099 -0.10718 " pathEditMode="relative" rAng="0" ptsTypes="AA">
                                          <p:cBhvr>
                                            <p:cTn id="472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" y="-5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58333E-6 -4.07407E-6 L -0.01641 -0.06365 " pathEditMode="relative" rAng="0" ptsTypes="AA">
                                          <p:cBhvr>
                                            <p:cTn id="474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0" y="-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5E-6 -2.59259E-6 L 0.03268 -0.09653 " pathEditMode="relative" rAng="0" ptsTypes="AA">
                                          <p:cBhvr>
                                            <p:cTn id="476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28" y="-48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6.25E-7 4.07407E-6 L -0.03607 0.03703 " pathEditMode="relative" rAng="0" ptsTypes="AA">
                                          <p:cBhvr>
                                            <p:cTn id="478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10" y="1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875E-6 -7.40741E-7 L 0.03998 0.0287 " pathEditMode="relative" rAng="0" ptsTypes="AA">
                                          <p:cBhvr>
                                            <p:cTn id="480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92" y="14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58333E-6 4.07407E-6 L 0.05443 -0.05926 " pathEditMode="relative" rAng="0" ptsTypes="AA">
                                          <p:cBhvr>
                                            <p:cTn id="482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21" y="-2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29167E-6 -7.40741E-7 L -0.00834 0.06852 " pathEditMode="relative" rAng="0" ptsTypes="AA">
                                          <p:cBhvr>
                                            <p:cTn id="484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7" y="34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25E-6 4.07407E-6 L 0.02787 -0.08449 " pathEditMode="relative" rAng="0" ptsTypes="AA">
                                          <p:cBhvr>
                                            <p:cTn id="486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3" y="-42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58333E-6 -2.59259E-6 L 0.03568 0.10764 " pathEditMode="relative" rAng="0" ptsTypes="AA">
                                          <p:cBhvr>
                                            <p:cTn id="488" dur="1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84" y="5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04167E-6 -2.59259E-6 L 0.04896 0.06297 " pathEditMode="relative" rAng="0" ptsTypes="AA">
                                          <p:cBhvr>
                                            <p:cTn id="490" dur="1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48" y="31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875E-6 -4.44444E-6 L -0.04987 0.04445 " pathEditMode="relative" rAng="0" ptsTypes="AA">
                                          <p:cBhvr>
                                            <p:cTn id="492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00" y="2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6.25E-7 7.40741E-7 L -0.03516 -0.02292 " pathEditMode="relative" rAng="0" ptsTypes="AA">
                                          <p:cBhvr>
                                            <p:cTn id="494" dur="1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58" y="-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79167E-6 2.59259E-6 L 0.04766 -0.05949 " pathEditMode="relative" rAng="0" ptsTypes="AA">
                                          <p:cBhvr>
                                            <p:cTn id="496" dur="1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83" y="-29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79167E-6 -7.40741E-7 L 0.05144 0.01852 " pathEditMode="relative" rAng="0" ptsTypes="AA">
                                          <p:cBhvr>
                                            <p:cTn id="498" dur="10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65" y="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66667E-6 4.07407E-6 L -0.025 -0.06644 " pathEditMode="relative" rAng="0" ptsTypes="AA">
                                          <p:cBhvr>
                                            <p:cTn id="500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" y="-33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95833E-6 2.22222E-6 L 0.02382 -0.00116 " pathEditMode="relative" rAng="0" ptsTypes="AA">
                                          <p:cBhvr>
                                            <p:cTn id="502" dur="1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85" y="-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95833E-6 2.59259E-6 L 0.01119 -0.09537 " pathEditMode="relative" rAng="0" ptsTypes="AA">
                                          <p:cBhvr>
                                            <p:cTn id="504" dur="10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0" y="-47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95833E-6 -7.40741E-7 L 0.08815 -0.05393 " pathEditMode="relative" rAng="0" ptsTypes="AA">
                                          <p:cBhvr>
                                            <p:cTn id="506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401" y="-27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04167E-6 -7.40741E-7 L -0.07474 -0.00949 " pathEditMode="relative" rAng="0" ptsTypes="AA">
                                          <p:cBhvr>
                                            <p:cTn id="508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37" y="-4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91667E-6 -7.40741E-7 L -0.04961 -0.06782 " pathEditMode="relative" rAng="0" ptsTypes="AA">
                                          <p:cBhvr>
                                            <p:cTn id="510" dur="1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487" y="-3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04167E-6 4.07407E-6 L -0.04114 0.08263 " pathEditMode="relative" rAng="0" ptsTypes="AA">
                                          <p:cBhvr>
                                            <p:cTn id="512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57" y="41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58333E-6 4.07407E-6 L 0.06081 0.06157 " pathEditMode="relative" rAng="0" ptsTypes="AA">
                                          <p:cBhvr>
                                            <p:cTn id="514" dur="1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34" y="30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0833E-6 4.07407E-6 L 0.05078 -0.11644 " pathEditMode="relative" rAng="0" ptsTypes="AA">
                                          <p:cBhvr>
                                            <p:cTn id="516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39" y="-5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0833E-6 -2.22222E-6 L 0.00976 0.05625 " pathEditMode="relative" rAng="0" ptsTypes="AA">
                                          <p:cBhvr>
                                            <p:cTn id="518" dur="1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2" y="2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8.33333E-7 -1.85185E-6 L -0.03854 0.02778 " pathEditMode="relative" rAng="0" ptsTypes="AA">
                                          <p:cBhvr>
                                            <p:cTn id="520" dur="1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27" y="13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33333E-6 4.07407E-6 L 0.03334 0.01481 " pathEditMode="relative" rAng="0" ptsTypes="AA">
                                          <p:cBhvr>
                                            <p:cTn id="522" dur="1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67" y="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66667E-6 2.22222E-6 L 0.01875 -0.11528 " pathEditMode="relative" rAng="0" ptsTypes="AA">
                                          <p:cBhvr>
                                            <p:cTn id="524" dur="1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38" y="-57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08333E-6 -3.7037E-7 L 0.1112 0.06019 " pathEditMode="relative" rAng="0" ptsTypes="AA">
                                          <p:cBhvr>
                                            <p:cTn id="526" dur="1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60" y="30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29167E-6 3.33333E-6 L -0.04701 0.10324 " pathEditMode="relative" rAng="0" ptsTypes="AA">
                                          <p:cBhvr>
                                            <p:cTn id="528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57" y="5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08333E-6 -4.81481E-6 L 0.03099 0.10417 " pathEditMode="relative" rAng="0" ptsTypes="AA">
                                          <p:cBhvr>
                                            <p:cTn id="530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49" y="52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08333E-6 4.07407E-6 L -0.05429 -0.06644 " pathEditMode="relative" rAng="0" ptsTypes="AA">
                                          <p:cBhvr>
                                            <p:cTn id="532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21" y="-33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08333E-6 7.40741E-7 L -0.00221 -0.08171 " pathEditMode="relative" rAng="0" ptsTypes="AA">
                                          <p:cBhvr>
                                            <p:cTn id="534" dur="10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7" y="-4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875E-6 7.40741E-7 L 0.05599 0.02176 " pathEditMode="relative" rAng="0" ptsTypes="AA">
                                          <p:cBhvr>
                                            <p:cTn id="536" dur="10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99" y="10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0833E-6 4.07407E-6 L -0.07643 -0.01899 " pathEditMode="relative" rAng="0" ptsTypes="AA">
                                          <p:cBhvr>
                                            <p:cTn id="538" dur="1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28" y="-9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33333E-6 2.22222E-6 L -0.0651 0.05393 " pathEditMode="relative" rAng="0" ptsTypes="AA">
                                          <p:cBhvr>
                                            <p:cTn id="540" dur="10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55" y="2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33333E-6 3.7037E-6 L 0.03125 0.04583 " pathEditMode="relative" rAng="0" ptsTypes="AA">
                                          <p:cBhvr>
                                            <p:cTn id="542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63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875E-6 -1.85185E-6 L 0.03906 0.01551 " pathEditMode="relative" rAng="0" ptsTypes="AA">
                                          <p:cBhvr>
                                            <p:cTn id="544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53" y="7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6.25E-7 7.40741E-7 L 0.0293 -0.07037 " pathEditMode="relative" rAng="0" ptsTypes="AA">
                                          <p:cBhvr>
                                            <p:cTn id="546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58" y="-35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9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5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1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9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5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1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9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5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1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9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5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1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9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5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6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1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7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9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5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6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9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1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2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1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7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9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3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5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6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9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1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2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5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8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1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4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7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9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0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3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5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1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2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8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1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4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7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9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3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5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6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9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1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2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5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8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1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4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7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9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0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5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6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9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1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2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5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8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1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4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7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9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0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3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5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6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9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1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2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5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8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1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4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7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9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90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93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5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96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99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1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2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5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8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1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4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7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9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20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23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5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26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29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1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2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5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8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1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4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7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9" presetID="64" presetClass="path" presetSubtype="0" ac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0.07801 L 0 -0.51597 " pathEditMode="relative" rAng="0" ptsTypes="AA">
                                          <p:cBhvr>
                                            <p:cTn id="950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96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1" presetID="64" presetClass="path" presetSubtype="0" accel="100000" fill="hold" grpId="1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00365 0.64999 L -0.00365 0.05393 " pathEditMode="fixed" rAng="0" ptsTypes="AA">
                                          <p:cBhvr>
                                            <p:cTn id="952" dur="750" fill="hold"/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9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3" presetID="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95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95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*SIN(RAND(rad (360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95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1*SIN(RAND(rad (360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95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95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  <p:from x="100000" y="100000"/>
                                          <p:to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9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1" presetID="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96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96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*SIN(RAND(rad (360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96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1*SIN(RAND(rad (360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96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96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  <p:from x="100000" y="100000"/>
                                          <p:to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7" presetID="64" presetClass="path" presetSubtype="0" decel="100000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1.66667E-6 7.40741E-7 L -1.66667E-6 -0.77245 " pathEditMode="relative" rAng="0" ptsTypes="AA">
                                          <p:cBhvr>
                                            <p:cTn id="968" dur="1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86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9" presetID="64" presetClass="path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 -7.40741E-7 L 0 -0.77685 " pathEditMode="relative" rAng="0" ptsTypes="AA">
                                          <p:cBhvr>
                                            <p:cTn id="97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88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71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3" dur="1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4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6" dur="1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7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9" dur="15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0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82" dur="1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3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85" dur="1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6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3.95833E-6 -1.11111E-6 L 3.95833E-6 0.3081 " pathEditMode="relative" rAng="0" ptsTypes="AA">
                                          <p:cBhvr>
                                            <p:cTn id="987" dur="14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3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8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3.95833E-6 -1.11111E-6 L 3.95833E-6 0.3081 " pathEditMode="relative" rAng="0" ptsTypes="AA">
                                          <p:cBhvr>
                                            <p:cTn id="989" dur="14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3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0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3.95833E-6 -1.11111E-6 L 3.95833E-6 0.3081 " pathEditMode="relative" rAng="0" ptsTypes="AA">
                                          <p:cBhvr>
                                            <p:cTn id="991" dur="14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3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2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3.95833E-6 -1.11111E-6 L 3.95833E-6 0.3081 " pathEditMode="relative" rAng="0" ptsTypes="AA">
                                          <p:cBhvr>
                                            <p:cTn id="993" dur="14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3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4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3.95833E-6 -1.11111E-6 L 3.95833E-6 0.3081 " pathEditMode="relative" rAng="0" ptsTypes="AA">
                                          <p:cBhvr>
                                            <p:cTn id="995" dur="14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3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6" presetID="2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98" dur="1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9" presetID="1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1" presetID="1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3" presetID="1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5" presetID="1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7" presetID="1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9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1" presetID="42" presetClass="path" presetSubtype="0" accel="100000" fill="hold" grpId="2" nodeType="withEffect" p14:presetBounceEnd="60000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1.66667E-6 -0.77245 L -0.00026 -0.51458 " pathEditMode="relative" rAng="0" ptsTypes="AA" p14:bounceEnd="60000">
                                          <p:cBhvr>
                                            <p:cTn id="1012" dur="10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128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13" presetID="42" presetClass="path" presetSubtype="0" accel="100000" fill="hold" grpId="1" nodeType="withEffect" p14:presetBounceEnd="7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0.77685 L 0 -0.51574 " pathEditMode="relative" rAng="0" ptsTypes="AA" p14:bounceEnd="70000">
                                          <p:cBhvr>
                                            <p:cTn id="10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15" presetID="10" presetClass="entr" presetSubtype="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0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7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8" presetID="1" presetClass="mediacall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19" dur="1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20" presetID="6" presetClass="emp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Scale>
                                          <p:cBhvr>
                                            <p:cTn id="1021" dur="1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2" presetID="6" presetClass="emph" presetSubtype="0" decel="10000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Scale>
                                          <p:cBhvr>
                                            <p:cTn id="1023" dur="1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4" presetID="10" presetClass="exit" presetSubtype="0" fill="hold" grpId="3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2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7" presetID="10" presetClass="entr" presetSubtype="0" fill="hold" grpId="2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9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0" presetID="6" presetClass="emph" presetSubtype="0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1031" dur="1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2" presetID="6" presetClass="emph" presetSubtype="0" decel="100000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1033" dur="12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4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7" presetID="6" presetClass="emph" presetSubtype="0" decel="100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Scale>
                                          <p:cBhvr>
                                            <p:cTn id="1038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9" presetID="1" presetClass="mediacall" presetSubtype="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40" dur="1" fill="hold"/>
                                            <p:tgtEl>
                                              <p:spTgt spid="16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41" presetID="53" presetClass="entr" presetSubtype="16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3" dur="2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4" dur="2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5" dur="2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6" presetID="6" presetClass="emph" presetSubtype="0" autoRev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1047" dur="100" fill="hold"/>
                                            <p:tgtEl>
                                              <p:spTgt spid="1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8" presetID="6" presetClass="emph" presetSubtype="0" autoRev="1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049" dur="100" fill="hold"/>
                                            <p:tgtEl>
                                              <p:spTgt spid="16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0" presetID="1" presetClass="entr" presetSubtype="0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0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37879" numSld="999">
                    <p:cTn id="105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9"/>
                    </p:tgtEl>
                  </p:cMediaNode>
                </p:audio>
                <p:audio>
                  <p:cMediaNode vol="80000" numSld="99">
                    <p:cTn id="105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1"/>
                    </p:tgtEl>
                  </p:cMediaNode>
                </p:audio>
                <p:audio>
                  <p:cMediaNode vol="80000" numSld="99">
                    <p:cTn id="105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1"/>
                    </p:tgtEl>
                  </p:cMediaNode>
                </p:audio>
              </p:childTnLst>
            </p:cTn>
          </p:par>
        </p:tnLst>
        <p:bldLst>
          <p:bldP spid="2" grpId="0" build="p"/>
          <p:bldP spid="2" grpId="1" build="allAtOnce"/>
          <p:bldP spid="3" grpId="0" animBg="1"/>
          <p:bldP spid="3" grpId="1" animBg="1"/>
          <p:bldP spid="17" grpId="0" animBg="1"/>
          <p:bldP spid="17" grpId="1" animBg="1"/>
          <p:bldP spid="17" grpId="2" animBg="1"/>
          <p:bldP spid="18" grpId="0" animBg="1"/>
          <p:bldP spid="18" grpId="1" animBg="1"/>
          <p:bldP spid="18" grpId="2" animBg="1"/>
          <p:bldP spid="19" grpId="0" animBg="1"/>
          <p:bldP spid="19" grpId="1" animBg="1"/>
          <p:bldP spid="19" grpId="2" animBg="1"/>
          <p:bldP spid="20" grpId="0" animBg="1"/>
          <p:bldP spid="20" grpId="1" animBg="1"/>
          <p:bldP spid="20" grpId="2" animBg="1"/>
          <p:bldP spid="21" grpId="0" animBg="1"/>
          <p:bldP spid="21" grpId="1" animBg="1"/>
          <p:bldP spid="21" grpId="2" animBg="1"/>
          <p:bldP spid="22" grpId="0" animBg="1"/>
          <p:bldP spid="22" grpId="1" animBg="1"/>
          <p:bldP spid="22" grpId="2" animBg="1"/>
          <p:bldP spid="23" grpId="0" animBg="1"/>
          <p:bldP spid="23" grpId="1" animBg="1"/>
          <p:bldP spid="23" grpId="2" animBg="1"/>
          <p:bldP spid="24" grpId="0" animBg="1"/>
          <p:bldP spid="24" grpId="1" animBg="1"/>
          <p:bldP spid="24" grpId="2" animBg="1"/>
          <p:bldP spid="25" grpId="0" animBg="1"/>
          <p:bldP spid="25" grpId="1" animBg="1"/>
          <p:bldP spid="25" grpId="2" animBg="1"/>
          <p:bldP spid="26" grpId="0" animBg="1"/>
          <p:bldP spid="26" grpId="1" animBg="1"/>
          <p:bldP spid="26" grpId="2" animBg="1"/>
          <p:bldP spid="27" grpId="0" animBg="1"/>
          <p:bldP spid="27" grpId="1" animBg="1"/>
          <p:bldP spid="27" grpId="2" animBg="1"/>
          <p:bldP spid="28" grpId="0" animBg="1"/>
          <p:bldP spid="28" grpId="1" animBg="1"/>
          <p:bldP spid="28" grpId="2" animBg="1"/>
          <p:bldP spid="29" grpId="0" animBg="1"/>
          <p:bldP spid="29" grpId="1" animBg="1"/>
          <p:bldP spid="29" grpId="2" animBg="1"/>
          <p:bldP spid="30" grpId="0" animBg="1"/>
          <p:bldP spid="30" grpId="1" animBg="1"/>
          <p:bldP spid="30" grpId="2" animBg="1"/>
          <p:bldP spid="31" grpId="0" animBg="1"/>
          <p:bldP spid="31" grpId="1" animBg="1"/>
          <p:bldP spid="31" grpId="2" animBg="1"/>
          <p:bldP spid="32" grpId="0" animBg="1"/>
          <p:bldP spid="32" grpId="1" animBg="1"/>
          <p:bldP spid="32" grpId="2" animBg="1"/>
          <p:bldP spid="33" grpId="0" animBg="1"/>
          <p:bldP spid="33" grpId="1" animBg="1"/>
          <p:bldP spid="33" grpId="2" animBg="1"/>
          <p:bldP spid="34" grpId="0" animBg="1"/>
          <p:bldP spid="34" grpId="1" animBg="1"/>
          <p:bldP spid="34" grpId="2" animBg="1"/>
          <p:bldP spid="35" grpId="0" animBg="1"/>
          <p:bldP spid="35" grpId="1" animBg="1"/>
          <p:bldP spid="35" grpId="2" animBg="1"/>
          <p:bldP spid="36" grpId="0" animBg="1"/>
          <p:bldP spid="36" grpId="1" animBg="1"/>
          <p:bldP spid="36" grpId="2" animBg="1"/>
          <p:bldP spid="37" grpId="0" animBg="1"/>
          <p:bldP spid="37" grpId="1" animBg="1"/>
          <p:bldP spid="37" grpId="2" animBg="1"/>
          <p:bldP spid="38" grpId="0" animBg="1"/>
          <p:bldP spid="38" grpId="1" animBg="1"/>
          <p:bldP spid="38" grpId="2" animBg="1"/>
          <p:bldP spid="42" grpId="0" animBg="1"/>
          <p:bldP spid="42" grpId="1" animBg="1"/>
          <p:bldP spid="42" grpId="2" animBg="1"/>
          <p:bldP spid="43" grpId="0" animBg="1"/>
          <p:bldP spid="43" grpId="1" animBg="1"/>
          <p:bldP spid="43" grpId="2" animBg="1"/>
          <p:bldP spid="44" grpId="0" animBg="1"/>
          <p:bldP spid="44" grpId="1" animBg="1"/>
          <p:bldP spid="44" grpId="2" animBg="1"/>
          <p:bldP spid="45" grpId="0" animBg="1"/>
          <p:bldP spid="45" grpId="1" animBg="1"/>
          <p:bldP spid="45" grpId="2" animBg="1"/>
          <p:bldP spid="46" grpId="0" animBg="1"/>
          <p:bldP spid="46" grpId="1" animBg="1"/>
          <p:bldP spid="46" grpId="2" animBg="1"/>
          <p:bldP spid="47" grpId="0" animBg="1"/>
          <p:bldP spid="47" grpId="1" animBg="1"/>
          <p:bldP spid="47" grpId="2" animBg="1"/>
          <p:bldP spid="48" grpId="0" animBg="1"/>
          <p:bldP spid="48" grpId="1" animBg="1"/>
          <p:bldP spid="48" grpId="2" animBg="1"/>
          <p:bldP spid="49" grpId="0" animBg="1"/>
          <p:bldP spid="49" grpId="1" animBg="1"/>
          <p:bldP spid="49" grpId="2" animBg="1"/>
          <p:bldP spid="50" grpId="0" animBg="1"/>
          <p:bldP spid="50" grpId="1" animBg="1"/>
          <p:bldP spid="50" grpId="2" animBg="1"/>
          <p:bldP spid="51" grpId="0" animBg="1"/>
          <p:bldP spid="51" grpId="1" animBg="1"/>
          <p:bldP spid="51" grpId="2" animBg="1"/>
          <p:bldP spid="52" grpId="0" animBg="1"/>
          <p:bldP spid="52" grpId="1" animBg="1"/>
          <p:bldP spid="52" grpId="2" animBg="1"/>
          <p:bldP spid="53" grpId="0" animBg="1"/>
          <p:bldP spid="53" grpId="1" animBg="1"/>
          <p:bldP spid="53" grpId="2" animBg="1"/>
          <p:bldP spid="54" grpId="0" animBg="1"/>
          <p:bldP spid="54" grpId="1" animBg="1"/>
          <p:bldP spid="54" grpId="2" animBg="1"/>
          <p:bldP spid="55" grpId="0" animBg="1"/>
          <p:bldP spid="55" grpId="1" animBg="1"/>
          <p:bldP spid="55" grpId="2" animBg="1"/>
          <p:bldP spid="56" grpId="0" animBg="1"/>
          <p:bldP spid="56" grpId="1" animBg="1"/>
          <p:bldP spid="56" grpId="2" animBg="1"/>
          <p:bldP spid="57" grpId="0" animBg="1"/>
          <p:bldP spid="57" grpId="1" animBg="1"/>
          <p:bldP spid="57" grpId="2" animBg="1"/>
          <p:bldP spid="58" grpId="0" animBg="1"/>
          <p:bldP spid="58" grpId="1" animBg="1"/>
          <p:bldP spid="58" grpId="2" animBg="1"/>
          <p:bldP spid="59" grpId="0" animBg="1"/>
          <p:bldP spid="59" grpId="1" animBg="1"/>
          <p:bldP spid="59" grpId="2" animBg="1"/>
          <p:bldP spid="60" grpId="0" animBg="1"/>
          <p:bldP spid="60" grpId="1" animBg="1"/>
          <p:bldP spid="60" grpId="2" animBg="1"/>
          <p:bldP spid="61" grpId="0" animBg="1"/>
          <p:bldP spid="61" grpId="1" animBg="1"/>
          <p:bldP spid="61" grpId="2" animBg="1"/>
          <p:bldP spid="62" grpId="0" animBg="1"/>
          <p:bldP spid="62" grpId="1" animBg="1"/>
          <p:bldP spid="62" grpId="2" animBg="1"/>
          <p:bldP spid="63" grpId="0" animBg="1"/>
          <p:bldP spid="63" grpId="1" animBg="1"/>
          <p:bldP spid="63" grpId="2" animBg="1"/>
          <p:bldP spid="64" grpId="0" animBg="1"/>
          <p:bldP spid="64" grpId="1" animBg="1"/>
          <p:bldP spid="64" grpId="2" animBg="1"/>
          <p:bldP spid="65" grpId="0" animBg="1"/>
          <p:bldP spid="65" grpId="1" animBg="1"/>
          <p:bldP spid="65" grpId="2" animBg="1"/>
          <p:bldP spid="66" grpId="0" animBg="1"/>
          <p:bldP spid="66" grpId="1" animBg="1"/>
          <p:bldP spid="66" grpId="2" animBg="1"/>
          <p:bldP spid="67" grpId="0" animBg="1"/>
          <p:bldP spid="67" grpId="1" animBg="1"/>
          <p:bldP spid="67" grpId="2" animBg="1"/>
          <p:bldP spid="68" grpId="0" animBg="1"/>
          <p:bldP spid="68" grpId="1" animBg="1"/>
          <p:bldP spid="68" grpId="2" animBg="1"/>
          <p:bldP spid="69" grpId="0" animBg="1"/>
          <p:bldP spid="69" grpId="1" animBg="1"/>
          <p:bldP spid="69" grpId="2" animBg="1"/>
          <p:bldP spid="70" grpId="0" animBg="1"/>
          <p:bldP spid="70" grpId="1" animBg="1"/>
          <p:bldP spid="70" grpId="2" animBg="1"/>
          <p:bldP spid="71" grpId="0" animBg="1"/>
          <p:bldP spid="71" grpId="1" animBg="1"/>
          <p:bldP spid="71" grpId="2" animBg="1"/>
          <p:bldP spid="72" grpId="0" animBg="1"/>
          <p:bldP spid="72" grpId="1" animBg="1"/>
          <p:bldP spid="72" grpId="2" animBg="1"/>
          <p:bldP spid="73" grpId="0" animBg="1"/>
          <p:bldP spid="73" grpId="1" animBg="1"/>
          <p:bldP spid="73" grpId="2" animBg="1"/>
          <p:bldP spid="74" grpId="0" animBg="1"/>
          <p:bldP spid="74" grpId="1" animBg="1"/>
          <p:bldP spid="74" grpId="2" animBg="1"/>
          <p:bldP spid="75" grpId="0" animBg="1"/>
          <p:bldP spid="75" grpId="1" animBg="1"/>
          <p:bldP spid="75" grpId="2" animBg="1"/>
          <p:bldP spid="76" grpId="0" animBg="1"/>
          <p:bldP spid="76" grpId="1" animBg="1"/>
          <p:bldP spid="76" grpId="2" animBg="1"/>
          <p:bldP spid="77" grpId="0" animBg="1"/>
          <p:bldP spid="77" grpId="1" animBg="1"/>
          <p:bldP spid="77" grpId="2" animBg="1"/>
          <p:bldP spid="78" grpId="0" animBg="1"/>
          <p:bldP spid="78" grpId="1" animBg="1"/>
          <p:bldP spid="78" grpId="2" animBg="1"/>
          <p:bldP spid="79" grpId="0" animBg="1"/>
          <p:bldP spid="79" grpId="1" animBg="1"/>
          <p:bldP spid="79" grpId="2" animBg="1"/>
          <p:bldP spid="80" grpId="0" animBg="1"/>
          <p:bldP spid="80" grpId="1" animBg="1"/>
          <p:bldP spid="80" grpId="2" animBg="1"/>
          <p:bldP spid="81" grpId="0" animBg="1"/>
          <p:bldP spid="81" grpId="1" animBg="1"/>
          <p:bldP spid="81" grpId="2" animBg="1"/>
          <p:bldP spid="82" grpId="0" animBg="1"/>
          <p:bldP spid="82" grpId="1" animBg="1"/>
          <p:bldP spid="82" grpId="2" animBg="1"/>
          <p:bldP spid="83" grpId="0" animBg="1"/>
          <p:bldP spid="83" grpId="1" animBg="1"/>
          <p:bldP spid="83" grpId="2" animBg="1"/>
          <p:bldP spid="84" grpId="0" animBg="1"/>
          <p:bldP spid="84" grpId="1" animBg="1"/>
          <p:bldP spid="84" grpId="2" animBg="1"/>
          <p:bldP spid="85" grpId="0" animBg="1"/>
          <p:bldP spid="85" grpId="1" animBg="1"/>
          <p:bldP spid="85" grpId="2" animBg="1"/>
          <p:bldP spid="86" grpId="0" animBg="1"/>
          <p:bldP spid="86" grpId="1" animBg="1"/>
          <p:bldP spid="86" grpId="2" animBg="1"/>
          <p:bldP spid="87" grpId="0" animBg="1"/>
          <p:bldP spid="87" grpId="1" animBg="1"/>
          <p:bldP spid="87" grpId="2" animBg="1"/>
          <p:bldP spid="88" grpId="0" animBg="1"/>
          <p:bldP spid="88" grpId="1" animBg="1"/>
          <p:bldP spid="88" grpId="2" animBg="1"/>
          <p:bldP spid="89" grpId="0" animBg="1"/>
          <p:bldP spid="89" grpId="1" animBg="1"/>
          <p:bldP spid="89" grpId="2" animBg="1"/>
          <p:bldP spid="90" grpId="0" animBg="1"/>
          <p:bldP spid="90" grpId="1" animBg="1"/>
          <p:bldP spid="90" grpId="2" animBg="1"/>
          <p:bldP spid="91" grpId="0" animBg="1"/>
          <p:bldP spid="91" grpId="1" animBg="1"/>
          <p:bldP spid="91" grpId="2" animBg="1"/>
          <p:bldP spid="92" grpId="0" animBg="1"/>
          <p:bldP spid="92" grpId="1" animBg="1"/>
          <p:bldP spid="92" grpId="2" animBg="1"/>
          <p:bldP spid="93" grpId="0" animBg="1"/>
          <p:bldP spid="93" grpId="1" animBg="1"/>
          <p:bldP spid="93" grpId="2" animBg="1"/>
          <p:bldP spid="94" grpId="0" animBg="1"/>
          <p:bldP spid="94" grpId="1" animBg="1"/>
          <p:bldP spid="94" grpId="2" animBg="1"/>
          <p:bldP spid="95" grpId="0" animBg="1"/>
          <p:bldP spid="95" grpId="1" animBg="1"/>
          <p:bldP spid="95" grpId="2" animBg="1"/>
          <p:bldP spid="96" grpId="0" animBg="1"/>
          <p:bldP spid="96" grpId="1" animBg="1"/>
          <p:bldP spid="96" grpId="2" animBg="1"/>
          <p:bldP spid="97" grpId="0" animBg="1"/>
          <p:bldP spid="97" grpId="1" animBg="1"/>
          <p:bldP spid="97" grpId="2" animBg="1"/>
          <p:bldP spid="98" grpId="0" animBg="1"/>
          <p:bldP spid="98" grpId="1" animBg="1"/>
          <p:bldP spid="98" grpId="2" animBg="1"/>
          <p:bldP spid="99" grpId="0" animBg="1"/>
          <p:bldP spid="99" grpId="1" animBg="1"/>
          <p:bldP spid="99" grpId="2" animBg="1"/>
          <p:bldP spid="100" grpId="0" animBg="1"/>
          <p:bldP spid="100" grpId="1" animBg="1"/>
          <p:bldP spid="100" grpId="2" animBg="1"/>
          <p:bldP spid="101" grpId="0" animBg="1"/>
          <p:bldP spid="101" grpId="1" animBg="1"/>
          <p:bldP spid="101" grpId="2" animBg="1"/>
          <p:bldP spid="102" grpId="0" animBg="1"/>
          <p:bldP spid="102" grpId="1" animBg="1"/>
          <p:bldP spid="102" grpId="2" animBg="1"/>
          <p:bldP spid="103" grpId="0" animBg="1"/>
          <p:bldP spid="103" grpId="1" animBg="1"/>
          <p:bldP spid="103" grpId="2" animBg="1"/>
          <p:bldP spid="104" grpId="0" animBg="1"/>
          <p:bldP spid="104" grpId="1" animBg="1"/>
          <p:bldP spid="104" grpId="2" animBg="1"/>
          <p:bldP spid="105" grpId="0" animBg="1"/>
          <p:bldP spid="105" grpId="1" animBg="1"/>
          <p:bldP spid="105" grpId="2" animBg="1"/>
          <p:bldP spid="106" grpId="0" animBg="1"/>
          <p:bldP spid="106" grpId="1" animBg="1"/>
          <p:bldP spid="106" grpId="2" animBg="1"/>
          <p:bldP spid="107" grpId="0" animBg="1"/>
          <p:bldP spid="107" grpId="1" animBg="1"/>
          <p:bldP spid="107" grpId="2" animBg="1"/>
          <p:bldP spid="108" grpId="0" animBg="1"/>
          <p:bldP spid="108" grpId="1" animBg="1"/>
          <p:bldP spid="108" grpId="2" animBg="1"/>
          <p:bldP spid="109" grpId="0" animBg="1"/>
          <p:bldP spid="109" grpId="1" animBg="1"/>
          <p:bldP spid="109" grpId="2" animBg="1"/>
          <p:bldP spid="110" grpId="0" animBg="1"/>
          <p:bldP spid="110" grpId="1" animBg="1"/>
          <p:bldP spid="110" grpId="2" animBg="1"/>
          <p:bldP spid="111" grpId="0" animBg="1"/>
          <p:bldP spid="111" grpId="1" animBg="1"/>
          <p:bldP spid="111" grpId="2" animBg="1"/>
          <p:bldP spid="112" grpId="0" animBg="1"/>
          <p:bldP spid="112" grpId="1" animBg="1"/>
          <p:bldP spid="112" grpId="2" animBg="1"/>
          <p:bldP spid="113" grpId="0" animBg="1"/>
          <p:bldP spid="113" grpId="1" animBg="1"/>
          <p:bldP spid="113" grpId="2" animBg="1"/>
          <p:bldP spid="114" grpId="0" animBg="1"/>
          <p:bldP spid="114" grpId="1" animBg="1"/>
          <p:bldP spid="114" grpId="2" animBg="1"/>
          <p:bldP spid="115" grpId="0" animBg="1"/>
          <p:bldP spid="115" grpId="1" animBg="1"/>
          <p:bldP spid="115" grpId="2" animBg="1"/>
          <p:bldP spid="116" grpId="0" animBg="1"/>
          <p:bldP spid="116" grpId="1" animBg="1"/>
          <p:bldP spid="116" grpId="2" animBg="1"/>
          <p:bldP spid="117" grpId="0" animBg="1"/>
          <p:bldP spid="117" grpId="1" animBg="1"/>
          <p:bldP spid="117" grpId="2" animBg="1"/>
          <p:bldP spid="118" grpId="0" animBg="1"/>
          <p:bldP spid="118" grpId="1" animBg="1"/>
          <p:bldP spid="118" grpId="2" animBg="1"/>
          <p:bldP spid="119" grpId="0" animBg="1"/>
          <p:bldP spid="119" grpId="1" animBg="1"/>
          <p:bldP spid="119" grpId="2" animBg="1"/>
          <p:bldP spid="120" grpId="0" animBg="1"/>
          <p:bldP spid="120" grpId="1" animBg="1"/>
          <p:bldP spid="120" grpId="2" animBg="1"/>
          <p:bldP spid="121" grpId="0" animBg="1"/>
          <p:bldP spid="121" grpId="1" animBg="1"/>
          <p:bldP spid="121" grpId="2" animBg="1"/>
          <p:bldP spid="122" grpId="0" animBg="1"/>
          <p:bldP spid="122" grpId="1" animBg="1"/>
          <p:bldP spid="122" grpId="2" animBg="1"/>
          <p:bldP spid="123" grpId="0" animBg="1"/>
          <p:bldP spid="123" grpId="1" animBg="1"/>
          <p:bldP spid="123" grpId="2" animBg="1"/>
          <p:bldP spid="124" grpId="0" animBg="1"/>
          <p:bldP spid="124" grpId="1" animBg="1"/>
          <p:bldP spid="124" grpId="2" animBg="1"/>
          <p:bldP spid="125" grpId="0" animBg="1"/>
          <p:bldP spid="125" grpId="1" animBg="1"/>
          <p:bldP spid="125" grpId="2" animBg="1"/>
          <p:bldP spid="126" grpId="0" animBg="1"/>
          <p:bldP spid="126" grpId="1" animBg="1"/>
          <p:bldP spid="126" grpId="2" animBg="1"/>
          <p:bldP spid="127" grpId="0" animBg="1"/>
          <p:bldP spid="127" grpId="1" animBg="1"/>
          <p:bldP spid="127" grpId="2" animBg="1"/>
          <p:bldP spid="128" grpId="0" animBg="1"/>
          <p:bldP spid="128" grpId="1" animBg="1"/>
          <p:bldP spid="128" grpId="2" animBg="1"/>
          <p:bldP spid="129" grpId="0" animBg="1"/>
          <p:bldP spid="129" grpId="1" animBg="1"/>
          <p:bldP spid="129" grpId="2" animBg="1"/>
          <p:bldP spid="130" grpId="0" animBg="1"/>
          <p:bldP spid="130" grpId="1" animBg="1"/>
          <p:bldP spid="130" grpId="2" animBg="1"/>
          <p:bldP spid="131" grpId="0" animBg="1"/>
          <p:bldP spid="131" grpId="1" animBg="1"/>
          <p:bldP spid="131" grpId="2" animBg="1"/>
          <p:bldP spid="132" grpId="0" animBg="1"/>
          <p:bldP spid="132" grpId="1" animBg="1"/>
          <p:bldP spid="132" grpId="2" animBg="1"/>
          <p:bldP spid="133" grpId="0" animBg="1"/>
          <p:bldP spid="133" grpId="1" animBg="1"/>
          <p:bldP spid="133" grpId="2" animBg="1"/>
          <p:bldP spid="134" grpId="0" animBg="1"/>
          <p:bldP spid="134" grpId="1" animBg="1"/>
          <p:bldP spid="134" grpId="2" animBg="1"/>
          <p:bldP spid="135" grpId="0" animBg="1"/>
          <p:bldP spid="135" grpId="1" animBg="1"/>
          <p:bldP spid="135" grpId="2" animBg="1"/>
          <p:bldP spid="136" grpId="0" animBg="1"/>
          <p:bldP spid="136" grpId="1" animBg="1"/>
          <p:bldP spid="136" grpId="2" animBg="1"/>
          <p:bldP spid="137" grpId="0" animBg="1"/>
          <p:bldP spid="137" grpId="1" animBg="1"/>
          <p:bldP spid="137" grpId="2" animBg="1"/>
          <p:bldP spid="138" grpId="0" animBg="1"/>
          <p:bldP spid="138" grpId="1" animBg="1"/>
          <p:bldP spid="138" grpId="2" animBg="1"/>
          <p:bldP spid="139" grpId="0" animBg="1"/>
          <p:bldP spid="139" grpId="1" animBg="1"/>
          <p:bldP spid="139" grpId="2" animBg="1"/>
          <p:bldP spid="140" grpId="0" animBg="1"/>
          <p:bldP spid="140" grpId="1" animBg="1"/>
          <p:bldP spid="140" grpId="2" animBg="1"/>
          <p:bldP spid="141" grpId="0" animBg="1"/>
          <p:bldP spid="141" grpId="1" animBg="1"/>
          <p:bldP spid="141" grpId="2" animBg="1"/>
          <p:bldP spid="142" grpId="0" animBg="1"/>
          <p:bldP spid="142" grpId="1" animBg="1"/>
          <p:bldP spid="142" grpId="2" animBg="1"/>
          <p:bldP spid="143" grpId="0" animBg="1"/>
          <p:bldP spid="143" grpId="1" animBg="1"/>
          <p:bldP spid="143" grpId="2" animBg="1"/>
          <p:bldP spid="144" grpId="0" animBg="1"/>
          <p:bldP spid="144" grpId="1" animBg="1"/>
          <p:bldP spid="144" grpId="2" animBg="1"/>
          <p:bldP spid="145" grpId="0" animBg="1"/>
          <p:bldP spid="145" grpId="1" animBg="1"/>
          <p:bldP spid="145" grpId="2" animBg="1"/>
          <p:bldP spid="146" grpId="0" animBg="1"/>
          <p:bldP spid="146" grpId="1" animBg="1"/>
          <p:bldP spid="146" grpId="2" animBg="1"/>
          <p:bldP spid="147" grpId="0" animBg="1"/>
          <p:bldP spid="147" grpId="1" animBg="1"/>
          <p:bldP spid="147" grpId="2" animBg="1"/>
          <p:bldP spid="148" grpId="0" animBg="1"/>
          <p:bldP spid="148" grpId="1" animBg="1"/>
          <p:bldP spid="148" grpId="2" animBg="1"/>
          <p:bldP spid="149" grpId="0" animBg="1"/>
          <p:bldP spid="149" grpId="1" animBg="1"/>
          <p:bldP spid="149" grpId="2" animBg="1"/>
          <p:bldP spid="150" grpId="0" animBg="1"/>
          <p:bldP spid="150" grpId="1" animBg="1"/>
          <p:bldP spid="150" grpId="2" animBg="1"/>
          <p:bldP spid="151" grpId="0" animBg="1"/>
          <p:bldP spid="151" grpId="1" animBg="1"/>
          <p:bldP spid="151" grpId="2" animBg="1"/>
          <p:bldP spid="152" grpId="0" animBg="1"/>
          <p:bldP spid="152" grpId="1" animBg="1"/>
          <p:bldP spid="152" grpId="2" animBg="1"/>
          <p:bldP spid="153" grpId="0" animBg="1"/>
          <p:bldP spid="153" grpId="1" animBg="1"/>
          <p:bldP spid="153" grpId="2" animBg="1"/>
          <p:bldP spid="4" grpId="0" animBg="1"/>
          <p:bldP spid="173" grpId="0" animBg="1"/>
          <p:bldP spid="173" grpId="1" animBg="1"/>
          <p:bldP spid="173" grpId="2" animBg="1"/>
          <p:bldP spid="174" grpId="0" animBg="1"/>
          <p:bldP spid="174" grpId="1" animBg="1"/>
          <p:bldP spid="174" grpId="2" animBg="1"/>
          <p:bldP spid="175" grpId="0" animBg="1"/>
          <p:bldP spid="175" grpId="1" animBg="1"/>
          <p:bldP spid="175" grpId="2" animBg="1"/>
          <p:bldP spid="176" grpId="0" animBg="1"/>
          <p:bldP spid="176" grpId="1" animBg="1"/>
          <p:bldP spid="176" grpId="2" animBg="1"/>
          <p:bldP spid="177" grpId="0" animBg="1"/>
          <p:bldP spid="177" grpId="1" animBg="1"/>
          <p:bldP spid="177" grpId="2" animBg="1"/>
          <p:bldP spid="16" grpId="0" animBg="1"/>
          <p:bldP spid="16" grpId="1" animBg="1"/>
          <p:bldP spid="5" grpId="0" build="p"/>
          <p:bldP spid="5" grpId="1" build="allAtOnce"/>
          <p:bldP spid="5" grpId="2" build="allAtOnce"/>
          <p:bldP spid="6" grpId="0" animBg="1"/>
          <p:bldP spid="6" grpId="1" animBg="1"/>
          <p:bldP spid="6" grpId="2" animBg="1"/>
          <p:bldP spid="8" grpId="0" animBg="1"/>
          <p:bldP spid="8" grpId="1" animBg="1"/>
          <p:bldP spid="8" grpId="2" animBg="1"/>
          <p:bldP spid="8" grpId="3" animBg="1"/>
          <p:bldP spid="9" grpId="0" animBg="1"/>
          <p:bldP spid="9" grpId="1" animBg="1"/>
          <p:bldP spid="9" grpId="2" animBg="1"/>
          <p:bldP spid="9" grpId="3" animBg="1"/>
          <p:bldP spid="162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07801 " pathEditMode="relative" rAng="0" ptsTypes="AA">
                                          <p:cBhvr>
                                            <p:cTn id="8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1" presetClass="exit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3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8.33333E-7 4.07407E-6 L 0.00963 0.1074 " pathEditMode="relative" rAng="0" ptsTypes="AA">
                                          <p:cBhvr>
                                            <p:cTn id="28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2" y="5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45833E-6 7.40741E-7 L 0.07097 -0.01042 " pathEditMode="relative" rAng="0" ptsTypes="AA">
                                          <p:cBhvr>
                                            <p:cTn id="28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42" y="-5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54167E-6 3.33333E-6 L 0.03047 0.12268 " pathEditMode="relative" rAng="0" ptsTypes="AA">
                                          <p:cBhvr>
                                            <p:cTn id="28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23" y="61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79167E-6 -3.7037E-7 L 0.00989 0.08982 " pathEditMode="relative" rAng="0" ptsTypes="AA">
                                          <p:cBhvr>
                                            <p:cTn id="28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" y="44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5.55112E-17 -3.7037E-7 L 0.07448 0.06898 " pathEditMode="relative" rAng="0" ptsTypes="AA">
                                          <p:cBhvr>
                                            <p:cTn id="28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724" y="34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375E-6 -3.7037E-7 L -0.03047 -0.01875 " pathEditMode="relative" rAng="0" ptsTypes="AA">
                                          <p:cBhvr>
                                            <p:cTn id="29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23" y="-9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6.25E-7 -3.7037E-7 L 0.09766 0.04838 " pathEditMode="relative" rAng="0" ptsTypes="AA">
                                          <p:cBhvr>
                                            <p:cTn id="29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83" y="24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04167E-6 -1.48148E-6 L -0.00208 -0.05393 " pathEditMode="relative" rAng="0" ptsTypes="AA">
                                          <p:cBhvr>
                                            <p:cTn id="29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4" y="-27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25E-6 2.96296E-6 L -0.02812 0.11574 " pathEditMode="relative" rAng="0" ptsTypes="AA">
                                          <p:cBhvr>
                                            <p:cTn id="29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06" y="5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25E-6 2.96296E-6 L 0.02682 -0.06459 " pathEditMode="relative" rAng="0" ptsTypes="AA">
                                          <p:cBhvr>
                                            <p:cTn id="29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41" y="-32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79167E-6 2.96296E-6 L 0.03229 0.08449 " pathEditMode="relative" rAng="0" ptsTypes="AA">
                                          <p:cBhvr>
                                            <p:cTn id="30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15" y="42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08333E-7 2.96296E-6 L -0.03984 0.04977 " pathEditMode="relative" rAng="0" ptsTypes="AA">
                                          <p:cBhvr>
                                            <p:cTn id="30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2" y="2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91667E-6 2.96296E-6 L 0.04271 0.08402 " pathEditMode="relative" rAng="0" ptsTypes="AA">
                                          <p:cBhvr>
                                            <p:cTn id="30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35" y="41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25E-6 2.96296E-6 L 0.03958 -0.03704 " pathEditMode="relative" rAng="0" ptsTypes="AA">
                                          <p:cBhvr>
                                            <p:cTn id="30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79" y="-1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54167E-6 3.7037E-7 L -0.05208 0.00069 " pathEditMode="relative" rAng="0" ptsTypes="AA">
                                          <p:cBhvr>
                                            <p:cTn id="30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04167E-6 4.07407E-6 L -0.03386 0.06504 " pathEditMode="relative" rAng="0" ptsTypes="AA">
                                          <p:cBhvr>
                                            <p:cTn id="31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3" y="32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91667E-6 4.07407E-6 L 0.03542 0.01805 " pathEditMode="relative" rAng="0" ptsTypes="AA">
                                          <p:cBhvr>
                                            <p:cTn id="31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71" y="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91667E-6 4.81481E-6 L 0.05026 -0.0088 " pathEditMode="relative" rAng="0" ptsTypes="AA">
                                          <p:cBhvr>
                                            <p:cTn id="31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13" y="-4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125E-6 2.96296E-6 L -0.01276 0.08402 " pathEditMode="relative" rAng="0" ptsTypes="AA">
                                          <p:cBhvr>
                                            <p:cTn id="31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38" y="41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66667E-6 -4.81481E-6 L 0.01979 0.1176 " pathEditMode="relative" rAng="0" ptsTypes="AA">
                                          <p:cBhvr>
                                            <p:cTn id="31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90" y="588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75E-6 -4.81481E-6 L -0.01119 0.09445 " pathEditMode="relative" rAng="0" ptsTypes="AA">
                                          <p:cBhvr>
                                            <p:cTn id="32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0" y="4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-4.81481E-6 L 0.06693 0.04121 " pathEditMode="relative" rAng="0" ptsTypes="AA">
                                          <p:cBhvr>
                                            <p:cTn id="32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46" y="2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75E-6 -4.81481E-6 L 0.07539 0.01505 " pathEditMode="relative" rAng="0" ptsTypes="AA">
                                          <p:cBhvr>
                                            <p:cTn id="3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763" y="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29167E-6 -4.81481E-6 L 0.03724 0.04769 " pathEditMode="relative" rAng="0" ptsTypes="AA">
                                          <p:cBhvr>
                                            <p:cTn id="32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62" y="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3.33333E-6 L -0.02018 -0.06042 " pathEditMode="relative" rAng="0" ptsTypes="AA">
                                          <p:cBhvr>
                                            <p:cTn id="32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6" y="-30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4.07407E-6 L 0.03151 -0.08172 " pathEditMode="relative" rAng="0" ptsTypes="AA">
                                          <p:cBhvr>
                                            <p:cTn id="33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76" y="-4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-1.11111E-6 L 0.02708 0.09861 " pathEditMode="relative" rAng="0" ptsTypes="AA">
                                          <p:cBhvr>
                                            <p:cTn id="33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54" y="49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58333E-6 -1.11111E-6 L 0.04101 0.07523 " pathEditMode="relative" rAng="0" ptsTypes="AA">
                                          <p:cBhvr>
                                            <p:cTn id="33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44" y="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-1.11111E-6 L -0.04088 0.05602 " pathEditMode="relative" rAng="0" ptsTypes="AA">
                                          <p:cBhvr>
                                            <p:cTn id="33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44" y="2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75E-6 -1.11111E-6 L -0.06862 -0.02893 " pathEditMode="relative" rAng="0" ptsTypes="AA">
                                          <p:cBhvr>
                                            <p:cTn id="33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38" y="-14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5.55112E-17 -1.11111E-6 L 0.05885 -0.07361 " pathEditMode="relative" rAng="0" ptsTypes="AA">
                                          <p:cBhvr>
                                            <p:cTn id="34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43" y="-36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6 1.85185E-6 L 0.05821 0.09745 " pathEditMode="relative" rAng="0" ptsTypes="AA">
                                          <p:cBhvr>
                                            <p:cTn id="34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04" y="48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6 2.96296E-6 L -0.03489 0.05393 " pathEditMode="relative" rAng="0" ptsTypes="AA">
                                          <p:cBhvr>
                                            <p:cTn id="34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45" y="2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5.55112E-17 2.59259E-6 L -0.04583 -0.04074 " pathEditMode="relative" rAng="0" ptsTypes="AA">
                                          <p:cBhvr>
                                            <p:cTn id="34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92" y="-2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5E-6 -4.44444E-6 L 0.0655 -0.06643 " pathEditMode="relative" rAng="0" ptsTypes="AA">
                                          <p:cBhvr>
                                            <p:cTn id="34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68" y="-33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0833E-6 3.7037E-6 L 0.08294 -0.05186 " pathEditMode="relative" rAng="0" ptsTypes="AA">
                                          <p:cBhvr>
                                            <p:cTn id="35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41" y="-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08333E-6 1.48148E-6 L 0.0806 0.05393 " pathEditMode="relative" rAng="0" ptsTypes="AA">
                                          <p:cBhvr>
                                            <p:cTn id="352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23" y="2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6.25E-7 -3.33333E-6 L 0.00807 0.1257 " pathEditMode="relative" rAng="0" ptsTypes="AA">
                                          <p:cBhvr>
                                            <p:cTn id="35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" y="62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16667E-7 4.81481E-6 L -0.00951 0.09768 " pathEditMode="relative" rAng="0" ptsTypes="AA">
                                          <p:cBhvr>
                                            <p:cTn id="35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2" y="48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875E-6 -2.22222E-6 L 0.04909 0.1125 " pathEditMode="relative" rAng="0" ptsTypes="AA">
                                          <p:cBhvr>
                                            <p:cTn id="35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48" y="56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5.55112E-17 4.81481E-6 L -0.08268 -0.02385 " pathEditMode="relative" rAng="0" ptsTypes="AA">
                                          <p:cBhvr>
                                            <p:cTn id="36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41" y="-12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125E-6 -4.81481E-6 L 0.0319 -0.08356 " pathEditMode="relative" rAng="0" ptsTypes="AA">
                                          <p:cBhvr>
                                            <p:cTn id="362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89" y="-41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08333E-6 -2.96296E-6 L -0.07878 -0.07315 " pathEditMode="relative" rAng="0" ptsTypes="AA">
                                          <p:cBhvr>
                                            <p:cTn id="364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45" y="-36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75E-6 -2.96296E-6 L 0.00417 -0.11088 " pathEditMode="relative" rAng="0" ptsTypes="AA">
                                          <p:cBhvr>
                                            <p:cTn id="366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8" y="-55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16667E-7 -2.96296E-6 L 0.05443 0.13426 " pathEditMode="relative" rAng="0" ptsTypes="AA">
                                          <p:cBhvr>
                                            <p:cTn id="36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21" y="6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95833E-6 -2.96296E-6 L -0.09584 0.05486 " pathEditMode="relative" rAng="0" ptsTypes="AA">
                                          <p:cBhvr>
                                            <p:cTn id="370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792" y="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08333E-6 -2.96296E-6 L 0.08203 0.0588 " pathEditMode="relative" rAng="0" ptsTypes="AA">
                                          <p:cBhvr>
                                            <p:cTn id="372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02" y="29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08333E-7 -1.11111E-6 L -0.06003 -0.05393 " pathEditMode="relative" rAng="0" ptsTypes="AA">
                                          <p:cBhvr>
                                            <p:cTn id="374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8" y="-27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54167E-6 2.22222E-6 L -0.03477 -0.06783 " pathEditMode="relative" rAng="0" ptsTypes="AA">
                                          <p:cBhvr>
                                            <p:cTn id="376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45" y="-3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0833E-6 -3.7037E-7 L -0.06836 0.01644 " pathEditMode="relative" rAng="0" ptsTypes="AA">
                                          <p:cBhvr>
                                            <p:cTn id="378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24" y="8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875E-6 -4.07407E-6 L 0.06276 -0.01828 " pathEditMode="relative" rAng="0" ptsTypes="AA">
                                          <p:cBhvr>
                                            <p:cTn id="38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38" y="-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3.33333E-6 L 0.05612 0.03564 " pathEditMode="relative" rAng="0" ptsTypes="AA">
                                          <p:cBhvr>
                                            <p:cTn id="382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99" y="17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-1.11111E-6 L 0.01602 0.11736 " pathEditMode="relative" rAng="0" ptsTypes="AA">
                                          <p:cBhvr>
                                            <p:cTn id="384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94" y="5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-2.96296E-6 L 0.01757 -0.02662 " pathEditMode="relative" rAng="0" ptsTypes="AA">
                                          <p:cBhvr>
                                            <p:cTn id="386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55" y="-33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79167E-6 -2.59259E-6 L 0.05208 -0.05393 " pathEditMode="relative" rAng="0" ptsTypes="AA">
                                          <p:cBhvr>
                                            <p:cTn id="38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4" y="-27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66667E-6 -3.7037E-7 L -0.05078 -0.00093 " pathEditMode="relative" rAng="0" ptsTypes="AA">
                                          <p:cBhvr>
                                            <p:cTn id="390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9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08333E-6 4.81481E-6 L -0.04114 -0.05394 " pathEditMode="relative" rAng="0" ptsTypes="AA">
                                          <p:cBhvr>
                                            <p:cTn id="392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57" y="-27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45833E-6 -2.59259E-6 L -0.08034 -0.03703 " pathEditMode="relative" rAng="0" ptsTypes="AA">
                                          <p:cBhvr>
                                            <p:cTn id="394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23" y="-1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66667E-6 -3.33333E-6 L -0.05143 0.11621 " pathEditMode="relative" rAng="0" ptsTypes="AA">
                                          <p:cBhvr>
                                            <p:cTn id="396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78" y="58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125E-6 -1.48148E-6 L 0.02148 0.16227 " pathEditMode="relative" rAng="0" ptsTypes="AA">
                                          <p:cBhvr>
                                            <p:cTn id="398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68" y="810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-2.22222E-6 L 0.03529 0.09584 " pathEditMode="relative" rAng="0" ptsTypes="AA">
                                          <p:cBhvr>
                                            <p:cTn id="400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58" y="47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7.40741E-7 L 0.00104 -0.07801 " pathEditMode="relative" rAng="0" ptsTypes="AA">
                                          <p:cBhvr>
                                            <p:cTn id="402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" y="-39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6.25E-7 -1.85185E-6 L -0.0668 0.05301 " pathEditMode="relative" rAng="0" ptsTypes="AA">
                                          <p:cBhvr>
                                            <p:cTn id="404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46" y="2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45833E-6 4.07407E-6 L 0.01237 0.07638 " pathEditMode="relative" rAng="0" ptsTypes="AA">
                                          <p:cBhvr>
                                            <p:cTn id="406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12" y="3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54167E-6 -4.44444E-6 L -0.02122 0.09028 " pathEditMode="relative" rAng="0" ptsTypes="AA">
                                          <p:cBhvr>
                                            <p:cTn id="408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8" y="45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875E-6 -7.40741E-7 L -0.03021 -0.05185 " pathEditMode="relative" rAng="0" ptsTypes="AA">
                                          <p:cBhvr>
                                            <p:cTn id="410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10" y="-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125E-6 3.33333E-6 L -0.00442 -0.05394 " pathEditMode="relative" rAng="0" ptsTypes="AA">
                                          <p:cBhvr>
                                            <p:cTn id="41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1" y="-27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5E-6 3.7037E-6 L 0.03294 -0.01875 " pathEditMode="relative" rAng="0" ptsTypes="AA">
                                          <p:cBhvr>
                                            <p:cTn id="414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41" y="-9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0833E-6 1.48148E-6 L -0.0983 -0.01574 " pathEditMode="relative" rAng="0" ptsTypes="AA">
                                          <p:cBhvr>
                                            <p:cTn id="416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922" y="-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-4.07407E-6 L 0.02344 0.08334 " pathEditMode="relative" rAng="0" ptsTypes="AA">
                                          <p:cBhvr>
                                            <p:cTn id="418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72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375E-6 4.44444E-6 L 0.02578 0.04583 " pathEditMode="relative" rAng="0" ptsTypes="AA">
                                          <p:cBhvr>
                                            <p:cTn id="420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79167E-6 4.81481E-6 L 0.06106 0.0155 " pathEditMode="relative" rAng="0" ptsTypes="AA">
                                          <p:cBhvr>
                                            <p:cTn id="422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47" y="7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79167E-6 3.7037E-6 L -0.03451 0.02963 " pathEditMode="relative" rAng="0" ptsTypes="AA">
                                          <p:cBhvr>
                                            <p:cTn id="424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32" y="1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79167E-6 2.59259E-6 L 0.08112 0.05 " pathEditMode="relative" rAng="0" ptsTypes="AA">
                                          <p:cBhvr>
                                            <p:cTn id="42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9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79167E-6 1.11111E-6 L 0.00494 -0.10185 " pathEditMode="relative" rAng="0" ptsTypes="AA">
                                          <p:cBhvr>
                                            <p:cTn id="428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7" y="-50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08333E-6 4.81481E-6 L -0.08255 -0.08473 " pathEditMode="relative" rAng="0" ptsTypes="AA">
                                          <p:cBhvr>
                                            <p:cTn id="430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28" y="-42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08333E-6 3.7037E-6 L -0.04492 -0.00579 " pathEditMode="relative" rAng="0" ptsTypes="AA">
                                          <p:cBhvr>
                                            <p:cTn id="432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53" y="-3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08333E-6 2.59259E-6 L -0.05442 0.0912 " pathEditMode="relative" rAng="0" ptsTypes="AA">
                                          <p:cBhvr>
                                            <p:cTn id="434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21" y="45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08333E-6 1.11111E-6 L 0.0237 0.05393 " pathEditMode="relative" rAng="0" ptsTypes="AA">
                                          <p:cBhvr>
                                            <p:cTn id="43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85" y="2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95833E-6 2.96296E-6 L 0.0457 0.02986 " pathEditMode="relative" rAng="0" ptsTypes="AA">
                                          <p:cBhvr>
                                            <p:cTn id="438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79" y="1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95833E-6 -3.7037E-7 L 0.0681 -0.08102 " pathEditMode="relative" rAng="0" ptsTypes="AA">
                                          <p:cBhvr>
                                            <p:cTn id="440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98" y="-4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8.33333E-7 4.81481E-6 L 0.08425 0.00578 " pathEditMode="relative" rAng="0" ptsTypes="AA">
                                          <p:cBhvr>
                                            <p:cTn id="442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206" y="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8.33333E-7 -1.11111E-6 L -0.02135 0.05579 " pathEditMode="relative" rAng="0" ptsTypes="AA">
                                          <p:cBhvr>
                                            <p:cTn id="444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8" y="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8.33333E-7 0 L 0.02474 0.06042 " pathEditMode="relative" rAng="0" ptsTypes="AA">
                                          <p:cBhvr>
                                            <p:cTn id="446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37" y="30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54167E-6 1.11111E-6 L 0.03203 0.00717 " pathEditMode="relative" rAng="0" ptsTypes="AA">
                                          <p:cBhvr>
                                            <p:cTn id="448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02" y="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-7.40741E-7 L 0.05182 -0.03704 " pathEditMode="relative" rAng="0" ptsTypes="AA">
                                          <p:cBhvr>
                                            <p:cTn id="450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91" y="-1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-2.22222E-6 L -0.02109 0.00509 " pathEditMode="relative" rAng="0" ptsTypes="AA">
                                          <p:cBhvr>
                                            <p:cTn id="452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5" y="2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16667E-7 -7.40741E-7 L 0.04714 0.01898 " pathEditMode="relative" rAng="0" ptsTypes="AA">
                                          <p:cBhvr>
                                            <p:cTn id="454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57" y="9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5E-6 -2.22222E-6 L 0.02136 -0.04491 " pathEditMode="relative" rAng="0" ptsTypes="AA">
                                          <p:cBhvr>
                                            <p:cTn id="456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68" y="-22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79167E-6 2.22222E-6 L -0.00847 -0.03704 " pathEditMode="relative" rAng="0" ptsTypes="AA">
                                          <p:cBhvr>
                                            <p:cTn id="458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0" y="-1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0833E-6 2.59259E-6 L 0.02956 -0.00093 " pathEditMode="relative" rAng="0" ptsTypes="AA">
                                          <p:cBhvr>
                                            <p:cTn id="460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71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70833E-6 -2.22222E-6 L 0.02292 0.02662 " pathEditMode="relative" rAng="0" ptsTypes="AA">
                                          <p:cBhvr>
                                            <p:cTn id="462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6" y="13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04167E-6 -4.07407E-6 L 0.06224 0.09561 " pathEditMode="relative" rAng="0" ptsTypes="AA">
                                          <p:cBhvr>
                                            <p:cTn id="464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12" y="47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95833E-6 -4.07407E-6 L 0.05442 -0.03703 " pathEditMode="relative" rAng="0" ptsTypes="AA">
                                          <p:cBhvr>
                                            <p:cTn id="46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21" y="-1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5.55112E-17 2.59259E-6 L -0.01055 0.08449 " pathEditMode="relative" rAng="0" ptsTypes="AA">
                                          <p:cBhvr>
                                            <p:cTn id="468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4" y="42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5.55112E-17 -7.40741E-7 L -0.0418 -0.06597 " pathEditMode="relative" rAng="0" ptsTypes="AA">
                                          <p:cBhvr>
                                            <p:cTn id="470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6" y="-33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54167E-6 4.07407E-6 L 0.0099 -0.10718 " pathEditMode="relative" rAng="0" ptsTypes="AA">
                                          <p:cBhvr>
                                            <p:cTn id="472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" y="-5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4.58333E-6 -4.07407E-6 L -0.01641 -0.06365 " pathEditMode="relative" rAng="0" ptsTypes="AA">
                                          <p:cBhvr>
                                            <p:cTn id="474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0" y="-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5E-6 -2.59259E-6 L 0.03268 -0.09653 " pathEditMode="relative" rAng="0" ptsTypes="AA">
                                          <p:cBhvr>
                                            <p:cTn id="476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28" y="-48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6.25E-7 4.07407E-6 L -0.03607 0.03703 " pathEditMode="relative" rAng="0" ptsTypes="AA">
                                          <p:cBhvr>
                                            <p:cTn id="478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10" y="1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875E-6 -7.40741E-7 L 0.03998 0.0287 " pathEditMode="relative" rAng="0" ptsTypes="AA">
                                          <p:cBhvr>
                                            <p:cTn id="480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92" y="14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58333E-6 4.07407E-6 L 0.05443 -0.05926 " pathEditMode="relative" rAng="0" ptsTypes="AA">
                                          <p:cBhvr>
                                            <p:cTn id="482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21" y="-2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29167E-6 -7.40741E-7 L -0.00834 0.06852 " pathEditMode="relative" rAng="0" ptsTypes="AA">
                                          <p:cBhvr>
                                            <p:cTn id="484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7" y="34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25E-6 4.07407E-6 L 0.02787 -0.08449 " pathEditMode="relative" rAng="0" ptsTypes="AA">
                                          <p:cBhvr>
                                            <p:cTn id="486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3" y="-42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58333E-6 -2.59259E-6 L 0.03568 0.10764 " pathEditMode="relative" rAng="0" ptsTypes="AA">
                                          <p:cBhvr>
                                            <p:cTn id="488" dur="1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84" y="5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04167E-6 -2.59259E-6 L 0.04896 0.06297 " pathEditMode="relative" rAng="0" ptsTypes="AA">
                                          <p:cBhvr>
                                            <p:cTn id="490" dur="1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48" y="31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875E-6 -4.44444E-6 L -0.04987 0.04445 " pathEditMode="relative" rAng="0" ptsTypes="AA">
                                          <p:cBhvr>
                                            <p:cTn id="492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00" y="2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6.25E-7 7.40741E-7 L -0.03516 -0.02292 " pathEditMode="relative" rAng="0" ptsTypes="AA">
                                          <p:cBhvr>
                                            <p:cTn id="494" dur="1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58" y="-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79167E-6 2.59259E-6 L 0.04766 -0.05949 " pathEditMode="relative" rAng="0" ptsTypes="AA">
                                          <p:cBhvr>
                                            <p:cTn id="496" dur="1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83" y="-29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79167E-6 -7.40741E-7 L 0.05144 0.01852 " pathEditMode="relative" rAng="0" ptsTypes="AA">
                                          <p:cBhvr>
                                            <p:cTn id="498" dur="10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65" y="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66667E-6 4.07407E-6 L -0.025 -0.06644 " pathEditMode="relative" rAng="0" ptsTypes="AA">
                                          <p:cBhvr>
                                            <p:cTn id="500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" y="-33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95833E-6 2.22222E-6 L 0.02382 -0.00116 " pathEditMode="relative" rAng="0" ptsTypes="AA">
                                          <p:cBhvr>
                                            <p:cTn id="502" dur="1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85" y="-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95833E-6 2.59259E-6 L 0.01119 -0.09537 " pathEditMode="relative" rAng="0" ptsTypes="AA">
                                          <p:cBhvr>
                                            <p:cTn id="504" dur="10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0" y="-47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3.95833E-6 -7.40741E-7 L 0.08815 -0.05393 " pathEditMode="relative" rAng="0" ptsTypes="AA">
                                          <p:cBhvr>
                                            <p:cTn id="506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401" y="-27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04167E-6 -7.40741E-7 L -0.07474 -0.00949 " pathEditMode="relative" rAng="0" ptsTypes="AA">
                                          <p:cBhvr>
                                            <p:cTn id="508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37" y="-4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91667E-6 -7.40741E-7 L -0.04961 -0.06782 " pathEditMode="relative" rAng="0" ptsTypes="AA">
                                          <p:cBhvr>
                                            <p:cTn id="510" dur="1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487" y="-3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04167E-6 4.07407E-6 L -0.04114 0.08263 " pathEditMode="relative" rAng="0" ptsTypes="AA">
                                          <p:cBhvr>
                                            <p:cTn id="512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57" y="41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58333E-6 4.07407E-6 L 0.06081 0.06157 " pathEditMode="relative" rAng="0" ptsTypes="AA">
                                          <p:cBhvr>
                                            <p:cTn id="514" dur="1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34" y="30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0833E-6 4.07407E-6 L 0.05078 -0.11644 " pathEditMode="relative" rAng="0" ptsTypes="AA">
                                          <p:cBhvr>
                                            <p:cTn id="516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39" y="-5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0833E-6 -2.22222E-6 L 0.00976 0.05625 " pathEditMode="relative" rAng="0" ptsTypes="AA">
                                          <p:cBhvr>
                                            <p:cTn id="518" dur="1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2" y="2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8.33333E-7 -1.85185E-6 L -0.03854 0.02778 " pathEditMode="relative" rAng="0" ptsTypes="AA">
                                          <p:cBhvr>
                                            <p:cTn id="520" dur="1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27" y="13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33333E-6 4.07407E-6 L 0.03334 0.01481 " pathEditMode="relative" rAng="0" ptsTypes="AA">
                                          <p:cBhvr>
                                            <p:cTn id="522" dur="1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67" y="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66667E-6 2.22222E-6 L 0.01875 -0.11528 " pathEditMode="relative" rAng="0" ptsTypes="AA">
                                          <p:cBhvr>
                                            <p:cTn id="524" dur="1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38" y="-57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08333E-6 -3.7037E-7 L 0.1112 0.06019 " pathEditMode="relative" rAng="0" ptsTypes="AA">
                                          <p:cBhvr>
                                            <p:cTn id="526" dur="1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60" y="30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29167E-6 3.33333E-6 L -0.04701 0.10324 " pathEditMode="relative" rAng="0" ptsTypes="AA">
                                          <p:cBhvr>
                                            <p:cTn id="528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57" y="5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08333E-6 -4.81481E-6 L 0.03099 0.10417 " pathEditMode="relative" rAng="0" ptsTypes="AA">
                                          <p:cBhvr>
                                            <p:cTn id="530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49" y="52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08333E-6 4.07407E-6 L -0.05429 -0.06644 " pathEditMode="relative" rAng="0" ptsTypes="AA">
                                          <p:cBhvr>
                                            <p:cTn id="532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21" y="-33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08333E-6 7.40741E-7 L -0.00221 -0.08171 " pathEditMode="relative" rAng="0" ptsTypes="AA">
                                          <p:cBhvr>
                                            <p:cTn id="534" dur="10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7" y="-4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875E-6 7.40741E-7 L 0.05599 0.02176 " pathEditMode="relative" rAng="0" ptsTypes="AA">
                                          <p:cBhvr>
                                            <p:cTn id="536" dur="10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99" y="10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7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0833E-6 4.07407E-6 L -0.07643 -0.01899 " pathEditMode="relative" rAng="0" ptsTypes="AA">
                                          <p:cBhvr>
                                            <p:cTn id="538" dur="1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28" y="-9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9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33333E-6 2.22222E-6 L -0.0651 0.05393 " pathEditMode="relative" rAng="0" ptsTypes="AA">
                                          <p:cBhvr>
                                            <p:cTn id="540" dur="10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55" y="2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1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3.33333E-6 3.7037E-6 L 0.03125 0.04583 " pathEditMode="relative" rAng="0" ptsTypes="AA">
                                          <p:cBhvr>
                                            <p:cTn id="542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63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3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875E-6 -1.85185E-6 L 0.03906 0.01551 " pathEditMode="relative" rAng="0" ptsTypes="AA">
                                          <p:cBhvr>
                                            <p:cTn id="544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53" y="7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5" presetID="42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6.25E-7 7.40741E-7 L 0.0293 -0.07037 " pathEditMode="relative" rAng="0" ptsTypes="AA">
                                          <p:cBhvr>
                                            <p:cTn id="546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58" y="-35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9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5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1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9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5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1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9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5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1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9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5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1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9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5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6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1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7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9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5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6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9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1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2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1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7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9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3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5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6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9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1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2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5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8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1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4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7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9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0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3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5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1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2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8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1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4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7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9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3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5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6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9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1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2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5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8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1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4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7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9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0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5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6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9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1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2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5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8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1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4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7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9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0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3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5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6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9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1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2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5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8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1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4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7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9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90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93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5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96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99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1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2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5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8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1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4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7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9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20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23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5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26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29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1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2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5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7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8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0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1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3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4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6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7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9" presetID="64" presetClass="path" presetSubtype="0" ac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0.07801 L 0 -0.51597 " pathEditMode="relative" rAng="0" ptsTypes="AA">
                                          <p:cBhvr>
                                            <p:cTn id="950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96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1" presetID="64" presetClass="path" presetSubtype="0" accel="100000" fill="hold" grpId="1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00365 0.64999 L -0.00365 0.05393 " pathEditMode="fixed" rAng="0" ptsTypes="AA">
                                          <p:cBhvr>
                                            <p:cTn id="952" dur="750" fill="hold"/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9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3" presetID="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95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95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*SIN(RAND(rad (360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95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1*SIN(RAND(rad (360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95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95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  <p:from x="100000" y="100000"/>
                                          <p:to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9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1" presetID="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96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96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*SIN(RAND(rad (360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96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1*SIN(RAND(rad (360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96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96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  <p:from x="100000" y="100000"/>
                                          <p:to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7" presetID="64" presetClass="path" presetSubtype="0" decel="100000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1.66667E-6 7.40741E-7 L -1.66667E-6 -0.77245 " pathEditMode="relative" rAng="0" ptsTypes="AA">
                                          <p:cBhvr>
                                            <p:cTn id="968" dur="1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86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9" presetID="64" presetClass="path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 -7.40741E-7 L 0 -0.77685 " pathEditMode="relative" rAng="0" ptsTypes="AA">
                                          <p:cBhvr>
                                            <p:cTn id="97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88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71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3" dur="1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4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6" dur="1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7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9" dur="15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0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82" dur="1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3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85" dur="1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6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3.95833E-6 -1.11111E-6 L 3.95833E-6 0.3081 " pathEditMode="relative" rAng="0" ptsTypes="AA">
                                          <p:cBhvr>
                                            <p:cTn id="987" dur="14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3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8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3.95833E-6 -1.11111E-6 L 3.95833E-6 0.3081 " pathEditMode="relative" rAng="0" ptsTypes="AA">
                                          <p:cBhvr>
                                            <p:cTn id="989" dur="14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3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0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3.95833E-6 -1.11111E-6 L 3.95833E-6 0.3081 " pathEditMode="relative" rAng="0" ptsTypes="AA">
                                          <p:cBhvr>
                                            <p:cTn id="991" dur="14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3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2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3.95833E-6 -1.11111E-6 L 3.95833E-6 0.3081 " pathEditMode="relative" rAng="0" ptsTypes="AA">
                                          <p:cBhvr>
                                            <p:cTn id="993" dur="14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3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4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3.95833E-6 -1.11111E-6 L 3.95833E-6 0.3081 " pathEditMode="relative" rAng="0" ptsTypes="AA">
                                          <p:cBhvr>
                                            <p:cTn id="995" dur="14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3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6" presetID="2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98" dur="1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9" presetID="1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1" presetID="1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3" presetID="1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5" presetID="1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7" presetID="1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9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1" presetID="42" presetClass="path" presetSubtype="0" accel="100000" fill="hold" grpId="2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1.66667E-6 -0.77245 L -0.00026 -0.51458 " pathEditMode="relative" rAng="0" ptsTypes="AA">
                                          <p:cBhvr>
                                            <p:cTn id="1012" dur="10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128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13" presetID="42" presetClass="path" presetSubtype="0" accel="10000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0.77685 L 0 -0.51574 " pathEditMode="relative" rAng="0" ptsTypes="AA">
                                          <p:cBhvr>
                                            <p:cTn id="10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15" presetID="10" presetClass="entr" presetSubtype="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0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7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8" presetID="1" presetClass="mediacall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19" dur="1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20" presetID="6" presetClass="emph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Scale>
                                          <p:cBhvr>
                                            <p:cTn id="1021" dur="1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2" presetID="6" presetClass="emph" presetSubtype="0" decel="10000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Scale>
                                          <p:cBhvr>
                                            <p:cTn id="1023" dur="1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4" presetID="10" presetClass="exit" presetSubtype="0" fill="hold" grpId="3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2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7" presetID="10" presetClass="entr" presetSubtype="0" fill="hold" grpId="2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9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0" presetID="6" presetClass="emph" presetSubtype="0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1031" dur="1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2" presetID="6" presetClass="emph" presetSubtype="0" decel="100000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1033" dur="12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4" presetID="10" presetClass="exit" presetSubtype="0" fill="hold" grpId="3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7" presetID="6" presetClass="emph" presetSubtype="0" decel="10000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Scale>
                                          <p:cBhvr>
                                            <p:cTn id="1038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9" presetID="1" presetClass="mediacall" presetSubtype="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40" dur="1" fill="hold"/>
                                            <p:tgtEl>
                                              <p:spTgt spid="16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41" presetID="53" presetClass="entr" presetSubtype="16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3" dur="2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4" dur="2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5" dur="2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6" presetID="6" presetClass="emph" presetSubtype="0" autoRev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1047" dur="100" fill="hold"/>
                                            <p:tgtEl>
                                              <p:spTgt spid="1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8" presetID="6" presetClass="emph" presetSubtype="0" autoRev="1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049" dur="100" fill="hold"/>
                                            <p:tgtEl>
                                              <p:spTgt spid="16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0" presetID="1" presetClass="entr" presetSubtype="0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0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37879" numSld="999">
                    <p:cTn id="105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9"/>
                    </p:tgtEl>
                  </p:cMediaNode>
                </p:audio>
                <p:audio>
                  <p:cMediaNode vol="80000" numSld="99">
                    <p:cTn id="105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1"/>
                    </p:tgtEl>
                  </p:cMediaNode>
                </p:audio>
                <p:audio>
                  <p:cMediaNode vol="80000" numSld="99">
                    <p:cTn id="105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1"/>
                    </p:tgtEl>
                  </p:cMediaNode>
                </p:audio>
              </p:childTnLst>
            </p:cTn>
          </p:par>
        </p:tnLst>
        <p:bldLst>
          <p:bldP spid="2" grpId="0" build="p"/>
          <p:bldP spid="2" grpId="1" build="allAtOnce"/>
          <p:bldP spid="3" grpId="0" animBg="1"/>
          <p:bldP spid="3" grpId="1" animBg="1"/>
          <p:bldP spid="17" grpId="0" animBg="1"/>
          <p:bldP spid="17" grpId="1" animBg="1"/>
          <p:bldP spid="17" grpId="2" animBg="1"/>
          <p:bldP spid="18" grpId="0" animBg="1"/>
          <p:bldP spid="18" grpId="1" animBg="1"/>
          <p:bldP spid="18" grpId="2" animBg="1"/>
          <p:bldP spid="19" grpId="0" animBg="1"/>
          <p:bldP spid="19" grpId="1" animBg="1"/>
          <p:bldP spid="19" grpId="2" animBg="1"/>
          <p:bldP spid="20" grpId="0" animBg="1"/>
          <p:bldP spid="20" grpId="1" animBg="1"/>
          <p:bldP spid="20" grpId="2" animBg="1"/>
          <p:bldP spid="21" grpId="0" animBg="1"/>
          <p:bldP spid="21" grpId="1" animBg="1"/>
          <p:bldP spid="21" grpId="2" animBg="1"/>
          <p:bldP spid="22" grpId="0" animBg="1"/>
          <p:bldP spid="22" grpId="1" animBg="1"/>
          <p:bldP spid="22" grpId="2" animBg="1"/>
          <p:bldP spid="23" grpId="0" animBg="1"/>
          <p:bldP spid="23" grpId="1" animBg="1"/>
          <p:bldP spid="23" grpId="2" animBg="1"/>
          <p:bldP spid="24" grpId="0" animBg="1"/>
          <p:bldP spid="24" grpId="1" animBg="1"/>
          <p:bldP spid="24" grpId="2" animBg="1"/>
          <p:bldP spid="25" grpId="0" animBg="1"/>
          <p:bldP spid="25" grpId="1" animBg="1"/>
          <p:bldP spid="25" grpId="2" animBg="1"/>
          <p:bldP spid="26" grpId="0" animBg="1"/>
          <p:bldP spid="26" grpId="1" animBg="1"/>
          <p:bldP spid="26" grpId="2" animBg="1"/>
          <p:bldP spid="27" grpId="0" animBg="1"/>
          <p:bldP spid="27" grpId="1" animBg="1"/>
          <p:bldP spid="27" grpId="2" animBg="1"/>
          <p:bldP spid="28" grpId="0" animBg="1"/>
          <p:bldP spid="28" grpId="1" animBg="1"/>
          <p:bldP spid="28" grpId="2" animBg="1"/>
          <p:bldP spid="29" grpId="0" animBg="1"/>
          <p:bldP spid="29" grpId="1" animBg="1"/>
          <p:bldP spid="29" grpId="2" animBg="1"/>
          <p:bldP spid="30" grpId="0" animBg="1"/>
          <p:bldP spid="30" grpId="1" animBg="1"/>
          <p:bldP spid="30" grpId="2" animBg="1"/>
          <p:bldP spid="31" grpId="0" animBg="1"/>
          <p:bldP spid="31" grpId="1" animBg="1"/>
          <p:bldP spid="31" grpId="2" animBg="1"/>
          <p:bldP spid="32" grpId="0" animBg="1"/>
          <p:bldP spid="32" grpId="1" animBg="1"/>
          <p:bldP spid="32" grpId="2" animBg="1"/>
          <p:bldP spid="33" grpId="0" animBg="1"/>
          <p:bldP spid="33" grpId="1" animBg="1"/>
          <p:bldP spid="33" grpId="2" animBg="1"/>
          <p:bldP spid="34" grpId="0" animBg="1"/>
          <p:bldP spid="34" grpId="1" animBg="1"/>
          <p:bldP spid="34" grpId="2" animBg="1"/>
          <p:bldP spid="35" grpId="0" animBg="1"/>
          <p:bldP spid="35" grpId="1" animBg="1"/>
          <p:bldP spid="35" grpId="2" animBg="1"/>
          <p:bldP spid="36" grpId="0" animBg="1"/>
          <p:bldP spid="36" grpId="1" animBg="1"/>
          <p:bldP spid="36" grpId="2" animBg="1"/>
          <p:bldP spid="37" grpId="0" animBg="1"/>
          <p:bldP spid="37" grpId="1" animBg="1"/>
          <p:bldP spid="37" grpId="2" animBg="1"/>
          <p:bldP spid="38" grpId="0" animBg="1"/>
          <p:bldP spid="38" grpId="1" animBg="1"/>
          <p:bldP spid="38" grpId="2" animBg="1"/>
          <p:bldP spid="42" grpId="0" animBg="1"/>
          <p:bldP spid="42" grpId="1" animBg="1"/>
          <p:bldP spid="42" grpId="2" animBg="1"/>
          <p:bldP spid="43" grpId="0" animBg="1"/>
          <p:bldP spid="43" grpId="1" animBg="1"/>
          <p:bldP spid="43" grpId="2" animBg="1"/>
          <p:bldP spid="44" grpId="0" animBg="1"/>
          <p:bldP spid="44" grpId="1" animBg="1"/>
          <p:bldP spid="44" grpId="2" animBg="1"/>
          <p:bldP spid="45" grpId="0" animBg="1"/>
          <p:bldP spid="45" grpId="1" animBg="1"/>
          <p:bldP spid="45" grpId="2" animBg="1"/>
          <p:bldP spid="46" grpId="0" animBg="1"/>
          <p:bldP spid="46" grpId="1" animBg="1"/>
          <p:bldP spid="46" grpId="2" animBg="1"/>
          <p:bldP spid="47" grpId="0" animBg="1"/>
          <p:bldP spid="47" grpId="1" animBg="1"/>
          <p:bldP spid="47" grpId="2" animBg="1"/>
          <p:bldP spid="48" grpId="0" animBg="1"/>
          <p:bldP spid="48" grpId="1" animBg="1"/>
          <p:bldP spid="48" grpId="2" animBg="1"/>
          <p:bldP spid="49" grpId="0" animBg="1"/>
          <p:bldP spid="49" grpId="1" animBg="1"/>
          <p:bldP spid="49" grpId="2" animBg="1"/>
          <p:bldP spid="50" grpId="0" animBg="1"/>
          <p:bldP spid="50" grpId="1" animBg="1"/>
          <p:bldP spid="50" grpId="2" animBg="1"/>
          <p:bldP spid="51" grpId="0" animBg="1"/>
          <p:bldP spid="51" grpId="1" animBg="1"/>
          <p:bldP spid="51" grpId="2" animBg="1"/>
          <p:bldP spid="52" grpId="0" animBg="1"/>
          <p:bldP spid="52" grpId="1" animBg="1"/>
          <p:bldP spid="52" grpId="2" animBg="1"/>
          <p:bldP spid="53" grpId="0" animBg="1"/>
          <p:bldP spid="53" grpId="1" animBg="1"/>
          <p:bldP spid="53" grpId="2" animBg="1"/>
          <p:bldP spid="54" grpId="0" animBg="1"/>
          <p:bldP spid="54" grpId="1" animBg="1"/>
          <p:bldP spid="54" grpId="2" animBg="1"/>
          <p:bldP spid="55" grpId="0" animBg="1"/>
          <p:bldP spid="55" grpId="1" animBg="1"/>
          <p:bldP spid="55" grpId="2" animBg="1"/>
          <p:bldP spid="56" grpId="0" animBg="1"/>
          <p:bldP spid="56" grpId="1" animBg="1"/>
          <p:bldP spid="56" grpId="2" animBg="1"/>
          <p:bldP spid="57" grpId="0" animBg="1"/>
          <p:bldP spid="57" grpId="1" animBg="1"/>
          <p:bldP spid="57" grpId="2" animBg="1"/>
          <p:bldP spid="58" grpId="0" animBg="1"/>
          <p:bldP spid="58" grpId="1" animBg="1"/>
          <p:bldP spid="58" grpId="2" animBg="1"/>
          <p:bldP spid="59" grpId="0" animBg="1"/>
          <p:bldP spid="59" grpId="1" animBg="1"/>
          <p:bldP spid="59" grpId="2" animBg="1"/>
          <p:bldP spid="60" grpId="0" animBg="1"/>
          <p:bldP spid="60" grpId="1" animBg="1"/>
          <p:bldP spid="60" grpId="2" animBg="1"/>
          <p:bldP spid="61" grpId="0" animBg="1"/>
          <p:bldP spid="61" grpId="1" animBg="1"/>
          <p:bldP spid="61" grpId="2" animBg="1"/>
          <p:bldP spid="62" grpId="0" animBg="1"/>
          <p:bldP spid="62" grpId="1" animBg="1"/>
          <p:bldP spid="62" grpId="2" animBg="1"/>
          <p:bldP spid="63" grpId="0" animBg="1"/>
          <p:bldP spid="63" grpId="1" animBg="1"/>
          <p:bldP spid="63" grpId="2" animBg="1"/>
          <p:bldP spid="64" grpId="0" animBg="1"/>
          <p:bldP spid="64" grpId="1" animBg="1"/>
          <p:bldP spid="64" grpId="2" animBg="1"/>
          <p:bldP spid="65" grpId="0" animBg="1"/>
          <p:bldP spid="65" grpId="1" animBg="1"/>
          <p:bldP spid="65" grpId="2" animBg="1"/>
          <p:bldP spid="66" grpId="0" animBg="1"/>
          <p:bldP spid="66" grpId="1" animBg="1"/>
          <p:bldP spid="66" grpId="2" animBg="1"/>
          <p:bldP spid="67" grpId="0" animBg="1"/>
          <p:bldP spid="67" grpId="1" animBg="1"/>
          <p:bldP spid="67" grpId="2" animBg="1"/>
          <p:bldP spid="68" grpId="0" animBg="1"/>
          <p:bldP spid="68" grpId="1" animBg="1"/>
          <p:bldP spid="68" grpId="2" animBg="1"/>
          <p:bldP spid="69" grpId="0" animBg="1"/>
          <p:bldP spid="69" grpId="1" animBg="1"/>
          <p:bldP spid="69" grpId="2" animBg="1"/>
          <p:bldP spid="70" grpId="0" animBg="1"/>
          <p:bldP spid="70" grpId="1" animBg="1"/>
          <p:bldP spid="70" grpId="2" animBg="1"/>
          <p:bldP spid="71" grpId="0" animBg="1"/>
          <p:bldP spid="71" grpId="1" animBg="1"/>
          <p:bldP spid="71" grpId="2" animBg="1"/>
          <p:bldP spid="72" grpId="0" animBg="1"/>
          <p:bldP spid="72" grpId="1" animBg="1"/>
          <p:bldP spid="72" grpId="2" animBg="1"/>
          <p:bldP spid="73" grpId="0" animBg="1"/>
          <p:bldP spid="73" grpId="1" animBg="1"/>
          <p:bldP spid="73" grpId="2" animBg="1"/>
          <p:bldP spid="74" grpId="0" animBg="1"/>
          <p:bldP spid="74" grpId="1" animBg="1"/>
          <p:bldP spid="74" grpId="2" animBg="1"/>
          <p:bldP spid="75" grpId="0" animBg="1"/>
          <p:bldP spid="75" grpId="1" animBg="1"/>
          <p:bldP spid="75" grpId="2" animBg="1"/>
          <p:bldP spid="76" grpId="0" animBg="1"/>
          <p:bldP spid="76" grpId="1" animBg="1"/>
          <p:bldP spid="76" grpId="2" animBg="1"/>
          <p:bldP spid="77" grpId="0" animBg="1"/>
          <p:bldP spid="77" grpId="1" animBg="1"/>
          <p:bldP spid="77" grpId="2" animBg="1"/>
          <p:bldP spid="78" grpId="0" animBg="1"/>
          <p:bldP spid="78" grpId="1" animBg="1"/>
          <p:bldP spid="78" grpId="2" animBg="1"/>
          <p:bldP spid="79" grpId="0" animBg="1"/>
          <p:bldP spid="79" grpId="1" animBg="1"/>
          <p:bldP spid="79" grpId="2" animBg="1"/>
          <p:bldP spid="80" grpId="0" animBg="1"/>
          <p:bldP spid="80" grpId="1" animBg="1"/>
          <p:bldP spid="80" grpId="2" animBg="1"/>
          <p:bldP spid="81" grpId="0" animBg="1"/>
          <p:bldP spid="81" grpId="1" animBg="1"/>
          <p:bldP spid="81" grpId="2" animBg="1"/>
          <p:bldP spid="82" grpId="0" animBg="1"/>
          <p:bldP spid="82" grpId="1" animBg="1"/>
          <p:bldP spid="82" grpId="2" animBg="1"/>
          <p:bldP spid="83" grpId="0" animBg="1"/>
          <p:bldP spid="83" grpId="1" animBg="1"/>
          <p:bldP spid="83" grpId="2" animBg="1"/>
          <p:bldP spid="84" grpId="0" animBg="1"/>
          <p:bldP spid="84" grpId="1" animBg="1"/>
          <p:bldP spid="84" grpId="2" animBg="1"/>
          <p:bldP spid="85" grpId="0" animBg="1"/>
          <p:bldP spid="85" grpId="1" animBg="1"/>
          <p:bldP spid="85" grpId="2" animBg="1"/>
          <p:bldP spid="86" grpId="0" animBg="1"/>
          <p:bldP spid="86" grpId="1" animBg="1"/>
          <p:bldP spid="86" grpId="2" animBg="1"/>
          <p:bldP spid="87" grpId="0" animBg="1"/>
          <p:bldP spid="87" grpId="1" animBg="1"/>
          <p:bldP spid="87" grpId="2" animBg="1"/>
          <p:bldP spid="88" grpId="0" animBg="1"/>
          <p:bldP spid="88" grpId="1" animBg="1"/>
          <p:bldP spid="88" grpId="2" animBg="1"/>
          <p:bldP spid="89" grpId="0" animBg="1"/>
          <p:bldP spid="89" grpId="1" animBg="1"/>
          <p:bldP spid="89" grpId="2" animBg="1"/>
          <p:bldP spid="90" grpId="0" animBg="1"/>
          <p:bldP spid="90" grpId="1" animBg="1"/>
          <p:bldP spid="90" grpId="2" animBg="1"/>
          <p:bldP spid="91" grpId="0" animBg="1"/>
          <p:bldP spid="91" grpId="1" animBg="1"/>
          <p:bldP spid="91" grpId="2" animBg="1"/>
          <p:bldP spid="92" grpId="0" animBg="1"/>
          <p:bldP spid="92" grpId="1" animBg="1"/>
          <p:bldP spid="92" grpId="2" animBg="1"/>
          <p:bldP spid="93" grpId="0" animBg="1"/>
          <p:bldP spid="93" grpId="1" animBg="1"/>
          <p:bldP spid="93" grpId="2" animBg="1"/>
          <p:bldP spid="94" grpId="0" animBg="1"/>
          <p:bldP spid="94" grpId="1" animBg="1"/>
          <p:bldP spid="94" grpId="2" animBg="1"/>
          <p:bldP spid="95" grpId="0" animBg="1"/>
          <p:bldP spid="95" grpId="1" animBg="1"/>
          <p:bldP spid="95" grpId="2" animBg="1"/>
          <p:bldP spid="96" grpId="0" animBg="1"/>
          <p:bldP spid="96" grpId="1" animBg="1"/>
          <p:bldP spid="96" grpId="2" animBg="1"/>
          <p:bldP spid="97" grpId="0" animBg="1"/>
          <p:bldP spid="97" grpId="1" animBg="1"/>
          <p:bldP spid="97" grpId="2" animBg="1"/>
          <p:bldP spid="98" grpId="0" animBg="1"/>
          <p:bldP spid="98" grpId="1" animBg="1"/>
          <p:bldP spid="98" grpId="2" animBg="1"/>
          <p:bldP spid="99" grpId="0" animBg="1"/>
          <p:bldP spid="99" grpId="1" animBg="1"/>
          <p:bldP spid="99" grpId="2" animBg="1"/>
          <p:bldP spid="100" grpId="0" animBg="1"/>
          <p:bldP spid="100" grpId="1" animBg="1"/>
          <p:bldP spid="100" grpId="2" animBg="1"/>
          <p:bldP spid="101" grpId="0" animBg="1"/>
          <p:bldP spid="101" grpId="1" animBg="1"/>
          <p:bldP spid="101" grpId="2" animBg="1"/>
          <p:bldP spid="102" grpId="0" animBg="1"/>
          <p:bldP spid="102" grpId="1" animBg="1"/>
          <p:bldP spid="102" grpId="2" animBg="1"/>
          <p:bldP spid="103" grpId="0" animBg="1"/>
          <p:bldP spid="103" grpId="1" animBg="1"/>
          <p:bldP spid="103" grpId="2" animBg="1"/>
          <p:bldP spid="104" grpId="0" animBg="1"/>
          <p:bldP spid="104" grpId="1" animBg="1"/>
          <p:bldP spid="104" grpId="2" animBg="1"/>
          <p:bldP spid="105" grpId="0" animBg="1"/>
          <p:bldP spid="105" grpId="1" animBg="1"/>
          <p:bldP spid="105" grpId="2" animBg="1"/>
          <p:bldP spid="106" grpId="0" animBg="1"/>
          <p:bldP spid="106" grpId="1" animBg="1"/>
          <p:bldP spid="106" grpId="2" animBg="1"/>
          <p:bldP spid="107" grpId="0" animBg="1"/>
          <p:bldP spid="107" grpId="1" animBg="1"/>
          <p:bldP spid="107" grpId="2" animBg="1"/>
          <p:bldP spid="108" grpId="0" animBg="1"/>
          <p:bldP spid="108" grpId="1" animBg="1"/>
          <p:bldP spid="108" grpId="2" animBg="1"/>
          <p:bldP spid="109" grpId="0" animBg="1"/>
          <p:bldP spid="109" grpId="1" animBg="1"/>
          <p:bldP spid="109" grpId="2" animBg="1"/>
          <p:bldP spid="110" grpId="0" animBg="1"/>
          <p:bldP spid="110" grpId="1" animBg="1"/>
          <p:bldP spid="110" grpId="2" animBg="1"/>
          <p:bldP spid="111" grpId="0" animBg="1"/>
          <p:bldP spid="111" grpId="1" animBg="1"/>
          <p:bldP spid="111" grpId="2" animBg="1"/>
          <p:bldP spid="112" grpId="0" animBg="1"/>
          <p:bldP spid="112" grpId="1" animBg="1"/>
          <p:bldP spid="112" grpId="2" animBg="1"/>
          <p:bldP spid="113" grpId="0" animBg="1"/>
          <p:bldP spid="113" grpId="1" animBg="1"/>
          <p:bldP spid="113" grpId="2" animBg="1"/>
          <p:bldP spid="114" grpId="0" animBg="1"/>
          <p:bldP spid="114" grpId="1" animBg="1"/>
          <p:bldP spid="114" grpId="2" animBg="1"/>
          <p:bldP spid="115" grpId="0" animBg="1"/>
          <p:bldP spid="115" grpId="1" animBg="1"/>
          <p:bldP spid="115" grpId="2" animBg="1"/>
          <p:bldP spid="116" grpId="0" animBg="1"/>
          <p:bldP spid="116" grpId="1" animBg="1"/>
          <p:bldP spid="116" grpId="2" animBg="1"/>
          <p:bldP spid="117" grpId="0" animBg="1"/>
          <p:bldP spid="117" grpId="1" animBg="1"/>
          <p:bldP spid="117" grpId="2" animBg="1"/>
          <p:bldP spid="118" grpId="0" animBg="1"/>
          <p:bldP spid="118" grpId="1" animBg="1"/>
          <p:bldP spid="118" grpId="2" animBg="1"/>
          <p:bldP spid="119" grpId="0" animBg="1"/>
          <p:bldP spid="119" grpId="1" animBg="1"/>
          <p:bldP spid="119" grpId="2" animBg="1"/>
          <p:bldP spid="120" grpId="0" animBg="1"/>
          <p:bldP spid="120" grpId="1" animBg="1"/>
          <p:bldP spid="120" grpId="2" animBg="1"/>
          <p:bldP spid="121" grpId="0" animBg="1"/>
          <p:bldP spid="121" grpId="1" animBg="1"/>
          <p:bldP spid="121" grpId="2" animBg="1"/>
          <p:bldP spid="122" grpId="0" animBg="1"/>
          <p:bldP spid="122" grpId="1" animBg="1"/>
          <p:bldP spid="122" grpId="2" animBg="1"/>
          <p:bldP spid="123" grpId="0" animBg="1"/>
          <p:bldP spid="123" grpId="1" animBg="1"/>
          <p:bldP spid="123" grpId="2" animBg="1"/>
          <p:bldP spid="124" grpId="0" animBg="1"/>
          <p:bldP spid="124" grpId="1" animBg="1"/>
          <p:bldP spid="124" grpId="2" animBg="1"/>
          <p:bldP spid="125" grpId="0" animBg="1"/>
          <p:bldP spid="125" grpId="1" animBg="1"/>
          <p:bldP spid="125" grpId="2" animBg="1"/>
          <p:bldP spid="126" grpId="0" animBg="1"/>
          <p:bldP spid="126" grpId="1" animBg="1"/>
          <p:bldP spid="126" grpId="2" animBg="1"/>
          <p:bldP spid="127" grpId="0" animBg="1"/>
          <p:bldP spid="127" grpId="1" animBg="1"/>
          <p:bldP spid="127" grpId="2" animBg="1"/>
          <p:bldP spid="128" grpId="0" animBg="1"/>
          <p:bldP spid="128" grpId="1" animBg="1"/>
          <p:bldP spid="128" grpId="2" animBg="1"/>
          <p:bldP spid="129" grpId="0" animBg="1"/>
          <p:bldP spid="129" grpId="1" animBg="1"/>
          <p:bldP spid="129" grpId="2" animBg="1"/>
          <p:bldP spid="130" grpId="0" animBg="1"/>
          <p:bldP spid="130" grpId="1" animBg="1"/>
          <p:bldP spid="130" grpId="2" animBg="1"/>
          <p:bldP spid="131" grpId="0" animBg="1"/>
          <p:bldP spid="131" grpId="1" animBg="1"/>
          <p:bldP spid="131" grpId="2" animBg="1"/>
          <p:bldP spid="132" grpId="0" animBg="1"/>
          <p:bldP spid="132" grpId="1" animBg="1"/>
          <p:bldP spid="132" grpId="2" animBg="1"/>
          <p:bldP spid="133" grpId="0" animBg="1"/>
          <p:bldP spid="133" grpId="1" animBg="1"/>
          <p:bldP spid="133" grpId="2" animBg="1"/>
          <p:bldP spid="134" grpId="0" animBg="1"/>
          <p:bldP spid="134" grpId="1" animBg="1"/>
          <p:bldP spid="134" grpId="2" animBg="1"/>
          <p:bldP spid="135" grpId="0" animBg="1"/>
          <p:bldP spid="135" grpId="1" animBg="1"/>
          <p:bldP spid="135" grpId="2" animBg="1"/>
          <p:bldP spid="136" grpId="0" animBg="1"/>
          <p:bldP spid="136" grpId="1" animBg="1"/>
          <p:bldP spid="136" grpId="2" animBg="1"/>
          <p:bldP spid="137" grpId="0" animBg="1"/>
          <p:bldP spid="137" grpId="1" animBg="1"/>
          <p:bldP spid="137" grpId="2" animBg="1"/>
          <p:bldP spid="138" grpId="0" animBg="1"/>
          <p:bldP spid="138" grpId="1" animBg="1"/>
          <p:bldP spid="138" grpId="2" animBg="1"/>
          <p:bldP spid="139" grpId="0" animBg="1"/>
          <p:bldP spid="139" grpId="1" animBg="1"/>
          <p:bldP spid="139" grpId="2" animBg="1"/>
          <p:bldP spid="140" grpId="0" animBg="1"/>
          <p:bldP spid="140" grpId="1" animBg="1"/>
          <p:bldP spid="140" grpId="2" animBg="1"/>
          <p:bldP spid="141" grpId="0" animBg="1"/>
          <p:bldP spid="141" grpId="1" animBg="1"/>
          <p:bldP spid="141" grpId="2" animBg="1"/>
          <p:bldP spid="142" grpId="0" animBg="1"/>
          <p:bldP spid="142" grpId="1" animBg="1"/>
          <p:bldP spid="142" grpId="2" animBg="1"/>
          <p:bldP spid="143" grpId="0" animBg="1"/>
          <p:bldP spid="143" grpId="1" animBg="1"/>
          <p:bldP spid="143" grpId="2" animBg="1"/>
          <p:bldP spid="144" grpId="0" animBg="1"/>
          <p:bldP spid="144" grpId="1" animBg="1"/>
          <p:bldP spid="144" grpId="2" animBg="1"/>
          <p:bldP spid="145" grpId="0" animBg="1"/>
          <p:bldP spid="145" grpId="1" animBg="1"/>
          <p:bldP spid="145" grpId="2" animBg="1"/>
          <p:bldP spid="146" grpId="0" animBg="1"/>
          <p:bldP spid="146" grpId="1" animBg="1"/>
          <p:bldP spid="146" grpId="2" animBg="1"/>
          <p:bldP spid="147" grpId="0" animBg="1"/>
          <p:bldP spid="147" grpId="1" animBg="1"/>
          <p:bldP spid="147" grpId="2" animBg="1"/>
          <p:bldP spid="148" grpId="0" animBg="1"/>
          <p:bldP spid="148" grpId="1" animBg="1"/>
          <p:bldP spid="148" grpId="2" animBg="1"/>
          <p:bldP spid="149" grpId="0" animBg="1"/>
          <p:bldP spid="149" grpId="1" animBg="1"/>
          <p:bldP spid="149" grpId="2" animBg="1"/>
          <p:bldP spid="150" grpId="0" animBg="1"/>
          <p:bldP spid="150" grpId="1" animBg="1"/>
          <p:bldP spid="150" grpId="2" animBg="1"/>
          <p:bldP spid="151" grpId="0" animBg="1"/>
          <p:bldP spid="151" grpId="1" animBg="1"/>
          <p:bldP spid="151" grpId="2" animBg="1"/>
          <p:bldP spid="152" grpId="0" animBg="1"/>
          <p:bldP spid="152" grpId="1" animBg="1"/>
          <p:bldP spid="152" grpId="2" animBg="1"/>
          <p:bldP spid="153" grpId="0" animBg="1"/>
          <p:bldP spid="153" grpId="1" animBg="1"/>
          <p:bldP spid="153" grpId="2" animBg="1"/>
          <p:bldP spid="4" grpId="0" animBg="1"/>
          <p:bldP spid="173" grpId="0" animBg="1"/>
          <p:bldP spid="173" grpId="1" animBg="1"/>
          <p:bldP spid="173" grpId="2" animBg="1"/>
          <p:bldP spid="174" grpId="0" animBg="1"/>
          <p:bldP spid="174" grpId="1" animBg="1"/>
          <p:bldP spid="174" grpId="2" animBg="1"/>
          <p:bldP spid="175" grpId="0" animBg="1"/>
          <p:bldP spid="175" grpId="1" animBg="1"/>
          <p:bldP spid="175" grpId="2" animBg="1"/>
          <p:bldP spid="176" grpId="0" animBg="1"/>
          <p:bldP spid="176" grpId="1" animBg="1"/>
          <p:bldP spid="176" grpId="2" animBg="1"/>
          <p:bldP spid="177" grpId="0" animBg="1"/>
          <p:bldP spid="177" grpId="1" animBg="1"/>
          <p:bldP spid="177" grpId="2" animBg="1"/>
          <p:bldP spid="16" grpId="0" animBg="1"/>
          <p:bldP spid="16" grpId="1" animBg="1"/>
          <p:bldP spid="5" grpId="0" build="p"/>
          <p:bldP spid="5" grpId="1" build="allAtOnce"/>
          <p:bldP spid="5" grpId="2" build="allAtOnce"/>
          <p:bldP spid="6" grpId="0" animBg="1"/>
          <p:bldP spid="6" grpId="1" animBg="1"/>
          <p:bldP spid="6" grpId="2" animBg="1"/>
          <p:bldP spid="8" grpId="0" animBg="1"/>
          <p:bldP spid="8" grpId="1" animBg="1"/>
          <p:bldP spid="8" grpId="2" animBg="1"/>
          <p:bldP spid="8" grpId="3" animBg="1"/>
          <p:bldP spid="9" grpId="0" animBg="1"/>
          <p:bldP spid="9" grpId="1" animBg="1"/>
          <p:bldP spid="9" grpId="2" animBg="1"/>
          <p:bldP spid="9" grpId="3" animBg="1"/>
          <p:bldP spid="162" grpId="1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场景切换矩形">
            <a:extLst>
              <a:ext uri="{FF2B5EF4-FFF2-40B4-BE49-F238E27FC236}">
                <a16:creationId xmlns:a16="http://schemas.microsoft.com/office/drawing/2014/main" id="{0A4BC18B-628C-4BF1-B64F-435DF850479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2" name="3D 模型 1">
                <a:extLst>
                  <a:ext uri="{FF2B5EF4-FFF2-40B4-BE49-F238E27FC236}">
                    <a16:creationId xmlns:a16="http://schemas.microsoft.com/office/drawing/2014/main" id="{6DC47791-F835-497C-BEC3-AF477DAB768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44861742"/>
                  </p:ext>
                </p:extLst>
              </p:nvPr>
            </p:nvGraphicFramePr>
            <p:xfrm>
              <a:off x="4478124" y="1659503"/>
              <a:ext cx="3235748" cy="3538990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3235748" cy="3538990"/>
                    </a:xfrm>
                    <a:prstGeom prst="rect">
                      <a:avLst/>
                    </a:prstGeom>
                  </am3d:spPr>
                  <am3d:camera>
                    <am3d:pos x="0" y="0" z="7671615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216684" d="1000000"/>
                    <am3d:preTrans dx="367220" dy="6335496" dz="-8761462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-1800000" az="-600000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734705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2" name="3D 模型 1">
                <a:extLst>
                  <a:ext uri="{FF2B5EF4-FFF2-40B4-BE49-F238E27FC236}">
                    <a16:creationId xmlns:a16="http://schemas.microsoft.com/office/drawing/2014/main" id="{6DC47791-F835-497C-BEC3-AF477DAB768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478124" y="1659503"/>
                <a:ext cx="3235748" cy="353899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363541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750" advTm="0">
        <p159:morph option="byObject"/>
      </p:transition>
    </mc:Choice>
    <mc:Fallback xmlns="">
      <p:transition spd="slow" advTm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场景切换矩形">
            <a:extLst>
              <a:ext uri="{FF2B5EF4-FFF2-40B4-BE49-F238E27FC236}">
                <a16:creationId xmlns:a16="http://schemas.microsoft.com/office/drawing/2014/main" id="{D9782711-B2AA-41E2-A0D9-4528BA9D20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飘散的星星">
            <a:extLst>
              <a:ext uri="{FF2B5EF4-FFF2-40B4-BE49-F238E27FC236}">
                <a16:creationId xmlns:a16="http://schemas.microsoft.com/office/drawing/2014/main" id="{907F128B-F886-4089-B0C1-1F32D3DB6349}"/>
              </a:ext>
            </a:extLst>
          </p:cNvPr>
          <p:cNvSpPr txBox="1"/>
          <p:nvPr/>
        </p:nvSpPr>
        <p:spPr>
          <a:xfrm>
            <a:off x="5928303" y="3255169"/>
            <a:ext cx="335396" cy="347662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9965"/>
              </a:avLst>
            </a:prstTxWarp>
            <a:spAutoFit/>
          </a:bodyPr>
          <a:lstStyle/>
          <a:p>
            <a:pPr>
              <a:lnSpc>
                <a:spcPts val="0"/>
              </a:lnSpc>
            </a:pPr>
            <a:r>
              <a:rPr lang="en-US" altLang="zh-CN" sz="7200" spc="-20000" dirty="0">
                <a:solidFill>
                  <a:srgbClr val="181717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7200" spc="-20000" dirty="0">
              <a:solidFill>
                <a:srgbClr val="181717"/>
              </a:solidFill>
            </a:endParaRPr>
          </a:p>
        </p:txBody>
      </p:sp>
      <p:grpSp>
        <p:nvGrpSpPr>
          <p:cNvPr id="4" name="这就是锐普">
            <a:extLst>
              <a:ext uri="{FF2B5EF4-FFF2-40B4-BE49-F238E27FC236}">
                <a16:creationId xmlns:a16="http://schemas.microsoft.com/office/drawing/2014/main" id="{4DF22A63-FD6C-4189-B308-4C10AF658CB6}"/>
              </a:ext>
            </a:extLst>
          </p:cNvPr>
          <p:cNvGrpSpPr/>
          <p:nvPr/>
        </p:nvGrpSpPr>
        <p:grpSpPr>
          <a:xfrm>
            <a:off x="4581526" y="6120368"/>
            <a:ext cx="3028950" cy="555841"/>
            <a:chOff x="4581526" y="6120368"/>
            <a:chExt cx="3028950" cy="55584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049DBF2-A9BB-4531-91AA-970C94314DC3}"/>
                </a:ext>
              </a:extLst>
            </p:cNvPr>
            <p:cNvSpPr txBox="1"/>
            <p:nvPr/>
          </p:nvSpPr>
          <p:spPr>
            <a:xfrm>
              <a:off x="4581526" y="6120368"/>
              <a:ext cx="30289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这就是锐普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37E761A9-C9FA-416F-A191-8D0DE886170D}"/>
                </a:ext>
              </a:extLst>
            </p:cNvPr>
            <p:cNvSpPr txBox="1"/>
            <p:nvPr/>
          </p:nvSpPr>
          <p:spPr>
            <a:xfrm>
              <a:off x="4981570" y="6422293"/>
              <a:ext cx="218123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</a:t>
              </a:r>
              <a:r>
                <a:rPr lang="en-US" altLang="zh-CN" sz="1050" dirty="0" err="1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Rapidesign</a:t>
              </a:r>
              <a:endParaRPr lang="zh-CN" altLang="en-US" sz="105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飘散的星星">
            <a:extLst>
              <a:ext uri="{FF2B5EF4-FFF2-40B4-BE49-F238E27FC236}">
                <a16:creationId xmlns:a16="http://schemas.microsoft.com/office/drawing/2014/main" id="{8DB85106-65A0-4242-BEAD-B2493D86E107}"/>
              </a:ext>
            </a:extLst>
          </p:cNvPr>
          <p:cNvSpPr txBox="1"/>
          <p:nvPr/>
        </p:nvSpPr>
        <p:spPr>
          <a:xfrm>
            <a:off x="5928302" y="3255169"/>
            <a:ext cx="335396" cy="3476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prstTxWarp prst="textPlain">
              <a:avLst>
                <a:gd name="adj" fmla="val 49965"/>
              </a:avLst>
            </a:prstTxWarp>
            <a:spAutoFit/>
          </a:bodyPr>
          <a:lstStyle/>
          <a:p>
            <a:pPr>
              <a:lnSpc>
                <a:spcPts val="0"/>
              </a:lnSpc>
            </a:pPr>
            <a:r>
              <a:rPr lang="en-US" altLang="zh-CN" sz="7200" spc="-20000" dirty="0">
                <a:solidFill>
                  <a:srgbClr val="982D2F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7200" spc="-20000" dirty="0">
              <a:solidFill>
                <a:srgbClr val="982D2F"/>
              </a:solidFill>
            </a:endParaRPr>
          </a:p>
        </p:txBody>
      </p:sp>
      <p:sp>
        <p:nvSpPr>
          <p:cNvPr id="9" name="飘散的星星">
            <a:extLst>
              <a:ext uri="{FF2B5EF4-FFF2-40B4-BE49-F238E27FC236}">
                <a16:creationId xmlns:a16="http://schemas.microsoft.com/office/drawing/2014/main" id="{7BEFCAC1-680F-449F-BD03-ACA1B607E8C9}"/>
              </a:ext>
            </a:extLst>
          </p:cNvPr>
          <p:cNvSpPr txBox="1"/>
          <p:nvPr/>
        </p:nvSpPr>
        <p:spPr>
          <a:xfrm>
            <a:off x="5928302" y="3255169"/>
            <a:ext cx="335396" cy="3476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prstTxWarp prst="textPlain">
              <a:avLst>
                <a:gd name="adj" fmla="val 49965"/>
              </a:avLst>
            </a:prstTxWarp>
            <a:spAutoFit/>
          </a:bodyPr>
          <a:lstStyle/>
          <a:p>
            <a:pPr>
              <a:lnSpc>
                <a:spcPts val="0"/>
              </a:lnSpc>
            </a:pPr>
            <a:r>
              <a:rPr lang="en-US" altLang="zh-CN" sz="7200" spc="-20000" dirty="0">
                <a:solidFill>
                  <a:srgbClr val="982D2F">
                    <a:alpha val="30000"/>
                  </a:srgb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7200" spc="-20000" dirty="0">
              <a:solidFill>
                <a:srgbClr val="982D2F">
                  <a:alpha val="30000"/>
                </a:srgbClr>
              </a:solidFill>
            </a:endParaRPr>
          </a:p>
        </p:txBody>
      </p: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2" name="3D 模型 1">
                <a:extLst>
                  <a:ext uri="{FF2B5EF4-FFF2-40B4-BE49-F238E27FC236}">
                    <a16:creationId xmlns:a16="http://schemas.microsoft.com/office/drawing/2014/main" id="{6DC47791-F835-497C-BEC3-AF477DAB768E}"/>
                  </a:ext>
                </a:extLst>
              </p:cNvPr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4478124" y="1659503"/>
              <a:ext cx="3235748" cy="3538990"/>
            </p:xfrm>
            <a:graphic>
              <a:graphicData uri="http://schemas.microsoft.com/office/drawing/2017/model3d">
                <am3d:model3d r:embed="rId7">
                  <am3d:spPr>
                    <a:xfrm>
                      <a:off x="0" y="0"/>
                      <a:ext cx="3235748" cy="3538990"/>
                    </a:xfrm>
                    <a:prstGeom prst="rect">
                      <a:avLst/>
                    </a:prstGeom>
                  </am3d:spPr>
                  <am3d:camera>
                    <am3d:pos x="0" y="0" z="7671615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216684" d="1000000"/>
                    <am3d:preTrans dx="367220" dy="6335496" dz="-8761462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-1800000" az="-600000"/>
                    <am3d:postTrans dx="0" dy="0" dz="0"/>
                  </am3d:trans>
                  <am3d:raster rName="Office3DRenderer" rVer="16.0.8326">
                    <am3d:blip r:embed="rId8"/>
                  </am3d:raster>
                  <am3d:objViewport viewportSz="734705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2" name="3D 模型 1">
                <a:extLst>
                  <a:ext uri="{FF2B5EF4-FFF2-40B4-BE49-F238E27FC236}">
                    <a16:creationId xmlns:a16="http://schemas.microsoft.com/office/drawing/2014/main" id="{6DC47791-F835-497C-BEC3-AF477DAB768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478124" y="1659503"/>
                <a:ext cx="3235748" cy="3538990"/>
              </a:xfrm>
              <a:prstGeom prst="rect">
                <a:avLst/>
              </a:prstGeom>
            </p:spPr>
          </p:pic>
        </mc:Fallback>
      </mc:AlternateContent>
      <p:sp>
        <p:nvSpPr>
          <p:cNvPr id="11" name="场景切换矩形">
            <a:extLst>
              <a:ext uri="{FF2B5EF4-FFF2-40B4-BE49-F238E27FC236}">
                <a16:creationId xmlns:a16="http://schemas.microsoft.com/office/drawing/2014/main" id="{A8A8B6EB-CACD-43FD-842C-BFF655A7DE2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2" name="咚得一声">
            <a:hlinkClick r:id="" action="ppaction://media"/>
            <a:extLst>
              <a:ext uri="{FF2B5EF4-FFF2-40B4-BE49-F238E27FC236}">
                <a16:creationId xmlns:a16="http://schemas.microsoft.com/office/drawing/2014/main" id="{E9E1F2DA-02EA-4176-AD7A-D9DC2CDA00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527029" y="-889869"/>
            <a:ext cx="540000" cy="540000"/>
          </a:xfrm>
          <a:prstGeom prst="rect">
            <a:avLst/>
          </a:prstGeom>
        </p:spPr>
      </p:pic>
      <p:pic>
        <p:nvPicPr>
          <p:cNvPr id="33" name="咚得一声">
            <a:hlinkClick r:id="" action="ppaction://media"/>
            <a:extLst>
              <a:ext uri="{FF2B5EF4-FFF2-40B4-BE49-F238E27FC236}">
                <a16:creationId xmlns:a16="http://schemas.microsoft.com/office/drawing/2014/main" id="{2C3062C8-F4CF-44C3-A6AD-D07170F925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330429" y="-889869"/>
            <a:ext cx="540000" cy="540000"/>
          </a:xfrm>
          <a:prstGeom prst="rect">
            <a:avLst/>
          </a:prstGeom>
        </p:spPr>
      </p:pic>
      <p:sp>
        <p:nvSpPr>
          <p:cNvPr id="63" name="时间矩形">
            <a:extLst>
              <a:ext uri="{FF2B5EF4-FFF2-40B4-BE49-F238E27FC236}">
                <a16:creationId xmlns:a16="http://schemas.microsoft.com/office/drawing/2014/main" id="{459A1FB4-F42B-4AA0-9F56-41D092F6EDBE}"/>
              </a:ext>
            </a:extLst>
          </p:cNvPr>
          <p:cNvSpPr>
            <a:spLocks noChangeAspect="1"/>
          </p:cNvSpPr>
          <p:nvPr/>
        </p:nvSpPr>
        <p:spPr>
          <a:xfrm>
            <a:off x="1347029" y="7338044"/>
            <a:ext cx="360000" cy="360000"/>
          </a:xfrm>
          <a:prstGeom prst="ellipse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急速旋转音效">
            <a:hlinkClick r:id="" action="ppaction://media"/>
            <a:extLst>
              <a:ext uri="{FF2B5EF4-FFF2-40B4-BE49-F238E27FC236}">
                <a16:creationId xmlns:a16="http://schemas.microsoft.com/office/drawing/2014/main" id="{ADD59E81-323A-4AB5-96DB-7FB2E69C04A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6788.95"/>
                  <p14:fade out="300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133829" y="-889869"/>
            <a:ext cx="540000" cy="5400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770BD71-984A-4259-8F33-E9C5B9114EA6}"/>
              </a:ext>
            </a:extLst>
          </p:cNvPr>
          <p:cNvSpPr txBox="1"/>
          <p:nvPr/>
        </p:nvSpPr>
        <p:spPr>
          <a:xfrm>
            <a:off x="3032760" y="3044280"/>
            <a:ext cx="61264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600" dirty="0">
                <a:solidFill>
                  <a:srgbClr val="9006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en-US" altLang="zh-CN" sz="4400" spc="600" dirty="0">
                <a:solidFill>
                  <a:srgbClr val="9006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spc="600" dirty="0">
                <a:solidFill>
                  <a:srgbClr val="9006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87A118C7-F624-4ED8-9C44-295DECB0BAAF}"/>
              </a:ext>
            </a:extLst>
          </p:cNvPr>
          <p:cNvGrpSpPr/>
          <p:nvPr/>
        </p:nvGrpSpPr>
        <p:grpSpPr>
          <a:xfrm>
            <a:off x="2411413" y="2092008"/>
            <a:ext cx="7369175" cy="2431959"/>
            <a:chOff x="2411413" y="2092008"/>
            <a:chExt cx="7369175" cy="2431959"/>
          </a:xfrm>
        </p:grpSpPr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9D67E737-0F21-47BD-9AE2-121D8C1F0B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27" t="1218" r="15877" b="27540"/>
            <a:stretch>
              <a:fillRect/>
            </a:stretch>
          </p:blipFill>
          <p:spPr>
            <a:xfrm>
              <a:off x="5505450" y="2092008"/>
              <a:ext cx="1181099" cy="1181099"/>
            </a:xfrm>
            <a:custGeom>
              <a:avLst/>
              <a:gdLst>
                <a:gd name="connsiteX0" fmla="*/ 401645 w 1181099"/>
                <a:gd name="connsiteY0" fmla="*/ 0 h 1181099"/>
                <a:gd name="connsiteX1" fmla="*/ 779454 w 1181099"/>
                <a:gd name="connsiteY1" fmla="*/ 0 h 1181099"/>
                <a:gd name="connsiteX2" fmla="*/ 1181099 w 1181099"/>
                <a:gd name="connsiteY2" fmla="*/ 401645 h 1181099"/>
                <a:gd name="connsiteX3" fmla="*/ 1181099 w 1181099"/>
                <a:gd name="connsiteY3" fmla="*/ 779454 h 1181099"/>
                <a:gd name="connsiteX4" fmla="*/ 779454 w 1181099"/>
                <a:gd name="connsiteY4" fmla="*/ 1181099 h 1181099"/>
                <a:gd name="connsiteX5" fmla="*/ 401645 w 1181099"/>
                <a:gd name="connsiteY5" fmla="*/ 1181099 h 1181099"/>
                <a:gd name="connsiteX6" fmla="*/ 0 w 1181099"/>
                <a:gd name="connsiteY6" fmla="*/ 779454 h 1181099"/>
                <a:gd name="connsiteX7" fmla="*/ 0 w 1181099"/>
                <a:gd name="connsiteY7" fmla="*/ 401645 h 1181099"/>
                <a:gd name="connsiteX8" fmla="*/ 401645 w 1181099"/>
                <a:gd name="connsiteY8" fmla="*/ 0 h 1181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1099" h="1181099">
                  <a:moveTo>
                    <a:pt x="401645" y="0"/>
                  </a:moveTo>
                  <a:lnTo>
                    <a:pt x="779454" y="0"/>
                  </a:lnTo>
                  <a:cubicBezTo>
                    <a:pt x="1001276" y="0"/>
                    <a:pt x="1181099" y="179823"/>
                    <a:pt x="1181099" y="401645"/>
                  </a:cubicBezTo>
                  <a:lnTo>
                    <a:pt x="1181099" y="779454"/>
                  </a:lnTo>
                  <a:cubicBezTo>
                    <a:pt x="1181099" y="1001276"/>
                    <a:pt x="1001276" y="1181099"/>
                    <a:pt x="779454" y="1181099"/>
                  </a:cubicBezTo>
                  <a:lnTo>
                    <a:pt x="401645" y="1181099"/>
                  </a:lnTo>
                  <a:cubicBezTo>
                    <a:pt x="179823" y="1181099"/>
                    <a:pt x="0" y="1001276"/>
                    <a:pt x="0" y="779454"/>
                  </a:cubicBezTo>
                  <a:lnTo>
                    <a:pt x="0" y="401645"/>
                  </a:lnTo>
                  <a:cubicBezTo>
                    <a:pt x="0" y="179823"/>
                    <a:pt x="179823" y="0"/>
                    <a:pt x="401645" y="0"/>
                  </a:cubicBezTo>
                  <a:close/>
                </a:path>
              </a:pathLst>
            </a:custGeom>
          </p:spPr>
        </p:pic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D6BCE4F0-BD40-4AFF-A943-8D4DCFD9F279}"/>
                </a:ext>
              </a:extLst>
            </p:cNvPr>
            <p:cNvSpPr txBox="1"/>
            <p:nvPr/>
          </p:nvSpPr>
          <p:spPr>
            <a:xfrm>
              <a:off x="2411413" y="4080332"/>
              <a:ext cx="736917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spc="300" dirty="0">
                  <a:solidFill>
                    <a:schemeClr val="bg1">
                      <a:lumMod val="6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生活除了眼前的苟且，还有诗和远方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FF277B06-0664-44F1-AD50-439201DEE38C}"/>
                </a:ext>
              </a:extLst>
            </p:cNvPr>
            <p:cNvSpPr txBox="1"/>
            <p:nvPr/>
          </p:nvSpPr>
          <p:spPr>
            <a:xfrm>
              <a:off x="2411413" y="4308523"/>
              <a:ext cx="736917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IN ADDITION TO THE FRONT OF THE STRUGGLING LIFE AND POETRY AND DISTANT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6FD3B50F-4422-4DE2-8260-8331C0885DCA}"/>
                </a:ext>
              </a:extLst>
            </p:cNvPr>
            <p:cNvSpPr txBox="1"/>
            <p:nvPr/>
          </p:nvSpPr>
          <p:spPr>
            <a:xfrm>
              <a:off x="3445010" y="3597110"/>
              <a:ext cx="53019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锐普设计师：倪浩元</a:t>
              </a:r>
              <a:endParaRPr lang="zh-CN" altLang="en-US" sz="20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1406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38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entr" presetSubtype="0" restart="never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8"/>
                                  </p:iterate>
                                  <p:childTnLst>
                                    <p:set>
                                      <p:cBhvr>
                                        <p:cTn id="11" dur="1" restart="never" fill="hold">
                                          <p:stCondLst>
                                            <p:cond delay="17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rand(360)"/>
                                          </p:val>
                                        </p:tav>
                                      </p:tavLst>
                                    </p:anim>
                                    <p:anim from="0" to="" calcmode="lin" valueType="num">
                                      <p:cBhvr additive="base" accumulate="none">
                                        <p:cTn id="13" dur="1" repeatDur="0" restart="never" fill="hold">
                                          <p:stCondLst>
                                            <p:cond delay="1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r+ppt_w/#ppt_w-90"/>
                                          </p:val>
                                        </p:tav>
                                        <p:tav tm="100000">
                                          <p:val>
                                            <p:strVal val="#ppt_r+ppt_w/#ppt_w-90"/>
                                          </p:val>
                                        </p:tav>
                                      </p:tavLst>
                                    </p:anim>
                                    <p:anim from="0" to="" calcmode="lin" valueType="num">
                                      <p:cBhvr additive="base" accumulate="none">
                                        <p:cTn id="14" dur="1745" repeatDur="0" restart="never" fill="hold">
                                          <p:stCondLst>
                                            <p:cond delay="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(1.5*cos(rad(ppt_w/#ppt_w)))"/>
                                          </p:val>
                                        </p:tav>
                                      </p:tavLst>
                                    </p:anim>
                                    <p:anim from="0" to="" calcmode="lin" valueType="num">
                                      <p:cBhvr additive="base" accumulate="none">
                                        <p:cTn id="15" dur="1745" repeatDur="0" restart="never" fill="hold">
                                          <p:stCondLst>
                                            <p:cond delay="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(1.5*sin(rad(ppt_w/#ppt_w)))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base" accumulate="none">
                                        <p:cTn id="16" dur="1745" repeatDur="0" restart="never" fill="hold">
                                          <p:stCondLst>
                                            <p:cond delay="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from="0" to="" calcmode="lin" valueType="num">
                                      <p:cBhvr additive="base" accumulate="none">
                                        <p:cTn id="17" dur="1662" repeatDur="0" restart="never" fill="hold">
                                          <p:stCondLst>
                                            <p:cond delay="8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base" accumulate="none">
                                        <p:cTn id="18" dur="1" repeatDur="0" restart="never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Rot by="21600000">
                                      <p:cBhvr>
                                        <p:cTn id="19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 from="0" to="" calcmode="lin" valueType="num">
                                      <p:cBhvr additive="base" accumulate="none">
                                        <p:cTn id="20" dur="1662" repeatDur="0" restart="never" fill="hold">
                                          <p:stCondLst>
                                            <p:cond delay="8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.1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500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0" presetClass="entr" presetSubtype="0" restart="never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8"/>
                                  </p:iterate>
                                  <p:childTnLst>
                                    <p:set>
                                      <p:cBhvr>
                                        <p:cTn id="24" dur="1" restart="never" fill="hold">
                                          <p:stCondLst>
                                            <p:cond delay="17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rand(360)"/>
                                          </p:val>
                                        </p:tav>
                                      </p:tavLst>
                                    </p:anim>
                                    <p:anim from="0" to="" calcmode="lin" valueType="num">
                                      <p:cBhvr additive="base" accumulate="none">
                                        <p:cTn id="26" dur="1" repeatDur="0" restart="never" fill="hold">
                                          <p:stCondLst>
                                            <p:cond delay="1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r+ppt_w/#ppt_w-90"/>
                                          </p:val>
                                        </p:tav>
                                        <p:tav tm="100000">
                                          <p:val>
                                            <p:strVal val="#ppt_r+ppt_w/#ppt_w-90"/>
                                          </p:val>
                                        </p:tav>
                                      </p:tavLst>
                                    </p:anim>
                                    <p:anim from="0" to="" calcmode="lin" valueType="num">
                                      <p:cBhvr additive="base" accumulate="none">
                                        <p:cTn id="27" dur="1745" repeatDur="0" restart="never" fill="hold">
                                          <p:stCondLst>
                                            <p:cond delay="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(1.5*cos(rad(ppt_w/#ppt_w)))"/>
                                          </p:val>
                                        </p:tav>
                                      </p:tavLst>
                                    </p:anim>
                                    <p:anim from="0" to="" calcmode="lin" valueType="num">
                                      <p:cBhvr additive="base" accumulate="none">
                                        <p:cTn id="28" dur="1745" repeatDur="0" restart="never" fill="hold">
                                          <p:stCondLst>
                                            <p:cond delay="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(1.5*sin(rad(ppt_w/#ppt_w)))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base" accumulate="none">
                                        <p:cTn id="29" dur="1745" repeatDur="0" restart="never" fill="hold">
                                          <p:stCondLst>
                                            <p:cond delay="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from="0" to="" calcmode="lin" valueType="num">
                                      <p:cBhvr additive="base" accumulate="none">
                                        <p:cTn id="30" dur="1662" repeatDur="0" restart="never" fill="hold">
                                          <p:stCondLst>
                                            <p:cond delay="8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base" accumulate="none">
                                        <p:cTn id="31" dur="1" repeatDur="0" restart="never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Rot by="21600000">
                                      <p:cBhvr>
                                        <p:cTn id="32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 from="0" to="" calcmode="lin" valueType="num">
                                      <p:cBhvr additive="base" accumulate="none">
                                        <p:cTn id="33" dur="1662" repeatDur="0" restart="never" fill="hold">
                                          <p:stCondLst>
                                            <p:cond delay="8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.1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0" presetClass="entr" presetSubtype="0" restart="never" fill="hold" grpId="0" nodeType="withEffect">
                                  <p:stCondLst>
                                    <p:cond delay="150"/>
                                  </p:stCondLst>
                                  <p:iterate type="lt">
                                    <p:tmPct val="3008"/>
                                  </p:iterate>
                                  <p:childTnLst>
                                    <p:set>
                                      <p:cBhvr>
                                        <p:cTn id="35" dur="1" restart="never" fill="hold">
                                          <p:stCondLst>
                                            <p:cond delay="17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rand(360)"/>
                                          </p:val>
                                        </p:tav>
                                      </p:tavLst>
                                    </p:anim>
                                    <p:anim from="0" to="" calcmode="lin" valueType="num">
                                      <p:cBhvr additive="base" accumulate="none">
                                        <p:cTn id="37" dur="1" repeatDur="0" restart="never" fill="hold">
                                          <p:stCondLst>
                                            <p:cond delay="1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r+ppt_w/#ppt_w-90"/>
                                          </p:val>
                                        </p:tav>
                                        <p:tav tm="100000">
                                          <p:val>
                                            <p:strVal val="#ppt_r+ppt_w/#ppt_w-90"/>
                                          </p:val>
                                        </p:tav>
                                      </p:tavLst>
                                    </p:anim>
                                    <p:anim from="0" to="" calcmode="lin" valueType="num">
                                      <p:cBhvr additive="base" accumulate="none">
                                        <p:cTn id="38" dur="1745" repeatDur="0" restart="never" fill="hold">
                                          <p:stCondLst>
                                            <p:cond delay="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(1.5*cos(rad(ppt_w/#ppt_w)))"/>
                                          </p:val>
                                        </p:tav>
                                      </p:tavLst>
                                    </p:anim>
                                    <p:anim from="0" to="" calcmode="lin" valueType="num">
                                      <p:cBhvr additive="base" accumulate="none">
                                        <p:cTn id="39" dur="1745" repeatDur="0" restart="never" fill="hold">
                                          <p:stCondLst>
                                            <p:cond delay="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(1.5*sin(rad(ppt_w/#ppt_w)))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base" accumulate="none">
                                        <p:cTn id="40" dur="1745" repeatDur="0" restart="never" fill="hold">
                                          <p:stCondLst>
                                            <p:cond delay="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from="0" to="" calcmode="lin" valueType="num">
                                      <p:cBhvr additive="base" accumulate="none">
                                        <p:cTn id="41" dur="1662" repeatDur="0" restart="never" fill="hold">
                                          <p:stCondLst>
                                            <p:cond delay="8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base" accumulate="none">
                                        <p:cTn id="42" dur="1" repeatDur="0" restart="never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Rot by="21600000">
                                      <p:cBhvr>
                                        <p:cTn id="43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 from="0" to="" calcmode="lin" valueType="num">
                                      <p:cBhvr additive="base" accumulate="none">
                                        <p:cTn id="44" dur="1662" repeatDur="0" restart="never" fill="hold">
                                          <p:stCondLst>
                                            <p:cond delay="8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.1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0" presetClass="exit" presetSubtype="256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4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-0.065"/>
                                          </p:val>
                                        </p:tav>
                                        <p:tav tm="6660">
                                          <p:val>
                                            <p:fltVal val="-0.2543"/>
                                          </p:val>
                                        </p:tav>
                                        <p:tav tm="9990">
                                          <p:val>
                                            <p:fltVal val="-0.5589"/>
                                          </p:val>
                                        </p:tav>
                                        <p:tav tm="13320">
                                          <p:val>
                                            <p:fltVal val="-0.97"/>
                                          </p:val>
                                        </p:tav>
                                        <p:tav tm="16650">
                                          <p:val>
                                            <p:fltVal val="-1.4787"/>
                                          </p:val>
                                        </p:tav>
                                        <p:tav tm="19970">
                                          <p:val>
                                            <p:fltVal val="-2.0742"/>
                                          </p:val>
                                        </p:tav>
                                        <p:tav tm="23290">
                                          <p:val>
                                            <p:fltVal val="-2.7492"/>
                                          </p:val>
                                        </p:tav>
                                        <p:tav tm="26620">
                                          <p:val>
                                            <p:fltVal val="-3.4972"/>
                                          </p:val>
                                        </p:tav>
                                        <p:tav tm="29950">
                                          <p:val>
                                            <p:fltVal val="-4.3074"/>
                                          </p:val>
                                        </p:tav>
                                        <p:tav tm="33280">
                                          <p:val>
                                            <p:fltVal val="-5.1709"/>
                                          </p:val>
                                        </p:tav>
                                        <p:tav tm="36610">
                                          <p:val>
                                            <p:fltVal val="-6.079"/>
                                          </p:val>
                                        </p:tav>
                                        <p:tav tm="39940">
                                          <p:val>
                                            <p:fltVal val="-7.0227"/>
                                          </p:val>
                                        </p:tav>
                                        <p:tav tm="43270">
                                          <p:val>
                                            <p:fltVal val="-7.9931"/>
                                          </p:val>
                                        </p:tav>
                                        <p:tav tm="46600">
                                          <p:val>
                                            <p:fltVal val="-8.9815"/>
                                          </p:val>
                                        </p:tav>
                                        <p:tav tm="49930">
                                          <p:val>
                                            <p:fltVal val="-9.979"/>
                                          </p:val>
                                        </p:tav>
                                        <p:tav tm="53250">
                                          <p:val>
                                            <p:fltVal val="-10.9736"/>
                                          </p:val>
                                        </p:tav>
                                        <p:tav tm="56580">
                                          <p:val>
                                            <p:fltVal val="-11.9626"/>
                                          </p:val>
                                        </p:tav>
                                        <p:tav tm="59900">
                                          <p:val>
                                            <p:fltVal val="-12.9311"/>
                                          </p:val>
                                        </p:tav>
                                        <p:tav tm="63220">
                                          <p:val>
                                            <p:fltVal val="-13.8735"/>
                                          </p:val>
                                        </p:tav>
                                        <p:tav tm="66540">
                                          <p:val>
                                            <p:fltVal val="-14.781"/>
                                          </p:val>
                                        </p:tav>
                                        <p:tav tm="69870">
                                          <p:val>
                                            <p:fltVal val="-15.6471"/>
                                          </p:val>
                                        </p:tav>
                                        <p:tav tm="73190">
                                          <p:val>
                                            <p:fltVal val="-16.4581"/>
                                          </p:val>
                                        </p:tav>
                                        <p:tav tm="76510">
                                          <p:val>
                                            <p:fltVal val="-17.2077"/>
                                          </p:val>
                                        </p:tav>
                                        <p:tav tm="79830">
                                          <p:val>
                                            <p:fltVal val="-17.8872"/>
                                          </p:val>
                                        </p:tav>
                                        <p:tav tm="83160">
                                          <p:val>
                                            <p:fltVal val="-18.4895"/>
                                          </p:val>
                                        </p:tav>
                                        <p:tav tm="86480">
                                          <p:val>
                                            <p:fltVal val="-19.0021"/>
                                          </p:val>
                                        </p:tav>
                                        <p:tav tm="89800">
                                          <p:val>
                                            <p:fltVal val="-19.4182"/>
                                          </p:val>
                                        </p:tav>
                                        <p:tav tm="93120">
                                          <p:val>
                                            <p:fltVal val="-19.729"/>
                                          </p:val>
                                        </p:tav>
                                        <p:tav tm="96450">
                                          <p:val>
                                            <p:fltVal val="-19.9261"/>
                                          </p:val>
                                        </p:tav>
                                        <p:tav tm="100000">
                                          <p:val>
                                            <p:fltVal val="-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3330">
                                          <p:val>
                                            <p:fltVal val="0.9895"/>
                                          </p:val>
                                        </p:tav>
                                        <p:tav tm="6660">
                                          <p:val>
                                            <p:fltVal val="0.9791"/>
                                          </p:val>
                                        </p:tav>
                                        <p:tav tm="9990">
                                          <p:val>
                                            <p:fltVal val="0.9687"/>
                                          </p:val>
                                        </p:tav>
                                        <p:tav tm="13320">
                                          <p:val>
                                            <p:fltVal val="0.9584"/>
                                          </p:val>
                                        </p:tav>
                                        <p:tav tm="16650">
                                          <p:val>
                                            <p:fltVal val="0.9482"/>
                                          </p:val>
                                        </p:tav>
                                        <p:tav tm="19970">
                                          <p:val>
                                            <p:fltVal val="0.9382"/>
                                          </p:val>
                                        </p:tav>
                                        <p:tav tm="23290">
                                          <p:val>
                                            <p:fltVal val="0.9284"/>
                                          </p:val>
                                        </p:tav>
                                        <p:tav tm="26620">
                                          <p:val>
                                            <p:fltVal val="0.9187"/>
                                          </p:val>
                                        </p:tav>
                                        <p:tav tm="29950">
                                          <p:val>
                                            <p:fltVal val="0.9093"/>
                                          </p:val>
                                        </p:tav>
                                        <p:tav tm="33280">
                                          <p:val>
                                            <p:fltVal val="0.9001"/>
                                          </p:val>
                                        </p:tav>
                                        <p:tav tm="36610">
                                          <p:val>
                                            <p:fltVal val="0.8912"/>
                                          </p:val>
                                        </p:tav>
                                        <p:tav tm="39940">
                                          <p:val>
                                            <p:fltVal val="0.8825"/>
                                          </p:val>
                                        </p:tav>
                                        <p:tav tm="43270">
                                          <p:val>
                                            <p:fltVal val="0.8742"/>
                                          </p:val>
                                        </p:tav>
                                        <p:tav tm="46600">
                                          <p:val>
                                            <p:fltVal val="0.8663"/>
                                          </p:val>
                                        </p:tav>
                                        <p:tav tm="49930">
                                          <p:val>
                                            <p:fltVal val="0.8587"/>
                                          </p:val>
                                        </p:tav>
                                        <p:tav tm="53250">
                                          <p:val>
                                            <p:fltVal val="0.8515"/>
                                          </p:val>
                                        </p:tav>
                                        <p:tav tm="56580">
                                          <p:val>
                                            <p:fltVal val="0.8447"/>
                                          </p:val>
                                        </p:tav>
                                        <p:tav tm="59900">
                                          <p:val>
                                            <p:fltVal val="0.8383"/>
                                          </p:val>
                                        </p:tav>
                                        <p:tav tm="63220">
                                          <p:val>
                                            <p:fltVal val="0.8324"/>
                                          </p:val>
                                        </p:tav>
                                        <p:tav tm="66540">
                                          <p:val>
                                            <p:fltVal val="0.8269"/>
                                          </p:val>
                                        </p:tav>
                                        <p:tav tm="69870">
                                          <p:val>
                                            <p:fltVal val="0.8219"/>
                                          </p:val>
                                        </p:tav>
                                        <p:tav tm="73190">
                                          <p:val>
                                            <p:fltVal val="0.8174"/>
                                          </p:val>
                                        </p:tav>
                                        <p:tav tm="76510">
                                          <p:val>
                                            <p:fltVal val="0.8134"/>
                                          </p:val>
                                        </p:tav>
                                        <p:tav tm="79830">
                                          <p:val>
                                            <p:fltVal val="0.8099"/>
                                          </p:val>
                                        </p:tav>
                                        <p:tav tm="83160">
                                          <p:val>
                                            <p:fltVal val="0.8069"/>
                                          </p:val>
                                        </p:tav>
                                        <p:tav tm="86480">
                                          <p:val>
                                            <p:fltVal val="0.8044"/>
                                          </p:val>
                                        </p:tav>
                                        <p:tav tm="89800">
                                          <p:val>
                                            <p:fltVal val="0.8025"/>
                                          </p:val>
                                        </p:tav>
                                        <p:tav tm="93120">
                                          <p:val>
                                            <p:fltVal val="0.8011"/>
                                          </p:val>
                                        </p:tav>
                                        <p:tav tm="96450">
                                          <p:val>
                                            <p:fltVal val="0.8003"/>
                                          </p:val>
                                        </p:tav>
                                        <p:tav tm="100000">
                                          <p:val>
                                            <p:fltVal val="0.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9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3330">
                                          <p:val>
                                            <p:fltVal val="0.9895"/>
                                          </p:val>
                                        </p:tav>
                                        <p:tav tm="6660">
                                          <p:val>
                                            <p:fltVal val="0.9791"/>
                                          </p:val>
                                        </p:tav>
                                        <p:tav tm="9990">
                                          <p:val>
                                            <p:fltVal val="0.9687"/>
                                          </p:val>
                                        </p:tav>
                                        <p:tav tm="13320">
                                          <p:val>
                                            <p:fltVal val="0.9584"/>
                                          </p:val>
                                        </p:tav>
                                        <p:tav tm="16650">
                                          <p:val>
                                            <p:fltVal val="0.9482"/>
                                          </p:val>
                                        </p:tav>
                                        <p:tav tm="19970">
                                          <p:val>
                                            <p:fltVal val="0.9382"/>
                                          </p:val>
                                        </p:tav>
                                        <p:tav tm="23290">
                                          <p:val>
                                            <p:fltVal val="0.9284"/>
                                          </p:val>
                                        </p:tav>
                                        <p:tav tm="26620">
                                          <p:val>
                                            <p:fltVal val="0.9187"/>
                                          </p:val>
                                        </p:tav>
                                        <p:tav tm="29950">
                                          <p:val>
                                            <p:fltVal val="0.9093"/>
                                          </p:val>
                                        </p:tav>
                                        <p:tav tm="33280">
                                          <p:val>
                                            <p:fltVal val="0.9001"/>
                                          </p:val>
                                        </p:tav>
                                        <p:tav tm="36610">
                                          <p:val>
                                            <p:fltVal val="0.8912"/>
                                          </p:val>
                                        </p:tav>
                                        <p:tav tm="39940">
                                          <p:val>
                                            <p:fltVal val="0.8825"/>
                                          </p:val>
                                        </p:tav>
                                        <p:tav tm="43270">
                                          <p:val>
                                            <p:fltVal val="0.8742"/>
                                          </p:val>
                                        </p:tav>
                                        <p:tav tm="46600">
                                          <p:val>
                                            <p:fltVal val="0.8663"/>
                                          </p:val>
                                        </p:tav>
                                        <p:tav tm="49930">
                                          <p:val>
                                            <p:fltVal val="0.8587"/>
                                          </p:val>
                                        </p:tav>
                                        <p:tav tm="53250">
                                          <p:val>
                                            <p:fltVal val="0.8515"/>
                                          </p:val>
                                        </p:tav>
                                        <p:tav tm="56580">
                                          <p:val>
                                            <p:fltVal val="0.8447"/>
                                          </p:val>
                                        </p:tav>
                                        <p:tav tm="59900">
                                          <p:val>
                                            <p:fltVal val="0.8383"/>
                                          </p:val>
                                        </p:tav>
                                        <p:tav tm="63220">
                                          <p:val>
                                            <p:fltVal val="0.8324"/>
                                          </p:val>
                                        </p:tav>
                                        <p:tav tm="66540">
                                          <p:val>
                                            <p:fltVal val="0.8269"/>
                                          </p:val>
                                        </p:tav>
                                        <p:tav tm="69870">
                                          <p:val>
                                            <p:fltVal val="0.8219"/>
                                          </p:val>
                                        </p:tav>
                                        <p:tav tm="73190">
                                          <p:val>
                                            <p:fltVal val="0.8174"/>
                                          </p:val>
                                        </p:tav>
                                        <p:tav tm="76510">
                                          <p:val>
                                            <p:fltVal val="0.8134"/>
                                          </p:val>
                                        </p:tav>
                                        <p:tav tm="79830">
                                          <p:val>
                                            <p:fltVal val="0.8099"/>
                                          </p:val>
                                        </p:tav>
                                        <p:tav tm="83160">
                                          <p:val>
                                            <p:fltVal val="0.8069"/>
                                          </p:val>
                                        </p:tav>
                                        <p:tav tm="86480">
                                          <p:val>
                                            <p:fltVal val="0.8044"/>
                                          </p:val>
                                        </p:tav>
                                        <p:tav tm="89800">
                                          <p:val>
                                            <p:fltVal val="0.8025"/>
                                          </p:val>
                                        </p:tav>
                                        <p:tav tm="93120">
                                          <p:val>
                                            <p:fltVal val="0.8011"/>
                                          </p:val>
                                        </p:tav>
                                        <p:tav tm="96450">
                                          <p:val>
                                            <p:fltVal val="0.8003"/>
                                          </p:val>
                                        </p:tav>
                                        <p:tav tm="100000">
                                          <p:val>
                                            <p:fltVal val="0.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50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3330">
                                          <p:val>
                                            <p:fltVal val="0.9895"/>
                                          </p:val>
                                        </p:tav>
                                        <p:tav tm="6660">
                                          <p:val>
                                            <p:fltVal val="0.9791"/>
                                          </p:val>
                                        </p:tav>
                                        <p:tav tm="9990">
                                          <p:val>
                                            <p:fltVal val="0.9687"/>
                                          </p:val>
                                        </p:tav>
                                        <p:tav tm="13320">
                                          <p:val>
                                            <p:fltVal val="0.9584"/>
                                          </p:val>
                                        </p:tav>
                                        <p:tav tm="16650">
                                          <p:val>
                                            <p:fltVal val="0.9482"/>
                                          </p:val>
                                        </p:tav>
                                        <p:tav tm="19970">
                                          <p:val>
                                            <p:fltVal val="0.9382"/>
                                          </p:val>
                                        </p:tav>
                                        <p:tav tm="23290">
                                          <p:val>
                                            <p:fltVal val="0.9284"/>
                                          </p:val>
                                        </p:tav>
                                        <p:tav tm="26620">
                                          <p:val>
                                            <p:fltVal val="0.9187"/>
                                          </p:val>
                                        </p:tav>
                                        <p:tav tm="29950">
                                          <p:val>
                                            <p:fltVal val="0.9093"/>
                                          </p:val>
                                        </p:tav>
                                        <p:tav tm="33280">
                                          <p:val>
                                            <p:fltVal val="0.9001"/>
                                          </p:val>
                                        </p:tav>
                                        <p:tav tm="36610">
                                          <p:val>
                                            <p:fltVal val="0.8912"/>
                                          </p:val>
                                        </p:tav>
                                        <p:tav tm="39940">
                                          <p:val>
                                            <p:fltVal val="0.8825"/>
                                          </p:val>
                                        </p:tav>
                                        <p:tav tm="43270">
                                          <p:val>
                                            <p:fltVal val="0.8742"/>
                                          </p:val>
                                        </p:tav>
                                        <p:tav tm="46600">
                                          <p:val>
                                            <p:fltVal val="0.8663"/>
                                          </p:val>
                                        </p:tav>
                                        <p:tav tm="49930">
                                          <p:val>
                                            <p:fltVal val="0.8587"/>
                                          </p:val>
                                        </p:tav>
                                        <p:tav tm="53250">
                                          <p:val>
                                            <p:fltVal val="0.8515"/>
                                          </p:val>
                                        </p:tav>
                                        <p:tav tm="56580">
                                          <p:val>
                                            <p:fltVal val="0.8447"/>
                                          </p:val>
                                        </p:tav>
                                        <p:tav tm="59900">
                                          <p:val>
                                            <p:fltVal val="0.8383"/>
                                          </p:val>
                                        </p:tav>
                                        <p:tav tm="63220">
                                          <p:val>
                                            <p:fltVal val="0.8324"/>
                                          </p:val>
                                        </p:tav>
                                        <p:tav tm="66540">
                                          <p:val>
                                            <p:fltVal val="0.8269"/>
                                          </p:val>
                                        </p:tav>
                                        <p:tav tm="69870">
                                          <p:val>
                                            <p:fltVal val="0.8219"/>
                                          </p:val>
                                        </p:tav>
                                        <p:tav tm="73190">
                                          <p:val>
                                            <p:fltVal val="0.8174"/>
                                          </p:val>
                                        </p:tav>
                                        <p:tav tm="76510">
                                          <p:val>
                                            <p:fltVal val="0.8134"/>
                                          </p:val>
                                        </p:tav>
                                        <p:tav tm="79830">
                                          <p:val>
                                            <p:fltVal val="0.8099"/>
                                          </p:val>
                                        </p:tav>
                                        <p:tav tm="83160">
                                          <p:val>
                                            <p:fltVal val="0.8069"/>
                                          </p:val>
                                        </p:tav>
                                        <p:tav tm="86480">
                                          <p:val>
                                            <p:fltVal val="0.8044"/>
                                          </p:val>
                                        </p:tav>
                                        <p:tav tm="89800">
                                          <p:val>
                                            <p:fltVal val="0.8025"/>
                                          </p:val>
                                        </p:tav>
                                        <p:tav tm="93120">
                                          <p:val>
                                            <p:fltVal val="0.8011"/>
                                          </p:val>
                                        </p:tav>
                                        <p:tav tm="96450">
                                          <p:val>
                                            <p:fltVal val="0.8003"/>
                                          </p:val>
                                        </p:tav>
                                        <p:tav tm="100000">
                                          <p:val>
                                            <p:fltVal val="0.8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3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100000" numSld="3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vol="27273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  <p:bldLst>
      <p:bldP spid="7" grpId="0" build="allAtOnce"/>
      <p:bldP spid="8" grpId="0" uiExpand="1" build="allAtOnce"/>
      <p:bldP spid="9" grpId="0" uiExpand="1" build="allAtOnce"/>
      <p:bldP spid="11" grpId="0" animBg="1"/>
      <p:bldP spid="63" grpId="0" animBg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文字logo">
            <a:extLst>
              <a:ext uri="{FF2B5EF4-FFF2-40B4-BE49-F238E27FC236}">
                <a16:creationId xmlns:a16="http://schemas.microsoft.com/office/drawing/2014/main" id="{256F2A48-E8AA-4B7F-8874-CB61C0F51E63}"/>
              </a:ext>
            </a:extLst>
          </p:cNvPr>
          <p:cNvGrpSpPr/>
          <p:nvPr/>
        </p:nvGrpSpPr>
        <p:grpSpPr>
          <a:xfrm>
            <a:off x="5499100" y="2819650"/>
            <a:ext cx="3125788" cy="1218700"/>
            <a:chOff x="5441950" y="2805113"/>
            <a:chExt cx="3125788" cy="1218700"/>
          </a:xfrm>
        </p:grpSpPr>
        <p:sp>
          <p:nvSpPr>
            <p:cNvPr id="5" name="PA_任意多边形 5">
              <a:extLst>
                <a:ext uri="{FF2B5EF4-FFF2-40B4-BE49-F238E27FC236}">
                  <a16:creationId xmlns:a16="http://schemas.microsoft.com/office/drawing/2014/main" id="{145D7C26-FE9B-4335-9CE6-07E7BF06D786}"/>
                </a:ext>
              </a:extLst>
            </p:cNvPr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5441950" y="3702040"/>
              <a:ext cx="324943" cy="321773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39 w 54"/>
                <a:gd name="T21" fmla="*/ 30 h 53"/>
                <a:gd name="T22" fmla="*/ 54 w 54"/>
                <a:gd name="T23" fmla="*/ 53 h 53"/>
                <a:gd name="T24" fmla="*/ 52 w 54"/>
                <a:gd name="T25" fmla="*/ 53 h 53"/>
                <a:gd name="T26" fmla="*/ 36 w 54"/>
                <a:gd name="T27" fmla="*/ 30 h 53"/>
                <a:gd name="T28" fmla="*/ 2 w 54"/>
                <a:gd name="T29" fmla="*/ 30 h 53"/>
                <a:gd name="T30" fmla="*/ 2 w 54"/>
                <a:gd name="T31" fmla="*/ 53 h 53"/>
                <a:gd name="T32" fmla="*/ 0 w 54"/>
                <a:gd name="T33" fmla="*/ 53 h 53"/>
                <a:gd name="T34" fmla="*/ 0 w 54"/>
                <a:gd name="T35" fmla="*/ 0 h 53"/>
                <a:gd name="T36" fmla="*/ 44 w 54"/>
                <a:gd name="T37" fmla="*/ 27 h 53"/>
                <a:gd name="T38" fmla="*/ 48 w 54"/>
                <a:gd name="T39" fmla="*/ 24 h 53"/>
                <a:gd name="T40" fmla="*/ 51 w 54"/>
                <a:gd name="T41" fmla="*/ 20 h 53"/>
                <a:gd name="T42" fmla="*/ 52 w 54"/>
                <a:gd name="T43" fmla="*/ 15 h 53"/>
                <a:gd name="T44" fmla="*/ 51 w 54"/>
                <a:gd name="T45" fmla="*/ 10 h 53"/>
                <a:gd name="T46" fmla="*/ 48 w 54"/>
                <a:gd name="T47" fmla="*/ 6 h 53"/>
                <a:gd name="T48" fmla="*/ 44 w 54"/>
                <a:gd name="T49" fmla="*/ 3 h 53"/>
                <a:gd name="T50" fmla="*/ 39 w 54"/>
                <a:gd name="T51" fmla="*/ 2 h 53"/>
                <a:gd name="T52" fmla="*/ 2 w 54"/>
                <a:gd name="T53" fmla="*/ 2 h 53"/>
                <a:gd name="T54" fmla="*/ 2 w 54"/>
                <a:gd name="T55" fmla="*/ 28 h 53"/>
                <a:gd name="T56" fmla="*/ 39 w 54"/>
                <a:gd name="T57" fmla="*/ 28 h 53"/>
                <a:gd name="T58" fmla="*/ 44 w 54"/>
                <a:gd name="T5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4" y="27"/>
                  </a:move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1" y="28"/>
                    <a:pt x="42" y="27"/>
                    <a:pt x="44" y="27"/>
                  </a:cubicBezTo>
                  <a:close/>
                </a:path>
              </a:pathLst>
            </a:custGeom>
            <a:solidFill>
              <a:srgbClr val="900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PA_任意多边形 6">
              <a:extLst>
                <a:ext uri="{FF2B5EF4-FFF2-40B4-BE49-F238E27FC236}">
                  <a16:creationId xmlns:a16="http://schemas.microsoft.com/office/drawing/2014/main" id="{577F36A6-89EE-45DC-88F9-75C9E73B9296}"/>
                </a:ext>
              </a:extLst>
            </p:cNvPr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5784328" y="3702040"/>
              <a:ext cx="326527" cy="321773"/>
            </a:xfrm>
            <a:custGeom>
              <a:avLst/>
              <a:gdLst>
                <a:gd name="T0" fmla="*/ 206 w 206"/>
                <a:gd name="T1" fmla="*/ 203 h 203"/>
                <a:gd name="T2" fmla="*/ 198 w 206"/>
                <a:gd name="T3" fmla="*/ 203 h 203"/>
                <a:gd name="T4" fmla="*/ 190 w 206"/>
                <a:gd name="T5" fmla="*/ 188 h 203"/>
                <a:gd name="T6" fmla="*/ 15 w 206"/>
                <a:gd name="T7" fmla="*/ 188 h 203"/>
                <a:gd name="T8" fmla="*/ 8 w 206"/>
                <a:gd name="T9" fmla="*/ 203 h 203"/>
                <a:gd name="T10" fmla="*/ 0 w 206"/>
                <a:gd name="T11" fmla="*/ 203 h 203"/>
                <a:gd name="T12" fmla="*/ 99 w 206"/>
                <a:gd name="T13" fmla="*/ 0 h 203"/>
                <a:gd name="T14" fmla="*/ 107 w 206"/>
                <a:gd name="T15" fmla="*/ 0 h 203"/>
                <a:gd name="T16" fmla="*/ 206 w 206"/>
                <a:gd name="T17" fmla="*/ 203 h 203"/>
                <a:gd name="T18" fmla="*/ 206 w 206"/>
                <a:gd name="T19" fmla="*/ 203 h 203"/>
                <a:gd name="T20" fmla="*/ 19 w 206"/>
                <a:gd name="T21" fmla="*/ 180 h 203"/>
                <a:gd name="T22" fmla="*/ 187 w 206"/>
                <a:gd name="T23" fmla="*/ 180 h 203"/>
                <a:gd name="T24" fmla="*/ 103 w 206"/>
                <a:gd name="T25" fmla="*/ 12 h 203"/>
                <a:gd name="T26" fmla="*/ 19 w 206"/>
                <a:gd name="T27" fmla="*/ 180 h 203"/>
                <a:gd name="T28" fmla="*/ 19 w 206"/>
                <a:gd name="T29" fmla="*/ 18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6" h="203">
                  <a:moveTo>
                    <a:pt x="206" y="203"/>
                  </a:moveTo>
                  <a:lnTo>
                    <a:pt x="198" y="203"/>
                  </a:lnTo>
                  <a:lnTo>
                    <a:pt x="190" y="188"/>
                  </a:lnTo>
                  <a:lnTo>
                    <a:pt x="15" y="188"/>
                  </a:lnTo>
                  <a:lnTo>
                    <a:pt x="8" y="203"/>
                  </a:lnTo>
                  <a:lnTo>
                    <a:pt x="0" y="203"/>
                  </a:lnTo>
                  <a:lnTo>
                    <a:pt x="99" y="0"/>
                  </a:lnTo>
                  <a:lnTo>
                    <a:pt x="107" y="0"/>
                  </a:lnTo>
                  <a:lnTo>
                    <a:pt x="206" y="203"/>
                  </a:lnTo>
                  <a:lnTo>
                    <a:pt x="206" y="203"/>
                  </a:lnTo>
                  <a:close/>
                  <a:moveTo>
                    <a:pt x="19" y="180"/>
                  </a:moveTo>
                  <a:lnTo>
                    <a:pt x="187" y="180"/>
                  </a:lnTo>
                  <a:lnTo>
                    <a:pt x="103" y="12"/>
                  </a:lnTo>
                  <a:lnTo>
                    <a:pt x="19" y="180"/>
                  </a:lnTo>
                  <a:lnTo>
                    <a:pt x="19" y="180"/>
                  </a:lnTo>
                  <a:close/>
                </a:path>
              </a:pathLst>
            </a:custGeom>
            <a:solidFill>
              <a:srgbClr val="900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PA_任意多边形 7">
              <a:extLst>
                <a:ext uri="{FF2B5EF4-FFF2-40B4-BE49-F238E27FC236}">
                  <a16:creationId xmlns:a16="http://schemas.microsoft.com/office/drawing/2014/main" id="{37F63BAD-7805-4B21-B809-C7604A382FC0}"/>
                </a:ext>
              </a:extLst>
            </p:cNvPr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6128292" y="3702040"/>
              <a:ext cx="324943" cy="321773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2 w 54"/>
                <a:gd name="T21" fmla="*/ 30 h 53"/>
                <a:gd name="T22" fmla="*/ 2 w 54"/>
                <a:gd name="T23" fmla="*/ 53 h 53"/>
                <a:gd name="T24" fmla="*/ 0 w 54"/>
                <a:gd name="T25" fmla="*/ 53 h 53"/>
                <a:gd name="T26" fmla="*/ 0 w 54"/>
                <a:gd name="T27" fmla="*/ 0 h 53"/>
                <a:gd name="T28" fmla="*/ 39 w 54"/>
                <a:gd name="T29" fmla="*/ 28 h 53"/>
                <a:gd name="T30" fmla="*/ 44 w 54"/>
                <a:gd name="T31" fmla="*/ 27 h 53"/>
                <a:gd name="T32" fmla="*/ 48 w 54"/>
                <a:gd name="T33" fmla="*/ 24 h 53"/>
                <a:gd name="T34" fmla="*/ 51 w 54"/>
                <a:gd name="T35" fmla="*/ 20 h 53"/>
                <a:gd name="T36" fmla="*/ 52 w 54"/>
                <a:gd name="T37" fmla="*/ 15 h 53"/>
                <a:gd name="T38" fmla="*/ 51 w 54"/>
                <a:gd name="T39" fmla="*/ 10 h 53"/>
                <a:gd name="T40" fmla="*/ 48 w 54"/>
                <a:gd name="T41" fmla="*/ 6 h 53"/>
                <a:gd name="T42" fmla="*/ 44 w 54"/>
                <a:gd name="T43" fmla="*/ 3 h 53"/>
                <a:gd name="T44" fmla="*/ 39 w 54"/>
                <a:gd name="T45" fmla="*/ 2 h 53"/>
                <a:gd name="T46" fmla="*/ 2 w 54"/>
                <a:gd name="T47" fmla="*/ 2 h 53"/>
                <a:gd name="T48" fmla="*/ 2 w 54"/>
                <a:gd name="T49" fmla="*/ 28 h 53"/>
                <a:gd name="T50" fmla="*/ 39 w 54"/>
                <a:gd name="T51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9" y="28"/>
                  </a:moveTo>
                  <a:cubicBezTo>
                    <a:pt x="41" y="28"/>
                    <a:pt x="42" y="27"/>
                    <a:pt x="44" y="27"/>
                  </a:cubicBez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lose/>
                </a:path>
              </a:pathLst>
            </a:custGeom>
            <a:solidFill>
              <a:srgbClr val="900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PA_任意多边形 8">
              <a:extLst>
                <a:ext uri="{FF2B5EF4-FFF2-40B4-BE49-F238E27FC236}">
                  <a16:creationId xmlns:a16="http://schemas.microsoft.com/office/drawing/2014/main" id="{322FD8A3-9523-492B-BBD8-D2DD4C587CB5}"/>
                </a:ext>
              </a:extLst>
            </p:cNvPr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6472255" y="3702040"/>
              <a:ext cx="4756" cy="321773"/>
            </a:xfrm>
            <a:custGeom>
              <a:avLst/>
              <a:gdLst>
                <a:gd name="T0" fmla="*/ 0 w 3"/>
                <a:gd name="T1" fmla="*/ 0 h 203"/>
                <a:gd name="T2" fmla="*/ 0 w 3"/>
                <a:gd name="T3" fmla="*/ 203 h 203"/>
                <a:gd name="T4" fmla="*/ 3 w 3"/>
                <a:gd name="T5" fmla="*/ 203 h 203"/>
                <a:gd name="T6" fmla="*/ 3 w 3"/>
                <a:gd name="T7" fmla="*/ 0 h 203"/>
                <a:gd name="T8" fmla="*/ 0 w 3"/>
                <a:gd name="T9" fmla="*/ 0 h 203"/>
                <a:gd name="T10" fmla="*/ 0 w 3"/>
                <a:gd name="T11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03">
                  <a:moveTo>
                    <a:pt x="0" y="0"/>
                  </a:moveTo>
                  <a:lnTo>
                    <a:pt x="0" y="203"/>
                  </a:lnTo>
                  <a:lnTo>
                    <a:pt x="3" y="20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0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PA_任意多边形 9">
              <a:extLst>
                <a:ext uri="{FF2B5EF4-FFF2-40B4-BE49-F238E27FC236}">
                  <a16:creationId xmlns:a16="http://schemas.microsoft.com/office/drawing/2014/main" id="{B17BE7C6-7EAA-4258-BDAF-29BB212D10A5}"/>
                </a:ext>
              </a:extLst>
            </p:cNvPr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6507127" y="3702040"/>
              <a:ext cx="331283" cy="321773"/>
            </a:xfrm>
            <a:custGeom>
              <a:avLst/>
              <a:gdLst>
                <a:gd name="T0" fmla="*/ 0 w 55"/>
                <a:gd name="T1" fmla="*/ 0 h 53"/>
                <a:gd name="T2" fmla="*/ 28 w 55"/>
                <a:gd name="T3" fmla="*/ 0 h 53"/>
                <a:gd name="T4" fmla="*/ 38 w 55"/>
                <a:gd name="T5" fmla="*/ 2 h 53"/>
                <a:gd name="T6" fmla="*/ 47 w 55"/>
                <a:gd name="T7" fmla="*/ 8 h 53"/>
                <a:gd name="T8" fmla="*/ 53 w 55"/>
                <a:gd name="T9" fmla="*/ 16 h 53"/>
                <a:gd name="T10" fmla="*/ 55 w 55"/>
                <a:gd name="T11" fmla="*/ 26 h 53"/>
                <a:gd name="T12" fmla="*/ 53 w 55"/>
                <a:gd name="T13" fmla="*/ 37 h 53"/>
                <a:gd name="T14" fmla="*/ 47 w 55"/>
                <a:gd name="T15" fmla="*/ 45 h 53"/>
                <a:gd name="T16" fmla="*/ 38 w 55"/>
                <a:gd name="T17" fmla="*/ 51 h 53"/>
                <a:gd name="T18" fmla="*/ 28 w 55"/>
                <a:gd name="T19" fmla="*/ 53 h 53"/>
                <a:gd name="T20" fmla="*/ 0 w 55"/>
                <a:gd name="T21" fmla="*/ 53 h 53"/>
                <a:gd name="T22" fmla="*/ 0 w 55"/>
                <a:gd name="T23" fmla="*/ 0 h 53"/>
                <a:gd name="T24" fmla="*/ 28 w 55"/>
                <a:gd name="T25" fmla="*/ 51 h 53"/>
                <a:gd name="T26" fmla="*/ 38 w 55"/>
                <a:gd name="T27" fmla="*/ 49 h 53"/>
                <a:gd name="T28" fmla="*/ 45 w 55"/>
                <a:gd name="T29" fmla="*/ 44 h 53"/>
                <a:gd name="T30" fmla="*/ 51 w 55"/>
                <a:gd name="T31" fmla="*/ 36 h 53"/>
                <a:gd name="T32" fmla="*/ 53 w 55"/>
                <a:gd name="T33" fmla="*/ 26 h 53"/>
                <a:gd name="T34" fmla="*/ 51 w 55"/>
                <a:gd name="T35" fmla="*/ 17 h 53"/>
                <a:gd name="T36" fmla="*/ 45 w 55"/>
                <a:gd name="T37" fmla="*/ 9 h 53"/>
                <a:gd name="T38" fmla="*/ 38 w 55"/>
                <a:gd name="T39" fmla="*/ 4 h 53"/>
                <a:gd name="T40" fmla="*/ 28 w 55"/>
                <a:gd name="T41" fmla="*/ 2 h 53"/>
                <a:gd name="T42" fmla="*/ 3 w 55"/>
                <a:gd name="T43" fmla="*/ 2 h 53"/>
                <a:gd name="T44" fmla="*/ 3 w 55"/>
                <a:gd name="T45" fmla="*/ 51 h 53"/>
                <a:gd name="T46" fmla="*/ 28 w 55"/>
                <a:gd name="T4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53">
                  <a:moveTo>
                    <a:pt x="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5" y="0"/>
                    <a:pt x="38" y="2"/>
                  </a:cubicBezTo>
                  <a:cubicBezTo>
                    <a:pt x="42" y="3"/>
                    <a:pt x="44" y="5"/>
                    <a:pt x="47" y="8"/>
                  </a:cubicBezTo>
                  <a:cubicBezTo>
                    <a:pt x="49" y="10"/>
                    <a:pt x="51" y="13"/>
                    <a:pt x="53" y="16"/>
                  </a:cubicBezTo>
                  <a:cubicBezTo>
                    <a:pt x="54" y="19"/>
                    <a:pt x="55" y="23"/>
                    <a:pt x="55" y="26"/>
                  </a:cubicBezTo>
                  <a:cubicBezTo>
                    <a:pt x="55" y="30"/>
                    <a:pt x="54" y="34"/>
                    <a:pt x="53" y="37"/>
                  </a:cubicBezTo>
                  <a:cubicBezTo>
                    <a:pt x="51" y="40"/>
                    <a:pt x="49" y="43"/>
                    <a:pt x="47" y="45"/>
                  </a:cubicBezTo>
                  <a:cubicBezTo>
                    <a:pt x="44" y="48"/>
                    <a:pt x="42" y="50"/>
                    <a:pt x="38" y="51"/>
                  </a:cubicBezTo>
                  <a:cubicBezTo>
                    <a:pt x="35" y="53"/>
                    <a:pt x="31" y="53"/>
                    <a:pt x="2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8" y="51"/>
                  </a:moveTo>
                  <a:cubicBezTo>
                    <a:pt x="31" y="51"/>
                    <a:pt x="34" y="50"/>
                    <a:pt x="38" y="49"/>
                  </a:cubicBezTo>
                  <a:cubicBezTo>
                    <a:pt x="41" y="48"/>
                    <a:pt x="43" y="46"/>
                    <a:pt x="45" y="44"/>
                  </a:cubicBezTo>
                  <a:cubicBezTo>
                    <a:pt x="48" y="42"/>
                    <a:pt x="49" y="39"/>
                    <a:pt x="51" y="36"/>
                  </a:cubicBezTo>
                  <a:cubicBezTo>
                    <a:pt x="52" y="33"/>
                    <a:pt x="53" y="30"/>
                    <a:pt x="53" y="26"/>
                  </a:cubicBezTo>
                  <a:cubicBezTo>
                    <a:pt x="53" y="23"/>
                    <a:pt x="52" y="20"/>
                    <a:pt x="51" y="17"/>
                  </a:cubicBezTo>
                  <a:cubicBezTo>
                    <a:pt x="49" y="14"/>
                    <a:pt x="48" y="11"/>
                    <a:pt x="45" y="9"/>
                  </a:cubicBezTo>
                  <a:cubicBezTo>
                    <a:pt x="43" y="7"/>
                    <a:pt x="41" y="5"/>
                    <a:pt x="38" y="4"/>
                  </a:cubicBezTo>
                  <a:cubicBezTo>
                    <a:pt x="34" y="3"/>
                    <a:pt x="31" y="2"/>
                    <a:pt x="2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8" y="51"/>
                    <a:pt x="28" y="51"/>
                    <a:pt x="28" y="51"/>
                  </a:cubicBezTo>
                  <a:close/>
                </a:path>
              </a:pathLst>
            </a:custGeom>
            <a:solidFill>
              <a:srgbClr val="900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PA_任意多边形 10">
              <a:extLst>
                <a:ext uri="{FF2B5EF4-FFF2-40B4-BE49-F238E27FC236}">
                  <a16:creationId xmlns:a16="http://schemas.microsoft.com/office/drawing/2014/main" id="{B9F9ABA4-18AC-4CE6-A1A7-465EE8619B68}"/>
                </a:ext>
              </a:extLst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6857431" y="3702040"/>
              <a:ext cx="331283" cy="321773"/>
            </a:xfrm>
            <a:custGeom>
              <a:avLst/>
              <a:gdLst>
                <a:gd name="T0" fmla="*/ 0 w 209"/>
                <a:gd name="T1" fmla="*/ 0 h 203"/>
                <a:gd name="T2" fmla="*/ 209 w 209"/>
                <a:gd name="T3" fmla="*/ 0 h 203"/>
                <a:gd name="T4" fmla="*/ 209 w 209"/>
                <a:gd name="T5" fmla="*/ 8 h 203"/>
                <a:gd name="T6" fmla="*/ 7 w 209"/>
                <a:gd name="T7" fmla="*/ 8 h 203"/>
                <a:gd name="T8" fmla="*/ 7 w 209"/>
                <a:gd name="T9" fmla="*/ 96 h 203"/>
                <a:gd name="T10" fmla="*/ 201 w 209"/>
                <a:gd name="T11" fmla="*/ 96 h 203"/>
                <a:gd name="T12" fmla="*/ 201 w 209"/>
                <a:gd name="T13" fmla="*/ 107 h 203"/>
                <a:gd name="T14" fmla="*/ 7 w 209"/>
                <a:gd name="T15" fmla="*/ 107 h 203"/>
                <a:gd name="T16" fmla="*/ 7 w 209"/>
                <a:gd name="T17" fmla="*/ 195 h 203"/>
                <a:gd name="T18" fmla="*/ 209 w 209"/>
                <a:gd name="T19" fmla="*/ 195 h 203"/>
                <a:gd name="T20" fmla="*/ 209 w 209"/>
                <a:gd name="T21" fmla="*/ 203 h 203"/>
                <a:gd name="T22" fmla="*/ 0 w 209"/>
                <a:gd name="T23" fmla="*/ 203 h 203"/>
                <a:gd name="T24" fmla="*/ 0 w 209"/>
                <a:gd name="T25" fmla="*/ 0 h 203"/>
                <a:gd name="T26" fmla="*/ 0 w 209"/>
                <a:gd name="T2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9" h="203">
                  <a:moveTo>
                    <a:pt x="0" y="0"/>
                  </a:moveTo>
                  <a:lnTo>
                    <a:pt x="209" y="0"/>
                  </a:lnTo>
                  <a:lnTo>
                    <a:pt x="209" y="8"/>
                  </a:lnTo>
                  <a:lnTo>
                    <a:pt x="7" y="8"/>
                  </a:lnTo>
                  <a:lnTo>
                    <a:pt x="7" y="96"/>
                  </a:lnTo>
                  <a:lnTo>
                    <a:pt x="201" y="96"/>
                  </a:lnTo>
                  <a:lnTo>
                    <a:pt x="201" y="107"/>
                  </a:lnTo>
                  <a:lnTo>
                    <a:pt x="7" y="107"/>
                  </a:lnTo>
                  <a:lnTo>
                    <a:pt x="7" y="195"/>
                  </a:lnTo>
                  <a:lnTo>
                    <a:pt x="209" y="195"/>
                  </a:lnTo>
                  <a:lnTo>
                    <a:pt x="209" y="203"/>
                  </a:lnTo>
                  <a:lnTo>
                    <a:pt x="0" y="20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0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PA_任意多边形 11">
              <a:extLst>
                <a:ext uri="{FF2B5EF4-FFF2-40B4-BE49-F238E27FC236}">
                  <a16:creationId xmlns:a16="http://schemas.microsoft.com/office/drawing/2014/main" id="{2A24C4F5-0593-4D96-B792-7958B9844D79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7195054" y="3695700"/>
              <a:ext cx="637204" cy="328113"/>
            </a:xfrm>
            <a:custGeom>
              <a:avLst/>
              <a:gdLst>
                <a:gd name="T0" fmla="*/ 104 w 106"/>
                <a:gd name="T1" fmla="*/ 27 h 54"/>
                <a:gd name="T2" fmla="*/ 102 w 106"/>
                <a:gd name="T3" fmla="*/ 17 h 54"/>
                <a:gd name="T4" fmla="*/ 97 w 106"/>
                <a:gd name="T5" fmla="*/ 9 h 54"/>
                <a:gd name="T6" fmla="*/ 89 w 106"/>
                <a:gd name="T7" fmla="*/ 4 h 54"/>
                <a:gd name="T8" fmla="*/ 79 w 106"/>
                <a:gd name="T9" fmla="*/ 2 h 54"/>
                <a:gd name="T10" fmla="*/ 71 w 106"/>
                <a:gd name="T11" fmla="*/ 4 h 54"/>
                <a:gd name="T12" fmla="*/ 63 w 106"/>
                <a:gd name="T13" fmla="*/ 9 h 54"/>
                <a:gd name="T14" fmla="*/ 58 w 106"/>
                <a:gd name="T15" fmla="*/ 16 h 54"/>
                <a:gd name="T16" fmla="*/ 55 w 106"/>
                <a:gd name="T17" fmla="*/ 27 h 54"/>
                <a:gd name="T18" fmla="*/ 52 w 106"/>
                <a:gd name="T19" fmla="*/ 39 h 54"/>
                <a:gd name="T20" fmla="*/ 46 w 106"/>
                <a:gd name="T21" fmla="*/ 47 h 54"/>
                <a:gd name="T22" fmla="*/ 38 w 106"/>
                <a:gd name="T23" fmla="*/ 53 h 54"/>
                <a:gd name="T24" fmla="*/ 27 w 106"/>
                <a:gd name="T25" fmla="*/ 54 h 54"/>
                <a:gd name="T26" fmla="*/ 17 w 106"/>
                <a:gd name="T27" fmla="*/ 52 h 54"/>
                <a:gd name="T28" fmla="*/ 8 w 106"/>
                <a:gd name="T29" fmla="*/ 46 h 54"/>
                <a:gd name="T30" fmla="*/ 2 w 106"/>
                <a:gd name="T31" fmla="*/ 38 h 54"/>
                <a:gd name="T32" fmla="*/ 0 w 106"/>
                <a:gd name="T33" fmla="*/ 27 h 54"/>
                <a:gd name="T34" fmla="*/ 2 w 106"/>
                <a:gd name="T35" fmla="*/ 17 h 54"/>
                <a:gd name="T36" fmla="*/ 8 w 106"/>
                <a:gd name="T37" fmla="*/ 8 h 54"/>
                <a:gd name="T38" fmla="*/ 17 w 106"/>
                <a:gd name="T39" fmla="*/ 2 h 54"/>
                <a:gd name="T40" fmla="*/ 27 w 106"/>
                <a:gd name="T41" fmla="*/ 0 h 54"/>
                <a:gd name="T42" fmla="*/ 27 w 106"/>
                <a:gd name="T43" fmla="*/ 2 h 54"/>
                <a:gd name="T44" fmla="*/ 17 w 106"/>
                <a:gd name="T45" fmla="*/ 4 h 54"/>
                <a:gd name="T46" fmla="*/ 10 w 106"/>
                <a:gd name="T47" fmla="*/ 9 h 54"/>
                <a:gd name="T48" fmla="*/ 4 w 106"/>
                <a:gd name="T49" fmla="*/ 17 h 54"/>
                <a:gd name="T50" fmla="*/ 2 w 106"/>
                <a:gd name="T51" fmla="*/ 27 h 54"/>
                <a:gd name="T52" fmla="*/ 4 w 106"/>
                <a:gd name="T53" fmla="*/ 37 h 54"/>
                <a:gd name="T54" fmla="*/ 10 w 106"/>
                <a:gd name="T55" fmla="*/ 45 h 54"/>
                <a:gd name="T56" fmla="*/ 17 w 106"/>
                <a:gd name="T57" fmla="*/ 50 h 54"/>
                <a:gd name="T58" fmla="*/ 27 w 106"/>
                <a:gd name="T59" fmla="*/ 52 h 54"/>
                <a:gd name="T60" fmla="*/ 37 w 106"/>
                <a:gd name="T61" fmla="*/ 50 h 54"/>
                <a:gd name="T62" fmla="*/ 44 w 106"/>
                <a:gd name="T63" fmla="*/ 45 h 54"/>
                <a:gd name="T64" fmla="*/ 49 w 106"/>
                <a:gd name="T65" fmla="*/ 38 h 54"/>
                <a:gd name="T66" fmla="*/ 52 w 106"/>
                <a:gd name="T67" fmla="*/ 27 h 54"/>
                <a:gd name="T68" fmla="*/ 55 w 106"/>
                <a:gd name="T69" fmla="*/ 16 h 54"/>
                <a:gd name="T70" fmla="*/ 61 w 106"/>
                <a:gd name="T71" fmla="*/ 7 h 54"/>
                <a:gd name="T72" fmla="*/ 69 w 106"/>
                <a:gd name="T73" fmla="*/ 2 h 54"/>
                <a:gd name="T74" fmla="*/ 79 w 106"/>
                <a:gd name="T75" fmla="*/ 0 h 54"/>
                <a:gd name="T76" fmla="*/ 90 w 106"/>
                <a:gd name="T77" fmla="*/ 2 h 54"/>
                <a:gd name="T78" fmla="*/ 98 w 106"/>
                <a:gd name="T79" fmla="*/ 8 h 54"/>
                <a:gd name="T80" fmla="*/ 104 w 106"/>
                <a:gd name="T81" fmla="*/ 17 h 54"/>
                <a:gd name="T82" fmla="*/ 106 w 106"/>
                <a:gd name="T83" fmla="*/ 27 h 54"/>
                <a:gd name="T84" fmla="*/ 105 w 106"/>
                <a:gd name="T85" fmla="*/ 35 h 54"/>
                <a:gd name="T86" fmla="*/ 102 w 106"/>
                <a:gd name="T87" fmla="*/ 42 h 54"/>
                <a:gd name="T88" fmla="*/ 97 w 106"/>
                <a:gd name="T89" fmla="*/ 48 h 54"/>
                <a:gd name="T90" fmla="*/ 91 w 106"/>
                <a:gd name="T91" fmla="*/ 52 h 54"/>
                <a:gd name="T92" fmla="*/ 91 w 106"/>
                <a:gd name="T93" fmla="*/ 50 h 54"/>
                <a:gd name="T94" fmla="*/ 96 w 106"/>
                <a:gd name="T95" fmla="*/ 46 h 54"/>
                <a:gd name="T96" fmla="*/ 100 w 106"/>
                <a:gd name="T97" fmla="*/ 40 h 54"/>
                <a:gd name="T98" fmla="*/ 103 w 106"/>
                <a:gd name="T99" fmla="*/ 34 h 54"/>
                <a:gd name="T100" fmla="*/ 104 w 106"/>
                <a:gd name="T10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54">
                  <a:moveTo>
                    <a:pt x="104" y="27"/>
                  </a:moveTo>
                  <a:cubicBezTo>
                    <a:pt x="104" y="24"/>
                    <a:pt x="104" y="21"/>
                    <a:pt x="102" y="17"/>
                  </a:cubicBezTo>
                  <a:cubicBezTo>
                    <a:pt x="101" y="14"/>
                    <a:pt x="99" y="12"/>
                    <a:pt x="97" y="9"/>
                  </a:cubicBezTo>
                  <a:cubicBezTo>
                    <a:pt x="95" y="7"/>
                    <a:pt x="92" y="5"/>
                    <a:pt x="89" y="4"/>
                  </a:cubicBezTo>
                  <a:cubicBezTo>
                    <a:pt x="86" y="3"/>
                    <a:pt x="83" y="2"/>
                    <a:pt x="79" y="2"/>
                  </a:cubicBezTo>
                  <a:cubicBezTo>
                    <a:pt x="76" y="2"/>
                    <a:pt x="74" y="3"/>
                    <a:pt x="71" y="4"/>
                  </a:cubicBezTo>
                  <a:cubicBezTo>
                    <a:pt x="68" y="5"/>
                    <a:pt x="66" y="6"/>
                    <a:pt x="63" y="9"/>
                  </a:cubicBezTo>
                  <a:cubicBezTo>
                    <a:pt x="61" y="11"/>
                    <a:pt x="59" y="13"/>
                    <a:pt x="58" y="16"/>
                  </a:cubicBezTo>
                  <a:cubicBezTo>
                    <a:pt x="56" y="20"/>
                    <a:pt x="55" y="23"/>
                    <a:pt x="55" y="27"/>
                  </a:cubicBezTo>
                  <a:cubicBezTo>
                    <a:pt x="54" y="31"/>
                    <a:pt x="53" y="35"/>
                    <a:pt x="52" y="39"/>
                  </a:cubicBezTo>
                  <a:cubicBezTo>
                    <a:pt x="50" y="42"/>
                    <a:pt x="48" y="45"/>
                    <a:pt x="46" y="47"/>
                  </a:cubicBezTo>
                  <a:cubicBezTo>
                    <a:pt x="43" y="49"/>
                    <a:pt x="41" y="51"/>
                    <a:pt x="38" y="53"/>
                  </a:cubicBezTo>
                  <a:cubicBezTo>
                    <a:pt x="34" y="54"/>
                    <a:pt x="31" y="54"/>
                    <a:pt x="27" y="54"/>
                  </a:cubicBezTo>
                  <a:cubicBezTo>
                    <a:pt x="24" y="54"/>
                    <a:pt x="20" y="54"/>
                    <a:pt x="17" y="52"/>
                  </a:cubicBezTo>
                  <a:cubicBezTo>
                    <a:pt x="13" y="51"/>
                    <a:pt x="11" y="49"/>
                    <a:pt x="8" y="46"/>
                  </a:cubicBezTo>
                  <a:cubicBezTo>
                    <a:pt x="6" y="44"/>
                    <a:pt x="4" y="41"/>
                    <a:pt x="2" y="38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11" y="5"/>
                    <a:pt x="13" y="4"/>
                    <a:pt x="17" y="2"/>
                  </a:cubicBezTo>
                  <a:cubicBezTo>
                    <a:pt x="20" y="1"/>
                    <a:pt x="24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1" y="3"/>
                    <a:pt x="17" y="4"/>
                  </a:cubicBezTo>
                  <a:cubicBezTo>
                    <a:pt x="14" y="5"/>
                    <a:pt x="12" y="7"/>
                    <a:pt x="10" y="9"/>
                  </a:cubicBezTo>
                  <a:cubicBezTo>
                    <a:pt x="7" y="12"/>
                    <a:pt x="6" y="14"/>
                    <a:pt x="4" y="17"/>
                  </a:cubicBezTo>
                  <a:cubicBezTo>
                    <a:pt x="3" y="20"/>
                    <a:pt x="2" y="24"/>
                    <a:pt x="2" y="27"/>
                  </a:cubicBezTo>
                  <a:cubicBezTo>
                    <a:pt x="2" y="31"/>
                    <a:pt x="3" y="34"/>
                    <a:pt x="4" y="37"/>
                  </a:cubicBezTo>
                  <a:cubicBezTo>
                    <a:pt x="6" y="40"/>
                    <a:pt x="7" y="43"/>
                    <a:pt x="10" y="45"/>
                  </a:cubicBezTo>
                  <a:cubicBezTo>
                    <a:pt x="12" y="47"/>
                    <a:pt x="14" y="49"/>
                    <a:pt x="17" y="50"/>
                  </a:cubicBezTo>
                  <a:cubicBezTo>
                    <a:pt x="21" y="51"/>
                    <a:pt x="24" y="52"/>
                    <a:pt x="27" y="52"/>
                  </a:cubicBezTo>
                  <a:cubicBezTo>
                    <a:pt x="31" y="52"/>
                    <a:pt x="34" y="51"/>
                    <a:pt x="37" y="50"/>
                  </a:cubicBezTo>
                  <a:cubicBezTo>
                    <a:pt x="39" y="49"/>
                    <a:pt x="42" y="48"/>
                    <a:pt x="44" y="45"/>
                  </a:cubicBezTo>
                  <a:cubicBezTo>
                    <a:pt x="46" y="43"/>
                    <a:pt x="48" y="41"/>
                    <a:pt x="49" y="38"/>
                  </a:cubicBezTo>
                  <a:cubicBezTo>
                    <a:pt x="51" y="35"/>
                    <a:pt x="52" y="31"/>
                    <a:pt x="52" y="27"/>
                  </a:cubicBezTo>
                  <a:cubicBezTo>
                    <a:pt x="53" y="23"/>
                    <a:pt x="54" y="19"/>
                    <a:pt x="55" y="16"/>
                  </a:cubicBezTo>
                  <a:cubicBezTo>
                    <a:pt x="57" y="13"/>
                    <a:pt x="59" y="10"/>
                    <a:pt x="61" y="7"/>
                  </a:cubicBezTo>
                  <a:cubicBezTo>
                    <a:pt x="63" y="5"/>
                    <a:pt x="66" y="3"/>
                    <a:pt x="69" y="2"/>
                  </a:cubicBezTo>
                  <a:cubicBezTo>
                    <a:pt x="72" y="1"/>
                    <a:pt x="76" y="0"/>
                    <a:pt x="79" y="0"/>
                  </a:cubicBezTo>
                  <a:cubicBezTo>
                    <a:pt x="83" y="0"/>
                    <a:pt x="87" y="1"/>
                    <a:pt x="90" y="2"/>
                  </a:cubicBezTo>
                  <a:cubicBezTo>
                    <a:pt x="93" y="4"/>
                    <a:pt x="96" y="6"/>
                    <a:pt x="98" y="8"/>
                  </a:cubicBezTo>
                  <a:cubicBezTo>
                    <a:pt x="101" y="10"/>
                    <a:pt x="103" y="13"/>
                    <a:pt x="104" y="17"/>
                  </a:cubicBezTo>
                  <a:cubicBezTo>
                    <a:pt x="106" y="20"/>
                    <a:pt x="106" y="23"/>
                    <a:pt x="106" y="27"/>
                  </a:cubicBezTo>
                  <a:cubicBezTo>
                    <a:pt x="106" y="30"/>
                    <a:pt x="106" y="33"/>
                    <a:pt x="105" y="35"/>
                  </a:cubicBezTo>
                  <a:cubicBezTo>
                    <a:pt x="104" y="38"/>
                    <a:pt x="103" y="40"/>
                    <a:pt x="102" y="42"/>
                  </a:cubicBezTo>
                  <a:cubicBezTo>
                    <a:pt x="101" y="44"/>
                    <a:pt x="99" y="46"/>
                    <a:pt x="97" y="48"/>
                  </a:cubicBezTo>
                  <a:cubicBezTo>
                    <a:pt x="95" y="49"/>
                    <a:pt x="93" y="51"/>
                    <a:pt x="91" y="52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3" y="48"/>
                    <a:pt x="95" y="47"/>
                    <a:pt x="96" y="46"/>
                  </a:cubicBezTo>
                  <a:cubicBezTo>
                    <a:pt x="98" y="44"/>
                    <a:pt x="99" y="42"/>
                    <a:pt x="100" y="40"/>
                  </a:cubicBezTo>
                  <a:cubicBezTo>
                    <a:pt x="102" y="39"/>
                    <a:pt x="103" y="36"/>
                    <a:pt x="103" y="34"/>
                  </a:cubicBezTo>
                  <a:cubicBezTo>
                    <a:pt x="104" y="32"/>
                    <a:pt x="104" y="30"/>
                    <a:pt x="104" y="27"/>
                  </a:cubicBezTo>
                </a:path>
              </a:pathLst>
            </a:custGeom>
            <a:solidFill>
              <a:srgbClr val="900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PA_任意多边形 12">
              <a:extLst>
                <a:ext uri="{FF2B5EF4-FFF2-40B4-BE49-F238E27FC236}">
                  <a16:creationId xmlns:a16="http://schemas.microsoft.com/office/drawing/2014/main" id="{CC78F3EE-0B11-4442-ACB5-5FAB9B4078FC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7857619" y="3702040"/>
              <a:ext cx="11096" cy="321773"/>
            </a:xfrm>
            <a:custGeom>
              <a:avLst/>
              <a:gdLst>
                <a:gd name="T0" fmla="*/ 0 w 7"/>
                <a:gd name="T1" fmla="*/ 0 h 203"/>
                <a:gd name="T2" fmla="*/ 0 w 7"/>
                <a:gd name="T3" fmla="*/ 203 h 203"/>
                <a:gd name="T4" fmla="*/ 7 w 7"/>
                <a:gd name="T5" fmla="*/ 203 h 203"/>
                <a:gd name="T6" fmla="*/ 7 w 7"/>
                <a:gd name="T7" fmla="*/ 0 h 203"/>
                <a:gd name="T8" fmla="*/ 0 w 7"/>
                <a:gd name="T9" fmla="*/ 0 h 203"/>
                <a:gd name="T10" fmla="*/ 0 w 7"/>
                <a:gd name="T11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03">
                  <a:moveTo>
                    <a:pt x="0" y="0"/>
                  </a:moveTo>
                  <a:lnTo>
                    <a:pt x="0" y="203"/>
                  </a:lnTo>
                  <a:lnTo>
                    <a:pt x="7" y="203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0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PA_任意多边形 13">
              <a:extLst>
                <a:ext uri="{FF2B5EF4-FFF2-40B4-BE49-F238E27FC236}">
                  <a16:creationId xmlns:a16="http://schemas.microsoft.com/office/drawing/2014/main" id="{AF082E08-D468-498C-AD05-43B0C10DFACB}"/>
                </a:ext>
              </a:extLst>
            </p:cNvPr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7898831" y="3695700"/>
              <a:ext cx="324943" cy="328113"/>
            </a:xfrm>
            <a:custGeom>
              <a:avLst/>
              <a:gdLst>
                <a:gd name="T0" fmla="*/ 4 w 54"/>
                <a:gd name="T1" fmla="*/ 37 h 54"/>
                <a:gd name="T2" fmla="*/ 9 w 54"/>
                <a:gd name="T3" fmla="*/ 45 h 54"/>
                <a:gd name="T4" fmla="*/ 17 w 54"/>
                <a:gd name="T5" fmla="*/ 50 h 54"/>
                <a:gd name="T6" fmla="*/ 27 w 54"/>
                <a:gd name="T7" fmla="*/ 52 h 54"/>
                <a:gd name="T8" fmla="*/ 36 w 54"/>
                <a:gd name="T9" fmla="*/ 50 h 54"/>
                <a:gd name="T10" fmla="*/ 44 w 54"/>
                <a:gd name="T11" fmla="*/ 45 h 54"/>
                <a:gd name="T12" fmla="*/ 50 w 54"/>
                <a:gd name="T13" fmla="*/ 37 h 54"/>
                <a:gd name="T14" fmla="*/ 52 w 54"/>
                <a:gd name="T15" fmla="*/ 27 h 54"/>
                <a:gd name="T16" fmla="*/ 52 w 54"/>
                <a:gd name="T17" fmla="*/ 27 h 54"/>
                <a:gd name="T18" fmla="*/ 29 w 54"/>
                <a:gd name="T19" fmla="*/ 27 h 54"/>
                <a:gd name="T20" fmla="*/ 29 w 54"/>
                <a:gd name="T21" fmla="*/ 25 h 54"/>
                <a:gd name="T22" fmla="*/ 54 w 54"/>
                <a:gd name="T23" fmla="*/ 25 h 54"/>
                <a:gd name="T24" fmla="*/ 54 w 54"/>
                <a:gd name="T25" fmla="*/ 27 h 54"/>
                <a:gd name="T26" fmla="*/ 52 w 54"/>
                <a:gd name="T27" fmla="*/ 38 h 54"/>
                <a:gd name="T28" fmla="*/ 46 w 54"/>
                <a:gd name="T29" fmla="*/ 46 h 54"/>
                <a:gd name="T30" fmla="*/ 37 w 54"/>
                <a:gd name="T31" fmla="*/ 52 h 54"/>
                <a:gd name="T32" fmla="*/ 27 w 54"/>
                <a:gd name="T33" fmla="*/ 54 h 54"/>
                <a:gd name="T34" fmla="*/ 16 w 54"/>
                <a:gd name="T35" fmla="*/ 52 h 54"/>
                <a:gd name="T36" fmla="*/ 7 w 54"/>
                <a:gd name="T37" fmla="*/ 46 h 54"/>
                <a:gd name="T38" fmla="*/ 2 w 54"/>
                <a:gd name="T39" fmla="*/ 38 h 54"/>
                <a:gd name="T40" fmla="*/ 0 w 54"/>
                <a:gd name="T41" fmla="*/ 27 h 54"/>
                <a:gd name="T42" fmla="*/ 0 w 54"/>
                <a:gd name="T43" fmla="*/ 27 h 54"/>
                <a:gd name="T44" fmla="*/ 2 w 54"/>
                <a:gd name="T45" fmla="*/ 17 h 54"/>
                <a:gd name="T46" fmla="*/ 7 w 54"/>
                <a:gd name="T47" fmla="*/ 8 h 54"/>
                <a:gd name="T48" fmla="*/ 16 w 54"/>
                <a:gd name="T49" fmla="*/ 2 h 54"/>
                <a:gd name="T50" fmla="*/ 27 w 54"/>
                <a:gd name="T51" fmla="*/ 0 h 54"/>
                <a:gd name="T52" fmla="*/ 35 w 54"/>
                <a:gd name="T53" fmla="*/ 1 h 54"/>
                <a:gd name="T54" fmla="*/ 42 w 54"/>
                <a:gd name="T55" fmla="*/ 4 h 54"/>
                <a:gd name="T56" fmla="*/ 37 w 54"/>
                <a:gd name="T57" fmla="*/ 4 h 54"/>
                <a:gd name="T58" fmla="*/ 32 w 54"/>
                <a:gd name="T59" fmla="*/ 3 h 54"/>
                <a:gd name="T60" fmla="*/ 27 w 54"/>
                <a:gd name="T61" fmla="*/ 2 h 54"/>
                <a:gd name="T62" fmla="*/ 17 w 54"/>
                <a:gd name="T63" fmla="*/ 4 h 54"/>
                <a:gd name="T64" fmla="*/ 9 w 54"/>
                <a:gd name="T65" fmla="*/ 9 h 54"/>
                <a:gd name="T66" fmla="*/ 4 w 54"/>
                <a:gd name="T67" fmla="*/ 17 h 54"/>
                <a:gd name="T68" fmla="*/ 2 w 54"/>
                <a:gd name="T69" fmla="*/ 27 h 54"/>
                <a:gd name="T70" fmla="*/ 4 w 54"/>
                <a:gd name="T71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4">
                  <a:moveTo>
                    <a:pt x="4" y="37"/>
                  </a:moveTo>
                  <a:cubicBezTo>
                    <a:pt x="5" y="40"/>
                    <a:pt x="7" y="43"/>
                    <a:pt x="9" y="45"/>
                  </a:cubicBezTo>
                  <a:cubicBezTo>
                    <a:pt x="11" y="47"/>
                    <a:pt x="14" y="49"/>
                    <a:pt x="17" y="50"/>
                  </a:cubicBezTo>
                  <a:cubicBezTo>
                    <a:pt x="20" y="51"/>
                    <a:pt x="23" y="52"/>
                    <a:pt x="27" y="52"/>
                  </a:cubicBezTo>
                  <a:cubicBezTo>
                    <a:pt x="30" y="52"/>
                    <a:pt x="33" y="51"/>
                    <a:pt x="36" y="50"/>
                  </a:cubicBezTo>
                  <a:cubicBezTo>
                    <a:pt x="39" y="49"/>
                    <a:pt x="42" y="47"/>
                    <a:pt x="44" y="45"/>
                  </a:cubicBezTo>
                  <a:cubicBezTo>
                    <a:pt x="47" y="43"/>
                    <a:pt x="48" y="40"/>
                    <a:pt x="50" y="37"/>
                  </a:cubicBezTo>
                  <a:cubicBezTo>
                    <a:pt x="51" y="34"/>
                    <a:pt x="52" y="31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31"/>
                    <a:pt x="53" y="35"/>
                    <a:pt x="52" y="38"/>
                  </a:cubicBezTo>
                  <a:cubicBezTo>
                    <a:pt x="50" y="41"/>
                    <a:pt x="48" y="44"/>
                    <a:pt x="46" y="46"/>
                  </a:cubicBezTo>
                  <a:cubicBezTo>
                    <a:pt x="43" y="49"/>
                    <a:pt x="41" y="51"/>
                    <a:pt x="37" y="52"/>
                  </a:cubicBezTo>
                  <a:cubicBezTo>
                    <a:pt x="34" y="54"/>
                    <a:pt x="30" y="54"/>
                    <a:pt x="27" y="54"/>
                  </a:cubicBezTo>
                  <a:cubicBezTo>
                    <a:pt x="23" y="54"/>
                    <a:pt x="19" y="54"/>
                    <a:pt x="16" y="52"/>
                  </a:cubicBezTo>
                  <a:cubicBezTo>
                    <a:pt x="13" y="51"/>
                    <a:pt x="10" y="49"/>
                    <a:pt x="7" y="46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0" y="35"/>
                    <a:pt x="0" y="3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3" y="4"/>
                    <a:pt x="16" y="2"/>
                  </a:cubicBezTo>
                  <a:cubicBezTo>
                    <a:pt x="19" y="1"/>
                    <a:pt x="23" y="0"/>
                    <a:pt x="27" y="0"/>
                  </a:cubicBezTo>
                  <a:cubicBezTo>
                    <a:pt x="29" y="0"/>
                    <a:pt x="32" y="0"/>
                    <a:pt x="35" y="1"/>
                  </a:cubicBezTo>
                  <a:cubicBezTo>
                    <a:pt x="37" y="2"/>
                    <a:pt x="39" y="3"/>
                    <a:pt x="42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4" y="3"/>
                    <a:pt x="32" y="3"/>
                  </a:cubicBezTo>
                  <a:cubicBezTo>
                    <a:pt x="30" y="2"/>
                    <a:pt x="29" y="2"/>
                    <a:pt x="27" y="2"/>
                  </a:cubicBezTo>
                  <a:cubicBezTo>
                    <a:pt x="23" y="2"/>
                    <a:pt x="20" y="3"/>
                    <a:pt x="17" y="4"/>
                  </a:cubicBezTo>
                  <a:cubicBezTo>
                    <a:pt x="14" y="5"/>
                    <a:pt x="11" y="7"/>
                    <a:pt x="9" y="9"/>
                  </a:cubicBezTo>
                  <a:cubicBezTo>
                    <a:pt x="7" y="12"/>
                    <a:pt x="5" y="14"/>
                    <a:pt x="4" y="17"/>
                  </a:cubicBezTo>
                  <a:cubicBezTo>
                    <a:pt x="2" y="20"/>
                    <a:pt x="2" y="24"/>
                    <a:pt x="2" y="27"/>
                  </a:cubicBezTo>
                  <a:cubicBezTo>
                    <a:pt x="2" y="31"/>
                    <a:pt x="2" y="34"/>
                    <a:pt x="4" y="37"/>
                  </a:cubicBezTo>
                </a:path>
              </a:pathLst>
            </a:custGeom>
            <a:solidFill>
              <a:srgbClr val="900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PA_任意多边形 14">
              <a:extLst>
                <a:ext uri="{FF2B5EF4-FFF2-40B4-BE49-F238E27FC236}">
                  <a16:creationId xmlns:a16="http://schemas.microsoft.com/office/drawing/2014/main" id="{F2C9513B-A735-4FB2-A3D7-9799656539A8}"/>
                </a:ext>
              </a:extLst>
            </p:cNvPr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8236455" y="3702040"/>
              <a:ext cx="331283" cy="321773"/>
            </a:xfrm>
            <a:custGeom>
              <a:avLst/>
              <a:gdLst>
                <a:gd name="T0" fmla="*/ 201 w 209"/>
                <a:gd name="T1" fmla="*/ 0 h 203"/>
                <a:gd name="T2" fmla="*/ 209 w 209"/>
                <a:gd name="T3" fmla="*/ 0 h 203"/>
                <a:gd name="T4" fmla="*/ 209 w 209"/>
                <a:gd name="T5" fmla="*/ 203 h 203"/>
                <a:gd name="T6" fmla="*/ 201 w 209"/>
                <a:gd name="T7" fmla="*/ 203 h 203"/>
                <a:gd name="T8" fmla="*/ 11 w 209"/>
                <a:gd name="T9" fmla="*/ 12 h 203"/>
                <a:gd name="T10" fmla="*/ 11 w 209"/>
                <a:gd name="T11" fmla="*/ 203 h 203"/>
                <a:gd name="T12" fmla="*/ 0 w 209"/>
                <a:gd name="T13" fmla="*/ 203 h 203"/>
                <a:gd name="T14" fmla="*/ 0 w 209"/>
                <a:gd name="T15" fmla="*/ 0 h 203"/>
                <a:gd name="T16" fmla="*/ 11 w 209"/>
                <a:gd name="T17" fmla="*/ 0 h 203"/>
                <a:gd name="T18" fmla="*/ 201 w 209"/>
                <a:gd name="T19" fmla="*/ 192 h 203"/>
                <a:gd name="T20" fmla="*/ 201 w 209"/>
                <a:gd name="T21" fmla="*/ 0 h 203"/>
                <a:gd name="T22" fmla="*/ 201 w 209"/>
                <a:gd name="T23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9" h="203">
                  <a:moveTo>
                    <a:pt x="201" y="0"/>
                  </a:moveTo>
                  <a:lnTo>
                    <a:pt x="209" y="0"/>
                  </a:lnTo>
                  <a:lnTo>
                    <a:pt x="209" y="203"/>
                  </a:lnTo>
                  <a:lnTo>
                    <a:pt x="201" y="203"/>
                  </a:lnTo>
                  <a:lnTo>
                    <a:pt x="11" y="12"/>
                  </a:lnTo>
                  <a:lnTo>
                    <a:pt x="11" y="203"/>
                  </a:lnTo>
                  <a:lnTo>
                    <a:pt x="0" y="203"/>
                  </a:lnTo>
                  <a:lnTo>
                    <a:pt x="0" y="0"/>
                  </a:lnTo>
                  <a:lnTo>
                    <a:pt x="11" y="0"/>
                  </a:lnTo>
                  <a:lnTo>
                    <a:pt x="201" y="192"/>
                  </a:lnTo>
                  <a:lnTo>
                    <a:pt x="201" y="0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900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PA_任意多边形 25">
              <a:extLst>
                <a:ext uri="{FF2B5EF4-FFF2-40B4-BE49-F238E27FC236}">
                  <a16:creationId xmlns:a16="http://schemas.microsoft.com/office/drawing/2014/main" id="{4D4EE249-C166-4BE8-B507-7C4B76054565}"/>
                </a:ext>
              </a:extLst>
            </p:cNvPr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5441950" y="2805113"/>
              <a:ext cx="790575" cy="784225"/>
            </a:xfrm>
            <a:custGeom>
              <a:avLst/>
              <a:gdLst>
                <a:gd name="T0" fmla="*/ 36 w 131"/>
                <a:gd name="T1" fmla="*/ 6 h 129"/>
                <a:gd name="T2" fmla="*/ 36 w 131"/>
                <a:gd name="T3" fmla="*/ 8 h 129"/>
                <a:gd name="T4" fmla="*/ 30 w 131"/>
                <a:gd name="T5" fmla="*/ 15 h 129"/>
                <a:gd name="T6" fmla="*/ 42 w 131"/>
                <a:gd name="T7" fmla="*/ 22 h 129"/>
                <a:gd name="T8" fmla="*/ 54 w 131"/>
                <a:gd name="T9" fmla="*/ 30 h 129"/>
                <a:gd name="T10" fmla="*/ 22 w 131"/>
                <a:gd name="T11" fmla="*/ 29 h 129"/>
                <a:gd name="T12" fmla="*/ 9 w 131"/>
                <a:gd name="T13" fmla="*/ 47 h 129"/>
                <a:gd name="T14" fmla="*/ 27 w 131"/>
                <a:gd name="T15" fmla="*/ 1 h 129"/>
                <a:gd name="T16" fmla="*/ 26 w 131"/>
                <a:gd name="T17" fmla="*/ 73 h 129"/>
                <a:gd name="T18" fmla="*/ 22 w 131"/>
                <a:gd name="T19" fmla="*/ 54 h 129"/>
                <a:gd name="T20" fmla="*/ 10 w 131"/>
                <a:gd name="T21" fmla="*/ 46 h 129"/>
                <a:gd name="T22" fmla="*/ 22 w 131"/>
                <a:gd name="T23" fmla="*/ 47 h 129"/>
                <a:gd name="T24" fmla="*/ 46 w 131"/>
                <a:gd name="T25" fmla="*/ 46 h 129"/>
                <a:gd name="T26" fmla="*/ 48 w 131"/>
                <a:gd name="T27" fmla="*/ 55 h 129"/>
                <a:gd name="T28" fmla="*/ 33 w 131"/>
                <a:gd name="T29" fmla="*/ 54 h 129"/>
                <a:gd name="T30" fmla="*/ 43 w 131"/>
                <a:gd name="T31" fmla="*/ 73 h 129"/>
                <a:gd name="T32" fmla="*/ 54 w 131"/>
                <a:gd name="T33" fmla="*/ 81 h 129"/>
                <a:gd name="T34" fmla="*/ 33 w 131"/>
                <a:gd name="T35" fmla="*/ 80 h 129"/>
                <a:gd name="T36" fmla="*/ 39 w 131"/>
                <a:gd name="T37" fmla="*/ 105 h 129"/>
                <a:gd name="T38" fmla="*/ 53 w 131"/>
                <a:gd name="T39" fmla="*/ 104 h 129"/>
                <a:gd name="T40" fmla="*/ 27 w 131"/>
                <a:gd name="T41" fmla="*/ 122 h 129"/>
                <a:gd name="T42" fmla="*/ 26 w 131"/>
                <a:gd name="T43" fmla="*/ 108 h 129"/>
                <a:gd name="T44" fmla="*/ 16 w 131"/>
                <a:gd name="T45" fmla="*/ 80 h 129"/>
                <a:gd name="T46" fmla="*/ 0 w 131"/>
                <a:gd name="T47" fmla="*/ 72 h 129"/>
                <a:gd name="T48" fmla="*/ 73 w 131"/>
                <a:gd name="T49" fmla="*/ 75 h 129"/>
                <a:gd name="T50" fmla="*/ 60 w 131"/>
                <a:gd name="T51" fmla="*/ 76 h 129"/>
                <a:gd name="T52" fmla="*/ 61 w 131"/>
                <a:gd name="T53" fmla="*/ 65 h 129"/>
                <a:gd name="T54" fmla="*/ 60 w 131"/>
                <a:gd name="T55" fmla="*/ 32 h 129"/>
                <a:gd name="T56" fmla="*/ 92 w 131"/>
                <a:gd name="T57" fmla="*/ 32 h 129"/>
                <a:gd name="T58" fmla="*/ 105 w 131"/>
                <a:gd name="T59" fmla="*/ 0 h 129"/>
                <a:gd name="T60" fmla="*/ 117 w 131"/>
                <a:gd name="T61" fmla="*/ 6 h 129"/>
                <a:gd name="T62" fmla="*/ 110 w 131"/>
                <a:gd name="T63" fmla="*/ 12 h 129"/>
                <a:gd name="T64" fmla="*/ 106 w 131"/>
                <a:gd name="T65" fmla="*/ 32 h 129"/>
                <a:gd name="T66" fmla="*/ 117 w 131"/>
                <a:gd name="T67" fmla="*/ 43 h 129"/>
                <a:gd name="T68" fmla="*/ 118 w 131"/>
                <a:gd name="T69" fmla="*/ 76 h 129"/>
                <a:gd name="T70" fmla="*/ 106 w 131"/>
                <a:gd name="T71" fmla="*/ 75 h 129"/>
                <a:gd name="T72" fmla="*/ 103 w 131"/>
                <a:gd name="T73" fmla="*/ 114 h 129"/>
                <a:gd name="T74" fmla="*/ 112 w 131"/>
                <a:gd name="T75" fmla="*/ 120 h 129"/>
                <a:gd name="T76" fmla="*/ 131 w 131"/>
                <a:gd name="T77" fmla="*/ 111 h 129"/>
                <a:gd name="T78" fmla="*/ 105 w 131"/>
                <a:gd name="T79" fmla="*/ 128 h 129"/>
                <a:gd name="T80" fmla="*/ 95 w 131"/>
                <a:gd name="T81" fmla="*/ 75 h 129"/>
                <a:gd name="T82" fmla="*/ 74 w 131"/>
                <a:gd name="T83" fmla="*/ 108 h 129"/>
                <a:gd name="T84" fmla="*/ 39 w 131"/>
                <a:gd name="T85" fmla="*/ 122 h 129"/>
                <a:gd name="T86" fmla="*/ 73 w 131"/>
                <a:gd name="T87" fmla="*/ 75 h 129"/>
                <a:gd name="T88" fmla="*/ 83 w 131"/>
                <a:gd name="T89" fmla="*/ 22 h 129"/>
                <a:gd name="T90" fmla="*/ 60 w 131"/>
                <a:gd name="T91" fmla="*/ 5 h 129"/>
                <a:gd name="T92" fmla="*/ 69 w 131"/>
                <a:gd name="T93" fmla="*/ 40 h 129"/>
                <a:gd name="T94" fmla="*/ 109 w 131"/>
                <a:gd name="T95" fmla="*/ 68 h 129"/>
                <a:gd name="T96" fmla="*/ 69 w 131"/>
                <a:gd name="T97" fmla="*/ 4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29">
                  <a:moveTo>
                    <a:pt x="27" y="1"/>
                  </a:moveTo>
                  <a:cubicBezTo>
                    <a:pt x="36" y="6"/>
                    <a:pt x="36" y="6"/>
                    <a:pt x="36" y="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7" y="7"/>
                    <a:pt x="36" y="8"/>
                  </a:cubicBezTo>
                  <a:cubicBezTo>
                    <a:pt x="34" y="9"/>
                    <a:pt x="33" y="10"/>
                    <a:pt x="32" y="12"/>
                  </a:cubicBezTo>
                  <a:cubicBezTo>
                    <a:pt x="31" y="12"/>
                    <a:pt x="31" y="13"/>
                    <a:pt x="30" y="15"/>
                  </a:cubicBezTo>
                  <a:cubicBezTo>
                    <a:pt x="29" y="18"/>
                    <a:pt x="27" y="20"/>
                    <a:pt x="26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6" y="22"/>
                    <a:pt x="50" y="22"/>
                    <a:pt x="54" y="21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0" y="29"/>
                    <a:pt x="46" y="29"/>
                    <a:pt x="4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0"/>
                    <a:pt x="21" y="31"/>
                    <a:pt x="20" y="32"/>
                  </a:cubicBezTo>
                  <a:cubicBezTo>
                    <a:pt x="15" y="39"/>
                    <a:pt x="12" y="44"/>
                    <a:pt x="9" y="47"/>
                  </a:cubicBezTo>
                  <a:cubicBezTo>
                    <a:pt x="6" y="45"/>
                    <a:pt x="3" y="43"/>
                    <a:pt x="0" y="42"/>
                  </a:cubicBezTo>
                  <a:cubicBezTo>
                    <a:pt x="11" y="33"/>
                    <a:pt x="20" y="20"/>
                    <a:pt x="27" y="1"/>
                  </a:cubicBezTo>
                  <a:close/>
                  <a:moveTo>
                    <a:pt x="1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19" y="54"/>
                    <a:pt x="15" y="54"/>
                    <a:pt x="10" y="5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2" y="46"/>
                    <a:pt x="13" y="46"/>
                  </a:cubicBezTo>
                  <a:cubicBezTo>
                    <a:pt x="17" y="47"/>
                    <a:pt x="20" y="47"/>
                    <a:pt x="22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9" y="47"/>
                    <a:pt x="42" y="47"/>
                    <a:pt x="46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6" y="54"/>
                    <a:pt x="42" y="54"/>
                    <a:pt x="37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5" y="73"/>
                    <a:pt x="49" y="73"/>
                    <a:pt x="54" y="72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1" y="80"/>
                    <a:pt x="47" y="80"/>
                    <a:pt x="4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4" y="108"/>
                    <a:pt x="36" y="107"/>
                    <a:pt x="39" y="105"/>
                  </a:cubicBezTo>
                  <a:cubicBezTo>
                    <a:pt x="41" y="103"/>
                    <a:pt x="46" y="100"/>
                    <a:pt x="52" y="95"/>
                  </a:cubicBezTo>
                  <a:cubicBezTo>
                    <a:pt x="52" y="98"/>
                    <a:pt x="52" y="101"/>
                    <a:pt x="53" y="104"/>
                  </a:cubicBezTo>
                  <a:cubicBezTo>
                    <a:pt x="52" y="104"/>
                    <a:pt x="52" y="105"/>
                    <a:pt x="50" y="106"/>
                  </a:cubicBezTo>
                  <a:cubicBezTo>
                    <a:pt x="39" y="112"/>
                    <a:pt x="31" y="118"/>
                    <a:pt x="27" y="122"/>
                  </a:cubicBezTo>
                  <a:cubicBezTo>
                    <a:pt x="25" y="119"/>
                    <a:pt x="23" y="116"/>
                    <a:pt x="21" y="114"/>
                  </a:cubicBezTo>
                  <a:cubicBezTo>
                    <a:pt x="24" y="113"/>
                    <a:pt x="25" y="111"/>
                    <a:pt x="26" y="108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3" y="80"/>
                    <a:pt x="4" y="80"/>
                    <a:pt x="0" y="8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" y="73"/>
                    <a:pt x="13" y="73"/>
                    <a:pt x="16" y="73"/>
                  </a:cubicBezTo>
                  <a:close/>
                  <a:moveTo>
                    <a:pt x="73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69" y="75"/>
                    <a:pt x="65" y="75"/>
                    <a:pt x="60" y="76"/>
                  </a:cubicBezTo>
                  <a:cubicBezTo>
                    <a:pt x="60" y="76"/>
                    <a:pt x="60" y="75"/>
                    <a:pt x="60" y="75"/>
                  </a:cubicBezTo>
                  <a:cubicBezTo>
                    <a:pt x="61" y="71"/>
                    <a:pt x="61" y="68"/>
                    <a:pt x="61" y="65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39"/>
                    <a:pt x="61" y="35"/>
                    <a:pt x="60" y="32"/>
                  </a:cubicBezTo>
                  <a:cubicBezTo>
                    <a:pt x="63" y="32"/>
                    <a:pt x="67" y="32"/>
                    <a:pt x="7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1"/>
                    <a:pt x="93" y="31"/>
                  </a:cubicBezTo>
                  <a:cubicBezTo>
                    <a:pt x="101" y="16"/>
                    <a:pt x="105" y="6"/>
                    <a:pt x="105" y="0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5"/>
                    <a:pt x="117" y="5"/>
                    <a:pt x="117" y="6"/>
                  </a:cubicBezTo>
                  <a:cubicBezTo>
                    <a:pt x="117" y="6"/>
                    <a:pt x="117" y="7"/>
                    <a:pt x="115" y="7"/>
                  </a:cubicBezTo>
                  <a:cubicBezTo>
                    <a:pt x="113" y="8"/>
                    <a:pt x="111" y="10"/>
                    <a:pt x="110" y="12"/>
                  </a:cubicBezTo>
                  <a:cubicBezTo>
                    <a:pt x="107" y="19"/>
                    <a:pt x="104" y="26"/>
                    <a:pt x="100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9" y="32"/>
                    <a:pt x="113" y="32"/>
                    <a:pt x="118" y="32"/>
                  </a:cubicBezTo>
                  <a:cubicBezTo>
                    <a:pt x="117" y="36"/>
                    <a:pt x="117" y="39"/>
                    <a:pt x="117" y="4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8"/>
                    <a:pt x="117" y="72"/>
                    <a:pt x="118" y="76"/>
                  </a:cubicBezTo>
                  <a:cubicBezTo>
                    <a:pt x="117" y="76"/>
                    <a:pt x="116" y="76"/>
                    <a:pt x="116" y="76"/>
                  </a:cubicBezTo>
                  <a:cubicBezTo>
                    <a:pt x="112" y="75"/>
                    <a:pt x="109" y="75"/>
                    <a:pt x="106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113"/>
                    <a:pt x="103" y="114"/>
                    <a:pt x="103" y="114"/>
                  </a:cubicBezTo>
                  <a:cubicBezTo>
                    <a:pt x="102" y="119"/>
                    <a:pt x="104" y="121"/>
                    <a:pt x="108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9" y="122"/>
                    <a:pt x="122" y="117"/>
                    <a:pt x="122" y="106"/>
                  </a:cubicBezTo>
                  <a:cubicBezTo>
                    <a:pt x="124" y="110"/>
                    <a:pt x="127" y="111"/>
                    <a:pt x="131" y="111"/>
                  </a:cubicBezTo>
                  <a:cubicBezTo>
                    <a:pt x="130" y="124"/>
                    <a:pt x="124" y="129"/>
                    <a:pt x="113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8" y="128"/>
                    <a:pt x="94" y="125"/>
                    <a:pt x="95" y="118"/>
                  </a:cubicBezTo>
                  <a:cubicBezTo>
                    <a:pt x="95" y="76"/>
                    <a:pt x="95" y="75"/>
                    <a:pt x="9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1" y="90"/>
                    <a:pt x="79" y="101"/>
                    <a:pt x="74" y="108"/>
                  </a:cubicBezTo>
                  <a:cubicBezTo>
                    <a:pt x="70" y="115"/>
                    <a:pt x="61" y="122"/>
                    <a:pt x="47" y="129"/>
                  </a:cubicBezTo>
                  <a:cubicBezTo>
                    <a:pt x="45" y="125"/>
                    <a:pt x="42" y="123"/>
                    <a:pt x="39" y="122"/>
                  </a:cubicBezTo>
                  <a:cubicBezTo>
                    <a:pt x="54" y="117"/>
                    <a:pt x="63" y="112"/>
                    <a:pt x="66" y="107"/>
                  </a:cubicBezTo>
                  <a:cubicBezTo>
                    <a:pt x="71" y="101"/>
                    <a:pt x="73" y="91"/>
                    <a:pt x="73" y="75"/>
                  </a:cubicBezTo>
                  <a:close/>
                  <a:moveTo>
                    <a:pt x="67" y="0"/>
                  </a:moveTo>
                  <a:cubicBezTo>
                    <a:pt x="74" y="7"/>
                    <a:pt x="79" y="14"/>
                    <a:pt x="83" y="22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0" y="17"/>
                    <a:pt x="65" y="10"/>
                    <a:pt x="60" y="5"/>
                  </a:cubicBezTo>
                  <a:cubicBezTo>
                    <a:pt x="67" y="0"/>
                    <a:pt x="67" y="0"/>
                    <a:pt x="67" y="0"/>
                  </a:cubicBezTo>
                  <a:close/>
                  <a:moveTo>
                    <a:pt x="69" y="40"/>
                  </a:moveTo>
                  <a:cubicBezTo>
                    <a:pt x="69" y="68"/>
                    <a:pt x="69" y="68"/>
                    <a:pt x="6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69" y="40"/>
                    <a:pt x="69" y="40"/>
                    <a:pt x="69" y="40"/>
                  </a:cubicBezTo>
                  <a:close/>
                </a:path>
              </a:pathLst>
            </a:custGeom>
            <a:solidFill>
              <a:srgbClr val="900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PA_任意多边形 26">
              <a:extLst>
                <a:ext uri="{FF2B5EF4-FFF2-40B4-BE49-F238E27FC236}">
                  <a16:creationId xmlns:a16="http://schemas.microsoft.com/office/drawing/2014/main" id="{5D37D038-AD69-4429-98E9-8946E97D3D68}"/>
                </a:ext>
              </a:extLst>
            </p:cNvPr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6305550" y="2805113"/>
              <a:ext cx="736600" cy="784225"/>
            </a:xfrm>
            <a:custGeom>
              <a:avLst/>
              <a:gdLst>
                <a:gd name="T0" fmla="*/ 46 w 122"/>
                <a:gd name="T1" fmla="*/ 59 h 129"/>
                <a:gd name="T2" fmla="*/ 16 w 122"/>
                <a:gd name="T3" fmla="*/ 27 h 129"/>
                <a:gd name="T4" fmla="*/ 8 w 122"/>
                <a:gd name="T5" fmla="*/ 20 h 129"/>
                <a:gd name="T6" fmla="*/ 41 w 122"/>
                <a:gd name="T7" fmla="*/ 20 h 129"/>
                <a:gd name="T8" fmla="*/ 33 w 122"/>
                <a:gd name="T9" fmla="*/ 1 h 129"/>
                <a:gd name="T10" fmla="*/ 43 w 122"/>
                <a:gd name="T11" fmla="*/ 20 h 129"/>
                <a:gd name="T12" fmla="*/ 83 w 122"/>
                <a:gd name="T13" fmla="*/ 0 h 129"/>
                <a:gd name="T14" fmla="*/ 94 w 122"/>
                <a:gd name="T15" fmla="*/ 7 h 129"/>
                <a:gd name="T16" fmla="*/ 87 w 122"/>
                <a:gd name="T17" fmla="*/ 11 h 129"/>
                <a:gd name="T18" fmla="*/ 81 w 122"/>
                <a:gd name="T19" fmla="*/ 20 h 129"/>
                <a:gd name="T20" fmla="*/ 115 w 122"/>
                <a:gd name="T21" fmla="*/ 20 h 129"/>
                <a:gd name="T22" fmla="*/ 106 w 122"/>
                <a:gd name="T23" fmla="*/ 27 h 129"/>
                <a:gd name="T24" fmla="*/ 78 w 122"/>
                <a:gd name="T25" fmla="*/ 59 h 129"/>
                <a:gd name="T26" fmla="*/ 122 w 122"/>
                <a:gd name="T27" fmla="*/ 58 h 129"/>
                <a:gd name="T28" fmla="*/ 114 w 122"/>
                <a:gd name="T29" fmla="*/ 66 h 129"/>
                <a:gd name="T30" fmla="*/ 0 w 122"/>
                <a:gd name="T31" fmla="*/ 66 h 129"/>
                <a:gd name="T32" fmla="*/ 8 w 122"/>
                <a:gd name="T33" fmla="*/ 59 h 129"/>
                <a:gd name="T34" fmla="*/ 22 w 122"/>
                <a:gd name="T35" fmla="*/ 31 h 129"/>
                <a:gd name="T36" fmla="*/ 36 w 122"/>
                <a:gd name="T37" fmla="*/ 49 h 129"/>
                <a:gd name="T38" fmla="*/ 16 w 122"/>
                <a:gd name="T39" fmla="*/ 36 h 129"/>
                <a:gd name="T40" fmla="*/ 23 w 122"/>
                <a:gd name="T41" fmla="*/ 129 h 129"/>
                <a:gd name="T42" fmla="*/ 24 w 122"/>
                <a:gd name="T43" fmla="*/ 118 h 129"/>
                <a:gd name="T44" fmla="*/ 23 w 122"/>
                <a:gd name="T45" fmla="*/ 79 h 129"/>
                <a:gd name="T46" fmla="*/ 33 w 122"/>
                <a:gd name="T47" fmla="*/ 76 h 129"/>
                <a:gd name="T48" fmla="*/ 101 w 122"/>
                <a:gd name="T49" fmla="*/ 75 h 129"/>
                <a:gd name="T50" fmla="*/ 100 w 122"/>
                <a:gd name="T51" fmla="*/ 117 h 129"/>
                <a:gd name="T52" fmla="*/ 91 w 122"/>
                <a:gd name="T53" fmla="*/ 129 h 129"/>
                <a:gd name="T54" fmla="*/ 31 w 122"/>
                <a:gd name="T55" fmla="*/ 119 h 129"/>
                <a:gd name="T56" fmla="*/ 32 w 122"/>
                <a:gd name="T57" fmla="*/ 129 h 129"/>
                <a:gd name="T58" fmla="*/ 32 w 122"/>
                <a:gd name="T59" fmla="*/ 96 h 129"/>
                <a:gd name="T60" fmla="*/ 92 w 122"/>
                <a:gd name="T61" fmla="*/ 83 h 129"/>
                <a:gd name="T62" fmla="*/ 32 w 122"/>
                <a:gd name="T63" fmla="*/ 102 h 129"/>
                <a:gd name="T64" fmla="*/ 92 w 122"/>
                <a:gd name="T65" fmla="*/ 114 h 129"/>
                <a:gd name="T66" fmla="*/ 32 w 122"/>
                <a:gd name="T67" fmla="*/ 102 h 129"/>
                <a:gd name="T68" fmla="*/ 53 w 122"/>
                <a:gd name="T69" fmla="*/ 59 h 129"/>
                <a:gd name="T70" fmla="*/ 70 w 122"/>
                <a:gd name="T71" fmla="*/ 27 h 129"/>
                <a:gd name="T72" fmla="*/ 86 w 122"/>
                <a:gd name="T73" fmla="*/ 51 h 129"/>
                <a:gd name="T74" fmla="*/ 108 w 122"/>
                <a:gd name="T75" fmla="*/ 35 h 129"/>
                <a:gd name="T76" fmla="*/ 107 w 122"/>
                <a:gd name="T77" fmla="*/ 38 h 129"/>
                <a:gd name="T78" fmla="*/ 92 w 122"/>
                <a:gd name="T79" fmla="*/ 5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2" h="129">
                  <a:moveTo>
                    <a:pt x="8" y="59"/>
                  </a:moveTo>
                  <a:cubicBezTo>
                    <a:pt x="46" y="59"/>
                    <a:pt x="46" y="59"/>
                    <a:pt x="46" y="5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27"/>
                    <a:pt x="11" y="27"/>
                    <a:pt x="8" y="2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3" y="20"/>
                    <a:pt x="16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6" y="14"/>
                    <a:pt x="31" y="10"/>
                    <a:pt x="27" y="7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8" y="5"/>
                    <a:pt x="43" y="9"/>
                    <a:pt x="48" y="1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7" y="12"/>
                    <a:pt x="81" y="5"/>
                    <a:pt x="83" y="0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7"/>
                    <a:pt x="94" y="7"/>
                  </a:cubicBezTo>
                  <a:cubicBezTo>
                    <a:pt x="94" y="8"/>
                    <a:pt x="93" y="8"/>
                    <a:pt x="91" y="8"/>
                  </a:cubicBezTo>
                  <a:cubicBezTo>
                    <a:pt x="89" y="9"/>
                    <a:pt x="88" y="10"/>
                    <a:pt x="87" y="11"/>
                  </a:cubicBezTo>
                  <a:cubicBezTo>
                    <a:pt x="86" y="12"/>
                    <a:pt x="85" y="13"/>
                    <a:pt x="84" y="15"/>
                  </a:cubicBezTo>
                  <a:cubicBezTo>
                    <a:pt x="82" y="18"/>
                    <a:pt x="81" y="19"/>
                    <a:pt x="81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9" y="20"/>
                    <a:pt x="112" y="20"/>
                    <a:pt x="115" y="20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2" y="27"/>
                    <a:pt x="109" y="27"/>
                    <a:pt x="106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6" y="59"/>
                    <a:pt x="119" y="59"/>
                    <a:pt x="122" y="58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0" y="66"/>
                    <a:pt x="117" y="66"/>
                    <a:pt x="11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6" y="66"/>
                    <a:pt x="3" y="66"/>
                    <a:pt x="0" y="6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59"/>
                    <a:pt x="5" y="59"/>
                    <a:pt x="8" y="59"/>
                  </a:cubicBezTo>
                  <a:close/>
                  <a:moveTo>
                    <a:pt x="16" y="36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3" y="31"/>
                    <a:pt x="23" y="32"/>
                    <a:pt x="23" y="33"/>
                  </a:cubicBezTo>
                  <a:cubicBezTo>
                    <a:pt x="29" y="38"/>
                    <a:pt x="33" y="44"/>
                    <a:pt x="36" y="49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6" y="48"/>
                    <a:pt x="21" y="42"/>
                    <a:pt x="16" y="36"/>
                  </a:cubicBezTo>
                  <a:close/>
                  <a:moveTo>
                    <a:pt x="32" y="129"/>
                  </a:move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8"/>
                    <a:pt x="23" y="127"/>
                  </a:cubicBezTo>
                  <a:cubicBezTo>
                    <a:pt x="24" y="124"/>
                    <a:pt x="24" y="119"/>
                    <a:pt x="24" y="118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4"/>
                    <a:pt x="24" y="82"/>
                    <a:pt x="23" y="79"/>
                  </a:cubicBezTo>
                  <a:cubicBezTo>
                    <a:pt x="23" y="78"/>
                    <a:pt x="23" y="77"/>
                    <a:pt x="23" y="75"/>
                  </a:cubicBezTo>
                  <a:cubicBezTo>
                    <a:pt x="26" y="76"/>
                    <a:pt x="29" y="76"/>
                    <a:pt x="33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6"/>
                    <a:pt x="97" y="76"/>
                    <a:pt x="101" y="75"/>
                  </a:cubicBezTo>
                  <a:cubicBezTo>
                    <a:pt x="100" y="78"/>
                    <a:pt x="100" y="81"/>
                    <a:pt x="100" y="85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21"/>
                    <a:pt x="100" y="126"/>
                    <a:pt x="101" y="129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92" y="127"/>
                    <a:pt x="92" y="122"/>
                    <a:pt x="92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21"/>
                    <a:pt x="31" y="125"/>
                    <a:pt x="32" y="127"/>
                  </a:cubicBezTo>
                  <a:cubicBezTo>
                    <a:pt x="32" y="128"/>
                    <a:pt x="32" y="129"/>
                    <a:pt x="32" y="129"/>
                  </a:cubicBezTo>
                  <a:close/>
                  <a:moveTo>
                    <a:pt x="32" y="83"/>
                  </a:moveTo>
                  <a:cubicBezTo>
                    <a:pt x="32" y="96"/>
                    <a:pt x="32" y="96"/>
                    <a:pt x="32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32" y="83"/>
                    <a:pt x="32" y="83"/>
                    <a:pt x="32" y="83"/>
                  </a:cubicBezTo>
                  <a:close/>
                  <a:moveTo>
                    <a:pt x="32" y="102"/>
                  </a:moveTo>
                  <a:cubicBezTo>
                    <a:pt x="32" y="114"/>
                    <a:pt x="32" y="114"/>
                    <a:pt x="32" y="114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32" y="102"/>
                    <a:pt x="32" y="102"/>
                    <a:pt x="32" y="102"/>
                  </a:cubicBezTo>
                  <a:close/>
                  <a:moveTo>
                    <a:pt x="53" y="27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53" y="27"/>
                    <a:pt x="53" y="27"/>
                    <a:pt x="53" y="27"/>
                  </a:cubicBezTo>
                  <a:close/>
                  <a:moveTo>
                    <a:pt x="86" y="51"/>
                  </a:moveTo>
                  <a:cubicBezTo>
                    <a:pt x="93" y="42"/>
                    <a:pt x="98" y="35"/>
                    <a:pt x="100" y="30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8"/>
                    <a:pt x="104" y="39"/>
                    <a:pt x="103" y="41"/>
                  </a:cubicBezTo>
                  <a:cubicBezTo>
                    <a:pt x="100" y="45"/>
                    <a:pt x="96" y="50"/>
                    <a:pt x="92" y="55"/>
                  </a:cubicBezTo>
                  <a:cubicBezTo>
                    <a:pt x="86" y="51"/>
                    <a:pt x="86" y="51"/>
                    <a:pt x="86" y="51"/>
                  </a:cubicBezTo>
                  <a:close/>
                </a:path>
              </a:pathLst>
            </a:custGeom>
            <a:solidFill>
              <a:srgbClr val="900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PA_任意多边形 27">
              <a:extLst>
                <a:ext uri="{FF2B5EF4-FFF2-40B4-BE49-F238E27FC236}">
                  <a16:creationId xmlns:a16="http://schemas.microsoft.com/office/drawing/2014/main" id="{6B87B4C4-C288-4240-B609-D2D78C86F9CF}"/>
                </a:ext>
              </a:extLst>
            </p:cNvPr>
            <p:cNvSpPr>
              <a:spLocks noEditPoints="1"/>
            </p:cNvSpPr>
            <p:nvPr>
              <p:custDataLst>
                <p:tags r:id="rId17"/>
              </p:custDataLst>
            </p:nvPr>
          </p:nvSpPr>
          <p:spPr bwMode="auto">
            <a:xfrm>
              <a:off x="7156450" y="2889251"/>
              <a:ext cx="415925" cy="609600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6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8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0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solidFill>
              <a:srgbClr val="900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PA_任意多边形 28">
              <a:extLst>
                <a:ext uri="{FF2B5EF4-FFF2-40B4-BE49-F238E27FC236}">
                  <a16:creationId xmlns:a16="http://schemas.microsoft.com/office/drawing/2014/main" id="{3DEF3B5D-3C4E-49E6-89A3-1FE0E8EA59F8}"/>
                </a:ext>
              </a:extLst>
            </p:cNvPr>
            <p:cNvSpPr>
              <a:spLocks noEditPoints="1"/>
            </p:cNvSpPr>
            <p:nvPr>
              <p:custDataLst>
                <p:tags r:id="rId18"/>
              </p:custDataLst>
            </p:nvPr>
          </p:nvSpPr>
          <p:spPr bwMode="auto">
            <a:xfrm>
              <a:off x="7669212" y="2889251"/>
              <a:ext cx="415925" cy="609600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7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9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1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solidFill>
              <a:srgbClr val="900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PA_任意多边形 29">
              <a:extLst>
                <a:ext uri="{FF2B5EF4-FFF2-40B4-BE49-F238E27FC236}">
                  <a16:creationId xmlns:a16="http://schemas.microsoft.com/office/drawing/2014/main" id="{E6D53133-DB8E-4D17-A602-1146BD01C8B5}"/>
                </a:ext>
              </a:extLst>
            </p:cNvPr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8128000" y="2889251"/>
              <a:ext cx="439738" cy="609600"/>
            </a:xfrm>
            <a:custGeom>
              <a:avLst/>
              <a:gdLst>
                <a:gd name="T0" fmla="*/ 0 w 277"/>
                <a:gd name="T1" fmla="*/ 31 h 384"/>
                <a:gd name="T2" fmla="*/ 0 w 277"/>
                <a:gd name="T3" fmla="*/ 0 h 384"/>
                <a:gd name="T4" fmla="*/ 277 w 277"/>
                <a:gd name="T5" fmla="*/ 0 h 384"/>
                <a:gd name="T6" fmla="*/ 277 w 277"/>
                <a:gd name="T7" fmla="*/ 31 h 384"/>
                <a:gd name="T8" fmla="*/ 155 w 277"/>
                <a:gd name="T9" fmla="*/ 31 h 384"/>
                <a:gd name="T10" fmla="*/ 155 w 277"/>
                <a:gd name="T11" fmla="*/ 384 h 384"/>
                <a:gd name="T12" fmla="*/ 121 w 277"/>
                <a:gd name="T13" fmla="*/ 384 h 384"/>
                <a:gd name="T14" fmla="*/ 121 w 277"/>
                <a:gd name="T15" fmla="*/ 31 h 384"/>
                <a:gd name="T16" fmla="*/ 0 w 277"/>
                <a:gd name="T17" fmla="*/ 31 h 384"/>
                <a:gd name="T18" fmla="*/ 0 w 277"/>
                <a:gd name="T19" fmla="*/ 31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384">
                  <a:moveTo>
                    <a:pt x="0" y="31"/>
                  </a:moveTo>
                  <a:lnTo>
                    <a:pt x="0" y="0"/>
                  </a:lnTo>
                  <a:lnTo>
                    <a:pt x="277" y="0"/>
                  </a:lnTo>
                  <a:lnTo>
                    <a:pt x="277" y="31"/>
                  </a:lnTo>
                  <a:lnTo>
                    <a:pt x="155" y="31"/>
                  </a:lnTo>
                  <a:lnTo>
                    <a:pt x="155" y="384"/>
                  </a:lnTo>
                  <a:lnTo>
                    <a:pt x="121" y="384"/>
                  </a:lnTo>
                  <a:lnTo>
                    <a:pt x="121" y="31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900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锐普logo">
            <a:extLst>
              <a:ext uri="{FF2B5EF4-FFF2-40B4-BE49-F238E27FC236}">
                <a16:creationId xmlns:a16="http://schemas.microsoft.com/office/drawing/2014/main" id="{CD8CDAB0-128D-4D5E-BBCE-03948F6890FE}"/>
              </a:ext>
            </a:extLst>
          </p:cNvPr>
          <p:cNvGrpSpPr/>
          <p:nvPr/>
        </p:nvGrpSpPr>
        <p:grpSpPr>
          <a:xfrm>
            <a:off x="5441286" y="2786743"/>
            <a:ext cx="1309428" cy="1284514"/>
            <a:chOff x="3624261" y="1109237"/>
            <a:chExt cx="1311316" cy="1286366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12EC55E2-8EB6-4770-96F3-CEA33FCCDD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3624261" y="1109237"/>
              <a:ext cx="716077" cy="1286366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4278F348-F473-4603-BE66-781CF6BC0A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3935746" y="1165997"/>
              <a:ext cx="999831" cy="1178524"/>
            </a:xfrm>
            <a:prstGeom prst="rect">
              <a:avLst/>
            </a:prstGeom>
          </p:spPr>
        </p:pic>
      </p:grpSp>
      <p:pic>
        <p:nvPicPr>
          <p:cNvPr id="8" name="粒子音效">
            <a:hlinkClick r:id="" action="ppaction://media"/>
            <a:extLst>
              <a:ext uri="{FF2B5EF4-FFF2-40B4-BE49-F238E27FC236}">
                <a16:creationId xmlns:a16="http://schemas.microsoft.com/office/drawing/2014/main" id="{ACB96433-9E95-4866-9746-E02AF93E64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204685" y="-878309"/>
            <a:ext cx="540000" cy="540000"/>
          </a:xfrm>
          <a:prstGeom prst="rect">
            <a:avLst/>
          </a:prstGeom>
        </p:spPr>
      </p:pic>
      <p:pic>
        <p:nvPicPr>
          <p:cNvPr id="23" name="咚得一声">
            <a:hlinkClick r:id="" action="ppaction://media"/>
            <a:extLst>
              <a:ext uri="{FF2B5EF4-FFF2-40B4-BE49-F238E27FC236}">
                <a16:creationId xmlns:a16="http://schemas.microsoft.com/office/drawing/2014/main" id="{15ED027B-7145-4334-A0C8-32845ABE4E2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952171" y="-878309"/>
            <a:ext cx="540000" cy="540000"/>
          </a:xfrm>
          <a:prstGeom prst="rect">
            <a:avLst/>
          </a:prstGeom>
        </p:spPr>
      </p:pic>
      <p:pic>
        <p:nvPicPr>
          <p:cNvPr id="24" name="咚得一声">
            <a:hlinkClick r:id="" action="ppaction://media"/>
            <a:extLst>
              <a:ext uri="{FF2B5EF4-FFF2-40B4-BE49-F238E27FC236}">
                <a16:creationId xmlns:a16="http://schemas.microsoft.com/office/drawing/2014/main" id="{078A123B-827A-4CCF-BD60-11A939AD1BF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2699657" y="-878309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0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400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35" presetClass="path" presetSubtype="0" decel="10000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0 0 L -0.15339 0 " pathEditMode="relative" rAng="0" ptsTypes="AA">
                                      <p:cBhvr>
                                        <p:cTn id="15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69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8333" numSld="999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100000" numSld="3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100000" numSld="3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背景切换圆黑">
            <a:extLst>
              <a:ext uri="{FF2B5EF4-FFF2-40B4-BE49-F238E27FC236}">
                <a16:creationId xmlns:a16="http://schemas.microsoft.com/office/drawing/2014/main" id="{E40A53AC-439C-4B1E-84ED-A0EBAC5F062F}"/>
              </a:ext>
            </a:extLst>
          </p:cNvPr>
          <p:cNvSpPr/>
          <p:nvPr/>
        </p:nvSpPr>
        <p:spPr>
          <a:xfrm>
            <a:off x="-975852" y="-3642852"/>
            <a:ext cx="14143704" cy="14143704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飘散的星星">
            <a:extLst>
              <a:ext uri="{FF2B5EF4-FFF2-40B4-BE49-F238E27FC236}">
                <a16:creationId xmlns:a16="http://schemas.microsoft.com/office/drawing/2014/main" id="{07F24FB4-622E-4B5B-8001-A5CE2D0131DC}"/>
              </a:ext>
            </a:extLst>
          </p:cNvPr>
          <p:cNvSpPr txBox="1"/>
          <p:nvPr/>
        </p:nvSpPr>
        <p:spPr>
          <a:xfrm>
            <a:off x="5868100" y="3192763"/>
            <a:ext cx="455801" cy="472474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9965"/>
              </a:avLst>
            </a:prstTxWarp>
            <a:spAutoFit/>
          </a:bodyPr>
          <a:lstStyle/>
          <a:p>
            <a:pPr>
              <a:lnSpc>
                <a:spcPts val="0"/>
              </a:lnSpc>
            </a:pPr>
            <a:r>
              <a:rPr lang="en-US" altLang="zh-CN" sz="7200" spc="-20000" dirty="0">
                <a:blipFill>
                  <a:blip r:embed="rId24"/>
                  <a:stretch>
                    <a:fillRect/>
                  </a:stretch>
                </a:blip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7200" spc="-20000" dirty="0">
              <a:blipFill>
                <a:blip r:embed="rId24"/>
                <a:stretch>
                  <a:fillRect/>
                </a:stretch>
              </a:blipFill>
            </a:endParaRPr>
          </a:p>
        </p:txBody>
      </p:sp>
      <p:sp>
        <p:nvSpPr>
          <p:cNvPr id="44" name="飘散的星星">
            <a:extLst>
              <a:ext uri="{FF2B5EF4-FFF2-40B4-BE49-F238E27FC236}">
                <a16:creationId xmlns:a16="http://schemas.microsoft.com/office/drawing/2014/main" id="{1E3CDD07-30D6-4412-8631-C97615B12EC2}"/>
              </a:ext>
            </a:extLst>
          </p:cNvPr>
          <p:cNvSpPr txBox="1"/>
          <p:nvPr/>
        </p:nvSpPr>
        <p:spPr>
          <a:xfrm>
            <a:off x="5969803" y="3298186"/>
            <a:ext cx="252395" cy="261628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9965"/>
              </a:avLst>
            </a:prstTxWarp>
            <a:spAutoFit/>
          </a:bodyPr>
          <a:lstStyle/>
          <a:p>
            <a:pPr>
              <a:lnSpc>
                <a:spcPts val="0"/>
              </a:lnSpc>
            </a:pPr>
            <a:r>
              <a:rPr lang="en-US" altLang="zh-CN" sz="7200" spc="-20000" dirty="0">
                <a:blipFill dpi="0" rotWithShape="1">
                  <a:blip r:embed="rId25">
                    <a:alphaModFix amt="70000"/>
                  </a:blip>
                  <a:srcRect/>
                  <a:stretch>
                    <a:fillRect/>
                  </a:stretch>
                </a:blip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7200" spc="-20000" dirty="0">
              <a:blipFill dpi="0" rotWithShape="1">
                <a:blip r:embed="rId25">
                  <a:alphaModFix amt="70000"/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14" name="涟漪1">
            <a:extLst>
              <a:ext uri="{FF2B5EF4-FFF2-40B4-BE49-F238E27FC236}">
                <a16:creationId xmlns:a16="http://schemas.microsoft.com/office/drawing/2014/main" id="{5B678C7D-6BF3-4EE6-8B1B-BB141CA0DA72}"/>
              </a:ext>
            </a:extLst>
          </p:cNvPr>
          <p:cNvSpPr/>
          <p:nvPr/>
        </p:nvSpPr>
        <p:spPr>
          <a:xfrm>
            <a:off x="1143000" y="3314700"/>
            <a:ext cx="9906000" cy="2667000"/>
          </a:xfrm>
          <a:prstGeom prst="ellipse">
            <a:avLst/>
          </a:prstGeom>
          <a:noFill/>
          <a:ln w="25400">
            <a:gradFill>
              <a:gsLst>
                <a:gs pos="0">
                  <a:schemeClr val="bg2">
                    <a:lumMod val="25000"/>
                    <a:alpha val="50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涟漪2">
            <a:extLst>
              <a:ext uri="{FF2B5EF4-FFF2-40B4-BE49-F238E27FC236}">
                <a16:creationId xmlns:a16="http://schemas.microsoft.com/office/drawing/2014/main" id="{B16AFFD6-A291-46D0-8DA2-FEC7E685B19B}"/>
              </a:ext>
            </a:extLst>
          </p:cNvPr>
          <p:cNvSpPr/>
          <p:nvPr/>
        </p:nvSpPr>
        <p:spPr>
          <a:xfrm>
            <a:off x="1143000" y="3314700"/>
            <a:ext cx="9906000" cy="2667000"/>
          </a:xfrm>
          <a:prstGeom prst="ellipse">
            <a:avLst/>
          </a:prstGeom>
          <a:noFill/>
          <a:ln w="25400">
            <a:gradFill>
              <a:gsLst>
                <a:gs pos="0">
                  <a:schemeClr val="bg2">
                    <a:lumMod val="25000"/>
                    <a:alpha val="50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时间矩形">
            <a:extLst>
              <a:ext uri="{FF2B5EF4-FFF2-40B4-BE49-F238E27FC236}">
                <a16:creationId xmlns:a16="http://schemas.microsoft.com/office/drawing/2014/main" id="{E29D6725-78A0-4D87-AEF6-C090EBB41785}"/>
              </a:ext>
            </a:extLst>
          </p:cNvPr>
          <p:cNvSpPr>
            <a:spLocks noChangeAspect="1"/>
          </p:cNvSpPr>
          <p:nvPr/>
        </p:nvSpPr>
        <p:spPr>
          <a:xfrm>
            <a:off x="5555427" y="7340414"/>
            <a:ext cx="360000" cy="360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时间矩形">
            <a:extLst>
              <a:ext uri="{FF2B5EF4-FFF2-40B4-BE49-F238E27FC236}">
                <a16:creationId xmlns:a16="http://schemas.microsoft.com/office/drawing/2014/main" id="{5162E4BC-2346-476C-88FD-BD1BABCD9B3A}"/>
              </a:ext>
            </a:extLst>
          </p:cNvPr>
          <p:cNvSpPr>
            <a:spLocks noChangeAspect="1"/>
          </p:cNvSpPr>
          <p:nvPr/>
        </p:nvSpPr>
        <p:spPr>
          <a:xfrm>
            <a:off x="6423411" y="7340414"/>
            <a:ext cx="360000" cy="360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时间矩形">
            <a:extLst>
              <a:ext uri="{FF2B5EF4-FFF2-40B4-BE49-F238E27FC236}">
                <a16:creationId xmlns:a16="http://schemas.microsoft.com/office/drawing/2014/main" id="{09848883-9909-4033-9330-F1A88651F442}"/>
              </a:ext>
            </a:extLst>
          </p:cNvPr>
          <p:cNvSpPr>
            <a:spLocks noChangeAspect="1"/>
          </p:cNvSpPr>
          <p:nvPr/>
        </p:nvSpPr>
        <p:spPr>
          <a:xfrm>
            <a:off x="7291395" y="7340414"/>
            <a:ext cx="360000" cy="360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形虚框">
            <a:extLst>
              <a:ext uri="{FF2B5EF4-FFF2-40B4-BE49-F238E27FC236}">
                <a16:creationId xmlns:a16="http://schemas.microsoft.com/office/drawing/2014/main" id="{5E9F86E1-FD0B-4B42-B2C7-CB983191107E}"/>
              </a:ext>
            </a:extLst>
          </p:cNvPr>
          <p:cNvSpPr/>
          <p:nvPr/>
        </p:nvSpPr>
        <p:spPr>
          <a:xfrm>
            <a:off x="4694991" y="2027991"/>
            <a:ext cx="2802018" cy="2802018"/>
          </a:xfrm>
          <a:prstGeom prst="ellipse">
            <a:avLst/>
          </a:prstGeom>
          <a:noFill/>
          <a:ln w="127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形虚框">
            <a:extLst>
              <a:ext uri="{FF2B5EF4-FFF2-40B4-BE49-F238E27FC236}">
                <a16:creationId xmlns:a16="http://schemas.microsoft.com/office/drawing/2014/main" id="{4708869C-DBEF-4930-AEF6-6E2E30E38A9F}"/>
              </a:ext>
            </a:extLst>
          </p:cNvPr>
          <p:cNvSpPr/>
          <p:nvPr/>
        </p:nvSpPr>
        <p:spPr>
          <a:xfrm>
            <a:off x="4229100" y="1562100"/>
            <a:ext cx="3733800" cy="3733800"/>
          </a:xfrm>
          <a:prstGeom prst="ellipse">
            <a:avLst/>
          </a:prstGeom>
          <a:noFill/>
          <a:ln w="127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背景音乐">
            <a:hlinkClick r:id="" action="ppaction://media"/>
            <a:extLst>
              <a:ext uri="{FF2B5EF4-FFF2-40B4-BE49-F238E27FC236}">
                <a16:creationId xmlns:a16="http://schemas.microsoft.com/office/drawing/2014/main" id="{B5E283CE-7D69-4EA4-BEBF-621BC00387A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083"/>
                  <p14:fade out="2000"/>
                </p14:media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1209932" y="-891626"/>
            <a:ext cx="540000" cy="540000"/>
          </a:xfrm>
          <a:prstGeom prst="rect">
            <a:avLst/>
          </a:prstGeom>
        </p:spPr>
      </p:pic>
      <p:pic>
        <p:nvPicPr>
          <p:cNvPr id="22" name="入场呼啸音效">
            <a:hlinkClick r:id="" action="ppaction://media"/>
            <a:extLst>
              <a:ext uri="{FF2B5EF4-FFF2-40B4-BE49-F238E27FC236}">
                <a16:creationId xmlns:a16="http://schemas.microsoft.com/office/drawing/2014/main" id="{FD16FE8F-D8AD-459D-A3EB-784807AEB43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0.825"/>
                </p14:media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2049217" y="-891626"/>
            <a:ext cx="540000" cy="540000"/>
          </a:xfrm>
          <a:prstGeom prst="rect">
            <a:avLst/>
          </a:prstGeom>
        </p:spPr>
      </p:pic>
      <p:pic>
        <p:nvPicPr>
          <p:cNvPr id="23" name="模型翻转音效">
            <a:hlinkClick r:id="" action="ppaction://media"/>
            <a:extLst>
              <a:ext uri="{FF2B5EF4-FFF2-40B4-BE49-F238E27FC236}">
                <a16:creationId xmlns:a16="http://schemas.microsoft.com/office/drawing/2014/main" id="{9059F179-EEE4-4868-968D-2063E175C01B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2888502" y="-891626"/>
            <a:ext cx="540000" cy="540000"/>
          </a:xfrm>
          <a:prstGeom prst="rect">
            <a:avLst/>
          </a:prstGeom>
        </p:spPr>
      </p:pic>
      <p:pic>
        <p:nvPicPr>
          <p:cNvPr id="10" name="嘭的一声">
            <a:hlinkClick r:id="" action="ppaction://media"/>
            <a:extLst>
              <a:ext uri="{FF2B5EF4-FFF2-40B4-BE49-F238E27FC236}">
                <a16:creationId xmlns:a16="http://schemas.microsoft.com/office/drawing/2014/main" id="{25DB6AB7-A672-423E-A7C6-A84235D5E069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3727787" y="-891626"/>
            <a:ext cx="540000" cy="540000"/>
          </a:xfrm>
          <a:prstGeom prst="rect">
            <a:avLst/>
          </a:prstGeom>
        </p:spPr>
      </p:pic>
      <p:pic>
        <p:nvPicPr>
          <p:cNvPr id="24" name="诡谲音效">
            <a:hlinkClick r:id="" action="ppaction://media"/>
            <a:extLst>
              <a:ext uri="{FF2B5EF4-FFF2-40B4-BE49-F238E27FC236}">
                <a16:creationId xmlns:a16="http://schemas.microsoft.com/office/drawing/2014/main" id="{4EBA5946-C107-4EC0-8175-D6565A93642E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4567072" y="-891626"/>
            <a:ext cx="540000" cy="540000"/>
          </a:xfrm>
          <a:prstGeom prst="rect">
            <a:avLst/>
          </a:prstGeom>
        </p:spPr>
      </p:pic>
      <p:pic>
        <p:nvPicPr>
          <p:cNvPr id="1511" name="重金属划过音效">
            <a:hlinkClick r:id="" action="ppaction://media"/>
            <a:extLst>
              <a:ext uri="{FF2B5EF4-FFF2-40B4-BE49-F238E27FC236}">
                <a16:creationId xmlns:a16="http://schemas.microsoft.com/office/drawing/2014/main" id="{3A698E92-67C5-46BB-BCB1-0B24121B5CD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10">
                  <p14:trim st="478" end="0.1609"/>
                  <p14:fade out="250"/>
                </p14:media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5406357" y="-891626"/>
            <a:ext cx="540000" cy="540000"/>
          </a:xfrm>
          <a:prstGeom prst="rect">
            <a:avLst/>
          </a:prstGeom>
        </p:spPr>
      </p:pic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7" name="3D 立方体">
                <a:extLst>
                  <a:ext uri="{FF2B5EF4-FFF2-40B4-BE49-F238E27FC236}">
                    <a16:creationId xmlns:a16="http://schemas.microsoft.com/office/drawing/2014/main" id="{E5DCBA38-39A2-4D4E-928F-AC1680FD9A0E}"/>
                  </a:ext>
                </a:extLst>
              </p:cNvPr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5196000" y="2529000"/>
              <a:ext cx="1800000" cy="1800000"/>
            </p:xfrm>
            <a:graphic>
              <a:graphicData uri="http://schemas.microsoft.com/office/drawing/2017/model3d">
                <am3d:model3d r:embed="rId27">
                  <am3d:spPr>
                    <a:xfrm>
                      <a:off x="0" y="0"/>
                      <a:ext cx="1800000" cy="1800000"/>
                    </a:xfrm>
                    <a:prstGeom prst="rect">
                      <a:avLst/>
                    </a:prstGeom>
                  </am3d:spPr>
                  <am3d:camera>
                    <am3d:pos x="0" y="0" z="8128462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53886798" d="1000000"/>
                    <am3d:preTrans dx="3302839" dy="2490907" dz="-25478603"/>
                    <am3d:scale>
                      <am3d:sx n="1000000" d="1000000"/>
                      <am3d:sy n="1000000" d="1000000"/>
                      <am3d:sz n="1000000" d="1000000"/>
                    </am3d:scale>
                    <am3d:rot ay="5400000"/>
                    <am3d:postTrans dx="0" dy="0" dz="0"/>
                  </am3d:trans>
                  <am3d:raster rName="Office3DRenderer" rVer="16.0.8326">
                    <am3d:blip r:embed="rId28"/>
                  </am3d:raster>
                  <am3d:objViewport viewportSz="263027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7" name="3D 立方体">
                <a:extLst>
                  <a:ext uri="{FF2B5EF4-FFF2-40B4-BE49-F238E27FC236}">
                    <a16:creationId xmlns:a16="http://schemas.microsoft.com/office/drawing/2014/main" id="{E5DCBA38-39A2-4D4E-928F-AC1680FD9A0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5196000" y="2529000"/>
                <a:ext cx="1800000" cy="1800000"/>
              </a:xfrm>
              <a:prstGeom prst="rect">
                <a:avLst/>
              </a:prstGeom>
            </p:spPr>
          </p:pic>
        </mc:Fallback>
      </mc:AlternateContent>
      <p:pic>
        <p:nvPicPr>
          <p:cNvPr id="1035" name="呼声转场">
            <a:hlinkClick r:id="" action="ppaction://media"/>
            <a:extLst>
              <a:ext uri="{FF2B5EF4-FFF2-40B4-BE49-F238E27FC236}">
                <a16:creationId xmlns:a16="http://schemas.microsoft.com/office/drawing/2014/main" id="{0F30D238-1C8A-4316-BBA7-FE4E6975ADD9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9602782" y="-891626"/>
            <a:ext cx="540000" cy="540000"/>
          </a:xfrm>
          <a:prstGeom prst="rect">
            <a:avLst/>
          </a:prstGeom>
        </p:spPr>
      </p:pic>
      <p:pic>
        <p:nvPicPr>
          <p:cNvPr id="1058" name="短声呼啸">
            <a:hlinkClick r:id="" action="ppaction://media"/>
            <a:extLst>
              <a:ext uri="{FF2B5EF4-FFF2-40B4-BE49-F238E27FC236}">
                <a16:creationId xmlns:a16="http://schemas.microsoft.com/office/drawing/2014/main" id="{5C39C0AD-1F71-4E90-93C6-853DB3EB0BFC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6245642" y="-891626"/>
            <a:ext cx="540000" cy="540000"/>
          </a:xfrm>
          <a:prstGeom prst="rect">
            <a:avLst/>
          </a:prstGeom>
        </p:spPr>
      </p:pic>
      <p:pic>
        <p:nvPicPr>
          <p:cNvPr id="1059" name="短声呼啸">
            <a:hlinkClick r:id="" action="ppaction://media"/>
            <a:extLst>
              <a:ext uri="{FF2B5EF4-FFF2-40B4-BE49-F238E27FC236}">
                <a16:creationId xmlns:a16="http://schemas.microsoft.com/office/drawing/2014/main" id="{7A984AA3-F644-48EF-8E33-E388D044CE48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7924212" y="-891626"/>
            <a:ext cx="540000" cy="540000"/>
          </a:xfrm>
          <a:prstGeom prst="rect">
            <a:avLst/>
          </a:prstGeom>
        </p:spPr>
      </p:pic>
      <p:pic>
        <p:nvPicPr>
          <p:cNvPr id="6" name="轰的一声">
            <a:hlinkClick r:id="" action="ppaction://media"/>
            <a:extLst>
              <a:ext uri="{FF2B5EF4-FFF2-40B4-BE49-F238E27FC236}">
                <a16:creationId xmlns:a16="http://schemas.microsoft.com/office/drawing/2014/main" id="{6CBD28BF-E8F6-415A-9D83-C81FC8512C80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7084927" y="-891626"/>
            <a:ext cx="540000" cy="540000"/>
          </a:xfrm>
          <a:prstGeom prst="rect">
            <a:avLst/>
          </a:prstGeom>
        </p:spPr>
      </p:pic>
      <p:sp>
        <p:nvSpPr>
          <p:cNvPr id="1521" name="定位矩形" hidden="1">
            <a:extLst>
              <a:ext uri="{FF2B5EF4-FFF2-40B4-BE49-F238E27FC236}">
                <a16:creationId xmlns:a16="http://schemas.microsoft.com/office/drawing/2014/main" id="{130B9C5B-64B0-4006-8798-597A2BBAB40B}"/>
              </a:ext>
            </a:extLst>
          </p:cNvPr>
          <p:cNvSpPr>
            <a:spLocks noChangeAspect="1"/>
          </p:cNvSpPr>
          <p:nvPr/>
        </p:nvSpPr>
        <p:spPr>
          <a:xfrm>
            <a:off x="5322000" y="2655000"/>
            <a:ext cx="1548000" cy="15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拆分矩形">
            <a:extLst>
              <a:ext uri="{FF2B5EF4-FFF2-40B4-BE49-F238E27FC236}">
                <a16:creationId xmlns:a16="http://schemas.microsoft.com/office/drawing/2014/main" id="{87DA565C-4B92-403B-8266-94E30ECCC174}"/>
              </a:ext>
            </a:extLst>
          </p:cNvPr>
          <p:cNvSpPr>
            <a:spLocks noChangeAspect="1"/>
          </p:cNvSpPr>
          <p:nvPr/>
        </p:nvSpPr>
        <p:spPr>
          <a:xfrm>
            <a:off x="5556000" y="2889000"/>
            <a:ext cx="540000" cy="54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7" name="拆分矩形">
            <a:extLst>
              <a:ext uri="{FF2B5EF4-FFF2-40B4-BE49-F238E27FC236}">
                <a16:creationId xmlns:a16="http://schemas.microsoft.com/office/drawing/2014/main" id="{22413382-CE88-42DE-B014-ED153897BCCD}"/>
              </a:ext>
            </a:extLst>
          </p:cNvPr>
          <p:cNvSpPr>
            <a:spLocks noChangeAspect="1"/>
          </p:cNvSpPr>
          <p:nvPr/>
        </p:nvSpPr>
        <p:spPr>
          <a:xfrm>
            <a:off x="6096000" y="2889000"/>
            <a:ext cx="540000" cy="54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8" name="拆分矩形">
            <a:extLst>
              <a:ext uri="{FF2B5EF4-FFF2-40B4-BE49-F238E27FC236}">
                <a16:creationId xmlns:a16="http://schemas.microsoft.com/office/drawing/2014/main" id="{F7E4DFCF-FC7A-457E-B68A-ACC2B04DCBAC}"/>
              </a:ext>
            </a:extLst>
          </p:cNvPr>
          <p:cNvSpPr>
            <a:spLocks noChangeAspect="1"/>
          </p:cNvSpPr>
          <p:nvPr/>
        </p:nvSpPr>
        <p:spPr>
          <a:xfrm>
            <a:off x="5556000" y="3429000"/>
            <a:ext cx="540000" cy="54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9" name="拆分矩形">
            <a:extLst>
              <a:ext uri="{FF2B5EF4-FFF2-40B4-BE49-F238E27FC236}">
                <a16:creationId xmlns:a16="http://schemas.microsoft.com/office/drawing/2014/main" id="{E37A8377-9D30-4968-83D7-40B36D65BAD0}"/>
              </a:ext>
            </a:extLst>
          </p:cNvPr>
          <p:cNvSpPr>
            <a:spLocks noChangeAspect="1"/>
          </p:cNvSpPr>
          <p:nvPr/>
        </p:nvSpPr>
        <p:spPr>
          <a:xfrm>
            <a:off x="6096000" y="3429000"/>
            <a:ext cx="540000" cy="54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05" name="白色虚线横">
            <a:extLst>
              <a:ext uri="{FF2B5EF4-FFF2-40B4-BE49-F238E27FC236}">
                <a16:creationId xmlns:a16="http://schemas.microsoft.com/office/drawing/2014/main" id="{476ECB82-242A-4B90-8E8E-BDD7205689AB}"/>
              </a:ext>
            </a:extLst>
          </p:cNvPr>
          <p:cNvCxnSpPr>
            <a:cxnSpLocks/>
          </p:cNvCxnSpPr>
          <p:nvPr/>
        </p:nvCxnSpPr>
        <p:spPr>
          <a:xfrm>
            <a:off x="5441826" y="3429000"/>
            <a:ext cx="1308349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2" name="白色虚线竖">
            <a:extLst>
              <a:ext uri="{FF2B5EF4-FFF2-40B4-BE49-F238E27FC236}">
                <a16:creationId xmlns:a16="http://schemas.microsoft.com/office/drawing/2014/main" id="{66F85B3A-8B14-4AA2-B421-24E553DA2C21}"/>
              </a:ext>
            </a:extLst>
          </p:cNvPr>
          <p:cNvCxnSpPr>
            <a:cxnSpLocks/>
          </p:cNvCxnSpPr>
          <p:nvPr/>
        </p:nvCxnSpPr>
        <p:spPr>
          <a:xfrm rot="5400000">
            <a:off x="5441826" y="3429000"/>
            <a:ext cx="1308349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0" name="黑色虚线横">
            <a:extLst>
              <a:ext uri="{FF2B5EF4-FFF2-40B4-BE49-F238E27FC236}">
                <a16:creationId xmlns:a16="http://schemas.microsoft.com/office/drawing/2014/main" id="{8B1FD32E-05FB-4F19-B325-05EA950F19B1}"/>
              </a:ext>
            </a:extLst>
          </p:cNvPr>
          <p:cNvCxnSpPr>
            <a:cxnSpLocks/>
          </p:cNvCxnSpPr>
          <p:nvPr/>
        </p:nvCxnSpPr>
        <p:spPr>
          <a:xfrm rot="5400000">
            <a:off x="6096000" y="2655000"/>
            <a:ext cx="0" cy="1548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8" name="黑色虚线竖">
            <a:extLst>
              <a:ext uri="{FF2B5EF4-FFF2-40B4-BE49-F238E27FC236}">
                <a16:creationId xmlns:a16="http://schemas.microsoft.com/office/drawing/2014/main" id="{1E6B2ACD-5D2B-4756-97C1-8361ADF6A3A8}"/>
              </a:ext>
            </a:extLst>
          </p:cNvPr>
          <p:cNvCxnSpPr>
            <a:cxnSpLocks/>
          </p:cNvCxnSpPr>
          <p:nvPr/>
        </p:nvCxnSpPr>
        <p:spPr>
          <a:xfrm>
            <a:off x="6096000" y="2655000"/>
            <a:ext cx="0" cy="1548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595" name="3D 立方体左上">
                <a:extLst>
                  <a:ext uri="{FF2B5EF4-FFF2-40B4-BE49-F238E27FC236}">
                    <a16:creationId xmlns:a16="http://schemas.microsoft.com/office/drawing/2014/main" id="{01083154-D3AA-43E6-9518-0EEA64B1C96A}"/>
                  </a:ext>
                </a:extLst>
              </p:cNvPr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5376000" y="2709000"/>
              <a:ext cx="540000" cy="540000"/>
            </p:xfrm>
            <a:graphic>
              <a:graphicData uri="http://schemas.microsoft.com/office/drawing/2017/model3d">
                <am3d:model3d r:embed="rId27">
                  <am3d:spPr>
                    <a:xfrm>
                      <a:off x="0" y="0"/>
                      <a:ext cx="540000" cy="540000"/>
                    </a:xfrm>
                    <a:prstGeom prst="rect">
                      <a:avLst/>
                    </a:prstGeom>
                  </am3d:spPr>
                  <am3d:camera>
                    <am3d:pos x="0" y="0" z="8128462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53886798" d="1000000"/>
                    <am3d:preTrans dx="3302839" dy="2490907" dz="-25478603"/>
                    <am3d:scale>
                      <am3d:sx n="1000000" d="1000000"/>
                      <am3d:sy n="1000000" d="1000000"/>
                      <am3d:sz n="1000000" d="1000000"/>
                    </am3d:scale>
                    <am3d:rot ay="5400000"/>
                    <am3d:postTrans dx="0" dy="0" dz="0"/>
                  </am3d:trans>
                  <am3d:raster rName="Office3DRenderer" rVer="16.0.8326">
                    <am3d:blip r:embed="rId30"/>
                  </am3d:raster>
                  <am3d:objViewport viewportSz="78908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595" name="3D 立方体左上">
                <a:extLst>
                  <a:ext uri="{FF2B5EF4-FFF2-40B4-BE49-F238E27FC236}">
                    <a16:creationId xmlns:a16="http://schemas.microsoft.com/office/drawing/2014/main" id="{01083154-D3AA-43E6-9518-0EEA64B1C96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5376000" y="2709000"/>
                <a:ext cx="540000" cy="54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594" name="3D 立方体右上">
                <a:extLst>
                  <a:ext uri="{FF2B5EF4-FFF2-40B4-BE49-F238E27FC236}">
                    <a16:creationId xmlns:a16="http://schemas.microsoft.com/office/drawing/2014/main" id="{AB621115-E4BD-4343-9E89-D7BF5AF3F31E}"/>
                  </a:ext>
                </a:extLst>
              </p:cNvPr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6276000" y="2709000"/>
              <a:ext cx="540000" cy="540000"/>
            </p:xfrm>
            <a:graphic>
              <a:graphicData uri="http://schemas.microsoft.com/office/drawing/2017/model3d">
                <am3d:model3d r:embed="rId27">
                  <am3d:spPr>
                    <a:xfrm>
                      <a:off x="0" y="0"/>
                      <a:ext cx="540000" cy="540000"/>
                    </a:xfrm>
                    <a:prstGeom prst="rect">
                      <a:avLst/>
                    </a:prstGeom>
                  </am3d:spPr>
                  <am3d:camera>
                    <am3d:pos x="0" y="0" z="8128462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53886798" d="1000000"/>
                    <am3d:preTrans dx="3302839" dy="2490907" dz="-25478603"/>
                    <am3d:scale>
                      <am3d:sx n="1000000" d="1000000"/>
                      <am3d:sy n="1000000" d="1000000"/>
                      <am3d:sz n="1000000" d="1000000"/>
                    </am3d:scale>
                    <am3d:rot ay="5400000"/>
                    <am3d:postTrans dx="0" dy="0" dz="0"/>
                  </am3d:trans>
                  <am3d:raster rName="Office3DRenderer" rVer="16.0.8326">
                    <am3d:blip r:embed="rId31"/>
                  </am3d:raster>
                  <am3d:objViewport viewportSz="78908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594" name="3D 立方体右上">
                <a:extLst>
                  <a:ext uri="{FF2B5EF4-FFF2-40B4-BE49-F238E27FC236}">
                    <a16:creationId xmlns:a16="http://schemas.microsoft.com/office/drawing/2014/main" id="{AB621115-E4BD-4343-9E89-D7BF5AF3F31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6276000" y="2709000"/>
                <a:ext cx="540000" cy="54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596" name="3D 立方体右下">
                <a:extLst>
                  <a:ext uri="{FF2B5EF4-FFF2-40B4-BE49-F238E27FC236}">
                    <a16:creationId xmlns:a16="http://schemas.microsoft.com/office/drawing/2014/main" id="{1390B228-D39B-46EC-8173-5D60E2613EF1}"/>
                  </a:ext>
                </a:extLst>
              </p:cNvPr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6276000" y="3609000"/>
              <a:ext cx="540000" cy="540000"/>
            </p:xfrm>
            <a:graphic>
              <a:graphicData uri="http://schemas.microsoft.com/office/drawing/2017/model3d">
                <am3d:model3d r:embed="rId27">
                  <am3d:spPr>
                    <a:xfrm>
                      <a:off x="0" y="0"/>
                      <a:ext cx="540000" cy="540000"/>
                    </a:xfrm>
                    <a:prstGeom prst="rect">
                      <a:avLst/>
                    </a:prstGeom>
                  </am3d:spPr>
                  <am3d:camera>
                    <am3d:pos x="0" y="0" z="8128462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53886798" d="1000000"/>
                    <am3d:preTrans dx="3302839" dy="2490907" dz="-25478603"/>
                    <am3d:scale>
                      <am3d:sx n="1000000" d="1000000"/>
                      <am3d:sy n="1000000" d="1000000"/>
                      <am3d:sz n="1000000" d="1000000"/>
                    </am3d:scale>
                    <am3d:rot ay="5400000"/>
                    <am3d:postTrans dx="0" dy="0" dz="0"/>
                  </am3d:trans>
                  <am3d:raster rName="Office3DRenderer" rVer="16.0.8326">
                    <am3d:blip r:embed="rId31"/>
                  </am3d:raster>
                  <am3d:objViewport viewportSz="78908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596" name="3D 立方体右下">
                <a:extLst>
                  <a:ext uri="{FF2B5EF4-FFF2-40B4-BE49-F238E27FC236}">
                    <a16:creationId xmlns:a16="http://schemas.microsoft.com/office/drawing/2014/main" id="{1390B228-D39B-46EC-8173-5D60E2613EF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6276000" y="3609000"/>
                <a:ext cx="540000" cy="54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597" name="3D 立方体左下">
                <a:extLst>
                  <a:ext uri="{FF2B5EF4-FFF2-40B4-BE49-F238E27FC236}">
                    <a16:creationId xmlns:a16="http://schemas.microsoft.com/office/drawing/2014/main" id="{2620B387-9A70-470C-B80E-BCE5758DDE16}"/>
                  </a:ext>
                </a:extLst>
              </p:cNvPr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5376000" y="3609000"/>
              <a:ext cx="540000" cy="540000"/>
            </p:xfrm>
            <a:graphic>
              <a:graphicData uri="http://schemas.microsoft.com/office/drawing/2017/model3d">
                <am3d:model3d r:embed="rId27">
                  <am3d:spPr>
                    <a:xfrm>
                      <a:off x="0" y="0"/>
                      <a:ext cx="540000" cy="540000"/>
                    </a:xfrm>
                    <a:prstGeom prst="rect">
                      <a:avLst/>
                    </a:prstGeom>
                  </am3d:spPr>
                  <am3d:camera>
                    <am3d:pos x="0" y="0" z="8128462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53886798" d="1000000"/>
                    <am3d:preTrans dx="3302839" dy="2490907" dz="-25478603"/>
                    <am3d:scale>
                      <am3d:sx n="1000000" d="1000000"/>
                      <am3d:sy n="1000000" d="1000000"/>
                      <am3d:sz n="1000000" d="1000000"/>
                    </am3d:scale>
                    <am3d:rot ay="5400000"/>
                    <am3d:postTrans dx="0" dy="0" dz="0"/>
                  </am3d:trans>
                  <am3d:raster rName="Office3DRenderer" rVer="16.0.8326">
                    <am3d:blip r:embed="rId31"/>
                  </am3d:raster>
                  <am3d:objViewport viewportSz="78908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597" name="3D 立方体左下">
                <a:extLst>
                  <a:ext uri="{FF2B5EF4-FFF2-40B4-BE49-F238E27FC236}">
                    <a16:creationId xmlns:a16="http://schemas.microsoft.com/office/drawing/2014/main" id="{2620B387-9A70-470C-B80E-BCE5758DDE1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5376000" y="3609000"/>
                <a:ext cx="540000" cy="540000"/>
              </a:xfrm>
              <a:prstGeom prst="rect">
                <a:avLst/>
              </a:prstGeom>
            </p:spPr>
          </p:pic>
        </mc:Fallback>
      </mc:AlternateContent>
      <p:sp>
        <p:nvSpPr>
          <p:cNvPr id="35" name="时间矩形">
            <a:extLst>
              <a:ext uri="{FF2B5EF4-FFF2-40B4-BE49-F238E27FC236}">
                <a16:creationId xmlns:a16="http://schemas.microsoft.com/office/drawing/2014/main" id="{B5518F42-C06B-4AC9-80B0-7BB7DFD1ADD4}"/>
              </a:ext>
            </a:extLst>
          </p:cNvPr>
          <p:cNvSpPr>
            <a:spLocks noChangeAspect="1"/>
          </p:cNvSpPr>
          <p:nvPr/>
        </p:nvSpPr>
        <p:spPr>
          <a:xfrm>
            <a:off x="8159379" y="7340414"/>
            <a:ext cx="360000" cy="360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8" name="外环圆形">
            <a:extLst>
              <a:ext uri="{FF2B5EF4-FFF2-40B4-BE49-F238E27FC236}">
                <a16:creationId xmlns:a16="http://schemas.microsoft.com/office/drawing/2014/main" id="{F27A5D85-18B8-4106-94BF-21E4FF3FC90F}"/>
              </a:ext>
            </a:extLst>
          </p:cNvPr>
          <p:cNvGrpSpPr/>
          <p:nvPr/>
        </p:nvGrpSpPr>
        <p:grpSpPr>
          <a:xfrm>
            <a:off x="2161381" y="-505619"/>
            <a:ext cx="7869238" cy="7869238"/>
            <a:chOff x="2161381" y="-505619"/>
            <a:chExt cx="7869238" cy="7869238"/>
          </a:xfrm>
        </p:grpSpPr>
        <p:sp>
          <p:nvSpPr>
            <p:cNvPr id="539" name="椭圆 538">
              <a:extLst>
                <a:ext uri="{FF2B5EF4-FFF2-40B4-BE49-F238E27FC236}">
                  <a16:creationId xmlns:a16="http://schemas.microsoft.com/office/drawing/2014/main" id="{774D1767-6A72-4926-B3BA-A975E524B9E1}"/>
                </a:ext>
              </a:extLst>
            </p:cNvPr>
            <p:cNvSpPr/>
            <p:nvPr/>
          </p:nvSpPr>
          <p:spPr>
            <a:xfrm>
              <a:off x="2161381" y="2269331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0" name="椭圆 539">
              <a:extLst>
                <a:ext uri="{FF2B5EF4-FFF2-40B4-BE49-F238E27FC236}">
                  <a16:creationId xmlns:a16="http://schemas.microsoft.com/office/drawing/2014/main" id="{664DC4AE-6BAB-4453-B2E4-E7D93656868D}"/>
                </a:ext>
              </a:extLst>
            </p:cNvPr>
            <p:cNvSpPr/>
            <p:nvPr/>
          </p:nvSpPr>
          <p:spPr>
            <a:xfrm>
              <a:off x="2176582" y="1979270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1" name="椭圆 540">
              <a:extLst>
                <a:ext uri="{FF2B5EF4-FFF2-40B4-BE49-F238E27FC236}">
                  <a16:creationId xmlns:a16="http://schemas.microsoft.com/office/drawing/2014/main" id="{665CA8B4-6115-4566-B090-23E6641C7E8D}"/>
                </a:ext>
              </a:extLst>
            </p:cNvPr>
            <p:cNvSpPr/>
            <p:nvPr/>
          </p:nvSpPr>
          <p:spPr>
            <a:xfrm>
              <a:off x="2222020" y="1692386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2" name="椭圆 541">
              <a:extLst>
                <a:ext uri="{FF2B5EF4-FFF2-40B4-BE49-F238E27FC236}">
                  <a16:creationId xmlns:a16="http://schemas.microsoft.com/office/drawing/2014/main" id="{61AD4CD0-10D0-49BA-86BA-71BE00752297}"/>
                </a:ext>
              </a:extLst>
            </p:cNvPr>
            <p:cNvSpPr/>
            <p:nvPr/>
          </p:nvSpPr>
          <p:spPr>
            <a:xfrm>
              <a:off x="2297197" y="1411824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3" name="椭圆 542">
              <a:extLst>
                <a:ext uri="{FF2B5EF4-FFF2-40B4-BE49-F238E27FC236}">
                  <a16:creationId xmlns:a16="http://schemas.microsoft.com/office/drawing/2014/main" id="{556B5DC8-E66B-4934-8DD7-219FF7FBF62C}"/>
                </a:ext>
              </a:extLst>
            </p:cNvPr>
            <p:cNvSpPr/>
            <p:nvPr/>
          </p:nvSpPr>
          <p:spPr>
            <a:xfrm>
              <a:off x="2401288" y="1140657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4" name="椭圆 543">
              <a:extLst>
                <a:ext uri="{FF2B5EF4-FFF2-40B4-BE49-F238E27FC236}">
                  <a16:creationId xmlns:a16="http://schemas.microsoft.com/office/drawing/2014/main" id="{FD3A6752-507E-43A0-8302-425E33398518}"/>
                </a:ext>
              </a:extLst>
            </p:cNvPr>
            <p:cNvSpPr/>
            <p:nvPr/>
          </p:nvSpPr>
          <p:spPr>
            <a:xfrm>
              <a:off x="2533154" y="881856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5" name="椭圆 544">
              <a:extLst>
                <a:ext uri="{FF2B5EF4-FFF2-40B4-BE49-F238E27FC236}">
                  <a16:creationId xmlns:a16="http://schemas.microsoft.com/office/drawing/2014/main" id="{2E277B8E-BEB2-4DDD-A144-4347C4B7944F}"/>
                </a:ext>
              </a:extLst>
            </p:cNvPr>
            <p:cNvSpPr/>
            <p:nvPr/>
          </p:nvSpPr>
          <p:spPr>
            <a:xfrm>
              <a:off x="2691349" y="638256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6" name="椭圆 545">
              <a:extLst>
                <a:ext uri="{FF2B5EF4-FFF2-40B4-BE49-F238E27FC236}">
                  <a16:creationId xmlns:a16="http://schemas.microsoft.com/office/drawing/2014/main" id="{6B830184-57C4-4373-83C9-46BDEC80E787}"/>
                </a:ext>
              </a:extLst>
            </p:cNvPr>
            <p:cNvSpPr/>
            <p:nvPr/>
          </p:nvSpPr>
          <p:spPr>
            <a:xfrm>
              <a:off x="2874141" y="412527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7" name="椭圆 546">
              <a:extLst>
                <a:ext uri="{FF2B5EF4-FFF2-40B4-BE49-F238E27FC236}">
                  <a16:creationId xmlns:a16="http://schemas.microsoft.com/office/drawing/2014/main" id="{AF97E9AC-DE39-45BE-B027-41211582A67D}"/>
                </a:ext>
              </a:extLst>
            </p:cNvPr>
            <p:cNvSpPr/>
            <p:nvPr/>
          </p:nvSpPr>
          <p:spPr>
            <a:xfrm>
              <a:off x="3079527" y="207141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8" name="椭圆 547">
              <a:extLst>
                <a:ext uri="{FF2B5EF4-FFF2-40B4-BE49-F238E27FC236}">
                  <a16:creationId xmlns:a16="http://schemas.microsoft.com/office/drawing/2014/main" id="{7714A6C1-2B2E-490E-BD18-2837CCF187BA}"/>
                </a:ext>
              </a:extLst>
            </p:cNvPr>
            <p:cNvSpPr/>
            <p:nvPr/>
          </p:nvSpPr>
          <p:spPr>
            <a:xfrm>
              <a:off x="3305256" y="24349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9" name="椭圆 548">
              <a:extLst>
                <a:ext uri="{FF2B5EF4-FFF2-40B4-BE49-F238E27FC236}">
                  <a16:creationId xmlns:a16="http://schemas.microsoft.com/office/drawing/2014/main" id="{C040052B-7F9D-4671-A4B3-12BBE57B2262}"/>
                </a:ext>
              </a:extLst>
            </p:cNvPr>
            <p:cNvSpPr/>
            <p:nvPr/>
          </p:nvSpPr>
          <p:spPr>
            <a:xfrm>
              <a:off x="3548856" y="-133846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0" name="椭圆 549">
              <a:extLst>
                <a:ext uri="{FF2B5EF4-FFF2-40B4-BE49-F238E27FC236}">
                  <a16:creationId xmlns:a16="http://schemas.microsoft.com/office/drawing/2014/main" id="{91777484-2ADC-422B-A60A-87BEDB39AFCA}"/>
                </a:ext>
              </a:extLst>
            </p:cNvPr>
            <p:cNvSpPr/>
            <p:nvPr/>
          </p:nvSpPr>
          <p:spPr>
            <a:xfrm>
              <a:off x="3807657" y="-265712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1" name="椭圆 550">
              <a:extLst>
                <a:ext uri="{FF2B5EF4-FFF2-40B4-BE49-F238E27FC236}">
                  <a16:creationId xmlns:a16="http://schemas.microsoft.com/office/drawing/2014/main" id="{78CE926B-9267-43CA-8380-1D113D4EC0C2}"/>
                </a:ext>
              </a:extLst>
            </p:cNvPr>
            <p:cNvSpPr/>
            <p:nvPr/>
          </p:nvSpPr>
          <p:spPr>
            <a:xfrm>
              <a:off x="4078824" y="-369803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2" name="椭圆 551">
              <a:extLst>
                <a:ext uri="{FF2B5EF4-FFF2-40B4-BE49-F238E27FC236}">
                  <a16:creationId xmlns:a16="http://schemas.microsoft.com/office/drawing/2014/main" id="{805FA61E-906C-481C-81F7-30CB623CA474}"/>
                </a:ext>
              </a:extLst>
            </p:cNvPr>
            <p:cNvSpPr/>
            <p:nvPr/>
          </p:nvSpPr>
          <p:spPr>
            <a:xfrm>
              <a:off x="4359386" y="-444980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3" name="椭圆 552">
              <a:extLst>
                <a:ext uri="{FF2B5EF4-FFF2-40B4-BE49-F238E27FC236}">
                  <a16:creationId xmlns:a16="http://schemas.microsoft.com/office/drawing/2014/main" id="{19237634-8C77-4031-963B-C3F18A113D5B}"/>
                </a:ext>
              </a:extLst>
            </p:cNvPr>
            <p:cNvSpPr/>
            <p:nvPr/>
          </p:nvSpPr>
          <p:spPr>
            <a:xfrm>
              <a:off x="4646269" y="-490417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4" name="椭圆 553">
              <a:extLst>
                <a:ext uri="{FF2B5EF4-FFF2-40B4-BE49-F238E27FC236}">
                  <a16:creationId xmlns:a16="http://schemas.microsoft.com/office/drawing/2014/main" id="{46742EF7-F59D-46F5-A579-7F05EB0FE828}"/>
                </a:ext>
              </a:extLst>
            </p:cNvPr>
            <p:cNvSpPr/>
            <p:nvPr/>
          </p:nvSpPr>
          <p:spPr>
            <a:xfrm>
              <a:off x="4936331" y="-505619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5" name="椭圆 554">
              <a:extLst>
                <a:ext uri="{FF2B5EF4-FFF2-40B4-BE49-F238E27FC236}">
                  <a16:creationId xmlns:a16="http://schemas.microsoft.com/office/drawing/2014/main" id="{35027C8F-E61F-4265-8875-08AFB431098E}"/>
                </a:ext>
              </a:extLst>
            </p:cNvPr>
            <p:cNvSpPr/>
            <p:nvPr/>
          </p:nvSpPr>
          <p:spPr>
            <a:xfrm>
              <a:off x="5226392" y="-490417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6" name="椭圆 555">
              <a:extLst>
                <a:ext uri="{FF2B5EF4-FFF2-40B4-BE49-F238E27FC236}">
                  <a16:creationId xmlns:a16="http://schemas.microsoft.com/office/drawing/2014/main" id="{1E5281AE-9C55-4A9F-97D4-73DEEF97F069}"/>
                </a:ext>
              </a:extLst>
            </p:cNvPr>
            <p:cNvSpPr/>
            <p:nvPr/>
          </p:nvSpPr>
          <p:spPr>
            <a:xfrm>
              <a:off x="5513275" y="-444980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7" name="椭圆 556">
              <a:extLst>
                <a:ext uri="{FF2B5EF4-FFF2-40B4-BE49-F238E27FC236}">
                  <a16:creationId xmlns:a16="http://schemas.microsoft.com/office/drawing/2014/main" id="{0DD739E5-9F41-4F1C-8A2B-DD3A249D9024}"/>
                </a:ext>
              </a:extLst>
            </p:cNvPr>
            <p:cNvSpPr/>
            <p:nvPr/>
          </p:nvSpPr>
          <p:spPr>
            <a:xfrm>
              <a:off x="5793837" y="-369803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8" name="椭圆 557">
              <a:extLst>
                <a:ext uri="{FF2B5EF4-FFF2-40B4-BE49-F238E27FC236}">
                  <a16:creationId xmlns:a16="http://schemas.microsoft.com/office/drawing/2014/main" id="{29698C7C-7C64-453A-94C6-C491EF4D389D}"/>
                </a:ext>
              </a:extLst>
            </p:cNvPr>
            <p:cNvSpPr/>
            <p:nvPr/>
          </p:nvSpPr>
          <p:spPr>
            <a:xfrm>
              <a:off x="6065005" y="-265712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9" name="椭圆 558">
              <a:extLst>
                <a:ext uri="{FF2B5EF4-FFF2-40B4-BE49-F238E27FC236}">
                  <a16:creationId xmlns:a16="http://schemas.microsoft.com/office/drawing/2014/main" id="{8E129B73-7210-48E5-87DE-3619896CBB10}"/>
                </a:ext>
              </a:extLst>
            </p:cNvPr>
            <p:cNvSpPr/>
            <p:nvPr/>
          </p:nvSpPr>
          <p:spPr>
            <a:xfrm>
              <a:off x="6323806" y="-133846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0" name="椭圆 559">
              <a:extLst>
                <a:ext uri="{FF2B5EF4-FFF2-40B4-BE49-F238E27FC236}">
                  <a16:creationId xmlns:a16="http://schemas.microsoft.com/office/drawing/2014/main" id="{DD5CC98B-14D5-4ECC-90B1-FD33122DD571}"/>
                </a:ext>
              </a:extLst>
            </p:cNvPr>
            <p:cNvSpPr/>
            <p:nvPr/>
          </p:nvSpPr>
          <p:spPr>
            <a:xfrm>
              <a:off x="6567405" y="24349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1" name="椭圆 560">
              <a:extLst>
                <a:ext uri="{FF2B5EF4-FFF2-40B4-BE49-F238E27FC236}">
                  <a16:creationId xmlns:a16="http://schemas.microsoft.com/office/drawing/2014/main" id="{46DB3D72-2212-443D-B4FC-D26414AB1C80}"/>
                </a:ext>
              </a:extLst>
            </p:cNvPr>
            <p:cNvSpPr/>
            <p:nvPr/>
          </p:nvSpPr>
          <p:spPr>
            <a:xfrm>
              <a:off x="6793135" y="207141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2" name="椭圆 561">
              <a:extLst>
                <a:ext uri="{FF2B5EF4-FFF2-40B4-BE49-F238E27FC236}">
                  <a16:creationId xmlns:a16="http://schemas.microsoft.com/office/drawing/2014/main" id="{164C9874-7E86-4D38-B682-E98841B94EDC}"/>
                </a:ext>
              </a:extLst>
            </p:cNvPr>
            <p:cNvSpPr/>
            <p:nvPr/>
          </p:nvSpPr>
          <p:spPr>
            <a:xfrm>
              <a:off x="6998521" y="412527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3" name="椭圆 562">
              <a:extLst>
                <a:ext uri="{FF2B5EF4-FFF2-40B4-BE49-F238E27FC236}">
                  <a16:creationId xmlns:a16="http://schemas.microsoft.com/office/drawing/2014/main" id="{9B98ED63-C8DE-4146-959E-0A0D686AC2AB}"/>
                </a:ext>
              </a:extLst>
            </p:cNvPr>
            <p:cNvSpPr/>
            <p:nvPr/>
          </p:nvSpPr>
          <p:spPr>
            <a:xfrm>
              <a:off x="7181313" y="638256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4" name="椭圆 563">
              <a:extLst>
                <a:ext uri="{FF2B5EF4-FFF2-40B4-BE49-F238E27FC236}">
                  <a16:creationId xmlns:a16="http://schemas.microsoft.com/office/drawing/2014/main" id="{5B5A6F3A-2647-4D22-9969-8C567EFD157B}"/>
                </a:ext>
              </a:extLst>
            </p:cNvPr>
            <p:cNvSpPr/>
            <p:nvPr/>
          </p:nvSpPr>
          <p:spPr>
            <a:xfrm>
              <a:off x="7339508" y="881856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5" name="椭圆 564">
              <a:extLst>
                <a:ext uri="{FF2B5EF4-FFF2-40B4-BE49-F238E27FC236}">
                  <a16:creationId xmlns:a16="http://schemas.microsoft.com/office/drawing/2014/main" id="{185061E0-B048-413F-9E12-210758E362E2}"/>
                </a:ext>
              </a:extLst>
            </p:cNvPr>
            <p:cNvSpPr/>
            <p:nvPr/>
          </p:nvSpPr>
          <p:spPr>
            <a:xfrm>
              <a:off x="7471374" y="1140657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6" name="椭圆 565">
              <a:extLst>
                <a:ext uri="{FF2B5EF4-FFF2-40B4-BE49-F238E27FC236}">
                  <a16:creationId xmlns:a16="http://schemas.microsoft.com/office/drawing/2014/main" id="{98C412CD-4F00-42F7-9F3B-42C5DB09D8FD}"/>
                </a:ext>
              </a:extLst>
            </p:cNvPr>
            <p:cNvSpPr/>
            <p:nvPr/>
          </p:nvSpPr>
          <p:spPr>
            <a:xfrm>
              <a:off x="7575466" y="1411824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7" name="椭圆 566">
              <a:extLst>
                <a:ext uri="{FF2B5EF4-FFF2-40B4-BE49-F238E27FC236}">
                  <a16:creationId xmlns:a16="http://schemas.microsoft.com/office/drawing/2014/main" id="{34AC587E-F79B-4AD0-BB27-403449A3CD9A}"/>
                </a:ext>
              </a:extLst>
            </p:cNvPr>
            <p:cNvSpPr/>
            <p:nvPr/>
          </p:nvSpPr>
          <p:spPr>
            <a:xfrm>
              <a:off x="7650642" y="1692386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8" name="椭圆 567">
              <a:extLst>
                <a:ext uri="{FF2B5EF4-FFF2-40B4-BE49-F238E27FC236}">
                  <a16:creationId xmlns:a16="http://schemas.microsoft.com/office/drawing/2014/main" id="{DABA1667-D123-40BB-A79C-DD2BE408559E}"/>
                </a:ext>
              </a:extLst>
            </p:cNvPr>
            <p:cNvSpPr/>
            <p:nvPr/>
          </p:nvSpPr>
          <p:spPr>
            <a:xfrm>
              <a:off x="7696079" y="1979270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9" name="椭圆 568">
              <a:extLst>
                <a:ext uri="{FF2B5EF4-FFF2-40B4-BE49-F238E27FC236}">
                  <a16:creationId xmlns:a16="http://schemas.microsoft.com/office/drawing/2014/main" id="{D4FE4878-FC7E-471F-841F-620A6B529661}"/>
                </a:ext>
              </a:extLst>
            </p:cNvPr>
            <p:cNvSpPr/>
            <p:nvPr/>
          </p:nvSpPr>
          <p:spPr>
            <a:xfrm>
              <a:off x="7711281" y="2269331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0" name="椭圆 569">
              <a:extLst>
                <a:ext uri="{FF2B5EF4-FFF2-40B4-BE49-F238E27FC236}">
                  <a16:creationId xmlns:a16="http://schemas.microsoft.com/office/drawing/2014/main" id="{77868B5C-B057-4041-9941-C9448F23F08E}"/>
                </a:ext>
              </a:extLst>
            </p:cNvPr>
            <p:cNvSpPr/>
            <p:nvPr/>
          </p:nvSpPr>
          <p:spPr>
            <a:xfrm>
              <a:off x="7696079" y="2559392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1" name="椭圆 570">
              <a:extLst>
                <a:ext uri="{FF2B5EF4-FFF2-40B4-BE49-F238E27FC236}">
                  <a16:creationId xmlns:a16="http://schemas.microsoft.com/office/drawing/2014/main" id="{579E0704-777D-4683-9BE4-9E7B2A511FC6}"/>
                </a:ext>
              </a:extLst>
            </p:cNvPr>
            <p:cNvSpPr/>
            <p:nvPr/>
          </p:nvSpPr>
          <p:spPr>
            <a:xfrm>
              <a:off x="7650642" y="2846276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2" name="椭圆 571">
              <a:extLst>
                <a:ext uri="{FF2B5EF4-FFF2-40B4-BE49-F238E27FC236}">
                  <a16:creationId xmlns:a16="http://schemas.microsoft.com/office/drawing/2014/main" id="{D5CA6429-9071-4D7E-AEA8-78C2B1B46226}"/>
                </a:ext>
              </a:extLst>
            </p:cNvPr>
            <p:cNvSpPr/>
            <p:nvPr/>
          </p:nvSpPr>
          <p:spPr>
            <a:xfrm>
              <a:off x="7575466" y="3126838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3" name="椭圆 572">
              <a:extLst>
                <a:ext uri="{FF2B5EF4-FFF2-40B4-BE49-F238E27FC236}">
                  <a16:creationId xmlns:a16="http://schemas.microsoft.com/office/drawing/2014/main" id="{E156F6B1-D1ED-4D7E-8E12-B2EEBAD69DFE}"/>
                </a:ext>
              </a:extLst>
            </p:cNvPr>
            <p:cNvSpPr/>
            <p:nvPr/>
          </p:nvSpPr>
          <p:spPr>
            <a:xfrm>
              <a:off x="7471374" y="3398005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4" name="椭圆 573">
              <a:extLst>
                <a:ext uri="{FF2B5EF4-FFF2-40B4-BE49-F238E27FC236}">
                  <a16:creationId xmlns:a16="http://schemas.microsoft.com/office/drawing/2014/main" id="{680E8200-A230-4FE8-B79D-947BD97F1ACD}"/>
                </a:ext>
              </a:extLst>
            </p:cNvPr>
            <p:cNvSpPr/>
            <p:nvPr/>
          </p:nvSpPr>
          <p:spPr>
            <a:xfrm>
              <a:off x="7339508" y="3656806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5" name="椭圆 574">
              <a:extLst>
                <a:ext uri="{FF2B5EF4-FFF2-40B4-BE49-F238E27FC236}">
                  <a16:creationId xmlns:a16="http://schemas.microsoft.com/office/drawing/2014/main" id="{8AB6DA79-1826-48CD-93C7-C21B040E5998}"/>
                </a:ext>
              </a:extLst>
            </p:cNvPr>
            <p:cNvSpPr/>
            <p:nvPr/>
          </p:nvSpPr>
          <p:spPr>
            <a:xfrm>
              <a:off x="7181313" y="3900406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6" name="椭圆 575">
              <a:extLst>
                <a:ext uri="{FF2B5EF4-FFF2-40B4-BE49-F238E27FC236}">
                  <a16:creationId xmlns:a16="http://schemas.microsoft.com/office/drawing/2014/main" id="{0DC7A15E-44ED-4E94-AA8D-91C874356340}"/>
                </a:ext>
              </a:extLst>
            </p:cNvPr>
            <p:cNvSpPr/>
            <p:nvPr/>
          </p:nvSpPr>
          <p:spPr>
            <a:xfrm>
              <a:off x="6998521" y="4126135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7" name="椭圆 576">
              <a:extLst>
                <a:ext uri="{FF2B5EF4-FFF2-40B4-BE49-F238E27FC236}">
                  <a16:creationId xmlns:a16="http://schemas.microsoft.com/office/drawing/2014/main" id="{18FC2128-4F2E-4ED3-9993-BA1E6B66E6BC}"/>
                </a:ext>
              </a:extLst>
            </p:cNvPr>
            <p:cNvSpPr/>
            <p:nvPr/>
          </p:nvSpPr>
          <p:spPr>
            <a:xfrm>
              <a:off x="6793135" y="4331521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8" name="椭圆 577">
              <a:extLst>
                <a:ext uri="{FF2B5EF4-FFF2-40B4-BE49-F238E27FC236}">
                  <a16:creationId xmlns:a16="http://schemas.microsoft.com/office/drawing/2014/main" id="{581496F8-AF29-4A22-9F08-FD418FAC6772}"/>
                </a:ext>
              </a:extLst>
            </p:cNvPr>
            <p:cNvSpPr/>
            <p:nvPr/>
          </p:nvSpPr>
          <p:spPr>
            <a:xfrm>
              <a:off x="6567405" y="4514313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9" name="椭圆 578">
              <a:extLst>
                <a:ext uri="{FF2B5EF4-FFF2-40B4-BE49-F238E27FC236}">
                  <a16:creationId xmlns:a16="http://schemas.microsoft.com/office/drawing/2014/main" id="{039FC14F-2FD5-4F60-9D28-593A5D85D005}"/>
                </a:ext>
              </a:extLst>
            </p:cNvPr>
            <p:cNvSpPr/>
            <p:nvPr/>
          </p:nvSpPr>
          <p:spPr>
            <a:xfrm>
              <a:off x="6323806" y="4672508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0" name="椭圆 579">
              <a:extLst>
                <a:ext uri="{FF2B5EF4-FFF2-40B4-BE49-F238E27FC236}">
                  <a16:creationId xmlns:a16="http://schemas.microsoft.com/office/drawing/2014/main" id="{3F418C94-56F2-441D-8791-1C7929FA65AF}"/>
                </a:ext>
              </a:extLst>
            </p:cNvPr>
            <p:cNvSpPr/>
            <p:nvPr/>
          </p:nvSpPr>
          <p:spPr>
            <a:xfrm>
              <a:off x="6065005" y="4804374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1" name="椭圆 580">
              <a:extLst>
                <a:ext uri="{FF2B5EF4-FFF2-40B4-BE49-F238E27FC236}">
                  <a16:creationId xmlns:a16="http://schemas.microsoft.com/office/drawing/2014/main" id="{5632A458-E3BA-4847-9451-E86784C308F7}"/>
                </a:ext>
              </a:extLst>
            </p:cNvPr>
            <p:cNvSpPr/>
            <p:nvPr/>
          </p:nvSpPr>
          <p:spPr>
            <a:xfrm>
              <a:off x="5793837" y="4908466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2" name="椭圆 581">
              <a:extLst>
                <a:ext uri="{FF2B5EF4-FFF2-40B4-BE49-F238E27FC236}">
                  <a16:creationId xmlns:a16="http://schemas.microsoft.com/office/drawing/2014/main" id="{B6C54BD8-7CAE-4E6A-A808-2AF4DBBDF2DA}"/>
                </a:ext>
              </a:extLst>
            </p:cNvPr>
            <p:cNvSpPr/>
            <p:nvPr/>
          </p:nvSpPr>
          <p:spPr>
            <a:xfrm>
              <a:off x="5513275" y="4983642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3" name="椭圆 582">
              <a:extLst>
                <a:ext uri="{FF2B5EF4-FFF2-40B4-BE49-F238E27FC236}">
                  <a16:creationId xmlns:a16="http://schemas.microsoft.com/office/drawing/2014/main" id="{1B83E3E1-9B92-4ED8-8A21-FB4EF28AD9DE}"/>
                </a:ext>
              </a:extLst>
            </p:cNvPr>
            <p:cNvSpPr/>
            <p:nvPr/>
          </p:nvSpPr>
          <p:spPr>
            <a:xfrm>
              <a:off x="5226392" y="5029079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4" name="椭圆 583">
              <a:extLst>
                <a:ext uri="{FF2B5EF4-FFF2-40B4-BE49-F238E27FC236}">
                  <a16:creationId xmlns:a16="http://schemas.microsoft.com/office/drawing/2014/main" id="{8BBDE30A-8A14-461D-BAF1-439CDEADBB19}"/>
                </a:ext>
              </a:extLst>
            </p:cNvPr>
            <p:cNvSpPr/>
            <p:nvPr/>
          </p:nvSpPr>
          <p:spPr>
            <a:xfrm>
              <a:off x="4936331" y="5044281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5" name="椭圆 584">
              <a:extLst>
                <a:ext uri="{FF2B5EF4-FFF2-40B4-BE49-F238E27FC236}">
                  <a16:creationId xmlns:a16="http://schemas.microsoft.com/office/drawing/2014/main" id="{B729DC07-7A65-44CF-91C6-38D117892892}"/>
                </a:ext>
              </a:extLst>
            </p:cNvPr>
            <p:cNvSpPr/>
            <p:nvPr/>
          </p:nvSpPr>
          <p:spPr>
            <a:xfrm>
              <a:off x="4646269" y="5029079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6" name="椭圆 585">
              <a:extLst>
                <a:ext uri="{FF2B5EF4-FFF2-40B4-BE49-F238E27FC236}">
                  <a16:creationId xmlns:a16="http://schemas.microsoft.com/office/drawing/2014/main" id="{5011D02C-060A-472A-9B54-05306C4BF5C9}"/>
                </a:ext>
              </a:extLst>
            </p:cNvPr>
            <p:cNvSpPr/>
            <p:nvPr/>
          </p:nvSpPr>
          <p:spPr>
            <a:xfrm>
              <a:off x="4359386" y="4983642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7" name="椭圆 586">
              <a:extLst>
                <a:ext uri="{FF2B5EF4-FFF2-40B4-BE49-F238E27FC236}">
                  <a16:creationId xmlns:a16="http://schemas.microsoft.com/office/drawing/2014/main" id="{4BA8EC7E-A870-4F60-B5AB-40DA99DE4810}"/>
                </a:ext>
              </a:extLst>
            </p:cNvPr>
            <p:cNvSpPr/>
            <p:nvPr/>
          </p:nvSpPr>
          <p:spPr>
            <a:xfrm>
              <a:off x="4078824" y="4908466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8" name="椭圆 587">
              <a:extLst>
                <a:ext uri="{FF2B5EF4-FFF2-40B4-BE49-F238E27FC236}">
                  <a16:creationId xmlns:a16="http://schemas.microsoft.com/office/drawing/2014/main" id="{DCCBD555-E4E6-4E4E-A52F-002CBCC0717B}"/>
                </a:ext>
              </a:extLst>
            </p:cNvPr>
            <p:cNvSpPr/>
            <p:nvPr/>
          </p:nvSpPr>
          <p:spPr>
            <a:xfrm>
              <a:off x="3807657" y="4804374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9" name="椭圆 588">
              <a:extLst>
                <a:ext uri="{FF2B5EF4-FFF2-40B4-BE49-F238E27FC236}">
                  <a16:creationId xmlns:a16="http://schemas.microsoft.com/office/drawing/2014/main" id="{2AFFC2CE-793E-4F42-8838-07038F283376}"/>
                </a:ext>
              </a:extLst>
            </p:cNvPr>
            <p:cNvSpPr/>
            <p:nvPr/>
          </p:nvSpPr>
          <p:spPr>
            <a:xfrm>
              <a:off x="3548856" y="4672508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0" name="椭圆 589">
              <a:extLst>
                <a:ext uri="{FF2B5EF4-FFF2-40B4-BE49-F238E27FC236}">
                  <a16:creationId xmlns:a16="http://schemas.microsoft.com/office/drawing/2014/main" id="{E943DDE5-2B7D-4C9D-A238-00094970E150}"/>
                </a:ext>
              </a:extLst>
            </p:cNvPr>
            <p:cNvSpPr/>
            <p:nvPr/>
          </p:nvSpPr>
          <p:spPr>
            <a:xfrm>
              <a:off x="3305256" y="4514313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1" name="椭圆 590">
              <a:extLst>
                <a:ext uri="{FF2B5EF4-FFF2-40B4-BE49-F238E27FC236}">
                  <a16:creationId xmlns:a16="http://schemas.microsoft.com/office/drawing/2014/main" id="{7A90BE8A-309F-4375-9ED0-E5AFF5264349}"/>
                </a:ext>
              </a:extLst>
            </p:cNvPr>
            <p:cNvSpPr/>
            <p:nvPr/>
          </p:nvSpPr>
          <p:spPr>
            <a:xfrm>
              <a:off x="3079527" y="4331521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2" name="椭圆 591">
              <a:extLst>
                <a:ext uri="{FF2B5EF4-FFF2-40B4-BE49-F238E27FC236}">
                  <a16:creationId xmlns:a16="http://schemas.microsoft.com/office/drawing/2014/main" id="{720F9AE5-6F1E-4991-AFA8-CA6532D61A5F}"/>
                </a:ext>
              </a:extLst>
            </p:cNvPr>
            <p:cNvSpPr/>
            <p:nvPr/>
          </p:nvSpPr>
          <p:spPr>
            <a:xfrm>
              <a:off x="2874141" y="4126135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3" name="椭圆 592">
              <a:extLst>
                <a:ext uri="{FF2B5EF4-FFF2-40B4-BE49-F238E27FC236}">
                  <a16:creationId xmlns:a16="http://schemas.microsoft.com/office/drawing/2014/main" id="{220683A8-CACE-4A01-BDA0-0514D16975B7}"/>
                </a:ext>
              </a:extLst>
            </p:cNvPr>
            <p:cNvSpPr/>
            <p:nvPr/>
          </p:nvSpPr>
          <p:spPr>
            <a:xfrm>
              <a:off x="2691349" y="3900406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4" name="椭圆 593">
              <a:extLst>
                <a:ext uri="{FF2B5EF4-FFF2-40B4-BE49-F238E27FC236}">
                  <a16:creationId xmlns:a16="http://schemas.microsoft.com/office/drawing/2014/main" id="{4F92900E-2125-4979-90F7-1C818F717FC5}"/>
                </a:ext>
              </a:extLst>
            </p:cNvPr>
            <p:cNvSpPr/>
            <p:nvPr/>
          </p:nvSpPr>
          <p:spPr>
            <a:xfrm>
              <a:off x="2533154" y="3656806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5" name="椭圆 594">
              <a:extLst>
                <a:ext uri="{FF2B5EF4-FFF2-40B4-BE49-F238E27FC236}">
                  <a16:creationId xmlns:a16="http://schemas.microsoft.com/office/drawing/2014/main" id="{C435D989-FE19-4BC5-AAD9-8C3E7D731224}"/>
                </a:ext>
              </a:extLst>
            </p:cNvPr>
            <p:cNvSpPr/>
            <p:nvPr/>
          </p:nvSpPr>
          <p:spPr>
            <a:xfrm>
              <a:off x="2401288" y="3398005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6" name="椭圆 595">
              <a:extLst>
                <a:ext uri="{FF2B5EF4-FFF2-40B4-BE49-F238E27FC236}">
                  <a16:creationId xmlns:a16="http://schemas.microsoft.com/office/drawing/2014/main" id="{E74AFF06-F440-4FE5-B073-B7D827EEFB0B}"/>
                </a:ext>
              </a:extLst>
            </p:cNvPr>
            <p:cNvSpPr/>
            <p:nvPr/>
          </p:nvSpPr>
          <p:spPr>
            <a:xfrm>
              <a:off x="2297197" y="3126838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7" name="椭圆 596">
              <a:extLst>
                <a:ext uri="{FF2B5EF4-FFF2-40B4-BE49-F238E27FC236}">
                  <a16:creationId xmlns:a16="http://schemas.microsoft.com/office/drawing/2014/main" id="{A8E7B125-26AC-48F3-9099-61D1246E86C3}"/>
                </a:ext>
              </a:extLst>
            </p:cNvPr>
            <p:cNvSpPr/>
            <p:nvPr/>
          </p:nvSpPr>
          <p:spPr>
            <a:xfrm>
              <a:off x="2222020" y="2846276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8" name="椭圆 597">
              <a:extLst>
                <a:ext uri="{FF2B5EF4-FFF2-40B4-BE49-F238E27FC236}">
                  <a16:creationId xmlns:a16="http://schemas.microsoft.com/office/drawing/2014/main" id="{DC30AD42-B144-4516-82D0-E32272DCB63A}"/>
                </a:ext>
              </a:extLst>
            </p:cNvPr>
            <p:cNvSpPr/>
            <p:nvPr/>
          </p:nvSpPr>
          <p:spPr>
            <a:xfrm>
              <a:off x="2176582" y="2559392"/>
              <a:ext cx="2319338" cy="2319338"/>
            </a:xfrm>
            <a:prstGeom prst="ellipse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9" name="圆形刻度">
            <a:extLst>
              <a:ext uri="{FF2B5EF4-FFF2-40B4-BE49-F238E27FC236}">
                <a16:creationId xmlns:a16="http://schemas.microsoft.com/office/drawing/2014/main" id="{B6E44273-CAAB-4CE4-A5B4-86DD6B0C78C6}"/>
              </a:ext>
            </a:extLst>
          </p:cNvPr>
          <p:cNvGrpSpPr/>
          <p:nvPr/>
        </p:nvGrpSpPr>
        <p:grpSpPr>
          <a:xfrm>
            <a:off x="2713550" y="46550"/>
            <a:ext cx="6764900" cy="6764900"/>
            <a:chOff x="2713551" y="46550"/>
            <a:chExt cx="6764900" cy="6764900"/>
          </a:xfrm>
        </p:grpSpPr>
        <p:sp>
          <p:nvSpPr>
            <p:cNvPr id="600" name="椭圆 599">
              <a:extLst>
                <a:ext uri="{FF2B5EF4-FFF2-40B4-BE49-F238E27FC236}">
                  <a16:creationId xmlns:a16="http://schemas.microsoft.com/office/drawing/2014/main" id="{BF5C9A1B-6F8D-4FAB-B79C-F1E15D27C001}"/>
                </a:ext>
              </a:extLst>
            </p:cNvPr>
            <p:cNvSpPr/>
            <p:nvPr/>
          </p:nvSpPr>
          <p:spPr>
            <a:xfrm>
              <a:off x="2827774" y="160774"/>
              <a:ext cx="6536452" cy="6536452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1" name="组合 600">
              <a:extLst>
                <a:ext uri="{FF2B5EF4-FFF2-40B4-BE49-F238E27FC236}">
                  <a16:creationId xmlns:a16="http://schemas.microsoft.com/office/drawing/2014/main" id="{DF063AEE-8D46-4A18-90EB-032034FC9579}"/>
                </a:ext>
              </a:extLst>
            </p:cNvPr>
            <p:cNvGrpSpPr/>
            <p:nvPr/>
          </p:nvGrpSpPr>
          <p:grpSpPr>
            <a:xfrm>
              <a:off x="2713551" y="46550"/>
              <a:ext cx="6764900" cy="6764900"/>
              <a:chOff x="2713551" y="46550"/>
              <a:chExt cx="6764900" cy="6764900"/>
            </a:xfrm>
          </p:grpSpPr>
          <p:sp>
            <p:nvSpPr>
              <p:cNvPr id="602" name="椭圆 601">
                <a:extLst>
                  <a:ext uri="{FF2B5EF4-FFF2-40B4-BE49-F238E27FC236}">
                    <a16:creationId xmlns:a16="http://schemas.microsoft.com/office/drawing/2014/main" id="{3F875A1B-838C-46D8-9996-306DE074D240}"/>
                  </a:ext>
                </a:extLst>
              </p:cNvPr>
              <p:cNvSpPr/>
              <p:nvPr/>
            </p:nvSpPr>
            <p:spPr>
              <a:xfrm>
                <a:off x="2787580" y="120580"/>
                <a:ext cx="6616840" cy="6616840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03" name="组合 602">
                <a:extLst>
                  <a:ext uri="{FF2B5EF4-FFF2-40B4-BE49-F238E27FC236}">
                    <a16:creationId xmlns:a16="http://schemas.microsoft.com/office/drawing/2014/main" id="{0DA63245-81E0-4A54-8C80-B24567A5BE27}"/>
                  </a:ext>
                </a:extLst>
              </p:cNvPr>
              <p:cNvGrpSpPr/>
              <p:nvPr/>
            </p:nvGrpSpPr>
            <p:grpSpPr>
              <a:xfrm rot="16200000">
                <a:off x="2728786" y="3393000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81" name="直接连接符 780">
                  <a:extLst>
                    <a:ext uri="{FF2B5EF4-FFF2-40B4-BE49-F238E27FC236}">
                      <a16:creationId xmlns:a16="http://schemas.microsoft.com/office/drawing/2014/main" id="{0C681B49-C664-462D-BD04-90E14F667E7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2" name="直接连接符 781">
                  <a:extLst>
                    <a:ext uri="{FF2B5EF4-FFF2-40B4-BE49-F238E27FC236}">
                      <a16:creationId xmlns:a16="http://schemas.microsoft.com/office/drawing/2014/main" id="{91440FC6-AFAD-4543-A637-F52F97B0FE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4" name="组合 603">
                <a:extLst>
                  <a:ext uri="{FF2B5EF4-FFF2-40B4-BE49-F238E27FC236}">
                    <a16:creationId xmlns:a16="http://schemas.microsoft.com/office/drawing/2014/main" id="{21BEAE8F-8ACB-4FA1-8A4A-B5E1A0680ACF}"/>
                  </a:ext>
                </a:extLst>
              </p:cNvPr>
              <p:cNvGrpSpPr/>
              <p:nvPr/>
            </p:nvGrpSpPr>
            <p:grpSpPr>
              <a:xfrm rot="16560000">
                <a:off x="2747118" y="3043201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79" name="直接连接符 778">
                  <a:extLst>
                    <a:ext uri="{FF2B5EF4-FFF2-40B4-BE49-F238E27FC236}">
                      <a16:creationId xmlns:a16="http://schemas.microsoft.com/office/drawing/2014/main" id="{5D3CA3E3-DD9D-4C94-AD66-4887888EB1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0" name="直接连接符 779">
                  <a:extLst>
                    <a:ext uri="{FF2B5EF4-FFF2-40B4-BE49-F238E27FC236}">
                      <a16:creationId xmlns:a16="http://schemas.microsoft.com/office/drawing/2014/main" id="{20EC0B66-2DA1-4D5F-BE53-00F84D2A6B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5" name="组合 604">
                <a:extLst>
                  <a:ext uri="{FF2B5EF4-FFF2-40B4-BE49-F238E27FC236}">
                    <a16:creationId xmlns:a16="http://schemas.microsoft.com/office/drawing/2014/main" id="{C9E2612D-534A-422D-8EBA-0AFEB1780319}"/>
                  </a:ext>
                </a:extLst>
              </p:cNvPr>
              <p:cNvGrpSpPr/>
              <p:nvPr/>
            </p:nvGrpSpPr>
            <p:grpSpPr>
              <a:xfrm rot="16920000">
                <a:off x="2801914" y="2697234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77" name="直接连接符 776">
                  <a:extLst>
                    <a:ext uri="{FF2B5EF4-FFF2-40B4-BE49-F238E27FC236}">
                      <a16:creationId xmlns:a16="http://schemas.microsoft.com/office/drawing/2014/main" id="{95F983D1-06CE-40D8-ABFA-333B975C92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8" name="直接连接符 777">
                  <a:extLst>
                    <a:ext uri="{FF2B5EF4-FFF2-40B4-BE49-F238E27FC236}">
                      <a16:creationId xmlns:a16="http://schemas.microsoft.com/office/drawing/2014/main" id="{09EF56CF-1F0C-49ED-BACF-70B42BB308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6" name="组合 605">
                <a:extLst>
                  <a:ext uri="{FF2B5EF4-FFF2-40B4-BE49-F238E27FC236}">
                    <a16:creationId xmlns:a16="http://schemas.microsoft.com/office/drawing/2014/main" id="{AD9A8043-AA66-4B53-A694-523E68A4C259}"/>
                  </a:ext>
                </a:extLst>
              </p:cNvPr>
              <p:cNvGrpSpPr/>
              <p:nvPr/>
            </p:nvGrpSpPr>
            <p:grpSpPr>
              <a:xfrm rot="17280000">
                <a:off x="2892573" y="2358890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75" name="直接连接符 774">
                  <a:extLst>
                    <a:ext uri="{FF2B5EF4-FFF2-40B4-BE49-F238E27FC236}">
                      <a16:creationId xmlns:a16="http://schemas.microsoft.com/office/drawing/2014/main" id="{F7AF0DA9-AEB0-416B-97D3-8A964E5907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" name="直接连接符 775">
                  <a:extLst>
                    <a:ext uri="{FF2B5EF4-FFF2-40B4-BE49-F238E27FC236}">
                      <a16:creationId xmlns:a16="http://schemas.microsoft.com/office/drawing/2014/main" id="{B01FD0FE-3F7A-4A39-99C4-304ED7FF9D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7" name="组合 606">
                <a:extLst>
                  <a:ext uri="{FF2B5EF4-FFF2-40B4-BE49-F238E27FC236}">
                    <a16:creationId xmlns:a16="http://schemas.microsoft.com/office/drawing/2014/main" id="{8EA35AE4-6CEF-49D8-9924-FCD0D011636C}"/>
                  </a:ext>
                </a:extLst>
              </p:cNvPr>
              <p:cNvGrpSpPr/>
              <p:nvPr/>
            </p:nvGrpSpPr>
            <p:grpSpPr>
              <a:xfrm rot="17640000">
                <a:off x="3018102" y="2031876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73" name="直接连接符 772">
                  <a:extLst>
                    <a:ext uri="{FF2B5EF4-FFF2-40B4-BE49-F238E27FC236}">
                      <a16:creationId xmlns:a16="http://schemas.microsoft.com/office/drawing/2014/main" id="{F422A2AF-04A3-490D-9B55-59F7A1EDCE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4" name="直接连接符 773">
                  <a:extLst>
                    <a:ext uri="{FF2B5EF4-FFF2-40B4-BE49-F238E27FC236}">
                      <a16:creationId xmlns:a16="http://schemas.microsoft.com/office/drawing/2014/main" id="{0A34D4C5-28C7-431F-9D52-0040F9088F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8" name="组合 607">
                <a:extLst>
                  <a:ext uri="{FF2B5EF4-FFF2-40B4-BE49-F238E27FC236}">
                    <a16:creationId xmlns:a16="http://schemas.microsoft.com/office/drawing/2014/main" id="{7112471C-86F8-4A12-8DA7-321FE0F6A590}"/>
                  </a:ext>
                </a:extLst>
              </p:cNvPr>
              <p:cNvGrpSpPr/>
              <p:nvPr/>
            </p:nvGrpSpPr>
            <p:grpSpPr>
              <a:xfrm rot="18000000">
                <a:off x="3177125" y="1719775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71" name="直接连接符 770">
                  <a:extLst>
                    <a:ext uri="{FF2B5EF4-FFF2-40B4-BE49-F238E27FC236}">
                      <a16:creationId xmlns:a16="http://schemas.microsoft.com/office/drawing/2014/main" id="{FBE00E1B-79EE-4F5C-9629-814E1BC8AC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2" name="直接连接符 771">
                  <a:extLst>
                    <a:ext uri="{FF2B5EF4-FFF2-40B4-BE49-F238E27FC236}">
                      <a16:creationId xmlns:a16="http://schemas.microsoft.com/office/drawing/2014/main" id="{C928FF84-5776-42B6-82DF-BEB69B1E0E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9" name="组合 608">
                <a:extLst>
                  <a:ext uri="{FF2B5EF4-FFF2-40B4-BE49-F238E27FC236}">
                    <a16:creationId xmlns:a16="http://schemas.microsoft.com/office/drawing/2014/main" id="{FCA02F13-6E0C-4D8E-B418-340D4079107D}"/>
                  </a:ext>
                </a:extLst>
              </p:cNvPr>
              <p:cNvGrpSpPr/>
              <p:nvPr/>
            </p:nvGrpSpPr>
            <p:grpSpPr>
              <a:xfrm rot="18360000">
                <a:off x="3367901" y="1426006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69" name="直接连接符 768">
                  <a:extLst>
                    <a:ext uri="{FF2B5EF4-FFF2-40B4-BE49-F238E27FC236}">
                      <a16:creationId xmlns:a16="http://schemas.microsoft.com/office/drawing/2014/main" id="{421F5369-B26E-4EA5-AB55-28C1B49EE5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0" name="直接连接符 769">
                  <a:extLst>
                    <a:ext uri="{FF2B5EF4-FFF2-40B4-BE49-F238E27FC236}">
                      <a16:creationId xmlns:a16="http://schemas.microsoft.com/office/drawing/2014/main" id="{F7E75626-F44E-4B87-BCA9-5397A3A4C9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0" name="组合 609">
                <a:extLst>
                  <a:ext uri="{FF2B5EF4-FFF2-40B4-BE49-F238E27FC236}">
                    <a16:creationId xmlns:a16="http://schemas.microsoft.com/office/drawing/2014/main" id="{747F9499-D456-4EBF-8454-D7D08D304A40}"/>
                  </a:ext>
                </a:extLst>
              </p:cNvPr>
              <p:cNvGrpSpPr/>
              <p:nvPr/>
            </p:nvGrpSpPr>
            <p:grpSpPr>
              <a:xfrm rot="18720000">
                <a:off x="3588339" y="1153788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67" name="直接连接符 766">
                  <a:extLst>
                    <a:ext uri="{FF2B5EF4-FFF2-40B4-BE49-F238E27FC236}">
                      <a16:creationId xmlns:a16="http://schemas.microsoft.com/office/drawing/2014/main" id="{A834ECB4-644D-45F9-9E98-70E2E8F902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8" name="直接连接符 767">
                  <a:extLst>
                    <a:ext uri="{FF2B5EF4-FFF2-40B4-BE49-F238E27FC236}">
                      <a16:creationId xmlns:a16="http://schemas.microsoft.com/office/drawing/2014/main" id="{F855493E-5EB2-4906-928C-B16F0925B2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1" name="组合 610">
                <a:extLst>
                  <a:ext uri="{FF2B5EF4-FFF2-40B4-BE49-F238E27FC236}">
                    <a16:creationId xmlns:a16="http://schemas.microsoft.com/office/drawing/2014/main" id="{42EB7E85-DF75-40D0-9D09-D96974A509F2}"/>
                  </a:ext>
                </a:extLst>
              </p:cNvPr>
              <p:cNvGrpSpPr/>
              <p:nvPr/>
            </p:nvGrpSpPr>
            <p:grpSpPr>
              <a:xfrm rot="19080000">
                <a:off x="3836024" y="906103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65" name="直接连接符 764">
                  <a:extLst>
                    <a:ext uri="{FF2B5EF4-FFF2-40B4-BE49-F238E27FC236}">
                      <a16:creationId xmlns:a16="http://schemas.microsoft.com/office/drawing/2014/main" id="{CE26EEC3-02F1-40E1-A297-4F72FBFF33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6" name="直接连接符 765">
                  <a:extLst>
                    <a:ext uri="{FF2B5EF4-FFF2-40B4-BE49-F238E27FC236}">
                      <a16:creationId xmlns:a16="http://schemas.microsoft.com/office/drawing/2014/main" id="{E23C1D60-A8F0-4A8A-B29B-15CDA33A1E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2" name="组合 611">
                <a:extLst>
                  <a:ext uri="{FF2B5EF4-FFF2-40B4-BE49-F238E27FC236}">
                    <a16:creationId xmlns:a16="http://schemas.microsoft.com/office/drawing/2014/main" id="{39B7FD3C-1D1B-47A9-A0C5-ADE5BC103263}"/>
                  </a:ext>
                </a:extLst>
              </p:cNvPr>
              <p:cNvGrpSpPr/>
              <p:nvPr/>
            </p:nvGrpSpPr>
            <p:grpSpPr>
              <a:xfrm rot="19440000">
                <a:off x="4108242" y="685665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63" name="直接连接符 762">
                  <a:extLst>
                    <a:ext uri="{FF2B5EF4-FFF2-40B4-BE49-F238E27FC236}">
                      <a16:creationId xmlns:a16="http://schemas.microsoft.com/office/drawing/2014/main" id="{3D5315AD-9637-458F-B915-BE56490E327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4" name="直接连接符 763">
                  <a:extLst>
                    <a:ext uri="{FF2B5EF4-FFF2-40B4-BE49-F238E27FC236}">
                      <a16:creationId xmlns:a16="http://schemas.microsoft.com/office/drawing/2014/main" id="{996AD5D1-2B57-4FCB-948E-0C3D4BE6A8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3" name="组合 612">
                <a:extLst>
                  <a:ext uri="{FF2B5EF4-FFF2-40B4-BE49-F238E27FC236}">
                    <a16:creationId xmlns:a16="http://schemas.microsoft.com/office/drawing/2014/main" id="{ADDCD01F-9D8F-43AC-9674-ED2A9D94C8BB}"/>
                  </a:ext>
                </a:extLst>
              </p:cNvPr>
              <p:cNvGrpSpPr/>
              <p:nvPr/>
            </p:nvGrpSpPr>
            <p:grpSpPr>
              <a:xfrm rot="19800000">
                <a:off x="4402011" y="494889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61" name="直接连接符 760">
                  <a:extLst>
                    <a:ext uri="{FF2B5EF4-FFF2-40B4-BE49-F238E27FC236}">
                      <a16:creationId xmlns:a16="http://schemas.microsoft.com/office/drawing/2014/main" id="{D5C086AC-FCFA-4782-A5B3-42F38F0F99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2" name="直接连接符 761">
                  <a:extLst>
                    <a:ext uri="{FF2B5EF4-FFF2-40B4-BE49-F238E27FC236}">
                      <a16:creationId xmlns:a16="http://schemas.microsoft.com/office/drawing/2014/main" id="{54778DCE-3CBA-4C3E-8F72-4C2C47F512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4" name="组合 613">
                <a:extLst>
                  <a:ext uri="{FF2B5EF4-FFF2-40B4-BE49-F238E27FC236}">
                    <a16:creationId xmlns:a16="http://schemas.microsoft.com/office/drawing/2014/main" id="{954C9C3D-941A-4A17-AB7C-C2C625DFF298}"/>
                  </a:ext>
                </a:extLst>
              </p:cNvPr>
              <p:cNvGrpSpPr/>
              <p:nvPr/>
            </p:nvGrpSpPr>
            <p:grpSpPr>
              <a:xfrm rot="20160000">
                <a:off x="4714112" y="335866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59" name="直接连接符 758">
                  <a:extLst>
                    <a:ext uri="{FF2B5EF4-FFF2-40B4-BE49-F238E27FC236}">
                      <a16:creationId xmlns:a16="http://schemas.microsoft.com/office/drawing/2014/main" id="{9B80E8F4-91D4-472C-99E3-0EDFA2FD71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0" name="直接连接符 759">
                  <a:extLst>
                    <a:ext uri="{FF2B5EF4-FFF2-40B4-BE49-F238E27FC236}">
                      <a16:creationId xmlns:a16="http://schemas.microsoft.com/office/drawing/2014/main" id="{BBC44845-FB1B-4133-8F95-E9D716C764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5" name="组合 614">
                <a:extLst>
                  <a:ext uri="{FF2B5EF4-FFF2-40B4-BE49-F238E27FC236}">
                    <a16:creationId xmlns:a16="http://schemas.microsoft.com/office/drawing/2014/main" id="{3B6DC825-7530-41E3-8408-B95C710DCA7D}"/>
                  </a:ext>
                </a:extLst>
              </p:cNvPr>
              <p:cNvGrpSpPr/>
              <p:nvPr/>
            </p:nvGrpSpPr>
            <p:grpSpPr>
              <a:xfrm rot="20520000">
                <a:off x="5041126" y="210337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57" name="直接连接符 756">
                  <a:extLst>
                    <a:ext uri="{FF2B5EF4-FFF2-40B4-BE49-F238E27FC236}">
                      <a16:creationId xmlns:a16="http://schemas.microsoft.com/office/drawing/2014/main" id="{A764C0B8-D387-44A9-A554-F84F6A3CF5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8" name="直接连接符 757">
                  <a:extLst>
                    <a:ext uri="{FF2B5EF4-FFF2-40B4-BE49-F238E27FC236}">
                      <a16:creationId xmlns:a16="http://schemas.microsoft.com/office/drawing/2014/main" id="{BCC0B0A5-A3D8-48DA-98F1-D4EC93B0BD1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6" name="组合 615">
                <a:extLst>
                  <a:ext uri="{FF2B5EF4-FFF2-40B4-BE49-F238E27FC236}">
                    <a16:creationId xmlns:a16="http://schemas.microsoft.com/office/drawing/2014/main" id="{A06B7216-5BFB-4422-A6F4-15AAFC919F89}"/>
                  </a:ext>
                </a:extLst>
              </p:cNvPr>
              <p:cNvGrpSpPr/>
              <p:nvPr/>
            </p:nvGrpSpPr>
            <p:grpSpPr>
              <a:xfrm rot="20880000">
                <a:off x="5379470" y="119678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55" name="直接连接符 754">
                  <a:extLst>
                    <a:ext uri="{FF2B5EF4-FFF2-40B4-BE49-F238E27FC236}">
                      <a16:creationId xmlns:a16="http://schemas.microsoft.com/office/drawing/2014/main" id="{7BBB09F4-2CEA-46B6-943D-FF8C5423C4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6" name="直接连接符 755">
                  <a:extLst>
                    <a:ext uri="{FF2B5EF4-FFF2-40B4-BE49-F238E27FC236}">
                      <a16:creationId xmlns:a16="http://schemas.microsoft.com/office/drawing/2014/main" id="{F625066B-1A75-4E53-AC2A-1B7146CAA5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7" name="组合 616">
                <a:extLst>
                  <a:ext uri="{FF2B5EF4-FFF2-40B4-BE49-F238E27FC236}">
                    <a16:creationId xmlns:a16="http://schemas.microsoft.com/office/drawing/2014/main" id="{C34C3CA9-B20E-4967-B686-4863FC40A0CA}"/>
                  </a:ext>
                </a:extLst>
              </p:cNvPr>
              <p:cNvGrpSpPr/>
              <p:nvPr/>
            </p:nvGrpSpPr>
            <p:grpSpPr>
              <a:xfrm rot="21240000">
                <a:off x="5725437" y="64882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53" name="直接连接符 752">
                  <a:extLst>
                    <a:ext uri="{FF2B5EF4-FFF2-40B4-BE49-F238E27FC236}">
                      <a16:creationId xmlns:a16="http://schemas.microsoft.com/office/drawing/2014/main" id="{E0C0A7F3-3E78-4348-8BB5-35580673AE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4" name="直接连接符 753">
                  <a:extLst>
                    <a:ext uri="{FF2B5EF4-FFF2-40B4-BE49-F238E27FC236}">
                      <a16:creationId xmlns:a16="http://schemas.microsoft.com/office/drawing/2014/main" id="{6933E810-69A9-4F7B-980E-1D75AE1490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8" name="组合 617">
                <a:extLst>
                  <a:ext uri="{FF2B5EF4-FFF2-40B4-BE49-F238E27FC236}">
                    <a16:creationId xmlns:a16="http://schemas.microsoft.com/office/drawing/2014/main" id="{EBFBBEEC-BC17-4174-8653-BF72F69161CC}"/>
                  </a:ext>
                </a:extLst>
              </p:cNvPr>
              <p:cNvGrpSpPr/>
              <p:nvPr/>
            </p:nvGrpSpPr>
            <p:grpSpPr>
              <a:xfrm>
                <a:off x="6075236" y="46550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51" name="直接连接符 750">
                  <a:extLst>
                    <a:ext uri="{FF2B5EF4-FFF2-40B4-BE49-F238E27FC236}">
                      <a16:creationId xmlns:a16="http://schemas.microsoft.com/office/drawing/2014/main" id="{9D7FD3C7-C79D-4868-B52C-C47AEAB9F0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2" name="直接连接符 751">
                  <a:extLst>
                    <a:ext uri="{FF2B5EF4-FFF2-40B4-BE49-F238E27FC236}">
                      <a16:creationId xmlns:a16="http://schemas.microsoft.com/office/drawing/2014/main" id="{8A01E1FA-9D44-4F39-8B35-3A00089909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9" name="组合 618">
                <a:extLst>
                  <a:ext uri="{FF2B5EF4-FFF2-40B4-BE49-F238E27FC236}">
                    <a16:creationId xmlns:a16="http://schemas.microsoft.com/office/drawing/2014/main" id="{BEE8E926-0C9D-4AA2-9732-A5F802B1B92F}"/>
                  </a:ext>
                </a:extLst>
              </p:cNvPr>
              <p:cNvGrpSpPr/>
              <p:nvPr/>
            </p:nvGrpSpPr>
            <p:grpSpPr>
              <a:xfrm rot="360000">
                <a:off x="6425035" y="64882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49" name="直接连接符 748">
                  <a:extLst>
                    <a:ext uri="{FF2B5EF4-FFF2-40B4-BE49-F238E27FC236}">
                      <a16:creationId xmlns:a16="http://schemas.microsoft.com/office/drawing/2014/main" id="{4A20DB0B-7FB0-455B-82F8-69AFAAF217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" name="直接连接符 749">
                  <a:extLst>
                    <a:ext uri="{FF2B5EF4-FFF2-40B4-BE49-F238E27FC236}">
                      <a16:creationId xmlns:a16="http://schemas.microsoft.com/office/drawing/2014/main" id="{C41AAAED-F238-404F-A175-F91B9CE732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0" name="组合 619">
                <a:extLst>
                  <a:ext uri="{FF2B5EF4-FFF2-40B4-BE49-F238E27FC236}">
                    <a16:creationId xmlns:a16="http://schemas.microsoft.com/office/drawing/2014/main" id="{3376D946-1A9E-43BD-8643-ADE3C1C34CE7}"/>
                  </a:ext>
                </a:extLst>
              </p:cNvPr>
              <p:cNvGrpSpPr/>
              <p:nvPr/>
            </p:nvGrpSpPr>
            <p:grpSpPr>
              <a:xfrm rot="720000">
                <a:off x="6771002" y="119678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47" name="直接连接符 746">
                  <a:extLst>
                    <a:ext uri="{FF2B5EF4-FFF2-40B4-BE49-F238E27FC236}">
                      <a16:creationId xmlns:a16="http://schemas.microsoft.com/office/drawing/2014/main" id="{49B085DD-DDB7-430F-9591-EE56AFD4B5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8" name="直接连接符 747">
                  <a:extLst>
                    <a:ext uri="{FF2B5EF4-FFF2-40B4-BE49-F238E27FC236}">
                      <a16:creationId xmlns:a16="http://schemas.microsoft.com/office/drawing/2014/main" id="{2D4AEF29-3CEE-4C78-A2DC-15E795FCD5E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1" name="组合 620">
                <a:extLst>
                  <a:ext uri="{FF2B5EF4-FFF2-40B4-BE49-F238E27FC236}">
                    <a16:creationId xmlns:a16="http://schemas.microsoft.com/office/drawing/2014/main" id="{B219D33F-149C-4272-893F-922885FA4117}"/>
                  </a:ext>
                </a:extLst>
              </p:cNvPr>
              <p:cNvGrpSpPr/>
              <p:nvPr/>
            </p:nvGrpSpPr>
            <p:grpSpPr>
              <a:xfrm rot="1080000">
                <a:off x="7109346" y="210337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45" name="直接连接符 744">
                  <a:extLst>
                    <a:ext uri="{FF2B5EF4-FFF2-40B4-BE49-F238E27FC236}">
                      <a16:creationId xmlns:a16="http://schemas.microsoft.com/office/drawing/2014/main" id="{8B539468-80E2-4ADF-9624-6ADF83608A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6" name="直接连接符 745">
                  <a:extLst>
                    <a:ext uri="{FF2B5EF4-FFF2-40B4-BE49-F238E27FC236}">
                      <a16:creationId xmlns:a16="http://schemas.microsoft.com/office/drawing/2014/main" id="{C7933DCB-142A-47E3-8081-A7AF17CC59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2" name="组合 621">
                <a:extLst>
                  <a:ext uri="{FF2B5EF4-FFF2-40B4-BE49-F238E27FC236}">
                    <a16:creationId xmlns:a16="http://schemas.microsoft.com/office/drawing/2014/main" id="{E2CBF364-6BEA-4317-B9BE-1C6BB835FB73}"/>
                  </a:ext>
                </a:extLst>
              </p:cNvPr>
              <p:cNvGrpSpPr/>
              <p:nvPr/>
            </p:nvGrpSpPr>
            <p:grpSpPr>
              <a:xfrm rot="1440000">
                <a:off x="7436360" y="335866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43" name="直接连接符 742">
                  <a:extLst>
                    <a:ext uri="{FF2B5EF4-FFF2-40B4-BE49-F238E27FC236}">
                      <a16:creationId xmlns:a16="http://schemas.microsoft.com/office/drawing/2014/main" id="{1DA0D805-21E6-4D6C-BFC6-08997C5236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4" name="直接连接符 743">
                  <a:extLst>
                    <a:ext uri="{FF2B5EF4-FFF2-40B4-BE49-F238E27FC236}">
                      <a16:creationId xmlns:a16="http://schemas.microsoft.com/office/drawing/2014/main" id="{C5DB0F1A-6DCF-45CE-B6FD-C9B046DCCA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3" name="组合 622">
                <a:extLst>
                  <a:ext uri="{FF2B5EF4-FFF2-40B4-BE49-F238E27FC236}">
                    <a16:creationId xmlns:a16="http://schemas.microsoft.com/office/drawing/2014/main" id="{837A1253-A794-4F63-AF57-79B7408DC73E}"/>
                  </a:ext>
                </a:extLst>
              </p:cNvPr>
              <p:cNvGrpSpPr/>
              <p:nvPr/>
            </p:nvGrpSpPr>
            <p:grpSpPr>
              <a:xfrm rot="1800000">
                <a:off x="7748461" y="494889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41" name="直接连接符 740">
                  <a:extLst>
                    <a:ext uri="{FF2B5EF4-FFF2-40B4-BE49-F238E27FC236}">
                      <a16:creationId xmlns:a16="http://schemas.microsoft.com/office/drawing/2014/main" id="{D6CE5552-9F80-424A-A6EB-90E595B82E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2" name="直接连接符 741">
                  <a:extLst>
                    <a:ext uri="{FF2B5EF4-FFF2-40B4-BE49-F238E27FC236}">
                      <a16:creationId xmlns:a16="http://schemas.microsoft.com/office/drawing/2014/main" id="{ACBA76C2-F8BA-45A7-944E-D43CE7FDAA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4" name="组合 623">
                <a:extLst>
                  <a:ext uri="{FF2B5EF4-FFF2-40B4-BE49-F238E27FC236}">
                    <a16:creationId xmlns:a16="http://schemas.microsoft.com/office/drawing/2014/main" id="{2AFFF0BA-C0ED-4FCA-99BD-F1A503BD2D4D}"/>
                  </a:ext>
                </a:extLst>
              </p:cNvPr>
              <p:cNvGrpSpPr/>
              <p:nvPr/>
            </p:nvGrpSpPr>
            <p:grpSpPr>
              <a:xfrm rot="2160000">
                <a:off x="8042230" y="685665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39" name="直接连接符 738">
                  <a:extLst>
                    <a:ext uri="{FF2B5EF4-FFF2-40B4-BE49-F238E27FC236}">
                      <a16:creationId xmlns:a16="http://schemas.microsoft.com/office/drawing/2014/main" id="{0D43A118-A1F7-46C7-BA68-6CD55044C8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0" name="直接连接符 739">
                  <a:extLst>
                    <a:ext uri="{FF2B5EF4-FFF2-40B4-BE49-F238E27FC236}">
                      <a16:creationId xmlns:a16="http://schemas.microsoft.com/office/drawing/2014/main" id="{C1195AC8-FE8C-4561-975B-85DD9B724F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5" name="组合 624">
                <a:extLst>
                  <a:ext uri="{FF2B5EF4-FFF2-40B4-BE49-F238E27FC236}">
                    <a16:creationId xmlns:a16="http://schemas.microsoft.com/office/drawing/2014/main" id="{CB007B8F-688B-415F-8D3A-77AAAA42D607}"/>
                  </a:ext>
                </a:extLst>
              </p:cNvPr>
              <p:cNvGrpSpPr/>
              <p:nvPr/>
            </p:nvGrpSpPr>
            <p:grpSpPr>
              <a:xfrm rot="2520000">
                <a:off x="8314448" y="906103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37" name="直接连接符 736">
                  <a:extLst>
                    <a:ext uri="{FF2B5EF4-FFF2-40B4-BE49-F238E27FC236}">
                      <a16:creationId xmlns:a16="http://schemas.microsoft.com/office/drawing/2014/main" id="{47F60035-BF27-4123-97CE-654A7A0BE4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8" name="直接连接符 737">
                  <a:extLst>
                    <a:ext uri="{FF2B5EF4-FFF2-40B4-BE49-F238E27FC236}">
                      <a16:creationId xmlns:a16="http://schemas.microsoft.com/office/drawing/2014/main" id="{4BF05EB4-23BA-44AA-B048-89D782F915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6" name="组合 625">
                <a:extLst>
                  <a:ext uri="{FF2B5EF4-FFF2-40B4-BE49-F238E27FC236}">
                    <a16:creationId xmlns:a16="http://schemas.microsoft.com/office/drawing/2014/main" id="{927221D8-A63C-4C2E-B88A-A63C5FCDCB3B}"/>
                  </a:ext>
                </a:extLst>
              </p:cNvPr>
              <p:cNvGrpSpPr/>
              <p:nvPr/>
            </p:nvGrpSpPr>
            <p:grpSpPr>
              <a:xfrm rot="2880000">
                <a:off x="8562133" y="1153788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35" name="直接连接符 734">
                  <a:extLst>
                    <a:ext uri="{FF2B5EF4-FFF2-40B4-BE49-F238E27FC236}">
                      <a16:creationId xmlns:a16="http://schemas.microsoft.com/office/drawing/2014/main" id="{5F2AD0C8-2717-4928-AE31-F3827FD79F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6" name="直接连接符 735">
                  <a:extLst>
                    <a:ext uri="{FF2B5EF4-FFF2-40B4-BE49-F238E27FC236}">
                      <a16:creationId xmlns:a16="http://schemas.microsoft.com/office/drawing/2014/main" id="{2C81B802-448F-4412-A350-9338F052D7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7" name="组合 626">
                <a:extLst>
                  <a:ext uri="{FF2B5EF4-FFF2-40B4-BE49-F238E27FC236}">
                    <a16:creationId xmlns:a16="http://schemas.microsoft.com/office/drawing/2014/main" id="{3175AEF1-6EA1-4E46-B97A-C30517A89701}"/>
                  </a:ext>
                </a:extLst>
              </p:cNvPr>
              <p:cNvGrpSpPr/>
              <p:nvPr/>
            </p:nvGrpSpPr>
            <p:grpSpPr>
              <a:xfrm rot="3240000">
                <a:off x="8782571" y="1426006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33" name="直接连接符 732">
                  <a:extLst>
                    <a:ext uri="{FF2B5EF4-FFF2-40B4-BE49-F238E27FC236}">
                      <a16:creationId xmlns:a16="http://schemas.microsoft.com/office/drawing/2014/main" id="{8DABB6AA-79D4-4F6B-ADE8-5FFE10B888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4" name="直接连接符 733">
                  <a:extLst>
                    <a:ext uri="{FF2B5EF4-FFF2-40B4-BE49-F238E27FC236}">
                      <a16:creationId xmlns:a16="http://schemas.microsoft.com/office/drawing/2014/main" id="{37CF4C60-2EFE-49DF-90BE-545CED33691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8" name="组合 627">
                <a:extLst>
                  <a:ext uri="{FF2B5EF4-FFF2-40B4-BE49-F238E27FC236}">
                    <a16:creationId xmlns:a16="http://schemas.microsoft.com/office/drawing/2014/main" id="{CD7F46B9-DA65-46D5-BAB2-1FD57FFB662A}"/>
                  </a:ext>
                </a:extLst>
              </p:cNvPr>
              <p:cNvGrpSpPr/>
              <p:nvPr/>
            </p:nvGrpSpPr>
            <p:grpSpPr>
              <a:xfrm rot="3600000">
                <a:off x="8973347" y="1719775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31" name="直接连接符 730">
                  <a:extLst>
                    <a:ext uri="{FF2B5EF4-FFF2-40B4-BE49-F238E27FC236}">
                      <a16:creationId xmlns:a16="http://schemas.microsoft.com/office/drawing/2014/main" id="{D787EA01-AD60-4E96-B361-D8625E6318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2" name="直接连接符 731">
                  <a:extLst>
                    <a:ext uri="{FF2B5EF4-FFF2-40B4-BE49-F238E27FC236}">
                      <a16:creationId xmlns:a16="http://schemas.microsoft.com/office/drawing/2014/main" id="{8FA8CD4B-7E22-4F4F-BE71-7304562CA7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9" name="组合 628">
                <a:extLst>
                  <a:ext uri="{FF2B5EF4-FFF2-40B4-BE49-F238E27FC236}">
                    <a16:creationId xmlns:a16="http://schemas.microsoft.com/office/drawing/2014/main" id="{920661FD-A803-4110-89E3-DC041D4FAD54}"/>
                  </a:ext>
                </a:extLst>
              </p:cNvPr>
              <p:cNvGrpSpPr/>
              <p:nvPr/>
            </p:nvGrpSpPr>
            <p:grpSpPr>
              <a:xfrm rot="3960000">
                <a:off x="9132370" y="2031876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29" name="直接连接符 728">
                  <a:extLst>
                    <a:ext uri="{FF2B5EF4-FFF2-40B4-BE49-F238E27FC236}">
                      <a16:creationId xmlns:a16="http://schemas.microsoft.com/office/drawing/2014/main" id="{F24B48C2-FE75-48FE-B816-5EE641B3EF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0" name="直接连接符 729">
                  <a:extLst>
                    <a:ext uri="{FF2B5EF4-FFF2-40B4-BE49-F238E27FC236}">
                      <a16:creationId xmlns:a16="http://schemas.microsoft.com/office/drawing/2014/main" id="{ACB53786-8AA8-4838-BE1C-5CFE8D6069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0" name="组合 629">
                <a:extLst>
                  <a:ext uri="{FF2B5EF4-FFF2-40B4-BE49-F238E27FC236}">
                    <a16:creationId xmlns:a16="http://schemas.microsoft.com/office/drawing/2014/main" id="{96D2670F-FA02-43EA-8A16-6B6E39A1E7A4}"/>
                  </a:ext>
                </a:extLst>
              </p:cNvPr>
              <p:cNvGrpSpPr/>
              <p:nvPr/>
            </p:nvGrpSpPr>
            <p:grpSpPr>
              <a:xfrm rot="4320000">
                <a:off x="9257899" y="2358890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27" name="直接连接符 726">
                  <a:extLst>
                    <a:ext uri="{FF2B5EF4-FFF2-40B4-BE49-F238E27FC236}">
                      <a16:creationId xmlns:a16="http://schemas.microsoft.com/office/drawing/2014/main" id="{88AEED74-08BB-4847-ADCE-B6976DDB9B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8" name="直接连接符 727">
                  <a:extLst>
                    <a:ext uri="{FF2B5EF4-FFF2-40B4-BE49-F238E27FC236}">
                      <a16:creationId xmlns:a16="http://schemas.microsoft.com/office/drawing/2014/main" id="{BFEF34EE-3AEB-45AC-A806-91CFA32958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1" name="组合 630">
                <a:extLst>
                  <a:ext uri="{FF2B5EF4-FFF2-40B4-BE49-F238E27FC236}">
                    <a16:creationId xmlns:a16="http://schemas.microsoft.com/office/drawing/2014/main" id="{E859292C-5359-4BB2-A731-6881850E6B26}"/>
                  </a:ext>
                </a:extLst>
              </p:cNvPr>
              <p:cNvGrpSpPr/>
              <p:nvPr/>
            </p:nvGrpSpPr>
            <p:grpSpPr>
              <a:xfrm rot="4680000">
                <a:off x="9348558" y="2697234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25" name="直接连接符 724">
                  <a:extLst>
                    <a:ext uri="{FF2B5EF4-FFF2-40B4-BE49-F238E27FC236}">
                      <a16:creationId xmlns:a16="http://schemas.microsoft.com/office/drawing/2014/main" id="{36DD80D2-695B-44B8-8D19-4BDB058870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6" name="直接连接符 725">
                  <a:extLst>
                    <a:ext uri="{FF2B5EF4-FFF2-40B4-BE49-F238E27FC236}">
                      <a16:creationId xmlns:a16="http://schemas.microsoft.com/office/drawing/2014/main" id="{BC183908-ECA4-4855-9DF5-A72EFDE8EF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2" name="组合 631">
                <a:extLst>
                  <a:ext uri="{FF2B5EF4-FFF2-40B4-BE49-F238E27FC236}">
                    <a16:creationId xmlns:a16="http://schemas.microsoft.com/office/drawing/2014/main" id="{A0F1AE42-7739-4A83-A87D-8492CABFD3BC}"/>
                  </a:ext>
                </a:extLst>
              </p:cNvPr>
              <p:cNvGrpSpPr/>
              <p:nvPr/>
            </p:nvGrpSpPr>
            <p:grpSpPr>
              <a:xfrm rot="5040000">
                <a:off x="9403354" y="3043201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23" name="直接连接符 722">
                  <a:extLst>
                    <a:ext uri="{FF2B5EF4-FFF2-40B4-BE49-F238E27FC236}">
                      <a16:creationId xmlns:a16="http://schemas.microsoft.com/office/drawing/2014/main" id="{277C86B6-2567-4BB7-8D39-E88B97E740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4" name="直接连接符 723">
                  <a:extLst>
                    <a:ext uri="{FF2B5EF4-FFF2-40B4-BE49-F238E27FC236}">
                      <a16:creationId xmlns:a16="http://schemas.microsoft.com/office/drawing/2014/main" id="{B1E6D2C9-917B-4D9D-AAB8-0ED7424A03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3" name="组合 632">
                <a:extLst>
                  <a:ext uri="{FF2B5EF4-FFF2-40B4-BE49-F238E27FC236}">
                    <a16:creationId xmlns:a16="http://schemas.microsoft.com/office/drawing/2014/main" id="{E9C698AC-7FF9-4998-829F-C6701A5F9C60}"/>
                  </a:ext>
                </a:extLst>
              </p:cNvPr>
              <p:cNvGrpSpPr/>
              <p:nvPr/>
            </p:nvGrpSpPr>
            <p:grpSpPr>
              <a:xfrm rot="5400000">
                <a:off x="9421686" y="3393000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21" name="直接连接符 720">
                  <a:extLst>
                    <a:ext uri="{FF2B5EF4-FFF2-40B4-BE49-F238E27FC236}">
                      <a16:creationId xmlns:a16="http://schemas.microsoft.com/office/drawing/2014/main" id="{2DA03CC5-1587-4B2C-B984-52D00ED3F2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2" name="直接连接符 721">
                  <a:extLst>
                    <a:ext uri="{FF2B5EF4-FFF2-40B4-BE49-F238E27FC236}">
                      <a16:creationId xmlns:a16="http://schemas.microsoft.com/office/drawing/2014/main" id="{719C9D88-D5C9-4363-8336-0BC0E6C586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4" name="组合 633">
                <a:extLst>
                  <a:ext uri="{FF2B5EF4-FFF2-40B4-BE49-F238E27FC236}">
                    <a16:creationId xmlns:a16="http://schemas.microsoft.com/office/drawing/2014/main" id="{E3DAEDDF-E1A1-47CF-BC3A-603ED918DA7A}"/>
                  </a:ext>
                </a:extLst>
              </p:cNvPr>
              <p:cNvGrpSpPr/>
              <p:nvPr/>
            </p:nvGrpSpPr>
            <p:grpSpPr>
              <a:xfrm rot="5760000">
                <a:off x="9403354" y="3742799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19" name="直接连接符 718">
                  <a:extLst>
                    <a:ext uri="{FF2B5EF4-FFF2-40B4-BE49-F238E27FC236}">
                      <a16:creationId xmlns:a16="http://schemas.microsoft.com/office/drawing/2014/main" id="{C9650DF7-4E74-4DA2-B051-2BD13CFE59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0" name="直接连接符 719">
                  <a:extLst>
                    <a:ext uri="{FF2B5EF4-FFF2-40B4-BE49-F238E27FC236}">
                      <a16:creationId xmlns:a16="http://schemas.microsoft.com/office/drawing/2014/main" id="{942D7C85-438A-4CDB-9D74-892BD9795F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5" name="组合 634">
                <a:extLst>
                  <a:ext uri="{FF2B5EF4-FFF2-40B4-BE49-F238E27FC236}">
                    <a16:creationId xmlns:a16="http://schemas.microsoft.com/office/drawing/2014/main" id="{CABB1146-5606-4ABD-99A9-E00180E871C5}"/>
                  </a:ext>
                </a:extLst>
              </p:cNvPr>
              <p:cNvGrpSpPr/>
              <p:nvPr/>
            </p:nvGrpSpPr>
            <p:grpSpPr>
              <a:xfrm rot="6120000">
                <a:off x="9348558" y="4088766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17" name="直接连接符 716">
                  <a:extLst>
                    <a:ext uri="{FF2B5EF4-FFF2-40B4-BE49-F238E27FC236}">
                      <a16:creationId xmlns:a16="http://schemas.microsoft.com/office/drawing/2014/main" id="{70F89014-EA6C-4247-A0C2-66190EA3BFC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8" name="直接连接符 717">
                  <a:extLst>
                    <a:ext uri="{FF2B5EF4-FFF2-40B4-BE49-F238E27FC236}">
                      <a16:creationId xmlns:a16="http://schemas.microsoft.com/office/drawing/2014/main" id="{38865BB2-0201-464B-A4C3-43727EF101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6" name="组合 635">
                <a:extLst>
                  <a:ext uri="{FF2B5EF4-FFF2-40B4-BE49-F238E27FC236}">
                    <a16:creationId xmlns:a16="http://schemas.microsoft.com/office/drawing/2014/main" id="{C8209426-0F93-4B6D-8B6F-47FD52C48EC5}"/>
                  </a:ext>
                </a:extLst>
              </p:cNvPr>
              <p:cNvGrpSpPr/>
              <p:nvPr/>
            </p:nvGrpSpPr>
            <p:grpSpPr>
              <a:xfrm rot="6480000">
                <a:off x="9257899" y="4427110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15" name="直接连接符 714">
                  <a:extLst>
                    <a:ext uri="{FF2B5EF4-FFF2-40B4-BE49-F238E27FC236}">
                      <a16:creationId xmlns:a16="http://schemas.microsoft.com/office/drawing/2014/main" id="{1F663683-BE03-4B31-86F4-B34D74B3D1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6" name="直接连接符 715">
                  <a:extLst>
                    <a:ext uri="{FF2B5EF4-FFF2-40B4-BE49-F238E27FC236}">
                      <a16:creationId xmlns:a16="http://schemas.microsoft.com/office/drawing/2014/main" id="{569828BC-2105-4111-9081-D9196E6D19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7" name="组合 636">
                <a:extLst>
                  <a:ext uri="{FF2B5EF4-FFF2-40B4-BE49-F238E27FC236}">
                    <a16:creationId xmlns:a16="http://schemas.microsoft.com/office/drawing/2014/main" id="{93F807C1-B16C-4D93-BE01-01963D6F18A5}"/>
                  </a:ext>
                </a:extLst>
              </p:cNvPr>
              <p:cNvGrpSpPr/>
              <p:nvPr/>
            </p:nvGrpSpPr>
            <p:grpSpPr>
              <a:xfrm rot="6840000">
                <a:off x="9132370" y="4754124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13" name="直接连接符 712">
                  <a:extLst>
                    <a:ext uri="{FF2B5EF4-FFF2-40B4-BE49-F238E27FC236}">
                      <a16:creationId xmlns:a16="http://schemas.microsoft.com/office/drawing/2014/main" id="{E82D1E86-96F5-45C4-81E3-B063913326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4" name="直接连接符 713">
                  <a:extLst>
                    <a:ext uri="{FF2B5EF4-FFF2-40B4-BE49-F238E27FC236}">
                      <a16:creationId xmlns:a16="http://schemas.microsoft.com/office/drawing/2014/main" id="{9FE937F6-4A35-42E1-A7BB-41B282A7C0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8" name="组合 637">
                <a:extLst>
                  <a:ext uri="{FF2B5EF4-FFF2-40B4-BE49-F238E27FC236}">
                    <a16:creationId xmlns:a16="http://schemas.microsoft.com/office/drawing/2014/main" id="{909B6D1B-1C0B-4295-8D01-749718035BAC}"/>
                  </a:ext>
                </a:extLst>
              </p:cNvPr>
              <p:cNvGrpSpPr/>
              <p:nvPr/>
            </p:nvGrpSpPr>
            <p:grpSpPr>
              <a:xfrm rot="7200000">
                <a:off x="8973347" y="5066225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11" name="直接连接符 710">
                  <a:extLst>
                    <a:ext uri="{FF2B5EF4-FFF2-40B4-BE49-F238E27FC236}">
                      <a16:creationId xmlns:a16="http://schemas.microsoft.com/office/drawing/2014/main" id="{12210D83-8E46-4550-B24A-BA4B7E67D5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2" name="直接连接符 711">
                  <a:extLst>
                    <a:ext uri="{FF2B5EF4-FFF2-40B4-BE49-F238E27FC236}">
                      <a16:creationId xmlns:a16="http://schemas.microsoft.com/office/drawing/2014/main" id="{C396D70D-EA9B-4DB3-9AA7-84B0517666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9" name="组合 638">
                <a:extLst>
                  <a:ext uri="{FF2B5EF4-FFF2-40B4-BE49-F238E27FC236}">
                    <a16:creationId xmlns:a16="http://schemas.microsoft.com/office/drawing/2014/main" id="{13A2039F-E7D4-4EC3-A0FD-E6AC488A150F}"/>
                  </a:ext>
                </a:extLst>
              </p:cNvPr>
              <p:cNvGrpSpPr/>
              <p:nvPr/>
            </p:nvGrpSpPr>
            <p:grpSpPr>
              <a:xfrm rot="7560000">
                <a:off x="8782571" y="5359994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09" name="直接连接符 708">
                  <a:extLst>
                    <a:ext uri="{FF2B5EF4-FFF2-40B4-BE49-F238E27FC236}">
                      <a16:creationId xmlns:a16="http://schemas.microsoft.com/office/drawing/2014/main" id="{35AAAD83-9341-41E0-B848-27D698E8E4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0" name="直接连接符 709">
                  <a:extLst>
                    <a:ext uri="{FF2B5EF4-FFF2-40B4-BE49-F238E27FC236}">
                      <a16:creationId xmlns:a16="http://schemas.microsoft.com/office/drawing/2014/main" id="{CEE855D9-17B0-46CA-94F8-D0C4E03B92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0" name="组合 639">
                <a:extLst>
                  <a:ext uri="{FF2B5EF4-FFF2-40B4-BE49-F238E27FC236}">
                    <a16:creationId xmlns:a16="http://schemas.microsoft.com/office/drawing/2014/main" id="{13EE0C03-5A0F-40F7-8FF2-1492541056C7}"/>
                  </a:ext>
                </a:extLst>
              </p:cNvPr>
              <p:cNvGrpSpPr/>
              <p:nvPr/>
            </p:nvGrpSpPr>
            <p:grpSpPr>
              <a:xfrm rot="7920000">
                <a:off x="8562133" y="5632212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07" name="直接连接符 706">
                  <a:extLst>
                    <a:ext uri="{FF2B5EF4-FFF2-40B4-BE49-F238E27FC236}">
                      <a16:creationId xmlns:a16="http://schemas.microsoft.com/office/drawing/2014/main" id="{31B957DF-D95B-4BCA-BCCA-8FC22E2D05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8" name="直接连接符 707">
                  <a:extLst>
                    <a:ext uri="{FF2B5EF4-FFF2-40B4-BE49-F238E27FC236}">
                      <a16:creationId xmlns:a16="http://schemas.microsoft.com/office/drawing/2014/main" id="{16AB89DE-92E8-43C4-9051-CF04274842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1" name="组合 640">
                <a:extLst>
                  <a:ext uri="{FF2B5EF4-FFF2-40B4-BE49-F238E27FC236}">
                    <a16:creationId xmlns:a16="http://schemas.microsoft.com/office/drawing/2014/main" id="{5FD2A857-F45D-4F14-B191-386303D4DCA4}"/>
                  </a:ext>
                </a:extLst>
              </p:cNvPr>
              <p:cNvGrpSpPr/>
              <p:nvPr/>
            </p:nvGrpSpPr>
            <p:grpSpPr>
              <a:xfrm rot="8280000">
                <a:off x="8314448" y="5879897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05" name="直接连接符 704">
                  <a:extLst>
                    <a:ext uri="{FF2B5EF4-FFF2-40B4-BE49-F238E27FC236}">
                      <a16:creationId xmlns:a16="http://schemas.microsoft.com/office/drawing/2014/main" id="{DDF378D3-CC42-49D1-8079-30EE877FF5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6" name="直接连接符 705">
                  <a:extLst>
                    <a:ext uri="{FF2B5EF4-FFF2-40B4-BE49-F238E27FC236}">
                      <a16:creationId xmlns:a16="http://schemas.microsoft.com/office/drawing/2014/main" id="{798FD701-C1AF-4A11-B205-F5FBFEC61F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2" name="组合 641">
                <a:extLst>
                  <a:ext uri="{FF2B5EF4-FFF2-40B4-BE49-F238E27FC236}">
                    <a16:creationId xmlns:a16="http://schemas.microsoft.com/office/drawing/2014/main" id="{3766A2CC-98CA-4581-8CE5-035FBAB5292D}"/>
                  </a:ext>
                </a:extLst>
              </p:cNvPr>
              <p:cNvGrpSpPr/>
              <p:nvPr/>
            </p:nvGrpSpPr>
            <p:grpSpPr>
              <a:xfrm rot="8640000">
                <a:off x="8042230" y="6100335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03" name="直接连接符 702">
                  <a:extLst>
                    <a:ext uri="{FF2B5EF4-FFF2-40B4-BE49-F238E27FC236}">
                      <a16:creationId xmlns:a16="http://schemas.microsoft.com/office/drawing/2014/main" id="{D49B0E02-BC1E-4124-B93B-69055751FF1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4" name="直接连接符 703">
                  <a:extLst>
                    <a:ext uri="{FF2B5EF4-FFF2-40B4-BE49-F238E27FC236}">
                      <a16:creationId xmlns:a16="http://schemas.microsoft.com/office/drawing/2014/main" id="{CEA7F09A-04E0-41CD-B949-E06D9EAAF9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3" name="组合 642">
                <a:extLst>
                  <a:ext uri="{FF2B5EF4-FFF2-40B4-BE49-F238E27FC236}">
                    <a16:creationId xmlns:a16="http://schemas.microsoft.com/office/drawing/2014/main" id="{289F223A-6BDC-4E60-9EF4-4C08358A583F}"/>
                  </a:ext>
                </a:extLst>
              </p:cNvPr>
              <p:cNvGrpSpPr/>
              <p:nvPr/>
            </p:nvGrpSpPr>
            <p:grpSpPr>
              <a:xfrm rot="9000000">
                <a:off x="7748461" y="6291111"/>
                <a:ext cx="41529" cy="72000"/>
                <a:chOff x="3421376" y="1797925"/>
                <a:chExt cx="41529" cy="72000"/>
              </a:xfrm>
            </p:grpSpPr>
            <p:cxnSp>
              <p:nvCxnSpPr>
                <p:cNvPr id="701" name="直接连接符 700">
                  <a:extLst>
                    <a:ext uri="{FF2B5EF4-FFF2-40B4-BE49-F238E27FC236}">
                      <a16:creationId xmlns:a16="http://schemas.microsoft.com/office/drawing/2014/main" id="{917F79CE-51F6-40AB-BDC8-D14E42D2E5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2" name="直接连接符 701">
                  <a:extLst>
                    <a:ext uri="{FF2B5EF4-FFF2-40B4-BE49-F238E27FC236}">
                      <a16:creationId xmlns:a16="http://schemas.microsoft.com/office/drawing/2014/main" id="{A195BBC0-7B89-4D91-9557-EB575B3D70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4" name="组合 643">
                <a:extLst>
                  <a:ext uri="{FF2B5EF4-FFF2-40B4-BE49-F238E27FC236}">
                    <a16:creationId xmlns:a16="http://schemas.microsoft.com/office/drawing/2014/main" id="{D807F211-AEFE-4F76-A0D3-D9488BEAB842}"/>
                  </a:ext>
                </a:extLst>
              </p:cNvPr>
              <p:cNvGrpSpPr/>
              <p:nvPr/>
            </p:nvGrpSpPr>
            <p:grpSpPr>
              <a:xfrm rot="9360000">
                <a:off x="7436360" y="6450134"/>
                <a:ext cx="41529" cy="72000"/>
                <a:chOff x="3421376" y="1797925"/>
                <a:chExt cx="41529" cy="72000"/>
              </a:xfrm>
            </p:grpSpPr>
            <p:cxnSp>
              <p:nvCxnSpPr>
                <p:cNvPr id="699" name="直接连接符 698">
                  <a:extLst>
                    <a:ext uri="{FF2B5EF4-FFF2-40B4-BE49-F238E27FC236}">
                      <a16:creationId xmlns:a16="http://schemas.microsoft.com/office/drawing/2014/main" id="{C50259DA-8F69-4183-ABCD-371DEEA1D3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0" name="直接连接符 699">
                  <a:extLst>
                    <a:ext uri="{FF2B5EF4-FFF2-40B4-BE49-F238E27FC236}">
                      <a16:creationId xmlns:a16="http://schemas.microsoft.com/office/drawing/2014/main" id="{FB13A618-ABCF-48FB-8B70-7963DE8B7C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5" name="组合 644">
                <a:extLst>
                  <a:ext uri="{FF2B5EF4-FFF2-40B4-BE49-F238E27FC236}">
                    <a16:creationId xmlns:a16="http://schemas.microsoft.com/office/drawing/2014/main" id="{A2D52025-85C6-4488-90E7-0BB32B496DD7}"/>
                  </a:ext>
                </a:extLst>
              </p:cNvPr>
              <p:cNvGrpSpPr/>
              <p:nvPr/>
            </p:nvGrpSpPr>
            <p:grpSpPr>
              <a:xfrm rot="9720000">
                <a:off x="7109346" y="6575663"/>
                <a:ext cx="41529" cy="72000"/>
                <a:chOff x="3421376" y="1797925"/>
                <a:chExt cx="41529" cy="72000"/>
              </a:xfrm>
            </p:grpSpPr>
            <p:cxnSp>
              <p:nvCxnSpPr>
                <p:cNvPr id="697" name="直接连接符 696">
                  <a:extLst>
                    <a:ext uri="{FF2B5EF4-FFF2-40B4-BE49-F238E27FC236}">
                      <a16:creationId xmlns:a16="http://schemas.microsoft.com/office/drawing/2014/main" id="{2EAF9720-8F0B-4043-AE36-18EB6E0564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8" name="直接连接符 697">
                  <a:extLst>
                    <a:ext uri="{FF2B5EF4-FFF2-40B4-BE49-F238E27FC236}">
                      <a16:creationId xmlns:a16="http://schemas.microsoft.com/office/drawing/2014/main" id="{BB025D7B-F7C9-493A-BFB6-6014D63DC62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6" name="组合 645">
                <a:extLst>
                  <a:ext uri="{FF2B5EF4-FFF2-40B4-BE49-F238E27FC236}">
                    <a16:creationId xmlns:a16="http://schemas.microsoft.com/office/drawing/2014/main" id="{58D85F41-9C49-4BBE-8EB2-69FCB665ED5C}"/>
                  </a:ext>
                </a:extLst>
              </p:cNvPr>
              <p:cNvGrpSpPr/>
              <p:nvPr/>
            </p:nvGrpSpPr>
            <p:grpSpPr>
              <a:xfrm rot="10080000">
                <a:off x="6771002" y="6666322"/>
                <a:ext cx="41529" cy="72000"/>
                <a:chOff x="3421376" y="1797925"/>
                <a:chExt cx="41529" cy="72000"/>
              </a:xfrm>
            </p:grpSpPr>
            <p:cxnSp>
              <p:nvCxnSpPr>
                <p:cNvPr id="695" name="直接连接符 694">
                  <a:extLst>
                    <a:ext uri="{FF2B5EF4-FFF2-40B4-BE49-F238E27FC236}">
                      <a16:creationId xmlns:a16="http://schemas.microsoft.com/office/drawing/2014/main" id="{788FA9A3-2F50-4BB0-98F2-9D927438D1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6" name="直接连接符 695">
                  <a:extLst>
                    <a:ext uri="{FF2B5EF4-FFF2-40B4-BE49-F238E27FC236}">
                      <a16:creationId xmlns:a16="http://schemas.microsoft.com/office/drawing/2014/main" id="{3408AA4A-BB02-4A3F-B2E1-6B93F7643D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7" name="组合 646">
                <a:extLst>
                  <a:ext uri="{FF2B5EF4-FFF2-40B4-BE49-F238E27FC236}">
                    <a16:creationId xmlns:a16="http://schemas.microsoft.com/office/drawing/2014/main" id="{4045C3E5-4AC1-4520-97A0-E165F465A8E7}"/>
                  </a:ext>
                </a:extLst>
              </p:cNvPr>
              <p:cNvGrpSpPr/>
              <p:nvPr/>
            </p:nvGrpSpPr>
            <p:grpSpPr>
              <a:xfrm rot="10440000">
                <a:off x="6425035" y="6721118"/>
                <a:ext cx="41529" cy="72000"/>
                <a:chOff x="3421376" y="1797925"/>
                <a:chExt cx="41529" cy="72000"/>
              </a:xfrm>
            </p:grpSpPr>
            <p:cxnSp>
              <p:nvCxnSpPr>
                <p:cNvPr id="693" name="直接连接符 692">
                  <a:extLst>
                    <a:ext uri="{FF2B5EF4-FFF2-40B4-BE49-F238E27FC236}">
                      <a16:creationId xmlns:a16="http://schemas.microsoft.com/office/drawing/2014/main" id="{34080327-6D70-4172-A6B6-E4B7F86278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4" name="直接连接符 693">
                  <a:extLst>
                    <a:ext uri="{FF2B5EF4-FFF2-40B4-BE49-F238E27FC236}">
                      <a16:creationId xmlns:a16="http://schemas.microsoft.com/office/drawing/2014/main" id="{6DEEE095-5CE7-4ACC-8569-96253EE0F6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8" name="组合 647">
                <a:extLst>
                  <a:ext uri="{FF2B5EF4-FFF2-40B4-BE49-F238E27FC236}">
                    <a16:creationId xmlns:a16="http://schemas.microsoft.com/office/drawing/2014/main" id="{0EBB3520-6F59-4414-8391-9C1D0066B8DD}"/>
                  </a:ext>
                </a:extLst>
              </p:cNvPr>
              <p:cNvGrpSpPr/>
              <p:nvPr/>
            </p:nvGrpSpPr>
            <p:grpSpPr>
              <a:xfrm rot="10800000">
                <a:off x="6075236" y="6739450"/>
                <a:ext cx="41529" cy="72000"/>
                <a:chOff x="3421376" y="1797925"/>
                <a:chExt cx="41529" cy="72000"/>
              </a:xfrm>
            </p:grpSpPr>
            <p:cxnSp>
              <p:nvCxnSpPr>
                <p:cNvPr id="691" name="直接连接符 690">
                  <a:extLst>
                    <a:ext uri="{FF2B5EF4-FFF2-40B4-BE49-F238E27FC236}">
                      <a16:creationId xmlns:a16="http://schemas.microsoft.com/office/drawing/2014/main" id="{719DDBA2-CCB7-4EA0-8D6A-7BDC0621EF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2" name="直接连接符 691">
                  <a:extLst>
                    <a:ext uri="{FF2B5EF4-FFF2-40B4-BE49-F238E27FC236}">
                      <a16:creationId xmlns:a16="http://schemas.microsoft.com/office/drawing/2014/main" id="{D9304BE6-A1F0-41F6-922C-C674EE640D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9" name="组合 648">
                <a:extLst>
                  <a:ext uri="{FF2B5EF4-FFF2-40B4-BE49-F238E27FC236}">
                    <a16:creationId xmlns:a16="http://schemas.microsoft.com/office/drawing/2014/main" id="{D4B067D9-023A-45A1-A2FF-87A7B28BD698}"/>
                  </a:ext>
                </a:extLst>
              </p:cNvPr>
              <p:cNvGrpSpPr/>
              <p:nvPr/>
            </p:nvGrpSpPr>
            <p:grpSpPr>
              <a:xfrm rot="11160000">
                <a:off x="5725437" y="6721118"/>
                <a:ext cx="41529" cy="72000"/>
                <a:chOff x="3421376" y="1797925"/>
                <a:chExt cx="41529" cy="72000"/>
              </a:xfrm>
            </p:grpSpPr>
            <p:cxnSp>
              <p:nvCxnSpPr>
                <p:cNvPr id="689" name="直接连接符 688">
                  <a:extLst>
                    <a:ext uri="{FF2B5EF4-FFF2-40B4-BE49-F238E27FC236}">
                      <a16:creationId xmlns:a16="http://schemas.microsoft.com/office/drawing/2014/main" id="{BB1C5BEA-0E6C-4CBA-82FC-306BF18D4D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0" name="直接连接符 689">
                  <a:extLst>
                    <a:ext uri="{FF2B5EF4-FFF2-40B4-BE49-F238E27FC236}">
                      <a16:creationId xmlns:a16="http://schemas.microsoft.com/office/drawing/2014/main" id="{B3435202-12CD-4037-B613-41B2323FC5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0" name="组合 649">
                <a:extLst>
                  <a:ext uri="{FF2B5EF4-FFF2-40B4-BE49-F238E27FC236}">
                    <a16:creationId xmlns:a16="http://schemas.microsoft.com/office/drawing/2014/main" id="{7BFC22BA-A47F-4B6D-9E54-AFAFA81E510D}"/>
                  </a:ext>
                </a:extLst>
              </p:cNvPr>
              <p:cNvGrpSpPr/>
              <p:nvPr/>
            </p:nvGrpSpPr>
            <p:grpSpPr>
              <a:xfrm rot="11520000">
                <a:off x="5379470" y="6666322"/>
                <a:ext cx="41529" cy="72000"/>
                <a:chOff x="3421376" y="1797925"/>
                <a:chExt cx="41529" cy="72000"/>
              </a:xfrm>
            </p:grpSpPr>
            <p:cxnSp>
              <p:nvCxnSpPr>
                <p:cNvPr id="687" name="直接连接符 686">
                  <a:extLst>
                    <a:ext uri="{FF2B5EF4-FFF2-40B4-BE49-F238E27FC236}">
                      <a16:creationId xmlns:a16="http://schemas.microsoft.com/office/drawing/2014/main" id="{F688062A-0F41-4533-83BC-62DEF0BBD61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8" name="直接连接符 687">
                  <a:extLst>
                    <a:ext uri="{FF2B5EF4-FFF2-40B4-BE49-F238E27FC236}">
                      <a16:creationId xmlns:a16="http://schemas.microsoft.com/office/drawing/2014/main" id="{D85EDC06-E1D4-4C80-8000-353DDF1D3D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1" name="组合 650">
                <a:extLst>
                  <a:ext uri="{FF2B5EF4-FFF2-40B4-BE49-F238E27FC236}">
                    <a16:creationId xmlns:a16="http://schemas.microsoft.com/office/drawing/2014/main" id="{A6F5906A-36C8-4D62-AA99-04A64919F82A}"/>
                  </a:ext>
                </a:extLst>
              </p:cNvPr>
              <p:cNvGrpSpPr/>
              <p:nvPr/>
            </p:nvGrpSpPr>
            <p:grpSpPr>
              <a:xfrm rot="11880000">
                <a:off x="5041126" y="6575663"/>
                <a:ext cx="41529" cy="72000"/>
                <a:chOff x="3421376" y="1797925"/>
                <a:chExt cx="41529" cy="72000"/>
              </a:xfrm>
            </p:grpSpPr>
            <p:cxnSp>
              <p:nvCxnSpPr>
                <p:cNvPr id="685" name="直接连接符 684">
                  <a:extLst>
                    <a:ext uri="{FF2B5EF4-FFF2-40B4-BE49-F238E27FC236}">
                      <a16:creationId xmlns:a16="http://schemas.microsoft.com/office/drawing/2014/main" id="{2DA240B3-CF11-4497-A8A6-161C1CA86A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6" name="直接连接符 685">
                  <a:extLst>
                    <a:ext uri="{FF2B5EF4-FFF2-40B4-BE49-F238E27FC236}">
                      <a16:creationId xmlns:a16="http://schemas.microsoft.com/office/drawing/2014/main" id="{950F5953-8D53-440B-B436-B7E5B0661B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2" name="组合 651">
                <a:extLst>
                  <a:ext uri="{FF2B5EF4-FFF2-40B4-BE49-F238E27FC236}">
                    <a16:creationId xmlns:a16="http://schemas.microsoft.com/office/drawing/2014/main" id="{8C46E080-23F2-454B-89D9-B57D44A214F8}"/>
                  </a:ext>
                </a:extLst>
              </p:cNvPr>
              <p:cNvGrpSpPr/>
              <p:nvPr/>
            </p:nvGrpSpPr>
            <p:grpSpPr>
              <a:xfrm rot="12240000">
                <a:off x="4714112" y="6450134"/>
                <a:ext cx="41529" cy="72000"/>
                <a:chOff x="3421376" y="1797925"/>
                <a:chExt cx="41529" cy="72000"/>
              </a:xfrm>
            </p:grpSpPr>
            <p:cxnSp>
              <p:nvCxnSpPr>
                <p:cNvPr id="683" name="直接连接符 682">
                  <a:extLst>
                    <a:ext uri="{FF2B5EF4-FFF2-40B4-BE49-F238E27FC236}">
                      <a16:creationId xmlns:a16="http://schemas.microsoft.com/office/drawing/2014/main" id="{432EB22D-0E44-4D6F-A3EA-0EEBDE450B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4" name="直接连接符 683">
                  <a:extLst>
                    <a:ext uri="{FF2B5EF4-FFF2-40B4-BE49-F238E27FC236}">
                      <a16:creationId xmlns:a16="http://schemas.microsoft.com/office/drawing/2014/main" id="{1EFBF362-91CB-4CAB-8094-8B06A48903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3" name="组合 652">
                <a:extLst>
                  <a:ext uri="{FF2B5EF4-FFF2-40B4-BE49-F238E27FC236}">
                    <a16:creationId xmlns:a16="http://schemas.microsoft.com/office/drawing/2014/main" id="{92D9729A-8C48-4E4C-B63F-28603994DF58}"/>
                  </a:ext>
                </a:extLst>
              </p:cNvPr>
              <p:cNvGrpSpPr/>
              <p:nvPr/>
            </p:nvGrpSpPr>
            <p:grpSpPr>
              <a:xfrm rot="12600000">
                <a:off x="4402011" y="6291111"/>
                <a:ext cx="41529" cy="72000"/>
                <a:chOff x="3421376" y="1797925"/>
                <a:chExt cx="41529" cy="72000"/>
              </a:xfrm>
            </p:grpSpPr>
            <p:cxnSp>
              <p:nvCxnSpPr>
                <p:cNvPr id="681" name="直接连接符 680">
                  <a:extLst>
                    <a:ext uri="{FF2B5EF4-FFF2-40B4-BE49-F238E27FC236}">
                      <a16:creationId xmlns:a16="http://schemas.microsoft.com/office/drawing/2014/main" id="{D1C6C5C6-2824-4E79-B303-C8DA69A250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2" name="直接连接符 681">
                  <a:extLst>
                    <a:ext uri="{FF2B5EF4-FFF2-40B4-BE49-F238E27FC236}">
                      <a16:creationId xmlns:a16="http://schemas.microsoft.com/office/drawing/2014/main" id="{0B87F1B7-C6AC-46D4-A08C-FD4AB22139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4" name="组合 653">
                <a:extLst>
                  <a:ext uri="{FF2B5EF4-FFF2-40B4-BE49-F238E27FC236}">
                    <a16:creationId xmlns:a16="http://schemas.microsoft.com/office/drawing/2014/main" id="{5461D1E9-0F63-45EA-804E-BBE84C8DF60F}"/>
                  </a:ext>
                </a:extLst>
              </p:cNvPr>
              <p:cNvGrpSpPr/>
              <p:nvPr/>
            </p:nvGrpSpPr>
            <p:grpSpPr>
              <a:xfrm rot="12960000">
                <a:off x="4108242" y="6100335"/>
                <a:ext cx="41529" cy="72000"/>
                <a:chOff x="3421376" y="1797925"/>
                <a:chExt cx="41529" cy="72000"/>
              </a:xfrm>
            </p:grpSpPr>
            <p:cxnSp>
              <p:nvCxnSpPr>
                <p:cNvPr id="679" name="直接连接符 678">
                  <a:extLst>
                    <a:ext uri="{FF2B5EF4-FFF2-40B4-BE49-F238E27FC236}">
                      <a16:creationId xmlns:a16="http://schemas.microsoft.com/office/drawing/2014/main" id="{11FF2BE8-330D-4C99-80B1-3347ABA8CA5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0" name="直接连接符 679">
                  <a:extLst>
                    <a:ext uri="{FF2B5EF4-FFF2-40B4-BE49-F238E27FC236}">
                      <a16:creationId xmlns:a16="http://schemas.microsoft.com/office/drawing/2014/main" id="{D73A45C7-F72F-4F8D-9C27-29CA438F67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5" name="组合 654">
                <a:extLst>
                  <a:ext uri="{FF2B5EF4-FFF2-40B4-BE49-F238E27FC236}">
                    <a16:creationId xmlns:a16="http://schemas.microsoft.com/office/drawing/2014/main" id="{3AB46311-E9F1-46B5-A8BE-69E2B7264558}"/>
                  </a:ext>
                </a:extLst>
              </p:cNvPr>
              <p:cNvGrpSpPr/>
              <p:nvPr/>
            </p:nvGrpSpPr>
            <p:grpSpPr>
              <a:xfrm rot="13320000">
                <a:off x="3836024" y="5879897"/>
                <a:ext cx="41529" cy="72000"/>
                <a:chOff x="3421376" y="1797925"/>
                <a:chExt cx="41529" cy="72000"/>
              </a:xfrm>
            </p:grpSpPr>
            <p:cxnSp>
              <p:nvCxnSpPr>
                <p:cNvPr id="677" name="直接连接符 676">
                  <a:extLst>
                    <a:ext uri="{FF2B5EF4-FFF2-40B4-BE49-F238E27FC236}">
                      <a16:creationId xmlns:a16="http://schemas.microsoft.com/office/drawing/2014/main" id="{9C174C9F-C1DE-4CF2-95AE-B3B1672571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8" name="直接连接符 677">
                  <a:extLst>
                    <a:ext uri="{FF2B5EF4-FFF2-40B4-BE49-F238E27FC236}">
                      <a16:creationId xmlns:a16="http://schemas.microsoft.com/office/drawing/2014/main" id="{73FE7A74-97BE-4AD1-8968-F07EF1E2F1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6" name="组合 655">
                <a:extLst>
                  <a:ext uri="{FF2B5EF4-FFF2-40B4-BE49-F238E27FC236}">
                    <a16:creationId xmlns:a16="http://schemas.microsoft.com/office/drawing/2014/main" id="{7C6ACB6F-8A32-42CE-821B-75B3906BEF1A}"/>
                  </a:ext>
                </a:extLst>
              </p:cNvPr>
              <p:cNvGrpSpPr/>
              <p:nvPr/>
            </p:nvGrpSpPr>
            <p:grpSpPr>
              <a:xfrm rot="13680000">
                <a:off x="3588339" y="5632212"/>
                <a:ext cx="41529" cy="72000"/>
                <a:chOff x="3421376" y="1797925"/>
                <a:chExt cx="41529" cy="72000"/>
              </a:xfrm>
            </p:grpSpPr>
            <p:cxnSp>
              <p:nvCxnSpPr>
                <p:cNvPr id="675" name="直接连接符 674">
                  <a:extLst>
                    <a:ext uri="{FF2B5EF4-FFF2-40B4-BE49-F238E27FC236}">
                      <a16:creationId xmlns:a16="http://schemas.microsoft.com/office/drawing/2014/main" id="{306928E7-9DB2-4567-BA97-49F717A857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6" name="直接连接符 675">
                  <a:extLst>
                    <a:ext uri="{FF2B5EF4-FFF2-40B4-BE49-F238E27FC236}">
                      <a16:creationId xmlns:a16="http://schemas.microsoft.com/office/drawing/2014/main" id="{767BF3F6-DC1C-4F4A-ABC6-507C396E4FB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7" name="组合 656">
                <a:extLst>
                  <a:ext uri="{FF2B5EF4-FFF2-40B4-BE49-F238E27FC236}">
                    <a16:creationId xmlns:a16="http://schemas.microsoft.com/office/drawing/2014/main" id="{D1FEE1B0-4D04-49FD-A674-84F8472A9799}"/>
                  </a:ext>
                </a:extLst>
              </p:cNvPr>
              <p:cNvGrpSpPr/>
              <p:nvPr/>
            </p:nvGrpSpPr>
            <p:grpSpPr>
              <a:xfrm rot="14040000">
                <a:off x="3367901" y="5359994"/>
                <a:ext cx="41529" cy="72000"/>
                <a:chOff x="3421376" y="1797925"/>
                <a:chExt cx="41529" cy="72000"/>
              </a:xfrm>
            </p:grpSpPr>
            <p:cxnSp>
              <p:nvCxnSpPr>
                <p:cNvPr id="673" name="直接连接符 672">
                  <a:extLst>
                    <a:ext uri="{FF2B5EF4-FFF2-40B4-BE49-F238E27FC236}">
                      <a16:creationId xmlns:a16="http://schemas.microsoft.com/office/drawing/2014/main" id="{82EDEAA2-5ED2-486A-8711-A9689C3F7E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4" name="直接连接符 673">
                  <a:extLst>
                    <a:ext uri="{FF2B5EF4-FFF2-40B4-BE49-F238E27FC236}">
                      <a16:creationId xmlns:a16="http://schemas.microsoft.com/office/drawing/2014/main" id="{3F43E568-0BE2-44A5-AC59-589D608CA4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8" name="组合 657">
                <a:extLst>
                  <a:ext uri="{FF2B5EF4-FFF2-40B4-BE49-F238E27FC236}">
                    <a16:creationId xmlns:a16="http://schemas.microsoft.com/office/drawing/2014/main" id="{F31DB597-6643-46B6-9D27-2A5FEC5B938E}"/>
                  </a:ext>
                </a:extLst>
              </p:cNvPr>
              <p:cNvGrpSpPr/>
              <p:nvPr/>
            </p:nvGrpSpPr>
            <p:grpSpPr>
              <a:xfrm rot="14400000">
                <a:off x="3177125" y="5066225"/>
                <a:ext cx="41529" cy="72000"/>
                <a:chOff x="3421376" y="1797925"/>
                <a:chExt cx="41529" cy="72000"/>
              </a:xfrm>
            </p:grpSpPr>
            <p:cxnSp>
              <p:nvCxnSpPr>
                <p:cNvPr id="671" name="直接连接符 670">
                  <a:extLst>
                    <a:ext uri="{FF2B5EF4-FFF2-40B4-BE49-F238E27FC236}">
                      <a16:creationId xmlns:a16="http://schemas.microsoft.com/office/drawing/2014/main" id="{BF3B9ECC-B1A1-4624-8885-5E1C833F5F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2" name="直接连接符 671">
                  <a:extLst>
                    <a:ext uri="{FF2B5EF4-FFF2-40B4-BE49-F238E27FC236}">
                      <a16:creationId xmlns:a16="http://schemas.microsoft.com/office/drawing/2014/main" id="{FC1E0D29-F853-4ED0-A060-2DE13417F7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9" name="组合 658">
                <a:extLst>
                  <a:ext uri="{FF2B5EF4-FFF2-40B4-BE49-F238E27FC236}">
                    <a16:creationId xmlns:a16="http://schemas.microsoft.com/office/drawing/2014/main" id="{C36C3FBC-AF72-4C54-81D7-B54898821EBD}"/>
                  </a:ext>
                </a:extLst>
              </p:cNvPr>
              <p:cNvGrpSpPr/>
              <p:nvPr/>
            </p:nvGrpSpPr>
            <p:grpSpPr>
              <a:xfrm rot="14760000">
                <a:off x="3018102" y="4754124"/>
                <a:ext cx="41529" cy="72000"/>
                <a:chOff x="3421376" y="1797925"/>
                <a:chExt cx="41529" cy="72000"/>
              </a:xfrm>
            </p:grpSpPr>
            <p:cxnSp>
              <p:nvCxnSpPr>
                <p:cNvPr id="669" name="直接连接符 668">
                  <a:extLst>
                    <a:ext uri="{FF2B5EF4-FFF2-40B4-BE49-F238E27FC236}">
                      <a16:creationId xmlns:a16="http://schemas.microsoft.com/office/drawing/2014/main" id="{9C0CD8F2-1DE0-432C-BCD0-70C731E6CF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0" name="直接连接符 669">
                  <a:extLst>
                    <a:ext uri="{FF2B5EF4-FFF2-40B4-BE49-F238E27FC236}">
                      <a16:creationId xmlns:a16="http://schemas.microsoft.com/office/drawing/2014/main" id="{87E25931-DF27-4EED-B9A7-B18C8E9BC3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60" name="组合 659">
                <a:extLst>
                  <a:ext uri="{FF2B5EF4-FFF2-40B4-BE49-F238E27FC236}">
                    <a16:creationId xmlns:a16="http://schemas.microsoft.com/office/drawing/2014/main" id="{205D1122-4DB4-4A58-A5CB-E73C2069F888}"/>
                  </a:ext>
                </a:extLst>
              </p:cNvPr>
              <p:cNvGrpSpPr/>
              <p:nvPr/>
            </p:nvGrpSpPr>
            <p:grpSpPr>
              <a:xfrm rot="15120000">
                <a:off x="2892573" y="4427110"/>
                <a:ext cx="41529" cy="72000"/>
                <a:chOff x="3421376" y="1797925"/>
                <a:chExt cx="41529" cy="72000"/>
              </a:xfrm>
            </p:grpSpPr>
            <p:cxnSp>
              <p:nvCxnSpPr>
                <p:cNvPr id="667" name="直接连接符 666">
                  <a:extLst>
                    <a:ext uri="{FF2B5EF4-FFF2-40B4-BE49-F238E27FC236}">
                      <a16:creationId xmlns:a16="http://schemas.microsoft.com/office/drawing/2014/main" id="{069EDA89-D565-4232-9BAA-9BDA4620D9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8" name="直接连接符 667">
                  <a:extLst>
                    <a:ext uri="{FF2B5EF4-FFF2-40B4-BE49-F238E27FC236}">
                      <a16:creationId xmlns:a16="http://schemas.microsoft.com/office/drawing/2014/main" id="{B45F3C4D-89E2-4B8B-8975-135684E1CA2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61" name="组合 660">
                <a:extLst>
                  <a:ext uri="{FF2B5EF4-FFF2-40B4-BE49-F238E27FC236}">
                    <a16:creationId xmlns:a16="http://schemas.microsoft.com/office/drawing/2014/main" id="{1B8960FC-8B13-465A-89D7-26CCA768300E}"/>
                  </a:ext>
                </a:extLst>
              </p:cNvPr>
              <p:cNvGrpSpPr/>
              <p:nvPr/>
            </p:nvGrpSpPr>
            <p:grpSpPr>
              <a:xfrm rot="15480000">
                <a:off x="2801914" y="4088766"/>
                <a:ext cx="41529" cy="72000"/>
                <a:chOff x="3421376" y="1797925"/>
                <a:chExt cx="41529" cy="72000"/>
              </a:xfrm>
            </p:grpSpPr>
            <p:cxnSp>
              <p:nvCxnSpPr>
                <p:cNvPr id="665" name="直接连接符 664">
                  <a:extLst>
                    <a:ext uri="{FF2B5EF4-FFF2-40B4-BE49-F238E27FC236}">
                      <a16:creationId xmlns:a16="http://schemas.microsoft.com/office/drawing/2014/main" id="{C3D1A10D-FEED-4625-A807-CA5CB6665F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6" name="直接连接符 665">
                  <a:extLst>
                    <a:ext uri="{FF2B5EF4-FFF2-40B4-BE49-F238E27FC236}">
                      <a16:creationId xmlns:a16="http://schemas.microsoft.com/office/drawing/2014/main" id="{890DE5E1-0AF7-4042-B1B5-696249C9C1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62" name="组合 661">
                <a:extLst>
                  <a:ext uri="{FF2B5EF4-FFF2-40B4-BE49-F238E27FC236}">
                    <a16:creationId xmlns:a16="http://schemas.microsoft.com/office/drawing/2014/main" id="{3CB78324-0F38-4B0A-9B5A-50357827A0C9}"/>
                  </a:ext>
                </a:extLst>
              </p:cNvPr>
              <p:cNvGrpSpPr/>
              <p:nvPr/>
            </p:nvGrpSpPr>
            <p:grpSpPr>
              <a:xfrm rot="15840000">
                <a:off x="2747118" y="3742799"/>
                <a:ext cx="41529" cy="72000"/>
                <a:chOff x="3421376" y="1797925"/>
                <a:chExt cx="41529" cy="72000"/>
              </a:xfrm>
            </p:grpSpPr>
            <p:cxnSp>
              <p:nvCxnSpPr>
                <p:cNvPr id="663" name="直接连接符 662">
                  <a:extLst>
                    <a:ext uri="{FF2B5EF4-FFF2-40B4-BE49-F238E27FC236}">
                      <a16:creationId xmlns:a16="http://schemas.microsoft.com/office/drawing/2014/main" id="{704C89E3-132D-4C27-89F2-FF3FA161D4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1376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4" name="直接连接符 663">
                  <a:extLst>
                    <a:ext uri="{FF2B5EF4-FFF2-40B4-BE49-F238E27FC236}">
                      <a16:creationId xmlns:a16="http://schemas.microsoft.com/office/drawing/2014/main" id="{7330CF97-05E4-4B2A-BB30-8BF9E97D25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62905" y="1797925"/>
                  <a:ext cx="0" cy="7200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783" name="叠圆">
            <a:extLst>
              <a:ext uri="{FF2B5EF4-FFF2-40B4-BE49-F238E27FC236}">
                <a16:creationId xmlns:a16="http://schemas.microsoft.com/office/drawing/2014/main" id="{BA4C4B9C-F040-423E-9624-93760EF7E582}"/>
              </a:ext>
            </a:extLst>
          </p:cNvPr>
          <p:cNvGrpSpPr/>
          <p:nvPr/>
        </p:nvGrpSpPr>
        <p:grpSpPr>
          <a:xfrm>
            <a:off x="3097163" y="430163"/>
            <a:ext cx="5997674" cy="5997674"/>
            <a:chOff x="3097163" y="430163"/>
            <a:chExt cx="5997674" cy="5997674"/>
          </a:xfrm>
        </p:grpSpPr>
        <p:grpSp>
          <p:nvGrpSpPr>
            <p:cNvPr id="784" name="组合 783">
              <a:extLst>
                <a:ext uri="{FF2B5EF4-FFF2-40B4-BE49-F238E27FC236}">
                  <a16:creationId xmlns:a16="http://schemas.microsoft.com/office/drawing/2014/main" id="{143AC949-F1A8-4A2C-9730-FDD9B6AD52E8}"/>
                </a:ext>
              </a:extLst>
            </p:cNvPr>
            <p:cNvGrpSpPr/>
            <p:nvPr/>
          </p:nvGrpSpPr>
          <p:grpSpPr>
            <a:xfrm>
              <a:off x="3097163" y="430163"/>
              <a:ext cx="5997674" cy="5997674"/>
              <a:chOff x="3097163" y="430163"/>
              <a:chExt cx="5997674" cy="5997674"/>
            </a:xfrm>
          </p:grpSpPr>
          <p:sp>
            <p:nvSpPr>
              <p:cNvPr id="846" name="椭圆 845">
                <a:extLst>
                  <a:ext uri="{FF2B5EF4-FFF2-40B4-BE49-F238E27FC236}">
                    <a16:creationId xmlns:a16="http://schemas.microsoft.com/office/drawing/2014/main" id="{BF967F06-5126-4905-8D5E-26835354B756}"/>
                  </a:ext>
                </a:extLst>
              </p:cNvPr>
              <p:cNvSpPr/>
              <p:nvPr/>
            </p:nvSpPr>
            <p:spPr>
              <a:xfrm>
                <a:off x="3097163" y="3198763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7" name="椭圆 846">
                <a:extLst>
                  <a:ext uri="{FF2B5EF4-FFF2-40B4-BE49-F238E27FC236}">
                    <a16:creationId xmlns:a16="http://schemas.microsoft.com/office/drawing/2014/main" id="{B4F5B6F7-59B7-4521-9449-3D17143E7A9B}"/>
                  </a:ext>
                </a:extLst>
              </p:cNvPr>
              <p:cNvSpPr/>
              <p:nvPr/>
            </p:nvSpPr>
            <p:spPr>
              <a:xfrm>
                <a:off x="3112330" y="2909366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8" name="椭圆 847">
                <a:extLst>
                  <a:ext uri="{FF2B5EF4-FFF2-40B4-BE49-F238E27FC236}">
                    <a16:creationId xmlns:a16="http://schemas.microsoft.com/office/drawing/2014/main" id="{1B9C1744-09B7-4F9B-8ED1-7A7E099AA940}"/>
                  </a:ext>
                </a:extLst>
              </p:cNvPr>
              <p:cNvSpPr/>
              <p:nvPr/>
            </p:nvSpPr>
            <p:spPr>
              <a:xfrm>
                <a:off x="3157663" y="2623139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9" name="椭圆 848">
                <a:extLst>
                  <a:ext uri="{FF2B5EF4-FFF2-40B4-BE49-F238E27FC236}">
                    <a16:creationId xmlns:a16="http://schemas.microsoft.com/office/drawing/2014/main" id="{D9EDEFBB-5FA4-41C6-A6B2-228C03FF8ED4}"/>
                  </a:ext>
                </a:extLst>
              </p:cNvPr>
              <p:cNvSpPr/>
              <p:nvPr/>
            </p:nvSpPr>
            <p:spPr>
              <a:xfrm>
                <a:off x="3232668" y="2343219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0" name="椭圆 849">
                <a:extLst>
                  <a:ext uri="{FF2B5EF4-FFF2-40B4-BE49-F238E27FC236}">
                    <a16:creationId xmlns:a16="http://schemas.microsoft.com/office/drawing/2014/main" id="{4F4BD58B-4F20-431F-B4EE-860082869E22}"/>
                  </a:ext>
                </a:extLst>
              </p:cNvPr>
              <p:cNvSpPr/>
              <p:nvPr/>
            </p:nvSpPr>
            <p:spPr>
              <a:xfrm>
                <a:off x="3336521" y="2072672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1" name="椭圆 850">
                <a:extLst>
                  <a:ext uri="{FF2B5EF4-FFF2-40B4-BE49-F238E27FC236}">
                    <a16:creationId xmlns:a16="http://schemas.microsoft.com/office/drawing/2014/main" id="{6F49E647-9A8E-46ED-A01F-3FFB6984493B}"/>
                  </a:ext>
                </a:extLst>
              </p:cNvPr>
              <p:cNvSpPr/>
              <p:nvPr/>
            </p:nvSpPr>
            <p:spPr>
              <a:xfrm>
                <a:off x="3468085" y="1814463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2" name="椭圆 851">
                <a:extLst>
                  <a:ext uri="{FF2B5EF4-FFF2-40B4-BE49-F238E27FC236}">
                    <a16:creationId xmlns:a16="http://schemas.microsoft.com/office/drawing/2014/main" id="{2BDCDA78-4D26-4920-B507-526C1DEBEF2B}"/>
                  </a:ext>
                </a:extLst>
              </p:cNvPr>
              <p:cNvSpPr/>
              <p:nvPr/>
            </p:nvSpPr>
            <p:spPr>
              <a:xfrm>
                <a:off x="3625919" y="1571421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3" name="椭圆 852">
                <a:extLst>
                  <a:ext uri="{FF2B5EF4-FFF2-40B4-BE49-F238E27FC236}">
                    <a16:creationId xmlns:a16="http://schemas.microsoft.com/office/drawing/2014/main" id="{7067F246-5D50-400B-AF61-47D5672BB151}"/>
                  </a:ext>
                </a:extLst>
              </p:cNvPr>
              <p:cNvSpPr/>
              <p:nvPr/>
            </p:nvSpPr>
            <p:spPr>
              <a:xfrm>
                <a:off x="3808292" y="1346208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4" name="椭圆 853">
                <a:extLst>
                  <a:ext uri="{FF2B5EF4-FFF2-40B4-BE49-F238E27FC236}">
                    <a16:creationId xmlns:a16="http://schemas.microsoft.com/office/drawing/2014/main" id="{5DB1714E-EC42-4BE1-8991-03E782D6D415}"/>
                  </a:ext>
                </a:extLst>
              </p:cNvPr>
              <p:cNvSpPr/>
              <p:nvPr/>
            </p:nvSpPr>
            <p:spPr>
              <a:xfrm>
                <a:off x="4013208" y="1141292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5" name="椭圆 854">
                <a:extLst>
                  <a:ext uri="{FF2B5EF4-FFF2-40B4-BE49-F238E27FC236}">
                    <a16:creationId xmlns:a16="http://schemas.microsoft.com/office/drawing/2014/main" id="{7ACDE10B-8B44-44DF-A8CA-2439FE94C184}"/>
                  </a:ext>
                </a:extLst>
              </p:cNvPr>
              <p:cNvSpPr/>
              <p:nvPr/>
            </p:nvSpPr>
            <p:spPr>
              <a:xfrm>
                <a:off x="4238421" y="958919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6" name="椭圆 855">
                <a:extLst>
                  <a:ext uri="{FF2B5EF4-FFF2-40B4-BE49-F238E27FC236}">
                    <a16:creationId xmlns:a16="http://schemas.microsoft.com/office/drawing/2014/main" id="{CEF2280D-CA06-4D02-A006-56109198B146}"/>
                  </a:ext>
                </a:extLst>
              </p:cNvPr>
              <p:cNvSpPr/>
              <p:nvPr/>
            </p:nvSpPr>
            <p:spPr>
              <a:xfrm>
                <a:off x="4481463" y="801085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7" name="椭圆 856">
                <a:extLst>
                  <a:ext uri="{FF2B5EF4-FFF2-40B4-BE49-F238E27FC236}">
                    <a16:creationId xmlns:a16="http://schemas.microsoft.com/office/drawing/2014/main" id="{8A99EA2E-1CDA-4338-B540-016770140C02}"/>
                  </a:ext>
                </a:extLst>
              </p:cNvPr>
              <p:cNvSpPr/>
              <p:nvPr/>
            </p:nvSpPr>
            <p:spPr>
              <a:xfrm>
                <a:off x="4739672" y="669521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8" name="椭圆 857">
                <a:extLst>
                  <a:ext uri="{FF2B5EF4-FFF2-40B4-BE49-F238E27FC236}">
                    <a16:creationId xmlns:a16="http://schemas.microsoft.com/office/drawing/2014/main" id="{DC9D77E5-0118-45D3-83B9-8347071BBF09}"/>
                  </a:ext>
                </a:extLst>
              </p:cNvPr>
              <p:cNvSpPr/>
              <p:nvPr/>
            </p:nvSpPr>
            <p:spPr>
              <a:xfrm>
                <a:off x="5010219" y="565668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9" name="椭圆 858">
                <a:extLst>
                  <a:ext uri="{FF2B5EF4-FFF2-40B4-BE49-F238E27FC236}">
                    <a16:creationId xmlns:a16="http://schemas.microsoft.com/office/drawing/2014/main" id="{A955D8C8-6F15-4BC1-BFC8-D99632E91CC2}"/>
                  </a:ext>
                </a:extLst>
              </p:cNvPr>
              <p:cNvSpPr/>
              <p:nvPr/>
            </p:nvSpPr>
            <p:spPr>
              <a:xfrm>
                <a:off x="5290139" y="490664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0" name="椭圆 859">
                <a:extLst>
                  <a:ext uri="{FF2B5EF4-FFF2-40B4-BE49-F238E27FC236}">
                    <a16:creationId xmlns:a16="http://schemas.microsoft.com/office/drawing/2014/main" id="{A4A677E3-AFA7-4FB2-97E1-A887F45D110E}"/>
                  </a:ext>
                </a:extLst>
              </p:cNvPr>
              <p:cNvSpPr/>
              <p:nvPr/>
            </p:nvSpPr>
            <p:spPr>
              <a:xfrm>
                <a:off x="5576365" y="445330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1" name="椭圆 860">
                <a:extLst>
                  <a:ext uri="{FF2B5EF4-FFF2-40B4-BE49-F238E27FC236}">
                    <a16:creationId xmlns:a16="http://schemas.microsoft.com/office/drawing/2014/main" id="{3D44B1FC-180C-483D-B39A-797CB3D1E092}"/>
                  </a:ext>
                </a:extLst>
              </p:cNvPr>
              <p:cNvSpPr/>
              <p:nvPr/>
            </p:nvSpPr>
            <p:spPr>
              <a:xfrm>
                <a:off x="5865763" y="430163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2" name="椭圆 861">
                <a:extLst>
                  <a:ext uri="{FF2B5EF4-FFF2-40B4-BE49-F238E27FC236}">
                    <a16:creationId xmlns:a16="http://schemas.microsoft.com/office/drawing/2014/main" id="{1997DD2E-EDA2-4EA0-A397-3C2447F2EA21}"/>
                  </a:ext>
                </a:extLst>
              </p:cNvPr>
              <p:cNvSpPr/>
              <p:nvPr/>
            </p:nvSpPr>
            <p:spPr>
              <a:xfrm>
                <a:off x="6155160" y="445330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3" name="椭圆 862">
                <a:extLst>
                  <a:ext uri="{FF2B5EF4-FFF2-40B4-BE49-F238E27FC236}">
                    <a16:creationId xmlns:a16="http://schemas.microsoft.com/office/drawing/2014/main" id="{15BC0CE5-BD47-44BD-B5B0-CAE0E189C49B}"/>
                  </a:ext>
                </a:extLst>
              </p:cNvPr>
              <p:cNvSpPr/>
              <p:nvPr/>
            </p:nvSpPr>
            <p:spPr>
              <a:xfrm>
                <a:off x="6441387" y="490664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4" name="椭圆 863">
                <a:extLst>
                  <a:ext uri="{FF2B5EF4-FFF2-40B4-BE49-F238E27FC236}">
                    <a16:creationId xmlns:a16="http://schemas.microsoft.com/office/drawing/2014/main" id="{47458CAB-9E85-415D-840E-C3D8CDBE259C}"/>
                  </a:ext>
                </a:extLst>
              </p:cNvPr>
              <p:cNvSpPr/>
              <p:nvPr/>
            </p:nvSpPr>
            <p:spPr>
              <a:xfrm>
                <a:off x="6721308" y="565668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5" name="椭圆 864">
                <a:extLst>
                  <a:ext uri="{FF2B5EF4-FFF2-40B4-BE49-F238E27FC236}">
                    <a16:creationId xmlns:a16="http://schemas.microsoft.com/office/drawing/2014/main" id="{F6429062-59E7-42F5-B2E0-35F8B71192DD}"/>
                  </a:ext>
                </a:extLst>
              </p:cNvPr>
              <p:cNvSpPr/>
              <p:nvPr/>
            </p:nvSpPr>
            <p:spPr>
              <a:xfrm>
                <a:off x="6991854" y="669521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6" name="椭圆 865">
                <a:extLst>
                  <a:ext uri="{FF2B5EF4-FFF2-40B4-BE49-F238E27FC236}">
                    <a16:creationId xmlns:a16="http://schemas.microsoft.com/office/drawing/2014/main" id="{8401D5CB-B922-4459-BB65-7FD521741BE3}"/>
                  </a:ext>
                </a:extLst>
              </p:cNvPr>
              <p:cNvSpPr/>
              <p:nvPr/>
            </p:nvSpPr>
            <p:spPr>
              <a:xfrm>
                <a:off x="7250063" y="801085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7" name="椭圆 866">
                <a:extLst>
                  <a:ext uri="{FF2B5EF4-FFF2-40B4-BE49-F238E27FC236}">
                    <a16:creationId xmlns:a16="http://schemas.microsoft.com/office/drawing/2014/main" id="{6FEBAA4D-B955-47EB-A597-A7615E52E79D}"/>
                  </a:ext>
                </a:extLst>
              </p:cNvPr>
              <p:cNvSpPr/>
              <p:nvPr/>
            </p:nvSpPr>
            <p:spPr>
              <a:xfrm>
                <a:off x="7493105" y="958919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8" name="椭圆 867">
                <a:extLst>
                  <a:ext uri="{FF2B5EF4-FFF2-40B4-BE49-F238E27FC236}">
                    <a16:creationId xmlns:a16="http://schemas.microsoft.com/office/drawing/2014/main" id="{01407DB6-0502-4E94-A07B-37761A88616A}"/>
                  </a:ext>
                </a:extLst>
              </p:cNvPr>
              <p:cNvSpPr/>
              <p:nvPr/>
            </p:nvSpPr>
            <p:spPr>
              <a:xfrm>
                <a:off x="7718318" y="1141292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9" name="椭圆 868">
                <a:extLst>
                  <a:ext uri="{FF2B5EF4-FFF2-40B4-BE49-F238E27FC236}">
                    <a16:creationId xmlns:a16="http://schemas.microsoft.com/office/drawing/2014/main" id="{23F13DC6-0774-4E4F-87F8-FC5DD12940F8}"/>
                  </a:ext>
                </a:extLst>
              </p:cNvPr>
              <p:cNvSpPr/>
              <p:nvPr/>
            </p:nvSpPr>
            <p:spPr>
              <a:xfrm>
                <a:off x="7923233" y="1346208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0" name="椭圆 869">
                <a:extLst>
                  <a:ext uri="{FF2B5EF4-FFF2-40B4-BE49-F238E27FC236}">
                    <a16:creationId xmlns:a16="http://schemas.microsoft.com/office/drawing/2014/main" id="{DFA7AE51-57FA-447C-931E-FABC5BCCD4BA}"/>
                  </a:ext>
                </a:extLst>
              </p:cNvPr>
              <p:cNvSpPr/>
              <p:nvPr/>
            </p:nvSpPr>
            <p:spPr>
              <a:xfrm>
                <a:off x="8105608" y="1571421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1" name="椭圆 870">
                <a:extLst>
                  <a:ext uri="{FF2B5EF4-FFF2-40B4-BE49-F238E27FC236}">
                    <a16:creationId xmlns:a16="http://schemas.microsoft.com/office/drawing/2014/main" id="{F71D8325-A7D2-4B0B-AABB-E03A92A6A7BD}"/>
                  </a:ext>
                </a:extLst>
              </p:cNvPr>
              <p:cNvSpPr/>
              <p:nvPr/>
            </p:nvSpPr>
            <p:spPr>
              <a:xfrm>
                <a:off x="8263441" y="1814463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2" name="椭圆 871">
                <a:extLst>
                  <a:ext uri="{FF2B5EF4-FFF2-40B4-BE49-F238E27FC236}">
                    <a16:creationId xmlns:a16="http://schemas.microsoft.com/office/drawing/2014/main" id="{C8277435-B8ED-4F58-ACF5-06A6ECB82EB5}"/>
                  </a:ext>
                </a:extLst>
              </p:cNvPr>
              <p:cNvSpPr/>
              <p:nvPr/>
            </p:nvSpPr>
            <p:spPr>
              <a:xfrm>
                <a:off x="8395005" y="2072672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3" name="椭圆 872">
                <a:extLst>
                  <a:ext uri="{FF2B5EF4-FFF2-40B4-BE49-F238E27FC236}">
                    <a16:creationId xmlns:a16="http://schemas.microsoft.com/office/drawing/2014/main" id="{131C2CB2-EEAF-4649-B9E8-A4A7B969D016}"/>
                  </a:ext>
                </a:extLst>
              </p:cNvPr>
              <p:cNvSpPr/>
              <p:nvPr/>
            </p:nvSpPr>
            <p:spPr>
              <a:xfrm>
                <a:off x="8498858" y="2343219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4" name="椭圆 873">
                <a:extLst>
                  <a:ext uri="{FF2B5EF4-FFF2-40B4-BE49-F238E27FC236}">
                    <a16:creationId xmlns:a16="http://schemas.microsoft.com/office/drawing/2014/main" id="{41ADAC00-EB38-416C-A4AB-55236621A0A1}"/>
                  </a:ext>
                </a:extLst>
              </p:cNvPr>
              <p:cNvSpPr/>
              <p:nvPr/>
            </p:nvSpPr>
            <p:spPr>
              <a:xfrm>
                <a:off x="8573863" y="2623139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5" name="椭圆 874">
                <a:extLst>
                  <a:ext uri="{FF2B5EF4-FFF2-40B4-BE49-F238E27FC236}">
                    <a16:creationId xmlns:a16="http://schemas.microsoft.com/office/drawing/2014/main" id="{BEB29A87-F4FF-460E-8A1A-BB29D4B10F49}"/>
                  </a:ext>
                </a:extLst>
              </p:cNvPr>
              <p:cNvSpPr/>
              <p:nvPr/>
            </p:nvSpPr>
            <p:spPr>
              <a:xfrm>
                <a:off x="8619196" y="2909366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6" name="椭圆 875">
                <a:extLst>
                  <a:ext uri="{FF2B5EF4-FFF2-40B4-BE49-F238E27FC236}">
                    <a16:creationId xmlns:a16="http://schemas.microsoft.com/office/drawing/2014/main" id="{611D2148-64EB-409A-A8D7-F39737E4F0C8}"/>
                  </a:ext>
                </a:extLst>
              </p:cNvPr>
              <p:cNvSpPr/>
              <p:nvPr/>
            </p:nvSpPr>
            <p:spPr>
              <a:xfrm>
                <a:off x="8634363" y="3198763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7" name="椭圆 876">
                <a:extLst>
                  <a:ext uri="{FF2B5EF4-FFF2-40B4-BE49-F238E27FC236}">
                    <a16:creationId xmlns:a16="http://schemas.microsoft.com/office/drawing/2014/main" id="{C2666D72-C401-4FAB-93C2-234632109ECD}"/>
                  </a:ext>
                </a:extLst>
              </p:cNvPr>
              <p:cNvSpPr/>
              <p:nvPr/>
            </p:nvSpPr>
            <p:spPr>
              <a:xfrm>
                <a:off x="8619196" y="3488161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8" name="椭圆 877">
                <a:extLst>
                  <a:ext uri="{FF2B5EF4-FFF2-40B4-BE49-F238E27FC236}">
                    <a16:creationId xmlns:a16="http://schemas.microsoft.com/office/drawing/2014/main" id="{4E2763EE-708E-4F1B-8322-7D1CA2DED346}"/>
                  </a:ext>
                </a:extLst>
              </p:cNvPr>
              <p:cNvSpPr/>
              <p:nvPr/>
            </p:nvSpPr>
            <p:spPr>
              <a:xfrm>
                <a:off x="8573863" y="3774387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9" name="椭圆 878">
                <a:extLst>
                  <a:ext uri="{FF2B5EF4-FFF2-40B4-BE49-F238E27FC236}">
                    <a16:creationId xmlns:a16="http://schemas.microsoft.com/office/drawing/2014/main" id="{33B04E15-553C-4A63-B596-7F06EC56DDDF}"/>
                  </a:ext>
                </a:extLst>
              </p:cNvPr>
              <p:cNvSpPr/>
              <p:nvPr/>
            </p:nvSpPr>
            <p:spPr>
              <a:xfrm>
                <a:off x="8498858" y="4054308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0" name="椭圆 879">
                <a:extLst>
                  <a:ext uri="{FF2B5EF4-FFF2-40B4-BE49-F238E27FC236}">
                    <a16:creationId xmlns:a16="http://schemas.microsoft.com/office/drawing/2014/main" id="{C7FE27E4-C9D4-42E7-AA51-6DF8DF16EFA2}"/>
                  </a:ext>
                </a:extLst>
              </p:cNvPr>
              <p:cNvSpPr/>
              <p:nvPr/>
            </p:nvSpPr>
            <p:spPr>
              <a:xfrm>
                <a:off x="8395005" y="4324854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1" name="椭圆 880">
                <a:extLst>
                  <a:ext uri="{FF2B5EF4-FFF2-40B4-BE49-F238E27FC236}">
                    <a16:creationId xmlns:a16="http://schemas.microsoft.com/office/drawing/2014/main" id="{DF9A9493-3FF1-49D7-907C-D4BDDBD45BC6}"/>
                  </a:ext>
                </a:extLst>
              </p:cNvPr>
              <p:cNvSpPr/>
              <p:nvPr/>
            </p:nvSpPr>
            <p:spPr>
              <a:xfrm>
                <a:off x="8263441" y="4583063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2" name="椭圆 881">
                <a:extLst>
                  <a:ext uri="{FF2B5EF4-FFF2-40B4-BE49-F238E27FC236}">
                    <a16:creationId xmlns:a16="http://schemas.microsoft.com/office/drawing/2014/main" id="{637154F4-83CF-4AD5-8FA8-9DB9C9012367}"/>
                  </a:ext>
                </a:extLst>
              </p:cNvPr>
              <p:cNvSpPr/>
              <p:nvPr/>
            </p:nvSpPr>
            <p:spPr>
              <a:xfrm>
                <a:off x="8105608" y="4826105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3" name="椭圆 882">
                <a:extLst>
                  <a:ext uri="{FF2B5EF4-FFF2-40B4-BE49-F238E27FC236}">
                    <a16:creationId xmlns:a16="http://schemas.microsoft.com/office/drawing/2014/main" id="{340017C0-5AFA-4F6F-922D-AF070F14E83E}"/>
                  </a:ext>
                </a:extLst>
              </p:cNvPr>
              <p:cNvSpPr/>
              <p:nvPr/>
            </p:nvSpPr>
            <p:spPr>
              <a:xfrm>
                <a:off x="7923233" y="5051318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4" name="椭圆 883">
                <a:extLst>
                  <a:ext uri="{FF2B5EF4-FFF2-40B4-BE49-F238E27FC236}">
                    <a16:creationId xmlns:a16="http://schemas.microsoft.com/office/drawing/2014/main" id="{D31DF8FB-E7EE-481D-894F-6E2D384FD22D}"/>
                  </a:ext>
                </a:extLst>
              </p:cNvPr>
              <p:cNvSpPr/>
              <p:nvPr/>
            </p:nvSpPr>
            <p:spPr>
              <a:xfrm>
                <a:off x="7718318" y="5256234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5" name="椭圆 884">
                <a:extLst>
                  <a:ext uri="{FF2B5EF4-FFF2-40B4-BE49-F238E27FC236}">
                    <a16:creationId xmlns:a16="http://schemas.microsoft.com/office/drawing/2014/main" id="{D46EDDD6-D507-4AF6-B42E-5588482D94DA}"/>
                  </a:ext>
                </a:extLst>
              </p:cNvPr>
              <p:cNvSpPr/>
              <p:nvPr/>
            </p:nvSpPr>
            <p:spPr>
              <a:xfrm>
                <a:off x="7493105" y="5438608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6" name="椭圆 885">
                <a:extLst>
                  <a:ext uri="{FF2B5EF4-FFF2-40B4-BE49-F238E27FC236}">
                    <a16:creationId xmlns:a16="http://schemas.microsoft.com/office/drawing/2014/main" id="{B09D65D4-2541-461D-999D-5FBCD47F649B}"/>
                  </a:ext>
                </a:extLst>
              </p:cNvPr>
              <p:cNvSpPr/>
              <p:nvPr/>
            </p:nvSpPr>
            <p:spPr>
              <a:xfrm>
                <a:off x="7250063" y="5596441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7" name="椭圆 886">
                <a:extLst>
                  <a:ext uri="{FF2B5EF4-FFF2-40B4-BE49-F238E27FC236}">
                    <a16:creationId xmlns:a16="http://schemas.microsoft.com/office/drawing/2014/main" id="{3EFDC67F-514A-4D8B-BAF9-1D6D8832AB9F}"/>
                  </a:ext>
                </a:extLst>
              </p:cNvPr>
              <p:cNvSpPr/>
              <p:nvPr/>
            </p:nvSpPr>
            <p:spPr>
              <a:xfrm>
                <a:off x="6991854" y="5728005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8" name="椭圆 887">
                <a:extLst>
                  <a:ext uri="{FF2B5EF4-FFF2-40B4-BE49-F238E27FC236}">
                    <a16:creationId xmlns:a16="http://schemas.microsoft.com/office/drawing/2014/main" id="{4F548D25-66C0-458B-9EEB-074C1B54C63D}"/>
                  </a:ext>
                </a:extLst>
              </p:cNvPr>
              <p:cNvSpPr/>
              <p:nvPr/>
            </p:nvSpPr>
            <p:spPr>
              <a:xfrm>
                <a:off x="6721308" y="5831858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9" name="椭圆 888">
                <a:extLst>
                  <a:ext uri="{FF2B5EF4-FFF2-40B4-BE49-F238E27FC236}">
                    <a16:creationId xmlns:a16="http://schemas.microsoft.com/office/drawing/2014/main" id="{21437007-174B-4AA5-888C-5EAD48C3B9B0}"/>
                  </a:ext>
                </a:extLst>
              </p:cNvPr>
              <p:cNvSpPr/>
              <p:nvPr/>
            </p:nvSpPr>
            <p:spPr>
              <a:xfrm>
                <a:off x="6441387" y="5906863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0" name="椭圆 889">
                <a:extLst>
                  <a:ext uri="{FF2B5EF4-FFF2-40B4-BE49-F238E27FC236}">
                    <a16:creationId xmlns:a16="http://schemas.microsoft.com/office/drawing/2014/main" id="{15A0A19F-2DD2-4755-A45E-736DAF5992B8}"/>
                  </a:ext>
                </a:extLst>
              </p:cNvPr>
              <p:cNvSpPr/>
              <p:nvPr/>
            </p:nvSpPr>
            <p:spPr>
              <a:xfrm>
                <a:off x="6155160" y="5952196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1" name="椭圆 890">
                <a:extLst>
                  <a:ext uri="{FF2B5EF4-FFF2-40B4-BE49-F238E27FC236}">
                    <a16:creationId xmlns:a16="http://schemas.microsoft.com/office/drawing/2014/main" id="{8013DAB9-FD0F-4FE2-8FFA-D3FCE3210EC6}"/>
                  </a:ext>
                </a:extLst>
              </p:cNvPr>
              <p:cNvSpPr/>
              <p:nvPr/>
            </p:nvSpPr>
            <p:spPr>
              <a:xfrm>
                <a:off x="5865763" y="5967363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2" name="椭圆 891">
                <a:extLst>
                  <a:ext uri="{FF2B5EF4-FFF2-40B4-BE49-F238E27FC236}">
                    <a16:creationId xmlns:a16="http://schemas.microsoft.com/office/drawing/2014/main" id="{09E45CDD-D6F1-4AE9-BABE-987304FC0BE9}"/>
                  </a:ext>
                </a:extLst>
              </p:cNvPr>
              <p:cNvSpPr/>
              <p:nvPr/>
            </p:nvSpPr>
            <p:spPr>
              <a:xfrm>
                <a:off x="5576365" y="5952196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3" name="椭圆 892">
                <a:extLst>
                  <a:ext uri="{FF2B5EF4-FFF2-40B4-BE49-F238E27FC236}">
                    <a16:creationId xmlns:a16="http://schemas.microsoft.com/office/drawing/2014/main" id="{2E40E075-C615-4485-A0C8-BCA44BFEEA5F}"/>
                  </a:ext>
                </a:extLst>
              </p:cNvPr>
              <p:cNvSpPr/>
              <p:nvPr/>
            </p:nvSpPr>
            <p:spPr>
              <a:xfrm>
                <a:off x="5290139" y="5906863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4" name="椭圆 893">
                <a:extLst>
                  <a:ext uri="{FF2B5EF4-FFF2-40B4-BE49-F238E27FC236}">
                    <a16:creationId xmlns:a16="http://schemas.microsoft.com/office/drawing/2014/main" id="{13E2E3BC-1F29-47A5-93EA-7A73D404775A}"/>
                  </a:ext>
                </a:extLst>
              </p:cNvPr>
              <p:cNvSpPr/>
              <p:nvPr/>
            </p:nvSpPr>
            <p:spPr>
              <a:xfrm>
                <a:off x="5010219" y="5831858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5" name="椭圆 894">
                <a:extLst>
                  <a:ext uri="{FF2B5EF4-FFF2-40B4-BE49-F238E27FC236}">
                    <a16:creationId xmlns:a16="http://schemas.microsoft.com/office/drawing/2014/main" id="{95550E56-1D64-4AAC-A622-DA061514A580}"/>
                  </a:ext>
                </a:extLst>
              </p:cNvPr>
              <p:cNvSpPr/>
              <p:nvPr/>
            </p:nvSpPr>
            <p:spPr>
              <a:xfrm>
                <a:off x="4739672" y="5728005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6" name="椭圆 895">
                <a:extLst>
                  <a:ext uri="{FF2B5EF4-FFF2-40B4-BE49-F238E27FC236}">
                    <a16:creationId xmlns:a16="http://schemas.microsoft.com/office/drawing/2014/main" id="{78FB9098-D3FB-4C1C-BE55-6A85CA31B51B}"/>
                  </a:ext>
                </a:extLst>
              </p:cNvPr>
              <p:cNvSpPr/>
              <p:nvPr/>
            </p:nvSpPr>
            <p:spPr>
              <a:xfrm>
                <a:off x="4481463" y="5596441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7" name="椭圆 896">
                <a:extLst>
                  <a:ext uri="{FF2B5EF4-FFF2-40B4-BE49-F238E27FC236}">
                    <a16:creationId xmlns:a16="http://schemas.microsoft.com/office/drawing/2014/main" id="{270EAF9F-BF5B-4BB8-B3F5-83C5D3BF14EF}"/>
                  </a:ext>
                </a:extLst>
              </p:cNvPr>
              <p:cNvSpPr/>
              <p:nvPr/>
            </p:nvSpPr>
            <p:spPr>
              <a:xfrm>
                <a:off x="4238421" y="5438608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8" name="椭圆 897">
                <a:extLst>
                  <a:ext uri="{FF2B5EF4-FFF2-40B4-BE49-F238E27FC236}">
                    <a16:creationId xmlns:a16="http://schemas.microsoft.com/office/drawing/2014/main" id="{BD11E133-EE01-46BA-8A41-A5DC4E353AEB}"/>
                  </a:ext>
                </a:extLst>
              </p:cNvPr>
              <p:cNvSpPr/>
              <p:nvPr/>
            </p:nvSpPr>
            <p:spPr>
              <a:xfrm>
                <a:off x="4013208" y="5256234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9" name="椭圆 898">
                <a:extLst>
                  <a:ext uri="{FF2B5EF4-FFF2-40B4-BE49-F238E27FC236}">
                    <a16:creationId xmlns:a16="http://schemas.microsoft.com/office/drawing/2014/main" id="{3DA35581-1F2B-41C1-845D-E0AA43347D2B}"/>
                  </a:ext>
                </a:extLst>
              </p:cNvPr>
              <p:cNvSpPr/>
              <p:nvPr/>
            </p:nvSpPr>
            <p:spPr>
              <a:xfrm>
                <a:off x="3808292" y="5051318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0" name="椭圆 899">
                <a:extLst>
                  <a:ext uri="{FF2B5EF4-FFF2-40B4-BE49-F238E27FC236}">
                    <a16:creationId xmlns:a16="http://schemas.microsoft.com/office/drawing/2014/main" id="{A5F66AFE-3283-440E-9CD1-7A3DA9556152}"/>
                  </a:ext>
                </a:extLst>
              </p:cNvPr>
              <p:cNvSpPr/>
              <p:nvPr/>
            </p:nvSpPr>
            <p:spPr>
              <a:xfrm>
                <a:off x="3625919" y="4826105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1" name="椭圆 900">
                <a:extLst>
                  <a:ext uri="{FF2B5EF4-FFF2-40B4-BE49-F238E27FC236}">
                    <a16:creationId xmlns:a16="http://schemas.microsoft.com/office/drawing/2014/main" id="{7D46F79D-F94B-4F33-B36B-836C43699224}"/>
                  </a:ext>
                </a:extLst>
              </p:cNvPr>
              <p:cNvSpPr/>
              <p:nvPr/>
            </p:nvSpPr>
            <p:spPr>
              <a:xfrm>
                <a:off x="3468085" y="4583063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2" name="椭圆 901">
                <a:extLst>
                  <a:ext uri="{FF2B5EF4-FFF2-40B4-BE49-F238E27FC236}">
                    <a16:creationId xmlns:a16="http://schemas.microsoft.com/office/drawing/2014/main" id="{826D3E98-7DC6-452B-9C85-D5AC9D412DAF}"/>
                  </a:ext>
                </a:extLst>
              </p:cNvPr>
              <p:cNvSpPr/>
              <p:nvPr/>
            </p:nvSpPr>
            <p:spPr>
              <a:xfrm>
                <a:off x="3336521" y="4324854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3" name="椭圆 902">
                <a:extLst>
                  <a:ext uri="{FF2B5EF4-FFF2-40B4-BE49-F238E27FC236}">
                    <a16:creationId xmlns:a16="http://schemas.microsoft.com/office/drawing/2014/main" id="{87C387A8-1A23-4D1C-84F7-748A05E09566}"/>
                  </a:ext>
                </a:extLst>
              </p:cNvPr>
              <p:cNvSpPr/>
              <p:nvPr/>
            </p:nvSpPr>
            <p:spPr>
              <a:xfrm>
                <a:off x="3232668" y="4054308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4" name="椭圆 903">
                <a:extLst>
                  <a:ext uri="{FF2B5EF4-FFF2-40B4-BE49-F238E27FC236}">
                    <a16:creationId xmlns:a16="http://schemas.microsoft.com/office/drawing/2014/main" id="{4AB85ABB-AA08-4FF0-9446-A01B0288BEF5}"/>
                  </a:ext>
                </a:extLst>
              </p:cNvPr>
              <p:cNvSpPr/>
              <p:nvPr/>
            </p:nvSpPr>
            <p:spPr>
              <a:xfrm>
                <a:off x="3157663" y="3774387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5" name="椭圆 904">
                <a:extLst>
                  <a:ext uri="{FF2B5EF4-FFF2-40B4-BE49-F238E27FC236}">
                    <a16:creationId xmlns:a16="http://schemas.microsoft.com/office/drawing/2014/main" id="{929D151C-5947-4482-8784-41B58A0641A6}"/>
                  </a:ext>
                </a:extLst>
              </p:cNvPr>
              <p:cNvSpPr/>
              <p:nvPr/>
            </p:nvSpPr>
            <p:spPr>
              <a:xfrm>
                <a:off x="3112330" y="3488161"/>
                <a:ext cx="460474" cy="460474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85" name="组合 784">
              <a:extLst>
                <a:ext uri="{FF2B5EF4-FFF2-40B4-BE49-F238E27FC236}">
                  <a16:creationId xmlns:a16="http://schemas.microsoft.com/office/drawing/2014/main" id="{6D83958E-AE8F-4818-A4A6-FB116B828072}"/>
                </a:ext>
              </a:extLst>
            </p:cNvPr>
            <p:cNvGrpSpPr/>
            <p:nvPr/>
          </p:nvGrpSpPr>
          <p:grpSpPr>
            <a:xfrm>
              <a:off x="3214730" y="547730"/>
              <a:ext cx="5762540" cy="5762540"/>
              <a:chOff x="7524274" y="547730"/>
              <a:chExt cx="5762540" cy="5762540"/>
            </a:xfrm>
          </p:grpSpPr>
          <p:sp>
            <p:nvSpPr>
              <p:cNvPr id="786" name="椭圆 785">
                <a:extLst>
                  <a:ext uri="{FF2B5EF4-FFF2-40B4-BE49-F238E27FC236}">
                    <a16:creationId xmlns:a16="http://schemas.microsoft.com/office/drawing/2014/main" id="{31B11F5C-DCEA-43DF-BE7C-921A0F4B3C0D}"/>
                  </a:ext>
                </a:extLst>
              </p:cNvPr>
              <p:cNvSpPr/>
              <p:nvPr/>
            </p:nvSpPr>
            <p:spPr>
              <a:xfrm>
                <a:off x="7524274" y="3316330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7" name="椭圆 786">
                <a:extLst>
                  <a:ext uri="{FF2B5EF4-FFF2-40B4-BE49-F238E27FC236}">
                    <a16:creationId xmlns:a16="http://schemas.microsoft.com/office/drawing/2014/main" id="{2C49CB29-F1C4-4A64-93BC-312E8AE4281D}"/>
                  </a:ext>
                </a:extLst>
              </p:cNvPr>
              <p:cNvSpPr/>
              <p:nvPr/>
            </p:nvSpPr>
            <p:spPr>
              <a:xfrm>
                <a:off x="7539441" y="3026933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8" name="椭圆 787">
                <a:extLst>
                  <a:ext uri="{FF2B5EF4-FFF2-40B4-BE49-F238E27FC236}">
                    <a16:creationId xmlns:a16="http://schemas.microsoft.com/office/drawing/2014/main" id="{CBBEFBAD-4343-4AB4-B49E-5F84EF50EF06}"/>
                  </a:ext>
                </a:extLst>
              </p:cNvPr>
              <p:cNvSpPr/>
              <p:nvPr/>
            </p:nvSpPr>
            <p:spPr>
              <a:xfrm>
                <a:off x="7584774" y="2740706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9" name="椭圆 788">
                <a:extLst>
                  <a:ext uri="{FF2B5EF4-FFF2-40B4-BE49-F238E27FC236}">
                    <a16:creationId xmlns:a16="http://schemas.microsoft.com/office/drawing/2014/main" id="{42245D7D-7143-4AF4-9483-2CF5DAD17992}"/>
                  </a:ext>
                </a:extLst>
              </p:cNvPr>
              <p:cNvSpPr/>
              <p:nvPr/>
            </p:nvSpPr>
            <p:spPr>
              <a:xfrm>
                <a:off x="7659779" y="2460786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0" name="椭圆 789">
                <a:extLst>
                  <a:ext uri="{FF2B5EF4-FFF2-40B4-BE49-F238E27FC236}">
                    <a16:creationId xmlns:a16="http://schemas.microsoft.com/office/drawing/2014/main" id="{DF4025D3-9935-4FE4-B53C-CA95B363C83D}"/>
                  </a:ext>
                </a:extLst>
              </p:cNvPr>
              <p:cNvSpPr/>
              <p:nvPr/>
            </p:nvSpPr>
            <p:spPr>
              <a:xfrm>
                <a:off x="7763632" y="2190239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1" name="椭圆 790">
                <a:extLst>
                  <a:ext uri="{FF2B5EF4-FFF2-40B4-BE49-F238E27FC236}">
                    <a16:creationId xmlns:a16="http://schemas.microsoft.com/office/drawing/2014/main" id="{DB345DFF-AD47-41E7-8B2B-49AEBDC79A6E}"/>
                  </a:ext>
                </a:extLst>
              </p:cNvPr>
              <p:cNvSpPr/>
              <p:nvPr/>
            </p:nvSpPr>
            <p:spPr>
              <a:xfrm>
                <a:off x="7895196" y="1932030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2" name="椭圆 791">
                <a:extLst>
                  <a:ext uri="{FF2B5EF4-FFF2-40B4-BE49-F238E27FC236}">
                    <a16:creationId xmlns:a16="http://schemas.microsoft.com/office/drawing/2014/main" id="{3E566CA2-550E-4FB6-8F5C-9AAE1AF6DA5E}"/>
                  </a:ext>
                </a:extLst>
              </p:cNvPr>
              <p:cNvSpPr/>
              <p:nvPr/>
            </p:nvSpPr>
            <p:spPr>
              <a:xfrm>
                <a:off x="8053030" y="1688988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3" name="椭圆 792">
                <a:extLst>
                  <a:ext uri="{FF2B5EF4-FFF2-40B4-BE49-F238E27FC236}">
                    <a16:creationId xmlns:a16="http://schemas.microsoft.com/office/drawing/2014/main" id="{D7E3BE76-39F8-4E1B-BEAF-A212CED55A19}"/>
                  </a:ext>
                </a:extLst>
              </p:cNvPr>
              <p:cNvSpPr/>
              <p:nvPr/>
            </p:nvSpPr>
            <p:spPr>
              <a:xfrm>
                <a:off x="8235403" y="1463775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4" name="椭圆 793">
                <a:extLst>
                  <a:ext uri="{FF2B5EF4-FFF2-40B4-BE49-F238E27FC236}">
                    <a16:creationId xmlns:a16="http://schemas.microsoft.com/office/drawing/2014/main" id="{6D00D468-85CF-4E0E-BD55-53F29FC94984}"/>
                  </a:ext>
                </a:extLst>
              </p:cNvPr>
              <p:cNvSpPr/>
              <p:nvPr/>
            </p:nvSpPr>
            <p:spPr>
              <a:xfrm>
                <a:off x="8440319" y="1258859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5" name="椭圆 794">
                <a:extLst>
                  <a:ext uri="{FF2B5EF4-FFF2-40B4-BE49-F238E27FC236}">
                    <a16:creationId xmlns:a16="http://schemas.microsoft.com/office/drawing/2014/main" id="{D6D8DEDF-EE5A-430D-B60D-E3C125284ADE}"/>
                  </a:ext>
                </a:extLst>
              </p:cNvPr>
              <p:cNvSpPr/>
              <p:nvPr/>
            </p:nvSpPr>
            <p:spPr>
              <a:xfrm>
                <a:off x="8665532" y="1076486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6" name="椭圆 795">
                <a:extLst>
                  <a:ext uri="{FF2B5EF4-FFF2-40B4-BE49-F238E27FC236}">
                    <a16:creationId xmlns:a16="http://schemas.microsoft.com/office/drawing/2014/main" id="{A2482629-83F1-4627-B079-96AFFA4FE47E}"/>
                  </a:ext>
                </a:extLst>
              </p:cNvPr>
              <p:cNvSpPr/>
              <p:nvPr/>
            </p:nvSpPr>
            <p:spPr>
              <a:xfrm>
                <a:off x="8908574" y="918652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7" name="椭圆 796">
                <a:extLst>
                  <a:ext uri="{FF2B5EF4-FFF2-40B4-BE49-F238E27FC236}">
                    <a16:creationId xmlns:a16="http://schemas.microsoft.com/office/drawing/2014/main" id="{5F8A40B8-A2A3-44FB-9CAE-AD5B12C58562}"/>
                  </a:ext>
                </a:extLst>
              </p:cNvPr>
              <p:cNvSpPr/>
              <p:nvPr/>
            </p:nvSpPr>
            <p:spPr>
              <a:xfrm>
                <a:off x="9166783" y="787088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8" name="椭圆 797">
                <a:extLst>
                  <a:ext uri="{FF2B5EF4-FFF2-40B4-BE49-F238E27FC236}">
                    <a16:creationId xmlns:a16="http://schemas.microsoft.com/office/drawing/2014/main" id="{E40AF8CA-FEA9-4EEF-AF78-58AB5F996FC6}"/>
                  </a:ext>
                </a:extLst>
              </p:cNvPr>
              <p:cNvSpPr/>
              <p:nvPr/>
            </p:nvSpPr>
            <p:spPr>
              <a:xfrm>
                <a:off x="9437330" y="683235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9" name="椭圆 798">
                <a:extLst>
                  <a:ext uri="{FF2B5EF4-FFF2-40B4-BE49-F238E27FC236}">
                    <a16:creationId xmlns:a16="http://schemas.microsoft.com/office/drawing/2014/main" id="{93AB9520-8092-4651-A6D3-85414027776C}"/>
                  </a:ext>
                </a:extLst>
              </p:cNvPr>
              <p:cNvSpPr/>
              <p:nvPr/>
            </p:nvSpPr>
            <p:spPr>
              <a:xfrm>
                <a:off x="9717250" y="608231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0" name="椭圆 799">
                <a:extLst>
                  <a:ext uri="{FF2B5EF4-FFF2-40B4-BE49-F238E27FC236}">
                    <a16:creationId xmlns:a16="http://schemas.microsoft.com/office/drawing/2014/main" id="{AAC4E14B-248A-48B0-B1A8-242FE83E5454}"/>
                  </a:ext>
                </a:extLst>
              </p:cNvPr>
              <p:cNvSpPr/>
              <p:nvPr/>
            </p:nvSpPr>
            <p:spPr>
              <a:xfrm>
                <a:off x="10003476" y="562897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1" name="椭圆 800">
                <a:extLst>
                  <a:ext uri="{FF2B5EF4-FFF2-40B4-BE49-F238E27FC236}">
                    <a16:creationId xmlns:a16="http://schemas.microsoft.com/office/drawing/2014/main" id="{ADB6FFD5-44E6-4CB9-91C0-4531F86E00E5}"/>
                  </a:ext>
                </a:extLst>
              </p:cNvPr>
              <p:cNvSpPr/>
              <p:nvPr/>
            </p:nvSpPr>
            <p:spPr>
              <a:xfrm>
                <a:off x="10292874" y="547730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2" name="椭圆 801">
                <a:extLst>
                  <a:ext uri="{FF2B5EF4-FFF2-40B4-BE49-F238E27FC236}">
                    <a16:creationId xmlns:a16="http://schemas.microsoft.com/office/drawing/2014/main" id="{A3714F7A-EEA9-4B0A-A00B-344D0D749672}"/>
                  </a:ext>
                </a:extLst>
              </p:cNvPr>
              <p:cNvSpPr/>
              <p:nvPr/>
            </p:nvSpPr>
            <p:spPr>
              <a:xfrm>
                <a:off x="10582271" y="562897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3" name="椭圆 802">
                <a:extLst>
                  <a:ext uri="{FF2B5EF4-FFF2-40B4-BE49-F238E27FC236}">
                    <a16:creationId xmlns:a16="http://schemas.microsoft.com/office/drawing/2014/main" id="{69C4CB56-3104-42E5-AA41-50102D0D97F5}"/>
                  </a:ext>
                </a:extLst>
              </p:cNvPr>
              <p:cNvSpPr/>
              <p:nvPr/>
            </p:nvSpPr>
            <p:spPr>
              <a:xfrm>
                <a:off x="10868498" y="608231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4" name="椭圆 803">
                <a:extLst>
                  <a:ext uri="{FF2B5EF4-FFF2-40B4-BE49-F238E27FC236}">
                    <a16:creationId xmlns:a16="http://schemas.microsoft.com/office/drawing/2014/main" id="{594D9C74-9AAD-40D5-BE99-ED531F54D5BA}"/>
                  </a:ext>
                </a:extLst>
              </p:cNvPr>
              <p:cNvSpPr/>
              <p:nvPr/>
            </p:nvSpPr>
            <p:spPr>
              <a:xfrm>
                <a:off x="11148419" y="683235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5" name="椭圆 804">
                <a:extLst>
                  <a:ext uri="{FF2B5EF4-FFF2-40B4-BE49-F238E27FC236}">
                    <a16:creationId xmlns:a16="http://schemas.microsoft.com/office/drawing/2014/main" id="{A651C325-38EC-49AC-80CF-2454750AFA04}"/>
                  </a:ext>
                </a:extLst>
              </p:cNvPr>
              <p:cNvSpPr/>
              <p:nvPr/>
            </p:nvSpPr>
            <p:spPr>
              <a:xfrm>
                <a:off x="11418965" y="787088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6" name="椭圆 805">
                <a:extLst>
                  <a:ext uri="{FF2B5EF4-FFF2-40B4-BE49-F238E27FC236}">
                    <a16:creationId xmlns:a16="http://schemas.microsoft.com/office/drawing/2014/main" id="{74FCE3C2-BE0A-46C6-BC62-629F589B63EF}"/>
                  </a:ext>
                </a:extLst>
              </p:cNvPr>
              <p:cNvSpPr/>
              <p:nvPr/>
            </p:nvSpPr>
            <p:spPr>
              <a:xfrm>
                <a:off x="11677174" y="918652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7" name="椭圆 806">
                <a:extLst>
                  <a:ext uri="{FF2B5EF4-FFF2-40B4-BE49-F238E27FC236}">
                    <a16:creationId xmlns:a16="http://schemas.microsoft.com/office/drawing/2014/main" id="{227B29A8-8DD9-4483-A436-A75CAC479625}"/>
                  </a:ext>
                </a:extLst>
              </p:cNvPr>
              <p:cNvSpPr/>
              <p:nvPr/>
            </p:nvSpPr>
            <p:spPr>
              <a:xfrm>
                <a:off x="11920216" y="1076486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8" name="椭圆 807">
                <a:extLst>
                  <a:ext uri="{FF2B5EF4-FFF2-40B4-BE49-F238E27FC236}">
                    <a16:creationId xmlns:a16="http://schemas.microsoft.com/office/drawing/2014/main" id="{7D505EEA-2F47-4010-9402-05CCFDBA3C3A}"/>
                  </a:ext>
                </a:extLst>
              </p:cNvPr>
              <p:cNvSpPr/>
              <p:nvPr/>
            </p:nvSpPr>
            <p:spPr>
              <a:xfrm>
                <a:off x="12145429" y="1258859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9" name="椭圆 808">
                <a:extLst>
                  <a:ext uri="{FF2B5EF4-FFF2-40B4-BE49-F238E27FC236}">
                    <a16:creationId xmlns:a16="http://schemas.microsoft.com/office/drawing/2014/main" id="{B78639D5-9CFF-4AE0-A9D4-A26E9FB93616}"/>
                  </a:ext>
                </a:extLst>
              </p:cNvPr>
              <p:cNvSpPr/>
              <p:nvPr/>
            </p:nvSpPr>
            <p:spPr>
              <a:xfrm>
                <a:off x="12350344" y="1463775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0" name="椭圆 809">
                <a:extLst>
                  <a:ext uri="{FF2B5EF4-FFF2-40B4-BE49-F238E27FC236}">
                    <a16:creationId xmlns:a16="http://schemas.microsoft.com/office/drawing/2014/main" id="{E074AA86-8FFF-4FE3-AB53-0B11DD6467F2}"/>
                  </a:ext>
                </a:extLst>
              </p:cNvPr>
              <p:cNvSpPr/>
              <p:nvPr/>
            </p:nvSpPr>
            <p:spPr>
              <a:xfrm>
                <a:off x="12532719" y="1688988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1" name="椭圆 810">
                <a:extLst>
                  <a:ext uri="{FF2B5EF4-FFF2-40B4-BE49-F238E27FC236}">
                    <a16:creationId xmlns:a16="http://schemas.microsoft.com/office/drawing/2014/main" id="{13C94816-8368-450A-A6CF-67725A34B103}"/>
                  </a:ext>
                </a:extLst>
              </p:cNvPr>
              <p:cNvSpPr/>
              <p:nvPr/>
            </p:nvSpPr>
            <p:spPr>
              <a:xfrm>
                <a:off x="12690552" y="1932030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2" name="椭圆 811">
                <a:extLst>
                  <a:ext uri="{FF2B5EF4-FFF2-40B4-BE49-F238E27FC236}">
                    <a16:creationId xmlns:a16="http://schemas.microsoft.com/office/drawing/2014/main" id="{B39269B8-EB81-4986-BE55-5C5990AD3B1C}"/>
                  </a:ext>
                </a:extLst>
              </p:cNvPr>
              <p:cNvSpPr/>
              <p:nvPr/>
            </p:nvSpPr>
            <p:spPr>
              <a:xfrm>
                <a:off x="12822116" y="2190239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3" name="椭圆 812">
                <a:extLst>
                  <a:ext uri="{FF2B5EF4-FFF2-40B4-BE49-F238E27FC236}">
                    <a16:creationId xmlns:a16="http://schemas.microsoft.com/office/drawing/2014/main" id="{29752DAE-09CE-4E92-A5F1-B96698621C00}"/>
                  </a:ext>
                </a:extLst>
              </p:cNvPr>
              <p:cNvSpPr/>
              <p:nvPr/>
            </p:nvSpPr>
            <p:spPr>
              <a:xfrm>
                <a:off x="12925969" y="2460786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4" name="椭圆 813">
                <a:extLst>
                  <a:ext uri="{FF2B5EF4-FFF2-40B4-BE49-F238E27FC236}">
                    <a16:creationId xmlns:a16="http://schemas.microsoft.com/office/drawing/2014/main" id="{826D651C-275E-4EF1-AD6A-FBA284FAE060}"/>
                  </a:ext>
                </a:extLst>
              </p:cNvPr>
              <p:cNvSpPr/>
              <p:nvPr/>
            </p:nvSpPr>
            <p:spPr>
              <a:xfrm>
                <a:off x="13000974" y="2740706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5" name="椭圆 814">
                <a:extLst>
                  <a:ext uri="{FF2B5EF4-FFF2-40B4-BE49-F238E27FC236}">
                    <a16:creationId xmlns:a16="http://schemas.microsoft.com/office/drawing/2014/main" id="{1DD0366F-26D6-4A31-9083-16B42ED232A1}"/>
                  </a:ext>
                </a:extLst>
              </p:cNvPr>
              <p:cNvSpPr/>
              <p:nvPr/>
            </p:nvSpPr>
            <p:spPr>
              <a:xfrm>
                <a:off x="13046307" y="3026933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6" name="椭圆 815">
                <a:extLst>
                  <a:ext uri="{FF2B5EF4-FFF2-40B4-BE49-F238E27FC236}">
                    <a16:creationId xmlns:a16="http://schemas.microsoft.com/office/drawing/2014/main" id="{D9C7B24A-4FB4-4681-9A77-FC4F8A44AB55}"/>
                  </a:ext>
                </a:extLst>
              </p:cNvPr>
              <p:cNvSpPr/>
              <p:nvPr/>
            </p:nvSpPr>
            <p:spPr>
              <a:xfrm>
                <a:off x="13061474" y="3316330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7" name="椭圆 816">
                <a:extLst>
                  <a:ext uri="{FF2B5EF4-FFF2-40B4-BE49-F238E27FC236}">
                    <a16:creationId xmlns:a16="http://schemas.microsoft.com/office/drawing/2014/main" id="{E66202BC-E52C-4AE2-BBC8-86197709C5DE}"/>
                  </a:ext>
                </a:extLst>
              </p:cNvPr>
              <p:cNvSpPr/>
              <p:nvPr/>
            </p:nvSpPr>
            <p:spPr>
              <a:xfrm>
                <a:off x="13046307" y="3605728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8" name="椭圆 817">
                <a:extLst>
                  <a:ext uri="{FF2B5EF4-FFF2-40B4-BE49-F238E27FC236}">
                    <a16:creationId xmlns:a16="http://schemas.microsoft.com/office/drawing/2014/main" id="{1B9D24D6-EAB4-4F65-9D49-5C93307E115B}"/>
                  </a:ext>
                </a:extLst>
              </p:cNvPr>
              <p:cNvSpPr/>
              <p:nvPr/>
            </p:nvSpPr>
            <p:spPr>
              <a:xfrm>
                <a:off x="13000974" y="3891954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9" name="椭圆 818">
                <a:extLst>
                  <a:ext uri="{FF2B5EF4-FFF2-40B4-BE49-F238E27FC236}">
                    <a16:creationId xmlns:a16="http://schemas.microsoft.com/office/drawing/2014/main" id="{2A4B1D58-8CA3-4FD7-96A7-40427548FD9F}"/>
                  </a:ext>
                </a:extLst>
              </p:cNvPr>
              <p:cNvSpPr/>
              <p:nvPr/>
            </p:nvSpPr>
            <p:spPr>
              <a:xfrm>
                <a:off x="12925969" y="4171875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0" name="椭圆 819">
                <a:extLst>
                  <a:ext uri="{FF2B5EF4-FFF2-40B4-BE49-F238E27FC236}">
                    <a16:creationId xmlns:a16="http://schemas.microsoft.com/office/drawing/2014/main" id="{84453843-67E8-4EA4-A72E-A1138A68FCB9}"/>
                  </a:ext>
                </a:extLst>
              </p:cNvPr>
              <p:cNvSpPr/>
              <p:nvPr/>
            </p:nvSpPr>
            <p:spPr>
              <a:xfrm>
                <a:off x="12822116" y="4442421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1" name="椭圆 820">
                <a:extLst>
                  <a:ext uri="{FF2B5EF4-FFF2-40B4-BE49-F238E27FC236}">
                    <a16:creationId xmlns:a16="http://schemas.microsoft.com/office/drawing/2014/main" id="{263E62A5-1B04-47F0-B630-7CDB3E2A7B5A}"/>
                  </a:ext>
                </a:extLst>
              </p:cNvPr>
              <p:cNvSpPr/>
              <p:nvPr/>
            </p:nvSpPr>
            <p:spPr>
              <a:xfrm>
                <a:off x="12690552" y="4700630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2" name="椭圆 821">
                <a:extLst>
                  <a:ext uri="{FF2B5EF4-FFF2-40B4-BE49-F238E27FC236}">
                    <a16:creationId xmlns:a16="http://schemas.microsoft.com/office/drawing/2014/main" id="{97155A42-0215-4553-9D52-EA2CC12B4864}"/>
                  </a:ext>
                </a:extLst>
              </p:cNvPr>
              <p:cNvSpPr/>
              <p:nvPr/>
            </p:nvSpPr>
            <p:spPr>
              <a:xfrm>
                <a:off x="12532719" y="4943672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3" name="椭圆 822">
                <a:extLst>
                  <a:ext uri="{FF2B5EF4-FFF2-40B4-BE49-F238E27FC236}">
                    <a16:creationId xmlns:a16="http://schemas.microsoft.com/office/drawing/2014/main" id="{AC3E6345-8567-4D60-ADF2-1C535F8D0F60}"/>
                  </a:ext>
                </a:extLst>
              </p:cNvPr>
              <p:cNvSpPr/>
              <p:nvPr/>
            </p:nvSpPr>
            <p:spPr>
              <a:xfrm>
                <a:off x="12350344" y="5168885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4" name="椭圆 823">
                <a:extLst>
                  <a:ext uri="{FF2B5EF4-FFF2-40B4-BE49-F238E27FC236}">
                    <a16:creationId xmlns:a16="http://schemas.microsoft.com/office/drawing/2014/main" id="{BC9A58F6-5F83-407D-AEE7-48AB2D47B540}"/>
                  </a:ext>
                </a:extLst>
              </p:cNvPr>
              <p:cNvSpPr/>
              <p:nvPr/>
            </p:nvSpPr>
            <p:spPr>
              <a:xfrm>
                <a:off x="12145429" y="5373801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5" name="椭圆 824">
                <a:extLst>
                  <a:ext uri="{FF2B5EF4-FFF2-40B4-BE49-F238E27FC236}">
                    <a16:creationId xmlns:a16="http://schemas.microsoft.com/office/drawing/2014/main" id="{0DB31B7E-9F7F-4A11-A9DD-482A4E89F5D5}"/>
                  </a:ext>
                </a:extLst>
              </p:cNvPr>
              <p:cNvSpPr/>
              <p:nvPr/>
            </p:nvSpPr>
            <p:spPr>
              <a:xfrm>
                <a:off x="11920216" y="5556175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6" name="椭圆 825">
                <a:extLst>
                  <a:ext uri="{FF2B5EF4-FFF2-40B4-BE49-F238E27FC236}">
                    <a16:creationId xmlns:a16="http://schemas.microsoft.com/office/drawing/2014/main" id="{E30ABE80-2AF4-4B17-95A4-5ABD519569ED}"/>
                  </a:ext>
                </a:extLst>
              </p:cNvPr>
              <p:cNvSpPr/>
              <p:nvPr/>
            </p:nvSpPr>
            <p:spPr>
              <a:xfrm>
                <a:off x="11677174" y="5714008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7" name="椭圆 826">
                <a:extLst>
                  <a:ext uri="{FF2B5EF4-FFF2-40B4-BE49-F238E27FC236}">
                    <a16:creationId xmlns:a16="http://schemas.microsoft.com/office/drawing/2014/main" id="{7318B424-6AF5-4CD2-9599-CAD35156027E}"/>
                  </a:ext>
                </a:extLst>
              </p:cNvPr>
              <p:cNvSpPr/>
              <p:nvPr/>
            </p:nvSpPr>
            <p:spPr>
              <a:xfrm>
                <a:off x="11418965" y="5845572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8" name="椭圆 827">
                <a:extLst>
                  <a:ext uri="{FF2B5EF4-FFF2-40B4-BE49-F238E27FC236}">
                    <a16:creationId xmlns:a16="http://schemas.microsoft.com/office/drawing/2014/main" id="{616E2FFC-E9DC-4DB6-AA4F-7788131854B1}"/>
                  </a:ext>
                </a:extLst>
              </p:cNvPr>
              <p:cNvSpPr/>
              <p:nvPr/>
            </p:nvSpPr>
            <p:spPr>
              <a:xfrm>
                <a:off x="11148419" y="5949425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9" name="椭圆 828">
                <a:extLst>
                  <a:ext uri="{FF2B5EF4-FFF2-40B4-BE49-F238E27FC236}">
                    <a16:creationId xmlns:a16="http://schemas.microsoft.com/office/drawing/2014/main" id="{04484634-EC1B-4CB8-B4A8-1B982BA39C2B}"/>
                  </a:ext>
                </a:extLst>
              </p:cNvPr>
              <p:cNvSpPr/>
              <p:nvPr/>
            </p:nvSpPr>
            <p:spPr>
              <a:xfrm>
                <a:off x="10868498" y="6024430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0" name="椭圆 829">
                <a:extLst>
                  <a:ext uri="{FF2B5EF4-FFF2-40B4-BE49-F238E27FC236}">
                    <a16:creationId xmlns:a16="http://schemas.microsoft.com/office/drawing/2014/main" id="{BEBE1C9E-F29E-4AF6-B3AB-5E1989D492BD}"/>
                  </a:ext>
                </a:extLst>
              </p:cNvPr>
              <p:cNvSpPr/>
              <p:nvPr/>
            </p:nvSpPr>
            <p:spPr>
              <a:xfrm>
                <a:off x="10582271" y="6069763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1" name="椭圆 830">
                <a:extLst>
                  <a:ext uri="{FF2B5EF4-FFF2-40B4-BE49-F238E27FC236}">
                    <a16:creationId xmlns:a16="http://schemas.microsoft.com/office/drawing/2014/main" id="{89A90FA1-1203-491F-A754-A5797F9BB850}"/>
                  </a:ext>
                </a:extLst>
              </p:cNvPr>
              <p:cNvSpPr/>
              <p:nvPr/>
            </p:nvSpPr>
            <p:spPr>
              <a:xfrm>
                <a:off x="10292874" y="6084930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2" name="椭圆 831">
                <a:extLst>
                  <a:ext uri="{FF2B5EF4-FFF2-40B4-BE49-F238E27FC236}">
                    <a16:creationId xmlns:a16="http://schemas.microsoft.com/office/drawing/2014/main" id="{5F8AC0F5-756D-4B7F-8768-3300DF110C89}"/>
                  </a:ext>
                </a:extLst>
              </p:cNvPr>
              <p:cNvSpPr/>
              <p:nvPr/>
            </p:nvSpPr>
            <p:spPr>
              <a:xfrm>
                <a:off x="10003476" y="6069763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3" name="椭圆 832">
                <a:extLst>
                  <a:ext uri="{FF2B5EF4-FFF2-40B4-BE49-F238E27FC236}">
                    <a16:creationId xmlns:a16="http://schemas.microsoft.com/office/drawing/2014/main" id="{62120C78-F845-470B-9429-804A7D5C3795}"/>
                  </a:ext>
                </a:extLst>
              </p:cNvPr>
              <p:cNvSpPr/>
              <p:nvPr/>
            </p:nvSpPr>
            <p:spPr>
              <a:xfrm>
                <a:off x="9717250" y="6024430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4" name="椭圆 833">
                <a:extLst>
                  <a:ext uri="{FF2B5EF4-FFF2-40B4-BE49-F238E27FC236}">
                    <a16:creationId xmlns:a16="http://schemas.microsoft.com/office/drawing/2014/main" id="{A993DF78-BCCE-435A-A038-8F8D1841E566}"/>
                  </a:ext>
                </a:extLst>
              </p:cNvPr>
              <p:cNvSpPr/>
              <p:nvPr/>
            </p:nvSpPr>
            <p:spPr>
              <a:xfrm>
                <a:off x="9437330" y="5949425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5" name="椭圆 834">
                <a:extLst>
                  <a:ext uri="{FF2B5EF4-FFF2-40B4-BE49-F238E27FC236}">
                    <a16:creationId xmlns:a16="http://schemas.microsoft.com/office/drawing/2014/main" id="{CF5E6BBF-A15B-4ECD-A35D-3F0FCD2A924B}"/>
                  </a:ext>
                </a:extLst>
              </p:cNvPr>
              <p:cNvSpPr/>
              <p:nvPr/>
            </p:nvSpPr>
            <p:spPr>
              <a:xfrm>
                <a:off x="9166783" y="5845572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6" name="椭圆 835">
                <a:extLst>
                  <a:ext uri="{FF2B5EF4-FFF2-40B4-BE49-F238E27FC236}">
                    <a16:creationId xmlns:a16="http://schemas.microsoft.com/office/drawing/2014/main" id="{03803A44-E24E-4E8F-B46E-DEA71C8136FE}"/>
                  </a:ext>
                </a:extLst>
              </p:cNvPr>
              <p:cNvSpPr/>
              <p:nvPr/>
            </p:nvSpPr>
            <p:spPr>
              <a:xfrm>
                <a:off x="8908574" y="5714008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7" name="椭圆 836">
                <a:extLst>
                  <a:ext uri="{FF2B5EF4-FFF2-40B4-BE49-F238E27FC236}">
                    <a16:creationId xmlns:a16="http://schemas.microsoft.com/office/drawing/2014/main" id="{B0963E32-3D33-4ED3-9571-190D98E6BAA8}"/>
                  </a:ext>
                </a:extLst>
              </p:cNvPr>
              <p:cNvSpPr/>
              <p:nvPr/>
            </p:nvSpPr>
            <p:spPr>
              <a:xfrm>
                <a:off x="8665532" y="5556175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8" name="椭圆 837">
                <a:extLst>
                  <a:ext uri="{FF2B5EF4-FFF2-40B4-BE49-F238E27FC236}">
                    <a16:creationId xmlns:a16="http://schemas.microsoft.com/office/drawing/2014/main" id="{8AAED9BD-6635-45FE-A83C-BE722B329906}"/>
                  </a:ext>
                </a:extLst>
              </p:cNvPr>
              <p:cNvSpPr/>
              <p:nvPr/>
            </p:nvSpPr>
            <p:spPr>
              <a:xfrm>
                <a:off x="8440319" y="5373801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9" name="椭圆 838">
                <a:extLst>
                  <a:ext uri="{FF2B5EF4-FFF2-40B4-BE49-F238E27FC236}">
                    <a16:creationId xmlns:a16="http://schemas.microsoft.com/office/drawing/2014/main" id="{731CA0CE-576E-4784-B3E3-BBBC3E2FFA40}"/>
                  </a:ext>
                </a:extLst>
              </p:cNvPr>
              <p:cNvSpPr/>
              <p:nvPr/>
            </p:nvSpPr>
            <p:spPr>
              <a:xfrm>
                <a:off x="8235403" y="5168885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0" name="椭圆 839">
                <a:extLst>
                  <a:ext uri="{FF2B5EF4-FFF2-40B4-BE49-F238E27FC236}">
                    <a16:creationId xmlns:a16="http://schemas.microsoft.com/office/drawing/2014/main" id="{EE021F13-9355-40A0-AB4C-FB0E2AD5E852}"/>
                  </a:ext>
                </a:extLst>
              </p:cNvPr>
              <p:cNvSpPr/>
              <p:nvPr/>
            </p:nvSpPr>
            <p:spPr>
              <a:xfrm>
                <a:off x="8053030" y="4943672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1" name="椭圆 840">
                <a:extLst>
                  <a:ext uri="{FF2B5EF4-FFF2-40B4-BE49-F238E27FC236}">
                    <a16:creationId xmlns:a16="http://schemas.microsoft.com/office/drawing/2014/main" id="{3725E0E0-F625-4F99-955D-4FE7A10EB965}"/>
                  </a:ext>
                </a:extLst>
              </p:cNvPr>
              <p:cNvSpPr/>
              <p:nvPr/>
            </p:nvSpPr>
            <p:spPr>
              <a:xfrm>
                <a:off x="7895196" y="4700630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2" name="椭圆 841">
                <a:extLst>
                  <a:ext uri="{FF2B5EF4-FFF2-40B4-BE49-F238E27FC236}">
                    <a16:creationId xmlns:a16="http://schemas.microsoft.com/office/drawing/2014/main" id="{31E74721-6DC6-4D39-96A5-353CA041FA2C}"/>
                  </a:ext>
                </a:extLst>
              </p:cNvPr>
              <p:cNvSpPr/>
              <p:nvPr/>
            </p:nvSpPr>
            <p:spPr>
              <a:xfrm>
                <a:off x="7763632" y="4442421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3" name="椭圆 842">
                <a:extLst>
                  <a:ext uri="{FF2B5EF4-FFF2-40B4-BE49-F238E27FC236}">
                    <a16:creationId xmlns:a16="http://schemas.microsoft.com/office/drawing/2014/main" id="{72DE64D1-F6E1-4B05-85D6-CD85A39F40AE}"/>
                  </a:ext>
                </a:extLst>
              </p:cNvPr>
              <p:cNvSpPr/>
              <p:nvPr/>
            </p:nvSpPr>
            <p:spPr>
              <a:xfrm>
                <a:off x="7659779" y="4171875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4" name="椭圆 843">
                <a:extLst>
                  <a:ext uri="{FF2B5EF4-FFF2-40B4-BE49-F238E27FC236}">
                    <a16:creationId xmlns:a16="http://schemas.microsoft.com/office/drawing/2014/main" id="{7BF98BBA-4CEA-421C-86F9-69ADF60CE746}"/>
                  </a:ext>
                </a:extLst>
              </p:cNvPr>
              <p:cNvSpPr/>
              <p:nvPr/>
            </p:nvSpPr>
            <p:spPr>
              <a:xfrm>
                <a:off x="7584774" y="3891954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5" name="椭圆 844">
                <a:extLst>
                  <a:ext uri="{FF2B5EF4-FFF2-40B4-BE49-F238E27FC236}">
                    <a16:creationId xmlns:a16="http://schemas.microsoft.com/office/drawing/2014/main" id="{803B5C2B-B3EF-40B8-BA0D-B55AAB1AE5C6}"/>
                  </a:ext>
                </a:extLst>
              </p:cNvPr>
              <p:cNvSpPr/>
              <p:nvPr/>
            </p:nvSpPr>
            <p:spPr>
              <a:xfrm>
                <a:off x="7539441" y="3605728"/>
                <a:ext cx="225340" cy="225340"/>
              </a:xfrm>
              <a:prstGeom prst="ellipse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06" name="内环">
            <a:extLst>
              <a:ext uri="{FF2B5EF4-FFF2-40B4-BE49-F238E27FC236}">
                <a16:creationId xmlns:a16="http://schemas.microsoft.com/office/drawing/2014/main" id="{D5F874CD-323D-49D1-B415-3A4BEEFBF352}"/>
              </a:ext>
            </a:extLst>
          </p:cNvPr>
          <p:cNvGrpSpPr/>
          <p:nvPr/>
        </p:nvGrpSpPr>
        <p:grpSpPr>
          <a:xfrm>
            <a:off x="3472656" y="805656"/>
            <a:ext cx="5246688" cy="5246688"/>
            <a:chOff x="3472656" y="805656"/>
            <a:chExt cx="5246688" cy="5246688"/>
          </a:xfrm>
        </p:grpSpPr>
        <p:sp>
          <p:nvSpPr>
            <p:cNvPr id="907" name="内环1">
              <a:extLst>
                <a:ext uri="{FF2B5EF4-FFF2-40B4-BE49-F238E27FC236}">
                  <a16:creationId xmlns:a16="http://schemas.microsoft.com/office/drawing/2014/main" id="{25743101-6353-4427-8BFE-7115265FF653}"/>
                </a:ext>
              </a:extLst>
            </p:cNvPr>
            <p:cNvSpPr/>
            <p:nvPr/>
          </p:nvSpPr>
          <p:spPr>
            <a:xfrm>
              <a:off x="4148137" y="1481137"/>
              <a:ext cx="3895726" cy="3895726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8" name="内环2">
              <a:extLst>
                <a:ext uri="{FF2B5EF4-FFF2-40B4-BE49-F238E27FC236}">
                  <a16:creationId xmlns:a16="http://schemas.microsoft.com/office/drawing/2014/main" id="{D5494939-0600-4F43-BBFA-6785E8AF3290}"/>
                </a:ext>
              </a:extLst>
            </p:cNvPr>
            <p:cNvSpPr/>
            <p:nvPr/>
          </p:nvSpPr>
          <p:spPr>
            <a:xfrm>
              <a:off x="3871912" y="1204912"/>
              <a:ext cx="4448176" cy="4448176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09" name="组合 908">
              <a:extLst>
                <a:ext uri="{FF2B5EF4-FFF2-40B4-BE49-F238E27FC236}">
                  <a16:creationId xmlns:a16="http://schemas.microsoft.com/office/drawing/2014/main" id="{99C582A3-339C-4BEE-B43B-6BFCEFDE245E}"/>
                </a:ext>
              </a:extLst>
            </p:cNvPr>
            <p:cNvGrpSpPr/>
            <p:nvPr/>
          </p:nvGrpSpPr>
          <p:grpSpPr>
            <a:xfrm>
              <a:off x="3472656" y="805656"/>
              <a:ext cx="5246688" cy="5246688"/>
              <a:chOff x="3472656" y="805656"/>
              <a:chExt cx="5246688" cy="5246688"/>
            </a:xfrm>
          </p:grpSpPr>
          <p:sp>
            <p:nvSpPr>
              <p:cNvPr id="910" name="任意多边形: 形状 909">
                <a:extLst>
                  <a:ext uri="{FF2B5EF4-FFF2-40B4-BE49-F238E27FC236}">
                    <a16:creationId xmlns:a16="http://schemas.microsoft.com/office/drawing/2014/main" id="{665516F3-96D6-439B-BBBF-E076234F9289}"/>
                  </a:ext>
                </a:extLst>
              </p:cNvPr>
              <p:cNvSpPr/>
              <p:nvPr/>
            </p:nvSpPr>
            <p:spPr>
              <a:xfrm rot="-5400000">
                <a:off x="3718782" y="3117056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1" name="任意多边形: 形状 910">
                <a:extLst>
                  <a:ext uri="{FF2B5EF4-FFF2-40B4-BE49-F238E27FC236}">
                    <a16:creationId xmlns:a16="http://schemas.microsoft.com/office/drawing/2014/main" id="{C00796D0-BCC3-426E-A931-77B83EBBF642}"/>
                  </a:ext>
                </a:extLst>
              </p:cNvPr>
              <p:cNvSpPr/>
              <p:nvPr/>
            </p:nvSpPr>
            <p:spPr>
              <a:xfrm rot="-5040000">
                <a:off x="3731444" y="2875449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2" name="任意多边形: 形状 911">
                <a:extLst>
                  <a:ext uri="{FF2B5EF4-FFF2-40B4-BE49-F238E27FC236}">
                    <a16:creationId xmlns:a16="http://schemas.microsoft.com/office/drawing/2014/main" id="{6D2D3880-2AB3-4CC1-9895-0C60CB903379}"/>
                  </a:ext>
                </a:extLst>
              </p:cNvPr>
              <p:cNvSpPr/>
              <p:nvPr/>
            </p:nvSpPr>
            <p:spPr>
              <a:xfrm rot="-4680000">
                <a:off x="3769292" y="2636489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3" name="任意多边形: 形状 912">
                <a:extLst>
                  <a:ext uri="{FF2B5EF4-FFF2-40B4-BE49-F238E27FC236}">
                    <a16:creationId xmlns:a16="http://schemas.microsoft.com/office/drawing/2014/main" id="{180A6CBD-BE62-4D4E-90DD-94D1DB786E8B}"/>
                  </a:ext>
                </a:extLst>
              </p:cNvPr>
              <p:cNvSpPr/>
              <p:nvPr/>
            </p:nvSpPr>
            <p:spPr>
              <a:xfrm rot="-4320000">
                <a:off x="3831910" y="2402794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4" name="任意多边形: 形状 913">
                <a:extLst>
                  <a:ext uri="{FF2B5EF4-FFF2-40B4-BE49-F238E27FC236}">
                    <a16:creationId xmlns:a16="http://schemas.microsoft.com/office/drawing/2014/main" id="{FD61E558-C64F-4DE2-BB05-1784D5F81FAB}"/>
                  </a:ext>
                </a:extLst>
              </p:cNvPr>
              <p:cNvSpPr/>
              <p:nvPr/>
            </p:nvSpPr>
            <p:spPr>
              <a:xfrm rot="-3960000">
                <a:off x="3918613" y="2176925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5" name="任意多边形: 形状 914">
                <a:extLst>
                  <a:ext uri="{FF2B5EF4-FFF2-40B4-BE49-F238E27FC236}">
                    <a16:creationId xmlns:a16="http://schemas.microsoft.com/office/drawing/2014/main" id="{8B51CB2B-2B71-4830-8AFB-A57DA10ADC5E}"/>
                  </a:ext>
                </a:extLst>
              </p:cNvPr>
              <p:cNvSpPr/>
              <p:nvPr/>
            </p:nvSpPr>
            <p:spPr>
              <a:xfrm rot="-3600000">
                <a:off x="4028451" y="1961356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6" name="任意多边形: 形状 915">
                <a:extLst>
                  <a:ext uri="{FF2B5EF4-FFF2-40B4-BE49-F238E27FC236}">
                    <a16:creationId xmlns:a16="http://schemas.microsoft.com/office/drawing/2014/main" id="{CE1CCA0E-BC5C-430F-A932-7A1D4A218428}"/>
                  </a:ext>
                </a:extLst>
              </p:cNvPr>
              <p:cNvSpPr/>
              <p:nvPr/>
            </p:nvSpPr>
            <p:spPr>
              <a:xfrm rot="-3240000">
                <a:off x="4160220" y="1758449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7" name="任意多边形: 形状 916">
                <a:extLst>
                  <a:ext uri="{FF2B5EF4-FFF2-40B4-BE49-F238E27FC236}">
                    <a16:creationId xmlns:a16="http://schemas.microsoft.com/office/drawing/2014/main" id="{C8769125-A29A-429C-BF4B-A5D415DE4509}"/>
                  </a:ext>
                </a:extLst>
              </p:cNvPr>
              <p:cNvSpPr/>
              <p:nvPr/>
            </p:nvSpPr>
            <p:spPr>
              <a:xfrm rot="-2880000">
                <a:off x="4312477" y="1570428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8" name="任意多边形: 形状 917">
                <a:extLst>
                  <a:ext uri="{FF2B5EF4-FFF2-40B4-BE49-F238E27FC236}">
                    <a16:creationId xmlns:a16="http://schemas.microsoft.com/office/drawing/2014/main" id="{9529BD75-A20F-44C5-BE26-B77C75CF6400}"/>
                  </a:ext>
                </a:extLst>
              </p:cNvPr>
              <p:cNvSpPr/>
              <p:nvPr/>
            </p:nvSpPr>
            <p:spPr>
              <a:xfrm rot="-2520000">
                <a:off x="4483553" y="1399351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9" name="任意多边形: 形状 918">
                <a:extLst>
                  <a:ext uri="{FF2B5EF4-FFF2-40B4-BE49-F238E27FC236}">
                    <a16:creationId xmlns:a16="http://schemas.microsoft.com/office/drawing/2014/main" id="{F40DF07A-EE15-4D0E-8506-D70320E56777}"/>
                  </a:ext>
                </a:extLst>
              </p:cNvPr>
              <p:cNvSpPr/>
              <p:nvPr/>
            </p:nvSpPr>
            <p:spPr>
              <a:xfrm rot="-2160000">
                <a:off x="4671575" y="1247094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0" name="任意多边形: 形状 919">
                <a:extLst>
                  <a:ext uri="{FF2B5EF4-FFF2-40B4-BE49-F238E27FC236}">
                    <a16:creationId xmlns:a16="http://schemas.microsoft.com/office/drawing/2014/main" id="{AFD1E304-8D96-4311-9942-45B3E68C73F8}"/>
                  </a:ext>
                </a:extLst>
              </p:cNvPr>
              <p:cNvSpPr/>
              <p:nvPr/>
            </p:nvSpPr>
            <p:spPr>
              <a:xfrm rot="-1800000">
                <a:off x="4874482" y="1115325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1" name="任意多边形: 形状 920">
                <a:extLst>
                  <a:ext uri="{FF2B5EF4-FFF2-40B4-BE49-F238E27FC236}">
                    <a16:creationId xmlns:a16="http://schemas.microsoft.com/office/drawing/2014/main" id="{2AF87E72-222F-429D-9C3C-9CFBE06599D4}"/>
                  </a:ext>
                </a:extLst>
              </p:cNvPr>
              <p:cNvSpPr/>
              <p:nvPr/>
            </p:nvSpPr>
            <p:spPr>
              <a:xfrm rot="-1440000">
                <a:off x="5090051" y="1005487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2" name="任意多边形: 形状 921">
                <a:extLst>
                  <a:ext uri="{FF2B5EF4-FFF2-40B4-BE49-F238E27FC236}">
                    <a16:creationId xmlns:a16="http://schemas.microsoft.com/office/drawing/2014/main" id="{827A0BDD-AA29-42CD-8CE9-3EA90F82F8D7}"/>
                  </a:ext>
                </a:extLst>
              </p:cNvPr>
              <p:cNvSpPr/>
              <p:nvPr/>
            </p:nvSpPr>
            <p:spPr>
              <a:xfrm rot="-1080000">
                <a:off x="5315920" y="918784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3" name="任意多边形: 形状 922">
                <a:extLst>
                  <a:ext uri="{FF2B5EF4-FFF2-40B4-BE49-F238E27FC236}">
                    <a16:creationId xmlns:a16="http://schemas.microsoft.com/office/drawing/2014/main" id="{0CC73489-9E7C-4BAA-8205-0230B6B9F981}"/>
                  </a:ext>
                </a:extLst>
              </p:cNvPr>
              <p:cNvSpPr/>
              <p:nvPr/>
            </p:nvSpPr>
            <p:spPr>
              <a:xfrm rot="-720000">
                <a:off x="5549615" y="856166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4" name="任意多边形: 形状 923">
                <a:extLst>
                  <a:ext uri="{FF2B5EF4-FFF2-40B4-BE49-F238E27FC236}">
                    <a16:creationId xmlns:a16="http://schemas.microsoft.com/office/drawing/2014/main" id="{BA744B47-E262-45DE-B43D-EBB277F5E3F7}"/>
                  </a:ext>
                </a:extLst>
              </p:cNvPr>
              <p:cNvSpPr/>
              <p:nvPr/>
            </p:nvSpPr>
            <p:spPr>
              <a:xfrm rot="-360000">
                <a:off x="5788575" y="818318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5" name="任意多边形: 形状 924">
                <a:extLst>
                  <a:ext uri="{FF2B5EF4-FFF2-40B4-BE49-F238E27FC236}">
                    <a16:creationId xmlns:a16="http://schemas.microsoft.com/office/drawing/2014/main" id="{854A1F69-76A4-4BBA-92AF-C9D2B4209DCB}"/>
                  </a:ext>
                </a:extLst>
              </p:cNvPr>
              <p:cNvSpPr/>
              <p:nvPr/>
            </p:nvSpPr>
            <p:spPr>
              <a:xfrm>
                <a:off x="6030182" y="805656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6" name="任意多边形: 形状 925">
                <a:extLst>
                  <a:ext uri="{FF2B5EF4-FFF2-40B4-BE49-F238E27FC236}">
                    <a16:creationId xmlns:a16="http://schemas.microsoft.com/office/drawing/2014/main" id="{BFEDD3C1-68E3-4D13-956F-B35E11E4A03D}"/>
                  </a:ext>
                </a:extLst>
              </p:cNvPr>
              <p:cNvSpPr/>
              <p:nvPr/>
            </p:nvSpPr>
            <p:spPr>
              <a:xfrm rot="360000">
                <a:off x="6271789" y="818318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7" name="任意多边形: 形状 926">
                <a:extLst>
                  <a:ext uri="{FF2B5EF4-FFF2-40B4-BE49-F238E27FC236}">
                    <a16:creationId xmlns:a16="http://schemas.microsoft.com/office/drawing/2014/main" id="{1A1BD938-479F-4909-A1D5-0053D19C2948}"/>
                  </a:ext>
                </a:extLst>
              </p:cNvPr>
              <p:cNvSpPr/>
              <p:nvPr/>
            </p:nvSpPr>
            <p:spPr>
              <a:xfrm rot="720000">
                <a:off x="6510749" y="856166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8" name="任意多边形: 形状 927">
                <a:extLst>
                  <a:ext uri="{FF2B5EF4-FFF2-40B4-BE49-F238E27FC236}">
                    <a16:creationId xmlns:a16="http://schemas.microsoft.com/office/drawing/2014/main" id="{7B1ED222-E21E-4235-A073-E9A21FB7CD08}"/>
                  </a:ext>
                </a:extLst>
              </p:cNvPr>
              <p:cNvSpPr/>
              <p:nvPr/>
            </p:nvSpPr>
            <p:spPr>
              <a:xfrm rot="1080000">
                <a:off x="6744444" y="918784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9" name="任意多边形: 形状 928">
                <a:extLst>
                  <a:ext uri="{FF2B5EF4-FFF2-40B4-BE49-F238E27FC236}">
                    <a16:creationId xmlns:a16="http://schemas.microsoft.com/office/drawing/2014/main" id="{ABFDEF67-7D97-4AE9-8D00-0480CCA058F6}"/>
                  </a:ext>
                </a:extLst>
              </p:cNvPr>
              <p:cNvSpPr/>
              <p:nvPr/>
            </p:nvSpPr>
            <p:spPr>
              <a:xfrm rot="1440000">
                <a:off x="6970313" y="1005487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0" name="任意多边形: 形状 929">
                <a:extLst>
                  <a:ext uri="{FF2B5EF4-FFF2-40B4-BE49-F238E27FC236}">
                    <a16:creationId xmlns:a16="http://schemas.microsoft.com/office/drawing/2014/main" id="{E04208D7-28A7-4743-9357-97EA33E3D3DF}"/>
                  </a:ext>
                </a:extLst>
              </p:cNvPr>
              <p:cNvSpPr/>
              <p:nvPr/>
            </p:nvSpPr>
            <p:spPr>
              <a:xfrm rot="1800000">
                <a:off x="7185882" y="1115325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1" name="任意多边形: 形状 930">
                <a:extLst>
                  <a:ext uri="{FF2B5EF4-FFF2-40B4-BE49-F238E27FC236}">
                    <a16:creationId xmlns:a16="http://schemas.microsoft.com/office/drawing/2014/main" id="{C15C3A9A-3CB5-41CC-95F9-934054F8F0F0}"/>
                  </a:ext>
                </a:extLst>
              </p:cNvPr>
              <p:cNvSpPr/>
              <p:nvPr/>
            </p:nvSpPr>
            <p:spPr>
              <a:xfrm rot="2160000">
                <a:off x="7388789" y="1247094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2" name="任意多边形: 形状 931">
                <a:extLst>
                  <a:ext uri="{FF2B5EF4-FFF2-40B4-BE49-F238E27FC236}">
                    <a16:creationId xmlns:a16="http://schemas.microsoft.com/office/drawing/2014/main" id="{B38FF4A5-8867-4241-AD4F-D2626B0507BD}"/>
                  </a:ext>
                </a:extLst>
              </p:cNvPr>
              <p:cNvSpPr/>
              <p:nvPr/>
            </p:nvSpPr>
            <p:spPr>
              <a:xfrm rot="2520000">
                <a:off x="7576810" y="1399351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3" name="任意多边形: 形状 932">
                <a:extLst>
                  <a:ext uri="{FF2B5EF4-FFF2-40B4-BE49-F238E27FC236}">
                    <a16:creationId xmlns:a16="http://schemas.microsoft.com/office/drawing/2014/main" id="{0909A844-9F87-45DF-976A-7FD1C33C9FA9}"/>
                  </a:ext>
                </a:extLst>
              </p:cNvPr>
              <p:cNvSpPr/>
              <p:nvPr/>
            </p:nvSpPr>
            <p:spPr>
              <a:xfrm rot="2880000">
                <a:off x="7747887" y="1570428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4" name="任意多边形: 形状 933">
                <a:extLst>
                  <a:ext uri="{FF2B5EF4-FFF2-40B4-BE49-F238E27FC236}">
                    <a16:creationId xmlns:a16="http://schemas.microsoft.com/office/drawing/2014/main" id="{1E86337A-8325-480B-9A13-D3582EFE3553}"/>
                  </a:ext>
                </a:extLst>
              </p:cNvPr>
              <p:cNvSpPr/>
              <p:nvPr/>
            </p:nvSpPr>
            <p:spPr>
              <a:xfrm rot="3240000">
                <a:off x="7900144" y="1758449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5" name="任意多边形: 形状 934">
                <a:extLst>
                  <a:ext uri="{FF2B5EF4-FFF2-40B4-BE49-F238E27FC236}">
                    <a16:creationId xmlns:a16="http://schemas.microsoft.com/office/drawing/2014/main" id="{A9B61969-0B25-4541-93BE-C34C14592ABC}"/>
                  </a:ext>
                </a:extLst>
              </p:cNvPr>
              <p:cNvSpPr/>
              <p:nvPr/>
            </p:nvSpPr>
            <p:spPr>
              <a:xfrm rot="3600000">
                <a:off x="8031913" y="1961356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6" name="任意多边形: 形状 935">
                <a:extLst>
                  <a:ext uri="{FF2B5EF4-FFF2-40B4-BE49-F238E27FC236}">
                    <a16:creationId xmlns:a16="http://schemas.microsoft.com/office/drawing/2014/main" id="{7B92685C-B4CC-4DAA-95FB-04F3C93DB3C4}"/>
                  </a:ext>
                </a:extLst>
              </p:cNvPr>
              <p:cNvSpPr/>
              <p:nvPr/>
            </p:nvSpPr>
            <p:spPr>
              <a:xfrm rot="3960000">
                <a:off x="8141751" y="2176925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7" name="任意多边形: 形状 936">
                <a:extLst>
                  <a:ext uri="{FF2B5EF4-FFF2-40B4-BE49-F238E27FC236}">
                    <a16:creationId xmlns:a16="http://schemas.microsoft.com/office/drawing/2014/main" id="{3C0ED145-4381-42CE-8B4D-DFCEDA9558D1}"/>
                  </a:ext>
                </a:extLst>
              </p:cNvPr>
              <p:cNvSpPr/>
              <p:nvPr/>
            </p:nvSpPr>
            <p:spPr>
              <a:xfrm rot="4320000">
                <a:off x="8228454" y="2402794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8" name="任意多边形: 形状 937">
                <a:extLst>
                  <a:ext uri="{FF2B5EF4-FFF2-40B4-BE49-F238E27FC236}">
                    <a16:creationId xmlns:a16="http://schemas.microsoft.com/office/drawing/2014/main" id="{EB8626BA-5849-4080-81B7-F59D354206DA}"/>
                  </a:ext>
                </a:extLst>
              </p:cNvPr>
              <p:cNvSpPr/>
              <p:nvPr/>
            </p:nvSpPr>
            <p:spPr>
              <a:xfrm rot="4680000">
                <a:off x="8291072" y="2636489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9" name="任意多边形: 形状 938">
                <a:extLst>
                  <a:ext uri="{FF2B5EF4-FFF2-40B4-BE49-F238E27FC236}">
                    <a16:creationId xmlns:a16="http://schemas.microsoft.com/office/drawing/2014/main" id="{CF39CFE1-EB35-451E-A9E7-C0358C9DAA15}"/>
                  </a:ext>
                </a:extLst>
              </p:cNvPr>
              <p:cNvSpPr/>
              <p:nvPr/>
            </p:nvSpPr>
            <p:spPr>
              <a:xfrm rot="5040000">
                <a:off x="8328920" y="2875449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0" name="任意多边形: 形状 939">
                <a:extLst>
                  <a:ext uri="{FF2B5EF4-FFF2-40B4-BE49-F238E27FC236}">
                    <a16:creationId xmlns:a16="http://schemas.microsoft.com/office/drawing/2014/main" id="{1094E6D9-67FC-4F67-9F4D-7F689B417745}"/>
                  </a:ext>
                </a:extLst>
              </p:cNvPr>
              <p:cNvSpPr/>
              <p:nvPr/>
            </p:nvSpPr>
            <p:spPr>
              <a:xfrm rot="5400000">
                <a:off x="8341582" y="3117056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1" name="任意多边形: 形状 940">
                <a:extLst>
                  <a:ext uri="{FF2B5EF4-FFF2-40B4-BE49-F238E27FC236}">
                    <a16:creationId xmlns:a16="http://schemas.microsoft.com/office/drawing/2014/main" id="{2BA8C0CB-1BAC-4748-8640-A4ACD21BE5C8}"/>
                  </a:ext>
                </a:extLst>
              </p:cNvPr>
              <p:cNvSpPr/>
              <p:nvPr/>
            </p:nvSpPr>
            <p:spPr>
              <a:xfrm rot="5760000">
                <a:off x="8328920" y="3358663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2" name="任意多边形: 形状 941">
                <a:extLst>
                  <a:ext uri="{FF2B5EF4-FFF2-40B4-BE49-F238E27FC236}">
                    <a16:creationId xmlns:a16="http://schemas.microsoft.com/office/drawing/2014/main" id="{987D7B6E-AA29-4836-9EBA-3A3BFB37742D}"/>
                  </a:ext>
                </a:extLst>
              </p:cNvPr>
              <p:cNvSpPr/>
              <p:nvPr/>
            </p:nvSpPr>
            <p:spPr>
              <a:xfrm rot="6120000">
                <a:off x="8291072" y="3597623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3" name="任意多边形: 形状 942">
                <a:extLst>
                  <a:ext uri="{FF2B5EF4-FFF2-40B4-BE49-F238E27FC236}">
                    <a16:creationId xmlns:a16="http://schemas.microsoft.com/office/drawing/2014/main" id="{ABA8DD74-D443-4AAA-A909-6FF6A5D609CD}"/>
                  </a:ext>
                </a:extLst>
              </p:cNvPr>
              <p:cNvSpPr/>
              <p:nvPr/>
            </p:nvSpPr>
            <p:spPr>
              <a:xfrm rot="6480000">
                <a:off x="8228454" y="3831318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4" name="任意多边形: 形状 943">
                <a:extLst>
                  <a:ext uri="{FF2B5EF4-FFF2-40B4-BE49-F238E27FC236}">
                    <a16:creationId xmlns:a16="http://schemas.microsoft.com/office/drawing/2014/main" id="{36793660-2F99-4E7D-8DB5-C076CDE894CD}"/>
                  </a:ext>
                </a:extLst>
              </p:cNvPr>
              <p:cNvSpPr/>
              <p:nvPr/>
            </p:nvSpPr>
            <p:spPr>
              <a:xfrm rot="6840000">
                <a:off x="8141751" y="4057187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5" name="任意多边形: 形状 944">
                <a:extLst>
                  <a:ext uri="{FF2B5EF4-FFF2-40B4-BE49-F238E27FC236}">
                    <a16:creationId xmlns:a16="http://schemas.microsoft.com/office/drawing/2014/main" id="{0CD3AB4D-603D-49C4-9F92-804C683EDCED}"/>
                  </a:ext>
                </a:extLst>
              </p:cNvPr>
              <p:cNvSpPr/>
              <p:nvPr/>
            </p:nvSpPr>
            <p:spPr>
              <a:xfrm rot="7200000">
                <a:off x="8031913" y="4272756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6" name="任意多边形: 形状 945">
                <a:extLst>
                  <a:ext uri="{FF2B5EF4-FFF2-40B4-BE49-F238E27FC236}">
                    <a16:creationId xmlns:a16="http://schemas.microsoft.com/office/drawing/2014/main" id="{C532A18E-8967-4C1F-A2A7-E55D3188383D}"/>
                  </a:ext>
                </a:extLst>
              </p:cNvPr>
              <p:cNvSpPr/>
              <p:nvPr/>
            </p:nvSpPr>
            <p:spPr>
              <a:xfrm rot="7560000">
                <a:off x="7900144" y="4475663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7" name="任意多边形: 形状 946">
                <a:extLst>
                  <a:ext uri="{FF2B5EF4-FFF2-40B4-BE49-F238E27FC236}">
                    <a16:creationId xmlns:a16="http://schemas.microsoft.com/office/drawing/2014/main" id="{2D6477A9-E58B-4224-AF71-BA55E7F059BE}"/>
                  </a:ext>
                </a:extLst>
              </p:cNvPr>
              <p:cNvSpPr/>
              <p:nvPr/>
            </p:nvSpPr>
            <p:spPr>
              <a:xfrm rot="7920000">
                <a:off x="7747887" y="4663685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8" name="任意多边形: 形状 947">
                <a:extLst>
                  <a:ext uri="{FF2B5EF4-FFF2-40B4-BE49-F238E27FC236}">
                    <a16:creationId xmlns:a16="http://schemas.microsoft.com/office/drawing/2014/main" id="{453CDBAC-25BC-4143-8916-F4C0FBBE4CC9}"/>
                  </a:ext>
                </a:extLst>
              </p:cNvPr>
              <p:cNvSpPr/>
              <p:nvPr/>
            </p:nvSpPr>
            <p:spPr>
              <a:xfrm rot="8280000">
                <a:off x="7576810" y="4834761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9" name="任意多边形: 形状 948">
                <a:extLst>
                  <a:ext uri="{FF2B5EF4-FFF2-40B4-BE49-F238E27FC236}">
                    <a16:creationId xmlns:a16="http://schemas.microsoft.com/office/drawing/2014/main" id="{1B0CA8A0-144E-4A88-98F5-CA8BC8A5695E}"/>
                  </a:ext>
                </a:extLst>
              </p:cNvPr>
              <p:cNvSpPr/>
              <p:nvPr/>
            </p:nvSpPr>
            <p:spPr>
              <a:xfrm rot="8640000">
                <a:off x="7388789" y="4987018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0" name="任意多边形: 形状 949">
                <a:extLst>
                  <a:ext uri="{FF2B5EF4-FFF2-40B4-BE49-F238E27FC236}">
                    <a16:creationId xmlns:a16="http://schemas.microsoft.com/office/drawing/2014/main" id="{05B00D47-85E9-4DF4-B3B8-42376859004B}"/>
                  </a:ext>
                </a:extLst>
              </p:cNvPr>
              <p:cNvSpPr/>
              <p:nvPr/>
            </p:nvSpPr>
            <p:spPr>
              <a:xfrm rot="9000000">
                <a:off x="7185882" y="5118787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1" name="任意多边形: 形状 950">
                <a:extLst>
                  <a:ext uri="{FF2B5EF4-FFF2-40B4-BE49-F238E27FC236}">
                    <a16:creationId xmlns:a16="http://schemas.microsoft.com/office/drawing/2014/main" id="{E860A85C-88EC-489C-BCC3-1704844D3DEB}"/>
                  </a:ext>
                </a:extLst>
              </p:cNvPr>
              <p:cNvSpPr/>
              <p:nvPr/>
            </p:nvSpPr>
            <p:spPr>
              <a:xfrm rot="9360000">
                <a:off x="6970313" y="5228625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2" name="任意多边形: 形状 951">
                <a:extLst>
                  <a:ext uri="{FF2B5EF4-FFF2-40B4-BE49-F238E27FC236}">
                    <a16:creationId xmlns:a16="http://schemas.microsoft.com/office/drawing/2014/main" id="{024D1AD0-4F9C-41D2-BFFA-8DFEFB6AB247}"/>
                  </a:ext>
                </a:extLst>
              </p:cNvPr>
              <p:cNvSpPr/>
              <p:nvPr/>
            </p:nvSpPr>
            <p:spPr>
              <a:xfrm rot="9720000">
                <a:off x="6744444" y="5315328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3" name="任意多边形: 形状 952">
                <a:extLst>
                  <a:ext uri="{FF2B5EF4-FFF2-40B4-BE49-F238E27FC236}">
                    <a16:creationId xmlns:a16="http://schemas.microsoft.com/office/drawing/2014/main" id="{E905BA42-AB87-4DC8-9535-7D9BCCBF1292}"/>
                  </a:ext>
                </a:extLst>
              </p:cNvPr>
              <p:cNvSpPr/>
              <p:nvPr/>
            </p:nvSpPr>
            <p:spPr>
              <a:xfrm rot="10080000">
                <a:off x="6510749" y="5377947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4" name="任意多边形: 形状 953">
                <a:extLst>
                  <a:ext uri="{FF2B5EF4-FFF2-40B4-BE49-F238E27FC236}">
                    <a16:creationId xmlns:a16="http://schemas.microsoft.com/office/drawing/2014/main" id="{7AA992B2-CA51-439A-ACFD-BB64456B9624}"/>
                  </a:ext>
                </a:extLst>
              </p:cNvPr>
              <p:cNvSpPr/>
              <p:nvPr/>
            </p:nvSpPr>
            <p:spPr>
              <a:xfrm rot="10440000">
                <a:off x="6271789" y="5415794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5" name="任意多边形: 形状 954">
                <a:extLst>
                  <a:ext uri="{FF2B5EF4-FFF2-40B4-BE49-F238E27FC236}">
                    <a16:creationId xmlns:a16="http://schemas.microsoft.com/office/drawing/2014/main" id="{6A07DEB7-852D-4499-9B9F-55B658395CD7}"/>
                  </a:ext>
                </a:extLst>
              </p:cNvPr>
              <p:cNvSpPr/>
              <p:nvPr/>
            </p:nvSpPr>
            <p:spPr>
              <a:xfrm rot="10800000">
                <a:off x="6030182" y="5428456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6" name="任意多边形: 形状 955">
                <a:extLst>
                  <a:ext uri="{FF2B5EF4-FFF2-40B4-BE49-F238E27FC236}">
                    <a16:creationId xmlns:a16="http://schemas.microsoft.com/office/drawing/2014/main" id="{9F741128-80E3-4FCC-9C37-3A7A974B1B29}"/>
                  </a:ext>
                </a:extLst>
              </p:cNvPr>
              <p:cNvSpPr/>
              <p:nvPr/>
            </p:nvSpPr>
            <p:spPr>
              <a:xfrm rot="11160000">
                <a:off x="5788575" y="5415794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7" name="任意多边形: 形状 956">
                <a:extLst>
                  <a:ext uri="{FF2B5EF4-FFF2-40B4-BE49-F238E27FC236}">
                    <a16:creationId xmlns:a16="http://schemas.microsoft.com/office/drawing/2014/main" id="{C579F1B4-E221-4F7C-9E46-CB4059D71A1E}"/>
                  </a:ext>
                </a:extLst>
              </p:cNvPr>
              <p:cNvSpPr/>
              <p:nvPr/>
            </p:nvSpPr>
            <p:spPr>
              <a:xfrm rot="11520000">
                <a:off x="5549615" y="5377947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8" name="任意多边形: 形状 957">
                <a:extLst>
                  <a:ext uri="{FF2B5EF4-FFF2-40B4-BE49-F238E27FC236}">
                    <a16:creationId xmlns:a16="http://schemas.microsoft.com/office/drawing/2014/main" id="{250150DC-8595-42E6-A194-F09E304CBF0C}"/>
                  </a:ext>
                </a:extLst>
              </p:cNvPr>
              <p:cNvSpPr/>
              <p:nvPr/>
            </p:nvSpPr>
            <p:spPr>
              <a:xfrm rot="11880000">
                <a:off x="5315920" y="5315328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9" name="任意多边形: 形状 958">
                <a:extLst>
                  <a:ext uri="{FF2B5EF4-FFF2-40B4-BE49-F238E27FC236}">
                    <a16:creationId xmlns:a16="http://schemas.microsoft.com/office/drawing/2014/main" id="{02EC15CB-8992-4336-96E0-8DF427F1A43A}"/>
                  </a:ext>
                </a:extLst>
              </p:cNvPr>
              <p:cNvSpPr/>
              <p:nvPr/>
            </p:nvSpPr>
            <p:spPr>
              <a:xfrm rot="12240000">
                <a:off x="5090051" y="5228625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0" name="任意多边形: 形状 959">
                <a:extLst>
                  <a:ext uri="{FF2B5EF4-FFF2-40B4-BE49-F238E27FC236}">
                    <a16:creationId xmlns:a16="http://schemas.microsoft.com/office/drawing/2014/main" id="{B1EB8B9C-4FD9-49AE-BED4-897FB480CC44}"/>
                  </a:ext>
                </a:extLst>
              </p:cNvPr>
              <p:cNvSpPr/>
              <p:nvPr/>
            </p:nvSpPr>
            <p:spPr>
              <a:xfrm rot="12600000">
                <a:off x="4874482" y="5118787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1" name="任意多边形: 形状 960">
                <a:extLst>
                  <a:ext uri="{FF2B5EF4-FFF2-40B4-BE49-F238E27FC236}">
                    <a16:creationId xmlns:a16="http://schemas.microsoft.com/office/drawing/2014/main" id="{4F16E983-2A76-43B8-A804-0F7351FF4F26}"/>
                  </a:ext>
                </a:extLst>
              </p:cNvPr>
              <p:cNvSpPr/>
              <p:nvPr/>
            </p:nvSpPr>
            <p:spPr>
              <a:xfrm rot="12960000">
                <a:off x="4671575" y="4987018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2" name="任意多边形: 形状 961">
                <a:extLst>
                  <a:ext uri="{FF2B5EF4-FFF2-40B4-BE49-F238E27FC236}">
                    <a16:creationId xmlns:a16="http://schemas.microsoft.com/office/drawing/2014/main" id="{C817F16A-DEC1-4093-92B1-975DAA263990}"/>
                  </a:ext>
                </a:extLst>
              </p:cNvPr>
              <p:cNvSpPr/>
              <p:nvPr/>
            </p:nvSpPr>
            <p:spPr>
              <a:xfrm rot="13320000">
                <a:off x="4483553" y="4834761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3" name="任意多边形: 形状 962">
                <a:extLst>
                  <a:ext uri="{FF2B5EF4-FFF2-40B4-BE49-F238E27FC236}">
                    <a16:creationId xmlns:a16="http://schemas.microsoft.com/office/drawing/2014/main" id="{3CEA667D-3630-41FB-A415-9A9C2C01DC35}"/>
                  </a:ext>
                </a:extLst>
              </p:cNvPr>
              <p:cNvSpPr/>
              <p:nvPr/>
            </p:nvSpPr>
            <p:spPr>
              <a:xfrm rot="13680000">
                <a:off x="4312477" y="4663685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4" name="任意多边形: 形状 963">
                <a:extLst>
                  <a:ext uri="{FF2B5EF4-FFF2-40B4-BE49-F238E27FC236}">
                    <a16:creationId xmlns:a16="http://schemas.microsoft.com/office/drawing/2014/main" id="{57C65967-5D83-494A-B589-739D22A6A5EE}"/>
                  </a:ext>
                </a:extLst>
              </p:cNvPr>
              <p:cNvSpPr/>
              <p:nvPr/>
            </p:nvSpPr>
            <p:spPr>
              <a:xfrm rot="14040000">
                <a:off x="4160220" y="4475663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5" name="任意多边形: 形状 964">
                <a:extLst>
                  <a:ext uri="{FF2B5EF4-FFF2-40B4-BE49-F238E27FC236}">
                    <a16:creationId xmlns:a16="http://schemas.microsoft.com/office/drawing/2014/main" id="{A9057EEE-713B-4DFC-A633-774F8F15BB7B}"/>
                  </a:ext>
                </a:extLst>
              </p:cNvPr>
              <p:cNvSpPr/>
              <p:nvPr/>
            </p:nvSpPr>
            <p:spPr>
              <a:xfrm rot="14400000">
                <a:off x="4028451" y="4272756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6" name="任意多边形: 形状 965">
                <a:extLst>
                  <a:ext uri="{FF2B5EF4-FFF2-40B4-BE49-F238E27FC236}">
                    <a16:creationId xmlns:a16="http://schemas.microsoft.com/office/drawing/2014/main" id="{440BED31-B8FE-4B60-A57F-E49713C7C39B}"/>
                  </a:ext>
                </a:extLst>
              </p:cNvPr>
              <p:cNvSpPr/>
              <p:nvPr/>
            </p:nvSpPr>
            <p:spPr>
              <a:xfrm rot="14760000">
                <a:off x="3918613" y="4057187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7" name="任意多边形: 形状 966">
                <a:extLst>
                  <a:ext uri="{FF2B5EF4-FFF2-40B4-BE49-F238E27FC236}">
                    <a16:creationId xmlns:a16="http://schemas.microsoft.com/office/drawing/2014/main" id="{916A73E1-5552-4C32-8451-2B3FDB661050}"/>
                  </a:ext>
                </a:extLst>
              </p:cNvPr>
              <p:cNvSpPr/>
              <p:nvPr/>
            </p:nvSpPr>
            <p:spPr>
              <a:xfrm rot="15120000">
                <a:off x="3831910" y="3831318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8" name="任意多边形: 形状 967">
                <a:extLst>
                  <a:ext uri="{FF2B5EF4-FFF2-40B4-BE49-F238E27FC236}">
                    <a16:creationId xmlns:a16="http://schemas.microsoft.com/office/drawing/2014/main" id="{AFBC95AB-18C2-499E-AD3D-ABAAB43CBFD8}"/>
                  </a:ext>
                </a:extLst>
              </p:cNvPr>
              <p:cNvSpPr/>
              <p:nvPr/>
            </p:nvSpPr>
            <p:spPr>
              <a:xfrm rot="15480000">
                <a:off x="3769292" y="3597623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9" name="任意多边形: 形状 968">
                <a:extLst>
                  <a:ext uri="{FF2B5EF4-FFF2-40B4-BE49-F238E27FC236}">
                    <a16:creationId xmlns:a16="http://schemas.microsoft.com/office/drawing/2014/main" id="{F67357CB-2AA0-489F-A813-839829E4B2C5}"/>
                  </a:ext>
                </a:extLst>
              </p:cNvPr>
              <p:cNvSpPr/>
              <p:nvPr/>
            </p:nvSpPr>
            <p:spPr>
              <a:xfrm rot="15840000">
                <a:off x="3731444" y="3358663"/>
                <a:ext cx="131636" cy="623888"/>
              </a:xfrm>
              <a:custGeom>
                <a:avLst/>
                <a:gdLst>
                  <a:gd name="connsiteX0" fmla="*/ 85725 w 132388"/>
                  <a:gd name="connsiteY0" fmla="*/ 1752 h 625640"/>
                  <a:gd name="connsiteX1" fmla="*/ 128588 w 132388"/>
                  <a:gd name="connsiteY1" fmla="*/ 97002 h 625640"/>
                  <a:gd name="connsiteX2" fmla="*/ 0 w 132388"/>
                  <a:gd name="connsiteY2" fmla="*/ 625640 h 625640"/>
                  <a:gd name="connsiteX0" fmla="*/ 85725 w 132388"/>
                  <a:gd name="connsiteY0" fmla="*/ 340 h 624228"/>
                  <a:gd name="connsiteX1" fmla="*/ 128588 w 132388"/>
                  <a:gd name="connsiteY1" fmla="*/ 137262 h 624228"/>
                  <a:gd name="connsiteX2" fmla="*/ 0 w 132388"/>
                  <a:gd name="connsiteY2" fmla="*/ 624228 h 624228"/>
                  <a:gd name="connsiteX0" fmla="*/ 85725 w 132388"/>
                  <a:gd name="connsiteY0" fmla="*/ 192 h 624080"/>
                  <a:gd name="connsiteX1" fmla="*/ 128588 w 132388"/>
                  <a:gd name="connsiteY1" fmla="*/ 170451 h 624080"/>
                  <a:gd name="connsiteX2" fmla="*/ 0 w 132388"/>
                  <a:gd name="connsiteY2" fmla="*/ 624080 h 624080"/>
                  <a:gd name="connsiteX0" fmla="*/ 85725 w 131305"/>
                  <a:gd name="connsiteY0" fmla="*/ 171 h 624059"/>
                  <a:gd name="connsiteX1" fmla="*/ 127397 w 131305"/>
                  <a:gd name="connsiteY1" fmla="*/ 179955 h 624059"/>
                  <a:gd name="connsiteX2" fmla="*/ 0 w 131305"/>
                  <a:gd name="connsiteY2" fmla="*/ 624059 h 624059"/>
                  <a:gd name="connsiteX0" fmla="*/ 85725 w 131636"/>
                  <a:gd name="connsiteY0" fmla="*/ 0 h 623888"/>
                  <a:gd name="connsiteX1" fmla="*/ 127397 w 131636"/>
                  <a:gd name="connsiteY1" fmla="*/ 179784 h 623888"/>
                  <a:gd name="connsiteX2" fmla="*/ 0 w 131636"/>
                  <a:gd name="connsiteY2" fmla="*/ 623888 h 6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636" h="623888">
                    <a:moveTo>
                      <a:pt x="85725" y="0"/>
                    </a:moveTo>
                    <a:cubicBezTo>
                      <a:pt x="117872" y="39687"/>
                      <a:pt x="141684" y="75803"/>
                      <a:pt x="127397" y="179784"/>
                    </a:cubicBezTo>
                    <a:cubicBezTo>
                      <a:pt x="113110" y="283765"/>
                      <a:pt x="57150" y="411559"/>
                      <a:pt x="0" y="623888"/>
                    </a:cubicBezTo>
                  </a:path>
                </a:pathLst>
              </a:custGeom>
              <a:noFill/>
              <a:ln w="9525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70" name="矩形圆环">
            <a:extLst>
              <a:ext uri="{FF2B5EF4-FFF2-40B4-BE49-F238E27FC236}">
                <a16:creationId xmlns:a16="http://schemas.microsoft.com/office/drawing/2014/main" id="{080BEDF8-7FB7-4F1C-A156-CD708AA5DBB7}"/>
              </a:ext>
            </a:extLst>
          </p:cNvPr>
          <p:cNvGrpSpPr/>
          <p:nvPr/>
        </p:nvGrpSpPr>
        <p:grpSpPr>
          <a:xfrm>
            <a:off x="3957746" y="1290746"/>
            <a:ext cx="4276508" cy="4276508"/>
            <a:chOff x="5040811" y="990600"/>
            <a:chExt cx="5020800" cy="5020800"/>
          </a:xfrm>
        </p:grpSpPr>
        <p:sp>
          <p:nvSpPr>
            <p:cNvPr id="971" name="矩形 970">
              <a:extLst>
                <a:ext uri="{FF2B5EF4-FFF2-40B4-BE49-F238E27FC236}">
                  <a16:creationId xmlns:a16="http://schemas.microsoft.com/office/drawing/2014/main" id="{08B760C5-5351-4111-9839-60713C590461}"/>
                </a:ext>
              </a:extLst>
            </p:cNvPr>
            <p:cNvSpPr>
              <a:spLocks noChangeAspect="1"/>
            </p:cNvSpPr>
            <p:nvPr/>
          </p:nvSpPr>
          <p:spPr>
            <a:xfrm rot="-5400000">
              <a:off x="5040811" y="3429000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2" name="矩形 971">
              <a:extLst>
                <a:ext uri="{FF2B5EF4-FFF2-40B4-BE49-F238E27FC236}">
                  <a16:creationId xmlns:a16="http://schemas.microsoft.com/office/drawing/2014/main" id="{FE34805F-4976-44EA-8142-DCB547498246}"/>
                </a:ext>
              </a:extLst>
            </p:cNvPr>
            <p:cNvSpPr>
              <a:spLocks noChangeAspect="1"/>
            </p:cNvSpPr>
            <p:nvPr/>
          </p:nvSpPr>
          <p:spPr>
            <a:xfrm rot="-5040000">
              <a:off x="5054169" y="3174118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3" name="矩形 972">
              <a:extLst>
                <a:ext uri="{FF2B5EF4-FFF2-40B4-BE49-F238E27FC236}">
                  <a16:creationId xmlns:a16="http://schemas.microsoft.com/office/drawing/2014/main" id="{E6A932F6-77DC-46AC-9E8B-1605FEF51789}"/>
                </a:ext>
              </a:extLst>
            </p:cNvPr>
            <p:cNvSpPr>
              <a:spLocks noChangeAspect="1"/>
            </p:cNvSpPr>
            <p:nvPr/>
          </p:nvSpPr>
          <p:spPr>
            <a:xfrm rot="-4680000">
              <a:off x="5094096" y="2922028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4" name="矩形 973">
              <a:extLst>
                <a:ext uri="{FF2B5EF4-FFF2-40B4-BE49-F238E27FC236}">
                  <a16:creationId xmlns:a16="http://schemas.microsoft.com/office/drawing/2014/main" id="{0103DF0D-9952-4B69-A2F6-B7C6A515E876}"/>
                </a:ext>
              </a:extLst>
            </p:cNvPr>
            <p:cNvSpPr>
              <a:spLocks noChangeAspect="1"/>
            </p:cNvSpPr>
            <p:nvPr/>
          </p:nvSpPr>
          <p:spPr>
            <a:xfrm rot="-4320000">
              <a:off x="5160155" y="2675493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5" name="矩形 974">
              <a:extLst>
                <a:ext uri="{FF2B5EF4-FFF2-40B4-BE49-F238E27FC236}">
                  <a16:creationId xmlns:a16="http://schemas.microsoft.com/office/drawing/2014/main" id="{11D8CF46-C7B6-4DA8-8E73-D2B1933ECB52}"/>
                </a:ext>
              </a:extLst>
            </p:cNvPr>
            <p:cNvSpPr>
              <a:spLocks noChangeAspect="1"/>
            </p:cNvSpPr>
            <p:nvPr/>
          </p:nvSpPr>
          <p:spPr>
            <a:xfrm rot="-3960000">
              <a:off x="5251622" y="2437213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6" name="矩形 975">
              <a:extLst>
                <a:ext uri="{FF2B5EF4-FFF2-40B4-BE49-F238E27FC236}">
                  <a16:creationId xmlns:a16="http://schemas.microsoft.com/office/drawing/2014/main" id="{9A202443-9F01-4719-A85C-831670BCEC6B}"/>
                </a:ext>
              </a:extLst>
            </p:cNvPr>
            <p:cNvSpPr>
              <a:spLocks noChangeAspect="1"/>
            </p:cNvSpPr>
            <p:nvPr/>
          </p:nvSpPr>
          <p:spPr>
            <a:xfrm rot="-3600000">
              <a:off x="5367494" y="2209800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7" name="矩形 976">
              <a:extLst>
                <a:ext uri="{FF2B5EF4-FFF2-40B4-BE49-F238E27FC236}">
                  <a16:creationId xmlns:a16="http://schemas.microsoft.com/office/drawing/2014/main" id="{D72DE9CC-DC5C-446C-A5CD-62898C85CA10}"/>
                </a:ext>
              </a:extLst>
            </p:cNvPr>
            <p:cNvSpPr>
              <a:spLocks noChangeAspect="1"/>
            </p:cNvSpPr>
            <p:nvPr/>
          </p:nvSpPr>
          <p:spPr>
            <a:xfrm rot="-3240000">
              <a:off x="5506504" y="199574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8" name="矩形 977">
              <a:extLst>
                <a:ext uri="{FF2B5EF4-FFF2-40B4-BE49-F238E27FC236}">
                  <a16:creationId xmlns:a16="http://schemas.microsoft.com/office/drawing/2014/main" id="{40411249-515F-405A-A55C-520227E7A929}"/>
                </a:ext>
              </a:extLst>
            </p:cNvPr>
            <p:cNvSpPr>
              <a:spLocks noChangeAspect="1"/>
            </p:cNvSpPr>
            <p:nvPr/>
          </p:nvSpPr>
          <p:spPr>
            <a:xfrm rot="-2880000">
              <a:off x="5667127" y="179739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9" name="矩形 978">
              <a:extLst>
                <a:ext uri="{FF2B5EF4-FFF2-40B4-BE49-F238E27FC236}">
                  <a16:creationId xmlns:a16="http://schemas.microsoft.com/office/drawing/2014/main" id="{E144980F-25BA-4792-9CDC-9BF96023EE36}"/>
                </a:ext>
              </a:extLst>
            </p:cNvPr>
            <p:cNvSpPr>
              <a:spLocks noChangeAspect="1"/>
            </p:cNvSpPr>
            <p:nvPr/>
          </p:nvSpPr>
          <p:spPr>
            <a:xfrm rot="-2520000">
              <a:off x="5847603" y="1616916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0" name="矩形 979">
              <a:extLst>
                <a:ext uri="{FF2B5EF4-FFF2-40B4-BE49-F238E27FC236}">
                  <a16:creationId xmlns:a16="http://schemas.microsoft.com/office/drawing/2014/main" id="{ABB489AB-3179-4C46-8C31-A122B15A543B}"/>
                </a:ext>
              </a:extLst>
            </p:cNvPr>
            <p:cNvSpPr>
              <a:spLocks noChangeAspect="1"/>
            </p:cNvSpPr>
            <p:nvPr/>
          </p:nvSpPr>
          <p:spPr>
            <a:xfrm rot="-2160000">
              <a:off x="6045955" y="1456293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1" name="矩形 980">
              <a:extLst>
                <a:ext uri="{FF2B5EF4-FFF2-40B4-BE49-F238E27FC236}">
                  <a16:creationId xmlns:a16="http://schemas.microsoft.com/office/drawing/2014/main" id="{0410EBEB-63C3-49A6-90FC-37E262899630}"/>
                </a:ext>
              </a:extLst>
            </p:cNvPr>
            <p:cNvSpPr>
              <a:spLocks noChangeAspect="1"/>
            </p:cNvSpPr>
            <p:nvPr/>
          </p:nvSpPr>
          <p:spPr>
            <a:xfrm rot="-1800000">
              <a:off x="6260011" y="131728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2" name="矩形 981">
              <a:extLst>
                <a:ext uri="{FF2B5EF4-FFF2-40B4-BE49-F238E27FC236}">
                  <a16:creationId xmlns:a16="http://schemas.microsoft.com/office/drawing/2014/main" id="{B10C8220-D9C2-4D76-8A03-ED872F4AB48C}"/>
                </a:ext>
              </a:extLst>
            </p:cNvPr>
            <p:cNvSpPr>
              <a:spLocks noChangeAspect="1"/>
            </p:cNvSpPr>
            <p:nvPr/>
          </p:nvSpPr>
          <p:spPr>
            <a:xfrm rot="-1440000">
              <a:off x="6487424" y="1201411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3" name="矩形 982">
              <a:extLst>
                <a:ext uri="{FF2B5EF4-FFF2-40B4-BE49-F238E27FC236}">
                  <a16:creationId xmlns:a16="http://schemas.microsoft.com/office/drawing/2014/main" id="{0F20834E-30C9-4FBE-B34C-073D7E0372A3}"/>
                </a:ext>
              </a:extLst>
            </p:cNvPr>
            <p:cNvSpPr>
              <a:spLocks noChangeAspect="1"/>
            </p:cNvSpPr>
            <p:nvPr/>
          </p:nvSpPr>
          <p:spPr>
            <a:xfrm rot="-1080000">
              <a:off x="6725704" y="110994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4" name="矩形 983">
              <a:extLst>
                <a:ext uri="{FF2B5EF4-FFF2-40B4-BE49-F238E27FC236}">
                  <a16:creationId xmlns:a16="http://schemas.microsoft.com/office/drawing/2014/main" id="{7C89910C-624E-4ADF-A365-A91A2DE3F8DE}"/>
                </a:ext>
              </a:extLst>
            </p:cNvPr>
            <p:cNvSpPr>
              <a:spLocks noChangeAspect="1"/>
            </p:cNvSpPr>
            <p:nvPr/>
          </p:nvSpPr>
          <p:spPr>
            <a:xfrm rot="-720000">
              <a:off x="6972239" y="1043885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5" name="矩形 984">
              <a:extLst>
                <a:ext uri="{FF2B5EF4-FFF2-40B4-BE49-F238E27FC236}">
                  <a16:creationId xmlns:a16="http://schemas.microsoft.com/office/drawing/2014/main" id="{15769A6D-E584-442D-B06B-C100658C978C}"/>
                </a:ext>
              </a:extLst>
            </p:cNvPr>
            <p:cNvSpPr>
              <a:spLocks noChangeAspect="1"/>
            </p:cNvSpPr>
            <p:nvPr/>
          </p:nvSpPr>
          <p:spPr>
            <a:xfrm rot="-360000">
              <a:off x="7224329" y="1003958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6" name="矩形 985">
              <a:extLst>
                <a:ext uri="{FF2B5EF4-FFF2-40B4-BE49-F238E27FC236}">
                  <a16:creationId xmlns:a16="http://schemas.microsoft.com/office/drawing/2014/main" id="{81A8CB53-745B-4044-B3D0-416B69F3CA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79211" y="990600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7" name="矩形 986">
              <a:extLst>
                <a:ext uri="{FF2B5EF4-FFF2-40B4-BE49-F238E27FC236}">
                  <a16:creationId xmlns:a16="http://schemas.microsoft.com/office/drawing/2014/main" id="{D812E53B-491B-481E-B34D-EBE05417A13B}"/>
                </a:ext>
              </a:extLst>
            </p:cNvPr>
            <p:cNvSpPr>
              <a:spLocks noChangeAspect="1"/>
            </p:cNvSpPr>
            <p:nvPr/>
          </p:nvSpPr>
          <p:spPr>
            <a:xfrm rot="360000">
              <a:off x="7734093" y="1003958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8" name="矩形 987">
              <a:extLst>
                <a:ext uri="{FF2B5EF4-FFF2-40B4-BE49-F238E27FC236}">
                  <a16:creationId xmlns:a16="http://schemas.microsoft.com/office/drawing/2014/main" id="{84A0A88B-1BCD-4E8D-87BB-90BAB933AD5A}"/>
                </a:ext>
              </a:extLst>
            </p:cNvPr>
            <p:cNvSpPr>
              <a:spLocks noChangeAspect="1"/>
            </p:cNvSpPr>
            <p:nvPr/>
          </p:nvSpPr>
          <p:spPr>
            <a:xfrm rot="720000">
              <a:off x="7986183" y="1043885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9" name="矩形 988">
              <a:extLst>
                <a:ext uri="{FF2B5EF4-FFF2-40B4-BE49-F238E27FC236}">
                  <a16:creationId xmlns:a16="http://schemas.microsoft.com/office/drawing/2014/main" id="{DE86078D-F653-4EBB-B50D-245593D74626}"/>
                </a:ext>
              </a:extLst>
            </p:cNvPr>
            <p:cNvSpPr>
              <a:spLocks noChangeAspect="1"/>
            </p:cNvSpPr>
            <p:nvPr/>
          </p:nvSpPr>
          <p:spPr>
            <a:xfrm rot="1080000">
              <a:off x="8232718" y="110994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0" name="矩形 989">
              <a:extLst>
                <a:ext uri="{FF2B5EF4-FFF2-40B4-BE49-F238E27FC236}">
                  <a16:creationId xmlns:a16="http://schemas.microsoft.com/office/drawing/2014/main" id="{FBC17A8C-29CA-498E-8E88-419F82A3BBAB}"/>
                </a:ext>
              </a:extLst>
            </p:cNvPr>
            <p:cNvSpPr>
              <a:spLocks noChangeAspect="1"/>
            </p:cNvSpPr>
            <p:nvPr/>
          </p:nvSpPr>
          <p:spPr>
            <a:xfrm rot="1440000">
              <a:off x="8470998" y="1201411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1" name="矩形 990">
              <a:extLst>
                <a:ext uri="{FF2B5EF4-FFF2-40B4-BE49-F238E27FC236}">
                  <a16:creationId xmlns:a16="http://schemas.microsoft.com/office/drawing/2014/main" id="{5CFDC75D-82C0-4B42-A4CE-BF7FB3CECA1C}"/>
                </a:ext>
              </a:extLst>
            </p:cNvPr>
            <p:cNvSpPr>
              <a:spLocks noChangeAspect="1"/>
            </p:cNvSpPr>
            <p:nvPr/>
          </p:nvSpPr>
          <p:spPr>
            <a:xfrm rot="1800000">
              <a:off x="8698411" y="131728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2" name="矩形 991">
              <a:extLst>
                <a:ext uri="{FF2B5EF4-FFF2-40B4-BE49-F238E27FC236}">
                  <a16:creationId xmlns:a16="http://schemas.microsoft.com/office/drawing/2014/main" id="{30421379-7A8F-45F1-ADB0-6203ADEF1599}"/>
                </a:ext>
              </a:extLst>
            </p:cNvPr>
            <p:cNvSpPr>
              <a:spLocks noChangeAspect="1"/>
            </p:cNvSpPr>
            <p:nvPr/>
          </p:nvSpPr>
          <p:spPr>
            <a:xfrm rot="2160000">
              <a:off x="8912467" y="1456293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3" name="矩形 992">
              <a:extLst>
                <a:ext uri="{FF2B5EF4-FFF2-40B4-BE49-F238E27FC236}">
                  <a16:creationId xmlns:a16="http://schemas.microsoft.com/office/drawing/2014/main" id="{1D48FBE4-8DB6-42FC-AD20-D2C7EBB5AB6E}"/>
                </a:ext>
              </a:extLst>
            </p:cNvPr>
            <p:cNvSpPr>
              <a:spLocks noChangeAspect="1"/>
            </p:cNvSpPr>
            <p:nvPr/>
          </p:nvSpPr>
          <p:spPr>
            <a:xfrm rot="2520000">
              <a:off x="9110819" y="1616916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4" name="矩形 993">
              <a:extLst>
                <a:ext uri="{FF2B5EF4-FFF2-40B4-BE49-F238E27FC236}">
                  <a16:creationId xmlns:a16="http://schemas.microsoft.com/office/drawing/2014/main" id="{BE4F1491-C0DF-48EE-B4CB-ACD0206DA035}"/>
                </a:ext>
              </a:extLst>
            </p:cNvPr>
            <p:cNvSpPr>
              <a:spLocks noChangeAspect="1"/>
            </p:cNvSpPr>
            <p:nvPr/>
          </p:nvSpPr>
          <p:spPr>
            <a:xfrm rot="2880000">
              <a:off x="9291295" y="179739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5" name="矩形 994">
              <a:extLst>
                <a:ext uri="{FF2B5EF4-FFF2-40B4-BE49-F238E27FC236}">
                  <a16:creationId xmlns:a16="http://schemas.microsoft.com/office/drawing/2014/main" id="{26B477D0-ABA7-471A-9C25-A5ABA8434CEF}"/>
                </a:ext>
              </a:extLst>
            </p:cNvPr>
            <p:cNvSpPr>
              <a:spLocks noChangeAspect="1"/>
            </p:cNvSpPr>
            <p:nvPr/>
          </p:nvSpPr>
          <p:spPr>
            <a:xfrm rot="3240000">
              <a:off x="9451918" y="199574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6" name="矩形 995">
              <a:extLst>
                <a:ext uri="{FF2B5EF4-FFF2-40B4-BE49-F238E27FC236}">
                  <a16:creationId xmlns:a16="http://schemas.microsoft.com/office/drawing/2014/main" id="{D11A9CDD-1344-474B-BB02-0701159744D9}"/>
                </a:ext>
              </a:extLst>
            </p:cNvPr>
            <p:cNvSpPr>
              <a:spLocks noChangeAspect="1"/>
            </p:cNvSpPr>
            <p:nvPr/>
          </p:nvSpPr>
          <p:spPr>
            <a:xfrm rot="3600000">
              <a:off x="9590927" y="2209800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7" name="矩形 996">
              <a:extLst>
                <a:ext uri="{FF2B5EF4-FFF2-40B4-BE49-F238E27FC236}">
                  <a16:creationId xmlns:a16="http://schemas.microsoft.com/office/drawing/2014/main" id="{6EB6A8E0-1F79-4AE0-8FD6-BE3174816C83}"/>
                </a:ext>
              </a:extLst>
            </p:cNvPr>
            <p:cNvSpPr>
              <a:spLocks noChangeAspect="1"/>
            </p:cNvSpPr>
            <p:nvPr/>
          </p:nvSpPr>
          <p:spPr>
            <a:xfrm rot="3960000">
              <a:off x="9706801" y="2437213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8" name="矩形 997">
              <a:extLst>
                <a:ext uri="{FF2B5EF4-FFF2-40B4-BE49-F238E27FC236}">
                  <a16:creationId xmlns:a16="http://schemas.microsoft.com/office/drawing/2014/main" id="{AC5824A1-48C7-410F-AB20-3633C6360658}"/>
                </a:ext>
              </a:extLst>
            </p:cNvPr>
            <p:cNvSpPr>
              <a:spLocks noChangeAspect="1"/>
            </p:cNvSpPr>
            <p:nvPr/>
          </p:nvSpPr>
          <p:spPr>
            <a:xfrm rot="4320000">
              <a:off x="9798267" y="2675493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9" name="矩形 998">
              <a:extLst>
                <a:ext uri="{FF2B5EF4-FFF2-40B4-BE49-F238E27FC236}">
                  <a16:creationId xmlns:a16="http://schemas.microsoft.com/office/drawing/2014/main" id="{ADC41550-6A7C-483F-9A71-586A3A747A30}"/>
                </a:ext>
              </a:extLst>
            </p:cNvPr>
            <p:cNvSpPr>
              <a:spLocks noChangeAspect="1"/>
            </p:cNvSpPr>
            <p:nvPr/>
          </p:nvSpPr>
          <p:spPr>
            <a:xfrm rot="4680000">
              <a:off x="9864326" y="2922028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0" name="矩形 999">
              <a:extLst>
                <a:ext uri="{FF2B5EF4-FFF2-40B4-BE49-F238E27FC236}">
                  <a16:creationId xmlns:a16="http://schemas.microsoft.com/office/drawing/2014/main" id="{400BFB0F-F648-4F58-88CB-1E1ED8A62680}"/>
                </a:ext>
              </a:extLst>
            </p:cNvPr>
            <p:cNvSpPr>
              <a:spLocks noChangeAspect="1"/>
            </p:cNvSpPr>
            <p:nvPr/>
          </p:nvSpPr>
          <p:spPr>
            <a:xfrm rot="5040000">
              <a:off x="9904253" y="3174118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1" name="矩形 1000">
              <a:extLst>
                <a:ext uri="{FF2B5EF4-FFF2-40B4-BE49-F238E27FC236}">
                  <a16:creationId xmlns:a16="http://schemas.microsoft.com/office/drawing/2014/main" id="{7629F4EC-4963-4A36-BFB5-C4A434B05EF6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9917611" y="3429000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2" name="矩形 1001">
              <a:extLst>
                <a:ext uri="{FF2B5EF4-FFF2-40B4-BE49-F238E27FC236}">
                  <a16:creationId xmlns:a16="http://schemas.microsoft.com/office/drawing/2014/main" id="{2788A98F-38C3-418E-8F8B-3B9048264C34}"/>
                </a:ext>
              </a:extLst>
            </p:cNvPr>
            <p:cNvSpPr>
              <a:spLocks noChangeAspect="1"/>
            </p:cNvSpPr>
            <p:nvPr/>
          </p:nvSpPr>
          <p:spPr>
            <a:xfrm rot="5760000">
              <a:off x="9904253" y="368388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3" name="矩形 1002">
              <a:extLst>
                <a:ext uri="{FF2B5EF4-FFF2-40B4-BE49-F238E27FC236}">
                  <a16:creationId xmlns:a16="http://schemas.microsoft.com/office/drawing/2014/main" id="{A5A5E82D-A1F9-4020-8FD6-8FC93979930A}"/>
                </a:ext>
              </a:extLst>
            </p:cNvPr>
            <p:cNvSpPr>
              <a:spLocks noChangeAspect="1"/>
            </p:cNvSpPr>
            <p:nvPr/>
          </p:nvSpPr>
          <p:spPr>
            <a:xfrm rot="6120000">
              <a:off x="9864326" y="393597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4" name="矩形 1003">
              <a:extLst>
                <a:ext uri="{FF2B5EF4-FFF2-40B4-BE49-F238E27FC236}">
                  <a16:creationId xmlns:a16="http://schemas.microsoft.com/office/drawing/2014/main" id="{0192AFAC-1CB5-481E-B5EC-4025EE00BD5B}"/>
                </a:ext>
              </a:extLst>
            </p:cNvPr>
            <p:cNvSpPr>
              <a:spLocks noChangeAspect="1"/>
            </p:cNvSpPr>
            <p:nvPr/>
          </p:nvSpPr>
          <p:spPr>
            <a:xfrm rot="6480000">
              <a:off x="9798267" y="4182507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5" name="矩形 1004">
              <a:extLst>
                <a:ext uri="{FF2B5EF4-FFF2-40B4-BE49-F238E27FC236}">
                  <a16:creationId xmlns:a16="http://schemas.microsoft.com/office/drawing/2014/main" id="{8F794583-C5F1-4F67-B102-BB3EB5A737DC}"/>
                </a:ext>
              </a:extLst>
            </p:cNvPr>
            <p:cNvSpPr>
              <a:spLocks noChangeAspect="1"/>
            </p:cNvSpPr>
            <p:nvPr/>
          </p:nvSpPr>
          <p:spPr>
            <a:xfrm rot="6840000">
              <a:off x="9706801" y="4420787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6" name="矩形 1005">
              <a:extLst>
                <a:ext uri="{FF2B5EF4-FFF2-40B4-BE49-F238E27FC236}">
                  <a16:creationId xmlns:a16="http://schemas.microsoft.com/office/drawing/2014/main" id="{E0990555-13D9-4A9B-9101-F1917467C3E1}"/>
                </a:ext>
              </a:extLst>
            </p:cNvPr>
            <p:cNvSpPr>
              <a:spLocks noChangeAspect="1"/>
            </p:cNvSpPr>
            <p:nvPr/>
          </p:nvSpPr>
          <p:spPr>
            <a:xfrm rot="7200000">
              <a:off x="9590927" y="4648200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7" name="矩形 1006">
              <a:extLst>
                <a:ext uri="{FF2B5EF4-FFF2-40B4-BE49-F238E27FC236}">
                  <a16:creationId xmlns:a16="http://schemas.microsoft.com/office/drawing/2014/main" id="{AEB2A314-E785-4362-9190-08CCD3079DE5}"/>
                </a:ext>
              </a:extLst>
            </p:cNvPr>
            <p:cNvSpPr>
              <a:spLocks noChangeAspect="1"/>
            </p:cNvSpPr>
            <p:nvPr/>
          </p:nvSpPr>
          <p:spPr>
            <a:xfrm rot="7560000">
              <a:off x="9451918" y="4862256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8" name="矩形 1007">
              <a:extLst>
                <a:ext uri="{FF2B5EF4-FFF2-40B4-BE49-F238E27FC236}">
                  <a16:creationId xmlns:a16="http://schemas.microsoft.com/office/drawing/2014/main" id="{9A277174-A306-40CF-B4E7-3A3DD85181B4}"/>
                </a:ext>
              </a:extLst>
            </p:cNvPr>
            <p:cNvSpPr>
              <a:spLocks noChangeAspect="1"/>
            </p:cNvSpPr>
            <p:nvPr/>
          </p:nvSpPr>
          <p:spPr>
            <a:xfrm rot="7920000">
              <a:off x="9291295" y="5060608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9" name="矩形 1008">
              <a:extLst>
                <a:ext uri="{FF2B5EF4-FFF2-40B4-BE49-F238E27FC236}">
                  <a16:creationId xmlns:a16="http://schemas.microsoft.com/office/drawing/2014/main" id="{7F7F8CD4-CD52-465D-A706-49111087F767}"/>
                </a:ext>
              </a:extLst>
            </p:cNvPr>
            <p:cNvSpPr>
              <a:spLocks noChangeAspect="1"/>
            </p:cNvSpPr>
            <p:nvPr/>
          </p:nvSpPr>
          <p:spPr>
            <a:xfrm rot="8280000">
              <a:off x="9110819" y="524108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0" name="矩形 1009">
              <a:extLst>
                <a:ext uri="{FF2B5EF4-FFF2-40B4-BE49-F238E27FC236}">
                  <a16:creationId xmlns:a16="http://schemas.microsoft.com/office/drawing/2014/main" id="{B00E1056-4A25-4529-A815-3007F606A35C}"/>
                </a:ext>
              </a:extLst>
            </p:cNvPr>
            <p:cNvSpPr>
              <a:spLocks noChangeAspect="1"/>
            </p:cNvSpPr>
            <p:nvPr/>
          </p:nvSpPr>
          <p:spPr>
            <a:xfrm rot="8640000">
              <a:off x="8912467" y="5401707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1" name="矩形 1010">
              <a:extLst>
                <a:ext uri="{FF2B5EF4-FFF2-40B4-BE49-F238E27FC236}">
                  <a16:creationId xmlns:a16="http://schemas.microsoft.com/office/drawing/2014/main" id="{7CF9DA97-EEE6-42CD-B54F-5D2D764FA8FF}"/>
                </a:ext>
              </a:extLst>
            </p:cNvPr>
            <p:cNvSpPr>
              <a:spLocks noChangeAspect="1"/>
            </p:cNvSpPr>
            <p:nvPr/>
          </p:nvSpPr>
          <p:spPr>
            <a:xfrm rot="9000000">
              <a:off x="8698411" y="5540716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2" name="矩形 1011">
              <a:extLst>
                <a:ext uri="{FF2B5EF4-FFF2-40B4-BE49-F238E27FC236}">
                  <a16:creationId xmlns:a16="http://schemas.microsoft.com/office/drawing/2014/main" id="{4A8E6A0F-00D7-45A3-802F-8040A394B2AF}"/>
                </a:ext>
              </a:extLst>
            </p:cNvPr>
            <p:cNvSpPr>
              <a:spLocks noChangeAspect="1"/>
            </p:cNvSpPr>
            <p:nvPr/>
          </p:nvSpPr>
          <p:spPr>
            <a:xfrm rot="9360000">
              <a:off x="8470998" y="5656589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3" name="矩形 1012">
              <a:extLst>
                <a:ext uri="{FF2B5EF4-FFF2-40B4-BE49-F238E27FC236}">
                  <a16:creationId xmlns:a16="http://schemas.microsoft.com/office/drawing/2014/main" id="{049D0847-59B2-4E7D-A682-1CE3AF18F067}"/>
                </a:ext>
              </a:extLst>
            </p:cNvPr>
            <p:cNvSpPr>
              <a:spLocks noChangeAspect="1"/>
            </p:cNvSpPr>
            <p:nvPr/>
          </p:nvSpPr>
          <p:spPr>
            <a:xfrm rot="9720000">
              <a:off x="8232718" y="5748056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4" name="矩形 1013">
              <a:extLst>
                <a:ext uri="{FF2B5EF4-FFF2-40B4-BE49-F238E27FC236}">
                  <a16:creationId xmlns:a16="http://schemas.microsoft.com/office/drawing/2014/main" id="{44A206A4-DA0B-4663-9AFB-F0B4B147722F}"/>
                </a:ext>
              </a:extLst>
            </p:cNvPr>
            <p:cNvSpPr>
              <a:spLocks noChangeAspect="1"/>
            </p:cNvSpPr>
            <p:nvPr/>
          </p:nvSpPr>
          <p:spPr>
            <a:xfrm rot="10080000">
              <a:off x="7986183" y="5814115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5" name="矩形 1014">
              <a:extLst>
                <a:ext uri="{FF2B5EF4-FFF2-40B4-BE49-F238E27FC236}">
                  <a16:creationId xmlns:a16="http://schemas.microsoft.com/office/drawing/2014/main" id="{14C11D7C-C742-4CEA-99ED-5B56A9BEF8DB}"/>
                </a:ext>
              </a:extLst>
            </p:cNvPr>
            <p:cNvSpPr>
              <a:spLocks noChangeAspect="1"/>
            </p:cNvSpPr>
            <p:nvPr/>
          </p:nvSpPr>
          <p:spPr>
            <a:xfrm rot="10440000">
              <a:off x="7734093" y="585404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6" name="矩形 1015">
              <a:extLst>
                <a:ext uri="{FF2B5EF4-FFF2-40B4-BE49-F238E27FC236}">
                  <a16:creationId xmlns:a16="http://schemas.microsoft.com/office/drawing/2014/main" id="{6B7A4E7F-6896-44A7-BC3A-38EE84F26D0A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7479211" y="5867400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7" name="矩形 1016">
              <a:extLst>
                <a:ext uri="{FF2B5EF4-FFF2-40B4-BE49-F238E27FC236}">
                  <a16:creationId xmlns:a16="http://schemas.microsoft.com/office/drawing/2014/main" id="{35348D7D-2E27-499E-8BF6-A68364A19489}"/>
                </a:ext>
              </a:extLst>
            </p:cNvPr>
            <p:cNvSpPr>
              <a:spLocks noChangeAspect="1"/>
            </p:cNvSpPr>
            <p:nvPr/>
          </p:nvSpPr>
          <p:spPr>
            <a:xfrm rot="11160000">
              <a:off x="7224329" y="585404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8" name="矩形 1017">
              <a:extLst>
                <a:ext uri="{FF2B5EF4-FFF2-40B4-BE49-F238E27FC236}">
                  <a16:creationId xmlns:a16="http://schemas.microsoft.com/office/drawing/2014/main" id="{ACF24023-2202-4B82-A7A8-883106DB1C5B}"/>
                </a:ext>
              </a:extLst>
            </p:cNvPr>
            <p:cNvSpPr>
              <a:spLocks noChangeAspect="1"/>
            </p:cNvSpPr>
            <p:nvPr/>
          </p:nvSpPr>
          <p:spPr>
            <a:xfrm rot="11520000">
              <a:off x="6972239" y="5814115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9" name="矩形 1018">
              <a:extLst>
                <a:ext uri="{FF2B5EF4-FFF2-40B4-BE49-F238E27FC236}">
                  <a16:creationId xmlns:a16="http://schemas.microsoft.com/office/drawing/2014/main" id="{468B3505-2F1F-4A42-9D05-8B6ABE77824F}"/>
                </a:ext>
              </a:extLst>
            </p:cNvPr>
            <p:cNvSpPr>
              <a:spLocks noChangeAspect="1"/>
            </p:cNvSpPr>
            <p:nvPr/>
          </p:nvSpPr>
          <p:spPr>
            <a:xfrm rot="11880000">
              <a:off x="6725704" y="5748056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0" name="矩形 1019">
              <a:extLst>
                <a:ext uri="{FF2B5EF4-FFF2-40B4-BE49-F238E27FC236}">
                  <a16:creationId xmlns:a16="http://schemas.microsoft.com/office/drawing/2014/main" id="{115E18FF-C74D-4100-816B-BD793AEA11E5}"/>
                </a:ext>
              </a:extLst>
            </p:cNvPr>
            <p:cNvSpPr>
              <a:spLocks noChangeAspect="1"/>
            </p:cNvSpPr>
            <p:nvPr/>
          </p:nvSpPr>
          <p:spPr>
            <a:xfrm rot="12240000">
              <a:off x="6487424" y="5656589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1" name="矩形 1020">
              <a:extLst>
                <a:ext uri="{FF2B5EF4-FFF2-40B4-BE49-F238E27FC236}">
                  <a16:creationId xmlns:a16="http://schemas.microsoft.com/office/drawing/2014/main" id="{4F311D73-98DD-4EDF-A5F3-C3D87EAFBE33}"/>
                </a:ext>
              </a:extLst>
            </p:cNvPr>
            <p:cNvSpPr>
              <a:spLocks noChangeAspect="1"/>
            </p:cNvSpPr>
            <p:nvPr/>
          </p:nvSpPr>
          <p:spPr>
            <a:xfrm rot="12600000">
              <a:off x="6260011" y="5540716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2" name="矩形 1021">
              <a:extLst>
                <a:ext uri="{FF2B5EF4-FFF2-40B4-BE49-F238E27FC236}">
                  <a16:creationId xmlns:a16="http://schemas.microsoft.com/office/drawing/2014/main" id="{FBD94A33-4439-46DC-A71B-D51F4E776C31}"/>
                </a:ext>
              </a:extLst>
            </p:cNvPr>
            <p:cNvSpPr>
              <a:spLocks noChangeAspect="1"/>
            </p:cNvSpPr>
            <p:nvPr/>
          </p:nvSpPr>
          <p:spPr>
            <a:xfrm rot="12960000">
              <a:off x="6045955" y="5401707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3" name="矩形 1022">
              <a:extLst>
                <a:ext uri="{FF2B5EF4-FFF2-40B4-BE49-F238E27FC236}">
                  <a16:creationId xmlns:a16="http://schemas.microsoft.com/office/drawing/2014/main" id="{DB597369-F39F-41DC-B532-B9F0DAD483B1}"/>
                </a:ext>
              </a:extLst>
            </p:cNvPr>
            <p:cNvSpPr>
              <a:spLocks noChangeAspect="1"/>
            </p:cNvSpPr>
            <p:nvPr/>
          </p:nvSpPr>
          <p:spPr>
            <a:xfrm rot="13320000">
              <a:off x="5847603" y="524108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4" name="矩形 1023">
              <a:extLst>
                <a:ext uri="{FF2B5EF4-FFF2-40B4-BE49-F238E27FC236}">
                  <a16:creationId xmlns:a16="http://schemas.microsoft.com/office/drawing/2014/main" id="{377989A9-37FE-4069-8F5F-FB33E818696D}"/>
                </a:ext>
              </a:extLst>
            </p:cNvPr>
            <p:cNvSpPr>
              <a:spLocks noChangeAspect="1"/>
            </p:cNvSpPr>
            <p:nvPr/>
          </p:nvSpPr>
          <p:spPr>
            <a:xfrm rot="13680000">
              <a:off x="5667127" y="5060608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5" name="矩形 1024">
              <a:extLst>
                <a:ext uri="{FF2B5EF4-FFF2-40B4-BE49-F238E27FC236}">
                  <a16:creationId xmlns:a16="http://schemas.microsoft.com/office/drawing/2014/main" id="{0367B060-C031-499E-BE12-4A9CFEC5BA92}"/>
                </a:ext>
              </a:extLst>
            </p:cNvPr>
            <p:cNvSpPr>
              <a:spLocks noChangeAspect="1"/>
            </p:cNvSpPr>
            <p:nvPr/>
          </p:nvSpPr>
          <p:spPr>
            <a:xfrm rot="14040000">
              <a:off x="5506504" y="4862256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6" name="矩形 1025">
              <a:extLst>
                <a:ext uri="{FF2B5EF4-FFF2-40B4-BE49-F238E27FC236}">
                  <a16:creationId xmlns:a16="http://schemas.microsoft.com/office/drawing/2014/main" id="{3B6A4CE7-2BBE-4C80-A493-2AB86EA85F2D}"/>
                </a:ext>
              </a:extLst>
            </p:cNvPr>
            <p:cNvSpPr>
              <a:spLocks noChangeAspect="1"/>
            </p:cNvSpPr>
            <p:nvPr/>
          </p:nvSpPr>
          <p:spPr>
            <a:xfrm rot="14400000">
              <a:off x="5367494" y="4648200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7" name="矩形 1026">
              <a:extLst>
                <a:ext uri="{FF2B5EF4-FFF2-40B4-BE49-F238E27FC236}">
                  <a16:creationId xmlns:a16="http://schemas.microsoft.com/office/drawing/2014/main" id="{13D77CC8-027C-41B9-B101-8B1590CB86F9}"/>
                </a:ext>
              </a:extLst>
            </p:cNvPr>
            <p:cNvSpPr>
              <a:spLocks noChangeAspect="1"/>
            </p:cNvSpPr>
            <p:nvPr/>
          </p:nvSpPr>
          <p:spPr>
            <a:xfrm rot="14760000">
              <a:off x="5251622" y="4420787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8" name="矩形 1027">
              <a:extLst>
                <a:ext uri="{FF2B5EF4-FFF2-40B4-BE49-F238E27FC236}">
                  <a16:creationId xmlns:a16="http://schemas.microsoft.com/office/drawing/2014/main" id="{66584850-8E60-4CAA-A111-D9ABFC478C37}"/>
                </a:ext>
              </a:extLst>
            </p:cNvPr>
            <p:cNvSpPr>
              <a:spLocks noChangeAspect="1"/>
            </p:cNvSpPr>
            <p:nvPr/>
          </p:nvSpPr>
          <p:spPr>
            <a:xfrm rot="15120000">
              <a:off x="5160155" y="4182507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9" name="矩形 1028">
              <a:extLst>
                <a:ext uri="{FF2B5EF4-FFF2-40B4-BE49-F238E27FC236}">
                  <a16:creationId xmlns:a16="http://schemas.microsoft.com/office/drawing/2014/main" id="{CDA6C6C0-26AC-43AC-99EA-6E78B7782F7C}"/>
                </a:ext>
              </a:extLst>
            </p:cNvPr>
            <p:cNvSpPr>
              <a:spLocks noChangeAspect="1"/>
            </p:cNvSpPr>
            <p:nvPr/>
          </p:nvSpPr>
          <p:spPr>
            <a:xfrm rot="15480000">
              <a:off x="5094096" y="393597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0" name="矩形 1029">
              <a:extLst>
                <a:ext uri="{FF2B5EF4-FFF2-40B4-BE49-F238E27FC236}">
                  <a16:creationId xmlns:a16="http://schemas.microsoft.com/office/drawing/2014/main" id="{2900EA01-E979-4CAE-9F4D-3A295414C678}"/>
                </a:ext>
              </a:extLst>
            </p:cNvPr>
            <p:cNvSpPr>
              <a:spLocks noChangeAspect="1"/>
            </p:cNvSpPr>
            <p:nvPr/>
          </p:nvSpPr>
          <p:spPr>
            <a:xfrm rot="15840000">
              <a:off x="5054169" y="368388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中心圆环">
            <a:extLst>
              <a:ext uri="{FF2B5EF4-FFF2-40B4-BE49-F238E27FC236}">
                <a16:creationId xmlns:a16="http://schemas.microsoft.com/office/drawing/2014/main" id="{97CD4609-B88E-491B-94D4-6C6F89A868C2}"/>
              </a:ext>
            </a:extLst>
          </p:cNvPr>
          <p:cNvSpPr>
            <a:spLocks noChangeAspect="1"/>
          </p:cNvSpPr>
          <p:nvPr/>
        </p:nvSpPr>
        <p:spPr>
          <a:xfrm>
            <a:off x="5548580" y="2881580"/>
            <a:ext cx="1094840" cy="109484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6" name="中心圆">
            <a:extLst>
              <a:ext uri="{FF2B5EF4-FFF2-40B4-BE49-F238E27FC236}">
                <a16:creationId xmlns:a16="http://schemas.microsoft.com/office/drawing/2014/main" id="{F271C6AD-F9CE-43C6-AC66-48B745014448}"/>
              </a:ext>
            </a:extLst>
          </p:cNvPr>
          <p:cNvSpPr>
            <a:spLocks noChangeAspect="1"/>
          </p:cNvSpPr>
          <p:nvPr/>
        </p:nvSpPr>
        <p:spPr>
          <a:xfrm>
            <a:off x="5676900" y="3009900"/>
            <a:ext cx="838200" cy="838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5" name="时间矩形">
            <a:extLst>
              <a:ext uri="{FF2B5EF4-FFF2-40B4-BE49-F238E27FC236}">
                <a16:creationId xmlns:a16="http://schemas.microsoft.com/office/drawing/2014/main" id="{16AF16D9-13D0-46A9-833F-2C8D8CAF5D28}"/>
              </a:ext>
            </a:extLst>
          </p:cNvPr>
          <p:cNvSpPr>
            <a:spLocks noChangeAspect="1"/>
          </p:cNvSpPr>
          <p:nvPr/>
        </p:nvSpPr>
        <p:spPr>
          <a:xfrm>
            <a:off x="9027362" y="7340414"/>
            <a:ext cx="360000" cy="360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4" name="震撼金属回声">
            <a:hlinkClick r:id="" action="ppaction://media"/>
            <a:extLst>
              <a:ext uri="{FF2B5EF4-FFF2-40B4-BE49-F238E27FC236}">
                <a16:creationId xmlns:a16="http://schemas.microsoft.com/office/drawing/2014/main" id="{B9A803AF-07C3-46A2-8069-A05887D3E75D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>
                  <p14:fade out="1000"/>
                </p14:media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10442067" y="-891626"/>
            <a:ext cx="540000" cy="540000"/>
          </a:xfrm>
          <a:prstGeom prst="rect">
            <a:avLst/>
          </a:prstGeom>
        </p:spPr>
      </p:pic>
      <p:sp>
        <p:nvSpPr>
          <p:cNvPr id="1036" name="遮罩矩形" hidden="1">
            <a:extLst>
              <a:ext uri="{FF2B5EF4-FFF2-40B4-BE49-F238E27FC236}">
                <a16:creationId xmlns:a16="http://schemas.microsoft.com/office/drawing/2014/main" id="{E7C0293A-A0B4-4DBD-B947-599EFE79F43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0" name="背景切换圆白">
            <a:extLst>
              <a:ext uri="{FF2B5EF4-FFF2-40B4-BE49-F238E27FC236}">
                <a16:creationId xmlns:a16="http://schemas.microsoft.com/office/drawing/2014/main" id="{592988CF-43DF-4B85-A82E-01B4974432C6}"/>
              </a:ext>
            </a:extLst>
          </p:cNvPr>
          <p:cNvSpPr>
            <a:spLocks noChangeAspect="1"/>
          </p:cNvSpPr>
          <p:nvPr/>
        </p:nvSpPr>
        <p:spPr>
          <a:xfrm>
            <a:off x="-1104000" y="-3771000"/>
            <a:ext cx="14400000" cy="144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中心振荡圆">
            <a:extLst>
              <a:ext uri="{FF2B5EF4-FFF2-40B4-BE49-F238E27FC236}">
                <a16:creationId xmlns:a16="http://schemas.microsoft.com/office/drawing/2014/main" id="{EEF92070-A98E-42DB-91F2-E564D0EE29A4}"/>
              </a:ext>
            </a:extLst>
          </p:cNvPr>
          <p:cNvSpPr>
            <a:spLocks noChangeAspect="1"/>
          </p:cNvSpPr>
          <p:nvPr/>
        </p:nvSpPr>
        <p:spPr>
          <a:xfrm>
            <a:off x="5520000" y="2853000"/>
            <a:ext cx="1152000" cy="11520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时间矩形">
            <a:extLst>
              <a:ext uri="{FF2B5EF4-FFF2-40B4-BE49-F238E27FC236}">
                <a16:creationId xmlns:a16="http://schemas.microsoft.com/office/drawing/2014/main" id="{C87EE753-2BE2-4BC0-B2E2-DB027EED09BB}"/>
              </a:ext>
            </a:extLst>
          </p:cNvPr>
          <p:cNvSpPr>
            <a:spLocks noChangeAspect="1"/>
          </p:cNvSpPr>
          <p:nvPr/>
        </p:nvSpPr>
        <p:spPr>
          <a:xfrm>
            <a:off x="1215507" y="7340414"/>
            <a:ext cx="360000" cy="360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时间矩形">
            <a:extLst>
              <a:ext uri="{FF2B5EF4-FFF2-40B4-BE49-F238E27FC236}">
                <a16:creationId xmlns:a16="http://schemas.microsoft.com/office/drawing/2014/main" id="{2C5FD330-27C0-441B-8000-D1B60B6EBADF}"/>
              </a:ext>
            </a:extLst>
          </p:cNvPr>
          <p:cNvSpPr>
            <a:spLocks noChangeAspect="1"/>
          </p:cNvSpPr>
          <p:nvPr/>
        </p:nvSpPr>
        <p:spPr>
          <a:xfrm>
            <a:off x="2951475" y="7340414"/>
            <a:ext cx="360000" cy="360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时间矩形">
            <a:extLst>
              <a:ext uri="{FF2B5EF4-FFF2-40B4-BE49-F238E27FC236}">
                <a16:creationId xmlns:a16="http://schemas.microsoft.com/office/drawing/2014/main" id="{C405D8AE-7BB8-45F5-9226-535155D62A6B}"/>
              </a:ext>
            </a:extLst>
          </p:cNvPr>
          <p:cNvSpPr>
            <a:spLocks noChangeAspect="1"/>
          </p:cNvSpPr>
          <p:nvPr/>
        </p:nvSpPr>
        <p:spPr>
          <a:xfrm>
            <a:off x="2083491" y="7340414"/>
            <a:ext cx="360000" cy="360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时间矩形">
            <a:extLst>
              <a:ext uri="{FF2B5EF4-FFF2-40B4-BE49-F238E27FC236}">
                <a16:creationId xmlns:a16="http://schemas.microsoft.com/office/drawing/2014/main" id="{8446B912-0472-44FE-8B34-AE7985241839}"/>
              </a:ext>
            </a:extLst>
          </p:cNvPr>
          <p:cNvSpPr>
            <a:spLocks noChangeAspect="1"/>
          </p:cNvSpPr>
          <p:nvPr/>
        </p:nvSpPr>
        <p:spPr>
          <a:xfrm>
            <a:off x="3819459" y="7340414"/>
            <a:ext cx="360000" cy="360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时间矩形">
            <a:extLst>
              <a:ext uri="{FF2B5EF4-FFF2-40B4-BE49-F238E27FC236}">
                <a16:creationId xmlns:a16="http://schemas.microsoft.com/office/drawing/2014/main" id="{8CC0D407-3643-4AF5-BDFF-1B29FE57ED2E}"/>
              </a:ext>
            </a:extLst>
          </p:cNvPr>
          <p:cNvSpPr>
            <a:spLocks noChangeAspect="1"/>
          </p:cNvSpPr>
          <p:nvPr/>
        </p:nvSpPr>
        <p:spPr>
          <a:xfrm>
            <a:off x="4687443" y="7340414"/>
            <a:ext cx="360000" cy="360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扩散圆1">
            <a:extLst>
              <a:ext uri="{FF2B5EF4-FFF2-40B4-BE49-F238E27FC236}">
                <a16:creationId xmlns:a16="http://schemas.microsoft.com/office/drawing/2014/main" id="{020E2D3F-AA09-4DB2-BCD3-69A23EA4F1DA}"/>
              </a:ext>
            </a:extLst>
          </p:cNvPr>
          <p:cNvSpPr>
            <a:spLocks noChangeAspect="1"/>
          </p:cNvSpPr>
          <p:nvPr/>
        </p:nvSpPr>
        <p:spPr>
          <a:xfrm>
            <a:off x="3216000" y="549000"/>
            <a:ext cx="5760000" cy="5760000"/>
          </a:xfrm>
          <a:prstGeom prst="ellipse">
            <a:avLst/>
          </a:prstGeom>
          <a:noFill/>
          <a:ln>
            <a:solidFill>
              <a:schemeClr val="bg2">
                <a:lumMod val="25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扩散圆2">
            <a:extLst>
              <a:ext uri="{FF2B5EF4-FFF2-40B4-BE49-F238E27FC236}">
                <a16:creationId xmlns:a16="http://schemas.microsoft.com/office/drawing/2014/main" id="{655942BD-B67C-4349-83B7-D8A98849051E}"/>
              </a:ext>
            </a:extLst>
          </p:cNvPr>
          <p:cNvSpPr>
            <a:spLocks noChangeAspect="1"/>
          </p:cNvSpPr>
          <p:nvPr/>
        </p:nvSpPr>
        <p:spPr>
          <a:xfrm>
            <a:off x="3486000" y="819000"/>
            <a:ext cx="5220000" cy="5220000"/>
          </a:xfrm>
          <a:prstGeom prst="ellipse">
            <a:avLst/>
          </a:prstGeom>
          <a:noFill/>
          <a:ln>
            <a:solidFill>
              <a:schemeClr val="bg2">
                <a:lumMod val="25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扩散圆3">
            <a:extLst>
              <a:ext uri="{FF2B5EF4-FFF2-40B4-BE49-F238E27FC236}">
                <a16:creationId xmlns:a16="http://schemas.microsoft.com/office/drawing/2014/main" id="{6A74D07D-E837-4A11-B719-2B85DC385926}"/>
              </a:ext>
            </a:extLst>
          </p:cNvPr>
          <p:cNvSpPr>
            <a:spLocks noChangeAspect="1"/>
          </p:cNvSpPr>
          <p:nvPr/>
        </p:nvSpPr>
        <p:spPr>
          <a:xfrm>
            <a:off x="3756000" y="1089000"/>
            <a:ext cx="4680000" cy="4680000"/>
          </a:xfrm>
          <a:prstGeom prst="ellipse">
            <a:avLst/>
          </a:prstGeom>
          <a:noFill/>
          <a:ln>
            <a:solidFill>
              <a:schemeClr val="bg2">
                <a:lumMod val="25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扩散圆4">
            <a:extLst>
              <a:ext uri="{FF2B5EF4-FFF2-40B4-BE49-F238E27FC236}">
                <a16:creationId xmlns:a16="http://schemas.microsoft.com/office/drawing/2014/main" id="{543D7391-D2AB-47BE-9F06-BDC13F312A40}"/>
              </a:ext>
            </a:extLst>
          </p:cNvPr>
          <p:cNvSpPr>
            <a:spLocks noChangeAspect="1"/>
          </p:cNvSpPr>
          <p:nvPr/>
        </p:nvSpPr>
        <p:spPr>
          <a:xfrm>
            <a:off x="4026000" y="1359000"/>
            <a:ext cx="4140000" cy="4140000"/>
          </a:xfrm>
          <a:prstGeom prst="ellipse">
            <a:avLst/>
          </a:prstGeom>
          <a:noFill/>
          <a:ln>
            <a:solidFill>
              <a:schemeClr val="bg2">
                <a:lumMod val="25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扩散圆5">
            <a:extLst>
              <a:ext uri="{FF2B5EF4-FFF2-40B4-BE49-F238E27FC236}">
                <a16:creationId xmlns:a16="http://schemas.microsoft.com/office/drawing/2014/main" id="{17DF0D96-CDA8-4FA0-A09C-08C8D2468148}"/>
              </a:ext>
            </a:extLst>
          </p:cNvPr>
          <p:cNvSpPr>
            <a:spLocks noChangeAspect="1"/>
          </p:cNvSpPr>
          <p:nvPr/>
        </p:nvSpPr>
        <p:spPr>
          <a:xfrm>
            <a:off x="4296000" y="1629000"/>
            <a:ext cx="3600000" cy="3600000"/>
          </a:xfrm>
          <a:prstGeom prst="ellipse">
            <a:avLst/>
          </a:prstGeom>
          <a:noFill/>
          <a:ln>
            <a:solidFill>
              <a:schemeClr val="bg2">
                <a:lumMod val="25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流星划过音效">
            <a:hlinkClick r:id="" action="ppaction://media"/>
            <a:extLst>
              <a:ext uri="{FF2B5EF4-FFF2-40B4-BE49-F238E27FC236}">
                <a16:creationId xmlns:a16="http://schemas.microsoft.com/office/drawing/2014/main" id="{6332EFCF-5DF3-459A-AEE6-1A0274030E8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1">
                  <p14:trim st="600" end="10688"/>
                  <p14:fade in="1000"/>
                </p14:media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8763497" y="-891626"/>
            <a:ext cx="540000" cy="540000"/>
          </a:xfrm>
          <a:prstGeom prst="rect">
            <a:avLst/>
          </a:prstGeom>
        </p:spPr>
      </p:pic>
      <p:grpSp>
        <p:nvGrpSpPr>
          <p:cNvPr id="12" name="辐射影响">
            <a:extLst>
              <a:ext uri="{FF2B5EF4-FFF2-40B4-BE49-F238E27FC236}">
                <a16:creationId xmlns:a16="http://schemas.microsoft.com/office/drawing/2014/main" id="{7A042D66-1B30-4BD3-ABB0-1930170E3206}"/>
              </a:ext>
            </a:extLst>
          </p:cNvPr>
          <p:cNvGrpSpPr/>
          <p:nvPr/>
        </p:nvGrpSpPr>
        <p:grpSpPr>
          <a:xfrm>
            <a:off x="5248278" y="6121768"/>
            <a:ext cx="1752600" cy="554441"/>
            <a:chOff x="5248278" y="6121768"/>
            <a:chExt cx="1752600" cy="554441"/>
          </a:xfrm>
        </p:grpSpPr>
        <p:sp>
          <p:nvSpPr>
            <p:cNvPr id="1031" name="辐射影响">
              <a:extLst>
                <a:ext uri="{FF2B5EF4-FFF2-40B4-BE49-F238E27FC236}">
                  <a16:creationId xmlns:a16="http://schemas.microsoft.com/office/drawing/2014/main" id="{064F98F9-3D68-4300-8891-395E89E7E2B2}"/>
                </a:ext>
              </a:extLst>
            </p:cNvPr>
            <p:cNvSpPr txBox="1"/>
            <p:nvPr/>
          </p:nvSpPr>
          <p:spPr>
            <a:xfrm>
              <a:off x="5248278" y="6121768"/>
              <a:ext cx="1752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辐射影响</a:t>
              </a:r>
            </a:p>
          </p:txBody>
        </p:sp>
        <p:sp>
          <p:nvSpPr>
            <p:cNvPr id="1032" name="文本框 1031">
              <a:extLst>
                <a:ext uri="{FF2B5EF4-FFF2-40B4-BE49-F238E27FC236}">
                  <a16:creationId xmlns:a16="http://schemas.microsoft.com/office/drawing/2014/main" id="{E53A2671-C78F-4BFD-8F10-EE1E8C8BB4D9}"/>
                </a:ext>
              </a:extLst>
            </p:cNvPr>
            <p:cNvSpPr txBox="1"/>
            <p:nvPr/>
          </p:nvSpPr>
          <p:spPr>
            <a:xfrm>
              <a:off x="5288624" y="6422293"/>
              <a:ext cx="160522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Radiating Influence</a:t>
              </a:r>
              <a:endParaRPr lang="zh-CN" altLang="en-US" sz="105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创造">
            <a:extLst>
              <a:ext uri="{FF2B5EF4-FFF2-40B4-BE49-F238E27FC236}">
                <a16:creationId xmlns:a16="http://schemas.microsoft.com/office/drawing/2014/main" id="{2A6C71D4-9CF0-4D5C-9BD0-FFA7FA4F27EC}"/>
              </a:ext>
            </a:extLst>
          </p:cNvPr>
          <p:cNvGrpSpPr/>
          <p:nvPr/>
        </p:nvGrpSpPr>
        <p:grpSpPr>
          <a:xfrm>
            <a:off x="5253041" y="3134219"/>
            <a:ext cx="1752600" cy="554441"/>
            <a:chOff x="5253041" y="3134219"/>
            <a:chExt cx="1752600" cy="554441"/>
          </a:xfrm>
        </p:grpSpPr>
        <p:sp>
          <p:nvSpPr>
            <p:cNvPr id="1033" name="创造">
              <a:extLst>
                <a:ext uri="{FF2B5EF4-FFF2-40B4-BE49-F238E27FC236}">
                  <a16:creationId xmlns:a16="http://schemas.microsoft.com/office/drawing/2014/main" id="{5AE2C59B-8001-4C6B-9E05-E76FB6EA0147}"/>
                </a:ext>
              </a:extLst>
            </p:cNvPr>
            <p:cNvSpPr txBox="1"/>
            <p:nvPr/>
          </p:nvSpPr>
          <p:spPr>
            <a:xfrm>
              <a:off x="5253041" y="3134219"/>
              <a:ext cx="1752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创造</a:t>
              </a:r>
            </a:p>
          </p:txBody>
        </p:sp>
        <p:sp>
          <p:nvSpPr>
            <p:cNvPr id="1048" name="文本框 1047">
              <a:extLst>
                <a:ext uri="{FF2B5EF4-FFF2-40B4-BE49-F238E27FC236}">
                  <a16:creationId xmlns:a16="http://schemas.microsoft.com/office/drawing/2014/main" id="{BB2B647A-E3E1-4B5E-B1A6-1B4D69A4F830}"/>
                </a:ext>
              </a:extLst>
            </p:cNvPr>
            <p:cNvSpPr txBox="1"/>
            <p:nvPr/>
          </p:nvSpPr>
          <p:spPr>
            <a:xfrm>
              <a:off x="5394099" y="3434744"/>
              <a:ext cx="140380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Creating</a:t>
              </a:r>
            </a:p>
          </p:txBody>
        </p:sp>
      </p:grpSp>
      <p:grpSp>
        <p:nvGrpSpPr>
          <p:cNvPr id="1049" name="多元化">
            <a:extLst>
              <a:ext uri="{FF2B5EF4-FFF2-40B4-BE49-F238E27FC236}">
                <a16:creationId xmlns:a16="http://schemas.microsoft.com/office/drawing/2014/main" id="{47DE40F8-E080-4AC1-89DD-83693A45FA92}"/>
              </a:ext>
            </a:extLst>
          </p:cNvPr>
          <p:cNvGrpSpPr/>
          <p:nvPr/>
        </p:nvGrpSpPr>
        <p:grpSpPr>
          <a:xfrm>
            <a:off x="5219700" y="6121768"/>
            <a:ext cx="1752600" cy="554441"/>
            <a:chOff x="5248278" y="6121768"/>
            <a:chExt cx="1752600" cy="554441"/>
          </a:xfrm>
        </p:grpSpPr>
        <p:sp>
          <p:nvSpPr>
            <p:cNvPr id="1050" name="文本框">
              <a:extLst>
                <a:ext uri="{FF2B5EF4-FFF2-40B4-BE49-F238E27FC236}">
                  <a16:creationId xmlns:a16="http://schemas.microsoft.com/office/drawing/2014/main" id="{DFDD6D20-4A32-472A-99A8-8EFB85CB31F0}"/>
                </a:ext>
              </a:extLst>
            </p:cNvPr>
            <p:cNvSpPr txBox="1"/>
            <p:nvPr/>
          </p:nvSpPr>
          <p:spPr>
            <a:xfrm>
              <a:off x="5248278" y="6121768"/>
              <a:ext cx="1752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多元化</a:t>
              </a:r>
            </a:p>
          </p:txBody>
        </p:sp>
        <p:sp>
          <p:nvSpPr>
            <p:cNvPr id="1051" name="文本框 1050">
              <a:extLst>
                <a:ext uri="{FF2B5EF4-FFF2-40B4-BE49-F238E27FC236}">
                  <a16:creationId xmlns:a16="http://schemas.microsoft.com/office/drawing/2014/main" id="{4892413D-E012-4A59-BF14-FF73F781D7F0}"/>
                </a:ext>
              </a:extLst>
            </p:cNvPr>
            <p:cNvSpPr txBox="1"/>
            <p:nvPr/>
          </p:nvSpPr>
          <p:spPr>
            <a:xfrm>
              <a:off x="5389336" y="6422293"/>
              <a:ext cx="140380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Diversification</a:t>
              </a:r>
              <a:endParaRPr lang="zh-CN" altLang="en-US" sz="105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52" name="锐普意味着">
            <a:extLst>
              <a:ext uri="{FF2B5EF4-FFF2-40B4-BE49-F238E27FC236}">
                <a16:creationId xmlns:a16="http://schemas.microsoft.com/office/drawing/2014/main" id="{DD117916-B2DB-4160-83A3-0E1FAA3A7F28}"/>
              </a:ext>
            </a:extLst>
          </p:cNvPr>
          <p:cNvGrpSpPr/>
          <p:nvPr/>
        </p:nvGrpSpPr>
        <p:grpSpPr>
          <a:xfrm>
            <a:off x="4915335" y="6121768"/>
            <a:ext cx="2361330" cy="646331"/>
            <a:chOff x="5248278" y="6121768"/>
            <a:chExt cx="1752600" cy="646331"/>
          </a:xfrm>
        </p:grpSpPr>
        <p:sp>
          <p:nvSpPr>
            <p:cNvPr id="1053" name="文本框">
              <a:extLst>
                <a:ext uri="{FF2B5EF4-FFF2-40B4-BE49-F238E27FC236}">
                  <a16:creationId xmlns:a16="http://schemas.microsoft.com/office/drawing/2014/main" id="{412F1769-A18F-4982-AE9A-9C7BB82F3341}"/>
                </a:ext>
              </a:extLst>
            </p:cNvPr>
            <p:cNvSpPr txBox="1"/>
            <p:nvPr/>
          </p:nvSpPr>
          <p:spPr>
            <a:xfrm>
              <a:off x="5248278" y="6121768"/>
              <a:ext cx="1752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锐普即意味着</a:t>
              </a:r>
            </a:p>
          </p:txBody>
        </p:sp>
        <p:sp>
          <p:nvSpPr>
            <p:cNvPr id="1054" name="文本框 1053">
              <a:extLst>
                <a:ext uri="{FF2B5EF4-FFF2-40B4-BE49-F238E27FC236}">
                  <a16:creationId xmlns:a16="http://schemas.microsoft.com/office/drawing/2014/main" id="{A9AB8BCF-C5D7-4BE9-AAFA-7AD9A94F43B4}"/>
                </a:ext>
              </a:extLst>
            </p:cNvPr>
            <p:cNvSpPr txBox="1"/>
            <p:nvPr/>
          </p:nvSpPr>
          <p:spPr>
            <a:xfrm>
              <a:off x="5389336" y="6422293"/>
              <a:ext cx="140380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 err="1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Rapidesign</a:t>
              </a:r>
              <a:r>
                <a:rPr lang="en-US" altLang="zh-CN" sz="105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just means</a:t>
              </a:r>
              <a:endParaRPr lang="zh-CN" altLang="en-US" sz="105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55" name="敏锐">
            <a:extLst>
              <a:ext uri="{FF2B5EF4-FFF2-40B4-BE49-F238E27FC236}">
                <a16:creationId xmlns:a16="http://schemas.microsoft.com/office/drawing/2014/main" id="{7A7975FC-99AC-4DDC-BC8A-768B973D0D12}"/>
              </a:ext>
            </a:extLst>
          </p:cNvPr>
          <p:cNvGrpSpPr/>
          <p:nvPr/>
        </p:nvGrpSpPr>
        <p:grpSpPr>
          <a:xfrm>
            <a:off x="4915335" y="6121768"/>
            <a:ext cx="2361330" cy="554441"/>
            <a:chOff x="5248278" y="6121768"/>
            <a:chExt cx="1752600" cy="554441"/>
          </a:xfrm>
        </p:grpSpPr>
        <p:sp>
          <p:nvSpPr>
            <p:cNvPr id="1056" name="文本框">
              <a:extLst>
                <a:ext uri="{FF2B5EF4-FFF2-40B4-BE49-F238E27FC236}">
                  <a16:creationId xmlns:a16="http://schemas.microsoft.com/office/drawing/2014/main" id="{4973AD18-F7FF-40D4-A9DF-541698234F9A}"/>
                </a:ext>
              </a:extLst>
            </p:cNvPr>
            <p:cNvSpPr txBox="1"/>
            <p:nvPr/>
          </p:nvSpPr>
          <p:spPr>
            <a:xfrm>
              <a:off x="5248278" y="6121768"/>
              <a:ext cx="1752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敏锐</a:t>
              </a:r>
            </a:p>
          </p:txBody>
        </p:sp>
        <p:sp>
          <p:nvSpPr>
            <p:cNvPr id="1057" name="文本框 1056">
              <a:extLst>
                <a:ext uri="{FF2B5EF4-FFF2-40B4-BE49-F238E27FC236}">
                  <a16:creationId xmlns:a16="http://schemas.microsoft.com/office/drawing/2014/main" id="{24495676-AC55-424F-8CED-7D7DFE53835A}"/>
                </a:ext>
              </a:extLst>
            </p:cNvPr>
            <p:cNvSpPr txBox="1"/>
            <p:nvPr/>
          </p:nvSpPr>
          <p:spPr>
            <a:xfrm>
              <a:off x="5389336" y="6422293"/>
              <a:ext cx="140380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Acumen</a:t>
              </a:r>
              <a:endParaRPr lang="zh-CN" altLang="en-US" sz="105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546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mediacall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" presetID="1" presetClass="mediacall" presetSubtype="0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" dur="1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1" presetID="1" presetClass="mediacall" presetSubtype="0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0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9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decel="10000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2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0" presetClass="exit" presetSubtype="0" fill="hold" grpId="3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2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6" presetClass="emph" presetSubtype="0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animScale>
                                          <p:cBhvr>
                                            <p:cTn id="38" dur="1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decel="100000" fill="hold" grpId="1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2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10" presetClass="exit" presetSubtype="0" fill="hold" grpId="3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0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37" presetClass="emph" presetSubtype="1024" decel="625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Rot by="27000000">
                                          <p:cBhvr>
                                            <p:cTn id="50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3d.view.rotation.x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1" presetClass="mediacall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2" dur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3" presetID="37" presetClass="emph" presetSubtype="128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Rot by="27000000">
                                          <p:cBhvr>
                                            <p:cTn id="54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3d.view.rotation.y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decel="10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8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60000" y="6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decel="100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7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500"/>
                                            <p:tgtEl>
                                              <p:spTgt spid="10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70" dur="7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1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1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decel="100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7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8" presetClass="emph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81" dur="7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2" presetID="10" presetClass="exit" presetSubtype="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5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15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5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8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15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2" dur="500"/>
                                            <p:tgtEl>
                                              <p:spTgt spid="15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xit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4" dur="500"/>
                                            <p:tgtEl>
                                              <p:spTgt spid="10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1" presetClass="mediacall" presetSubtype="0" fill="hold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7" dur="1" fill="hold"/>
                                            <p:tgtEl>
                                              <p:spTgt spid="15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0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42" presetClass="path" presetSubtype="0" accel="100000" fill="hold" grpId="1" nodeType="withEffect" p14:presetBounceEnd="87500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4.58333E-6 1.85185E-6 L -0.01445 -0.02593 " pathEditMode="relative" rAng="0" ptsTypes="AA" p14:bounceEnd="87500">
                                          <p:cBhvr>
                                            <p:cTn id="112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29" y="-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accel="100000" fill="hold" grpId="1" nodeType="withEffect" p14:presetBounceEnd="87500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4.58333E-6 1.85185E-6 L 0.01458 -0.0257 " pathEditMode="relative" rAng="0" ptsTypes="AA" p14:bounceEnd="87500">
                                          <p:cBhvr>
                                            <p:cTn id="114" dur="400" fill="hold"/>
                                            <p:tgtEl>
                                              <p:spTgt spid="15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9" y="-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42" presetClass="path" presetSubtype="0" accel="100000" fill="hold" grpId="1" nodeType="withEffect" p14:presetBounceEnd="87500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4.58333E-6 -1.85185E-6 L -0.01445 0.02593 " pathEditMode="relative" rAng="0" ptsTypes="AA" p14:bounceEnd="87500">
                                          <p:cBhvr>
                                            <p:cTn id="116" dur="400" fill="hold"/>
                                            <p:tgtEl>
                                              <p:spTgt spid="15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29" y="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7" presetID="42" presetClass="path" presetSubtype="0" accel="100000" fill="hold" grpId="1" nodeType="withEffect" p14:presetBounceEnd="87500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4.58333E-6 -1.85185E-6 L 0.01458 0.02593 " pathEditMode="relative" rAng="0" ptsTypes="AA" p14:bounceEnd="87500">
                                          <p:cBhvr>
                                            <p:cTn id="118" dur="400" fill="hold"/>
                                            <p:tgtEl>
                                              <p:spTgt spid="15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9" y="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1" presetClass="exit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1" presetClass="exit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1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16" presetClass="exit" presetSubtype="42" fill="hold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Effect transition="out" filter="barn(outHorizontal)">
                                          <p:cBhvr>
                                            <p:cTn id="126" dur="200"/>
                                            <p:tgtEl>
                                              <p:spTgt spid="15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6" presetClass="exit" presetSubtype="37" fill="hold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Effect transition="out" filter="barn(outVertical)">
                                          <p:cBhvr>
                                            <p:cTn id="131" dur="200"/>
                                            <p:tgtEl>
                                              <p:spTgt spid="15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0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15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0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1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10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500"/>
                                            <p:tgtEl>
                                              <p:spTgt spid="15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10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15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9" dur="500"/>
                                            <p:tgtEl>
                                              <p:spTgt spid="15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2" dur="500"/>
                                            <p:tgtEl>
                                              <p:spTgt spid="15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5" dur="500"/>
                                            <p:tgtEl>
                                              <p:spTgt spid="15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37" presetClass="emph" presetSubtype="1024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8" dur="2250" fill="hold"/>
                                            <p:tgtEl>
                                              <p:spTgt spid="1596"/>
                                            </p:tgtEl>
                                            <p:attrNameLst>
                                              <p:attrName>3d.view.rotation.x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9" presetID="37" presetClass="emph" presetSubtype="128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0" dur="2250" fill="hold"/>
                                            <p:tgtEl>
                                              <p:spTgt spid="1596"/>
                                            </p:tgtEl>
                                            <p:attrNameLst>
                                              <p:attrName>3d.view.rotation.y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1" presetID="37" presetClass="emph" presetSubtype="1024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2" dur="2250" fill="hold"/>
                                            <p:tgtEl>
                                              <p:spTgt spid="1594"/>
                                            </p:tgtEl>
                                            <p:attrNameLst>
                                              <p:attrName>3d.view.rotation.x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3" presetID="37" presetClass="emph" presetSubtype="128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4" dur="2250" fill="hold"/>
                                            <p:tgtEl>
                                              <p:spTgt spid="1594"/>
                                            </p:tgtEl>
                                            <p:attrNameLst>
                                              <p:attrName>3d.view.rotation.y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5" presetID="37" presetClass="emph" presetSubtype="1024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6" dur="2250" fill="hold"/>
                                            <p:tgtEl>
                                              <p:spTgt spid="1595"/>
                                            </p:tgtEl>
                                            <p:attrNameLst>
                                              <p:attrName>3d.view.rotation.x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7" presetID="37" presetClass="emph" presetSubtype="128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8" dur="2250" fill="hold"/>
                                            <p:tgtEl>
                                              <p:spTgt spid="1595"/>
                                            </p:tgtEl>
                                            <p:attrNameLst>
                                              <p:attrName>3d.view.rotation.y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9" presetID="37" presetClass="emph" presetSubtype="1024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0" dur="2250" fill="hold"/>
                                            <p:tgtEl>
                                              <p:spTgt spid="1597"/>
                                            </p:tgtEl>
                                            <p:attrNameLst>
                                              <p:attrName>3d.view.rotation.x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1" presetID="37" presetClass="emph" presetSubtype="128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2" dur="2250" fill="hold"/>
                                            <p:tgtEl>
                                              <p:spTgt spid="1597"/>
                                            </p:tgtEl>
                                            <p:attrNameLst>
                                              <p:attrName>3d.view.rotation.y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3" presetID="10" presetClass="exit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4" dur="500"/>
                                            <p:tgtEl>
                                              <p:spTgt spid="10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6" presetID="1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42" presetClass="path" presetSubtype="0" decel="10000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Motion origin="layout" path="M 1.04167E-6 7.40741E-7 L 0.0043 -0.0081 " pathEditMode="relative" rAng="0" ptsTypes="AA">
                                          <p:cBhvr>
                                            <p:cTn id="179" dur="250" fill="hold"/>
                                            <p:tgtEl>
                                              <p:spTgt spid="15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8" y="-4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0" presetID="42" presetClass="path" presetSubtype="0" decel="10000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Motion origin="layout" path="M -8.33333E-7 7.40741E-7 L -0.00417 -0.0081 " pathEditMode="relative" rAng="0" ptsTypes="AA">
                                          <p:cBhvr>
                                            <p:cTn id="181" dur="250" fill="hold"/>
                                            <p:tgtEl>
                                              <p:spTgt spid="15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8" y="-4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2" presetID="42" presetClass="path" presetSubtype="0" decel="10000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Motion origin="layout" path="M -8.33333E-7 7.40741E-7 L -0.00417 0.00764 " pathEditMode="relative" rAng="0" ptsTypes="AA">
                                          <p:cBhvr>
                                            <p:cTn id="183" dur="250" fill="hold"/>
                                            <p:tgtEl>
                                              <p:spTgt spid="15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8" y="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4" presetID="42" presetClass="path" presetSubtype="0" decel="10000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Motion origin="layout" path="M 1.04167E-6 7.40741E-7 L 0.0043 0.00764 " pathEditMode="relative" rAng="0" ptsTypes="AA">
                                          <p:cBhvr>
                                            <p:cTn id="185" dur="250" fill="hold"/>
                                            <p:tgtEl>
                                              <p:spTgt spid="15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8" y="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6" presetID="42" presetClass="path" presetSubtype="0" decel="10000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1.04167E-6 7.40741E-7 L -0.03685 0.06574 " pathEditMode="relative" rAng="0" ptsTypes="AA">
                                          <p:cBhvr>
                                            <p:cTn id="187" dur="250" fill="hold"/>
                                            <p:tgtEl>
                                              <p:spTgt spid="15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9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8" presetID="42" presetClass="path" presetSubtype="0" decel="10000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-8.33333E-7 7.40741E-7 L 0.03698 0.06574 " pathEditMode="relative" rAng="0" ptsTypes="AA">
                                          <p:cBhvr>
                                            <p:cTn id="189" dur="250" fill="hold"/>
                                            <p:tgtEl>
                                              <p:spTgt spid="15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49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0" presetID="42" presetClass="path" presetSubtype="0" decel="10000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-8.33333E-7 7.40741E-7 L 0.03698 -0.06551 " pathEditMode="relative" rAng="0" ptsTypes="AA">
                                          <p:cBhvr>
                                            <p:cTn id="191" dur="250" fill="hold"/>
                                            <p:tgtEl>
                                              <p:spTgt spid="15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49" y="-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2" presetID="42" presetClass="path" presetSubtype="0" decel="10000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1.04167E-6 7.40741E-7 L -0.03685 -0.06551 " pathEditMode="relative" rAng="0" ptsTypes="AA">
                                          <p:cBhvr>
                                            <p:cTn id="193" dur="250" fill="hold"/>
                                            <p:tgtEl>
                                              <p:spTgt spid="15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9" y="-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4" presetID="1" presetClass="mediacall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95" dur="626" fill="hold"/>
                                            <p:tgtEl>
                                              <p:spTgt spid="105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96" presetID="6" presetClass="emph" presetSubtype="0" decel="10000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Scale>
                                          <p:cBhvr>
                                            <p:cTn id="197" dur="250" fill="hold"/>
                                            <p:tgtEl>
                                              <p:spTgt spid="1594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8" presetID="6" presetClass="emph" presetSubtype="0" decel="10000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Scale>
                                          <p:cBhvr>
                                            <p:cTn id="199" dur="250" fill="hold"/>
                                            <p:tgtEl>
                                              <p:spTgt spid="1595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0" presetID="6" presetClass="emph" presetSubtype="0" decel="10000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Scale>
                                          <p:cBhvr>
                                            <p:cTn id="201" dur="250" fill="hold"/>
                                            <p:tgtEl>
                                              <p:spTgt spid="1597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2" presetID="6" presetClass="emph" presetSubtype="0" decel="10000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Scale>
                                          <p:cBhvr>
                                            <p:cTn id="203" dur="250" fill="hold"/>
                                            <p:tgtEl>
                                              <p:spTgt spid="1596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4" presetID="1" presetClass="mediacall" presetSubtype="0" fill="hold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05" dur="1593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06" presetID="53" presetClass="entr" presetSubtype="528" fill="hold" grpId="0" nodeType="withEffect">
                                      <p:stCondLst>
                                        <p:cond delay="79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8" dur="200" fill="hold"/>
                                            <p:tgtEl>
                                              <p:spTgt spid="14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200" fill="hold"/>
                                            <p:tgtEl>
                                              <p:spTgt spid="14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0" dur="200"/>
                                            <p:tgtEl>
                                              <p:spTgt spid="14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1" dur="200" fill="hold"/>
                                            <p:tgtEl>
                                              <p:spTgt spid="14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2" dur="200" fill="hold"/>
                                            <p:tgtEl>
                                              <p:spTgt spid="14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3" presetID="6" presetClass="emph" presetSubtype="0" autoRev="1" fill="hold" grpId="1" nodeType="withEffect">
                                      <p:stCondLst>
                                        <p:cond delay="81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14" dur="100" fill="hold"/>
                                            <p:tgtEl>
                                              <p:spTgt spid="1496"/>
                                            </p:tgtEl>
                                          </p:cBhvr>
                                          <p:by x="125000" y="1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5" presetID="6" presetClass="emph" presetSubtype="0" autoRev="1" fill="hold" grpId="2" nodeType="withEffect">
                                      <p:stCondLst>
                                        <p:cond delay="83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16" dur="100" fill="hold"/>
                                            <p:tgtEl>
                                              <p:spTgt spid="149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7" presetID="6" presetClass="emph" presetSubtype="0" autoRev="1" fill="hold" grpId="5" nodeType="withEffect">
                                      <p:stCondLst>
                                        <p:cond delay="8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18" dur="100" fill="hold"/>
                                            <p:tgtEl>
                                              <p:spTgt spid="1496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9" presetID="6" presetClass="emph" presetSubtype="0" autoRev="1" fill="hold" grpId="6" nodeType="withEffect">
                                      <p:stCondLst>
                                        <p:cond delay="87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20" dur="100" fill="hold"/>
                                            <p:tgtEl>
                                              <p:spTgt spid="14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1" presetID="6" presetClass="emph" presetSubtype="0" autoRev="1" fill="hold" grpId="8" nodeType="withEffect">
                                      <p:stCondLst>
                                        <p:cond delay="89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22" dur="100" fill="hold"/>
                                            <p:tgtEl>
                                              <p:spTgt spid="149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3" presetID="6" presetClass="emph" presetSubtype="0" decel="100000" fill="hold" grpId="4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Scale>
                                          <p:cBhvr>
                                            <p:cTn id="224" dur="2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5" presetID="6" presetClass="emph" presetSubtype="0" decel="100000" fill="hold" grpId="4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Scale>
                                          <p:cBhvr>
                                            <p:cTn id="226" dur="2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7" presetID="6" presetClass="emph" presetSubtype="0" decel="100000" fill="hold" grpId="5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Scale>
                                          <p:cBhvr>
                                            <p:cTn id="228" dur="5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9" presetID="6" presetClass="emph" presetSubtype="0" decel="100000" fill="hold" grpId="5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Scale>
                                          <p:cBhvr>
                                            <p:cTn id="230" dur="5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1" presetID="53" presetClass="entr" presetSubtype="16" fill="hold" grpId="0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6" presetID="53" presetClass="entr" presetSubtype="528" fill="hold" nodeType="withEffect">
                                      <p:stCondLst>
                                        <p:cond delay="8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8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0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1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2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3" presetID="6" presetClass="emph" presetSubtype="0" autoRev="1" fill="hold" nodeType="withEffect">
                                      <p:stCondLst>
                                        <p:cond delay="87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44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5" presetID="6" presetClass="emph" presetSubtype="0" autoRev="1" fill="hold" nodeType="withEffect">
                                      <p:stCondLst>
                                        <p:cond delay="89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46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7" presetID="1" presetClass="emph" presetSubtype="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248" dur="10" fill="hold"/>
                                            <p:tgtEl>
                                              <p:spTgt spid="1496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FFFFFF"/>
                                          </p:to>
                                        </p:animClr>
                                        <p:set>
                                          <p:cBhvr>
                                            <p:cTn id="249" dur="10" fill="hold"/>
                                            <p:tgtEl>
                                              <p:spTgt spid="1496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250" dur="10" fill="hold"/>
                                            <p:tgtEl>
                                              <p:spTgt spid="1496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1" presetClass="mediacall" presetSubtype="0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52" dur="705" fill="hold"/>
                                            <p:tgtEl>
                                              <p:spTgt spid="105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53" presetID="53" presetClass="entr" presetSubtype="528" fill="hold" grpId="0" nodeType="withEffect">
                                      <p:stCondLst>
                                        <p:cond delay="8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5" dur="2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2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7" dur="2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8" dur="2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2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0" presetID="6" presetClass="emph" presetSubtype="0" autoRev="1" fill="hold" grpId="1" nodeType="withEffect">
                                      <p:stCondLst>
                                        <p:cond delay="87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61" dur="1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2" presetID="6" presetClass="emph" presetSubtype="0" autoRev="1" fill="hold" grpId="2" nodeType="withEffect">
                                      <p:stCondLst>
                                        <p:cond delay="89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63" dur="1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4" presetID="6" presetClass="emph" presetSubtype="0" accel="50400" decel="49600" autoRev="1" fill="hold" grpId="3" nodeType="withEffect">
                                      <p:stCondLst>
                                        <p:cond delay="91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65" dur="1900" fill="hold"/>
                                            <p:tgtEl>
                                              <p:spTgt spid="1496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6" presetID="6" presetClass="emph" presetSubtype="0" accel="50400" decel="49600" autoRev="1" fill="hold" nodeType="withEffect">
                                      <p:stCondLst>
                                        <p:cond delay="91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67" dur="19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8" presetID="6" presetClass="emph" presetSubtype="0" accel="50400" decel="49600" autoRev="1" fill="hold" grpId="3" nodeType="withEffect">
                                      <p:stCondLst>
                                        <p:cond delay="91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69" dur="19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0" presetID="0" presetClass="entr" presetSubtype="0" restart="never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3008"/>
                                      </p:iterate>
                                      <p:childTnLst>
                                        <p:set>
                                          <p:cBhvr>
                                            <p:cTn id="271" dur="1" restart="never" fill="hold">
                                              <p:stCondLst>
                                                <p:cond delay="175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272" dur="1" restart="never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rand(360)"/>
                                              </p:val>
                                            </p:tav>
                                          </p:tavLst>
                                        </p:anim>
                                        <p:anim from="0" to="" calcmode="lin" valueType="num">
                                          <p:cBhvr additive="base" accumulate="none">
                                            <p:cTn id="273" dur="1" repeatDur="0" restart="never" fill="hold">
                                              <p:stCondLst>
                                                <p:cond delay="18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r+ppt_w/#ppt_w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r+ppt_w/#ppt_w-90"/>
                                              </p:val>
                                            </p:tav>
                                          </p:tavLst>
                                        </p:anim>
                                        <p:anim from="0" to="" calcmode="lin" valueType="num">
                                          <p:cBhvr additive="base" accumulate="none">
                                            <p:cTn id="274" dur="1745" repeatDur="0" restart="never" fill="hold">
                                              <p:stCondLst>
                                                <p:cond delay="5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(1.5*cos(rad(ppt_w/#ppt_w)))"/>
                                              </p:val>
                                            </p:tav>
                                          </p:tavLst>
                                        </p:anim>
                                        <p:anim from="0" to="" calcmode="lin" valueType="num">
                                          <p:cBhvr additive="base" accumulate="none">
                                            <p:cTn id="275" dur="1745" repeatDur="0" restart="never" fill="hold">
                                              <p:stCondLst>
                                                <p:cond delay="5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(1.5*sin(rad(ppt_w/#ppt_w)))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 additive="base" accumulate="none">
                                            <p:cTn id="276" dur="1745" repeatDur="0" restart="never" fill="hold">
                                              <p:stCondLst>
                                                <p:cond delay="5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from="0" to="" calcmode="lin" valueType="num">
                                          <p:cBhvr additive="base" accumulate="none">
                                            <p:cTn id="277" dur="1662" repeatDur="0" restart="never" fill="hold">
                                              <p:stCondLst>
                                                <p:cond delay="88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 additive="base" accumulate="none">
                                            <p:cTn id="278" dur="1" repeatDur="0" restart="never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Rot by="21600000">
                                          <p:cBhvr>
                                            <p:cTn id="279" dur="1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 from="0" to="" calcmode="lin" valueType="num">
                                          <p:cBhvr additive="base" accumulate="none">
                                            <p:cTn id="280" dur="1662" repeatDur="0" restart="never" fill="hold">
                                              <p:stCondLst>
                                                <p:cond delay="88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1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1" presetID="0" presetClass="entr" presetSubtype="0" restart="never" fill="hold" grpId="0" nodeType="withEffect">
                                      <p:stCondLst>
                                        <p:cond delay="3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82" dur="1" restart="never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283" dur="1" restart="never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rand(360)"/>
                                              </p:val>
                                            </p:tav>
                                          </p:tavLst>
                                        </p:anim>
                                        <p:anim from="0" to="" calcmode="lin" valueType="num">
                                          <p:cBhvr additive="base" accumulate="none">
                                            <p:cTn id="284" dur="1" repeatDur="0" restart="never" fill="hold">
                                              <p:stCondLst>
                                                <p:cond delay="16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r+ppt_w/#ppt_w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r+ppt_w/#ppt_w-90"/>
                                              </p:val>
                                            </p:tav>
                                          </p:tavLst>
                                        </p:anim>
                                        <p:anim from="0" to="" calcmode="lin" valueType="num">
                                          <p:cBhvr additive="base" accumulate="none">
                                            <p:cTn id="285" dur="1595" repeatDur="0" restart="never" fill="hold">
                                              <p:stCondLst>
                                                <p:cond delay="5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(1.5*cos(rad(ppt_w/#ppt_w)))"/>
                                              </p:val>
                                            </p:tav>
                                          </p:tavLst>
                                        </p:anim>
                                        <p:anim from="0" to="" calcmode="lin" valueType="num">
                                          <p:cBhvr additive="base" accumulate="none">
                                            <p:cTn id="286" dur="1595" repeatDur="0" restart="never" fill="hold">
                                              <p:stCondLst>
                                                <p:cond delay="5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(1.5*sin(rad(ppt_w/#ppt_w)))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 additive="base" accumulate="none">
                                            <p:cTn id="287" dur="1595" repeatDur="0" restart="never" fill="hold">
                                              <p:stCondLst>
                                                <p:cond delay="5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from="0" to="" calcmode="lin" valueType="num">
                                          <p:cBhvr additive="base" accumulate="none">
                                            <p:cTn id="288" dur="1520" repeatDur="0" restart="never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 additive="base" accumulate="none">
                                            <p:cTn id="289" dur="1" repeatDur="0" restart="never" fill="hold">
                                              <p:stCondLst>
                                                <p:cond delay="1599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Rot by="21600000">
                                          <p:cBhvr>
                                            <p:cTn id="290" dur="16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 from="0" to="" calcmode="lin" valueType="num">
                                          <p:cBhvr additive="base" accumulate="none">
                                            <p:cTn id="291" dur="1520" repeatDur="0" restart="never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1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2" presetID="1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4" presetID="1" presetClass="mediacall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95" dur="64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96" presetID="53" presetClass="entr" presetSubtype="16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8" dur="250" fill="hold"/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9" dur="250" fill="hold"/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0" dur="250"/>
                                            <p:tgtEl>
                                              <p:spTgt spid="9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1" presetID="6" presetClass="emph" presetSubtype="0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Scale>
                                          <p:cBhvr>
                                            <p:cTn id="302" dur="10" fill="hold"/>
                                            <p:tgtEl>
                                              <p:spTgt spid="970"/>
                                            </p:tgtEl>
                                          </p:cBhvr>
                                          <p:by x="10000" y="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3" presetID="6" presetClass="emph" presetSubtype="0" decel="100000" fill="hold" nodeType="withEffect">
                                      <p:stCondLst>
                                        <p:cond delay="8510"/>
                                      </p:stCondLst>
                                      <p:childTnLst>
                                        <p:animScale>
                                          <p:cBhvr>
                                            <p:cTn id="304" dur="1500" fill="hold"/>
                                            <p:tgtEl>
                                              <p:spTgt spid="970"/>
                                            </p:tgtEl>
                                          </p:cBhvr>
                                          <p:by x="1000000" y="10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5" presetID="8" presetClass="emph" presetSubtype="0" decel="100000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Rot by="16200000">
                                          <p:cBhvr>
                                            <p:cTn id="306" dur="4000" fill="hold"/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7" presetID="53" presetClass="entr" presetSubtype="16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250" fill="hold"/>
                                            <p:tgtEl>
                                              <p:spTgt spid="9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250" fill="hold"/>
                                            <p:tgtEl>
                                              <p:spTgt spid="9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250"/>
                                            <p:tgtEl>
                                              <p:spTgt spid="9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6" presetClass="emph" presetSubtype="0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animScale>
                                          <p:cBhvr>
                                            <p:cTn id="313" dur="10" fill="hold"/>
                                            <p:tgtEl>
                                              <p:spTgt spid="906"/>
                                            </p:tgtEl>
                                          </p:cBhvr>
                                          <p:by x="10000" y="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4" presetID="6" presetClass="emph" presetSubtype="0" decel="100000" fill="hold" nodeType="withEffect">
                                      <p:stCondLst>
                                        <p:cond delay="8610"/>
                                      </p:stCondLst>
                                      <p:childTnLst>
                                        <p:animScale>
                                          <p:cBhvr>
                                            <p:cTn id="315" dur="1500" fill="hold"/>
                                            <p:tgtEl>
                                              <p:spTgt spid="906"/>
                                            </p:tgtEl>
                                          </p:cBhvr>
                                          <p:by x="1000000" y="10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6" presetID="8" presetClass="emph" presetSubtype="0" decel="100000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animRot by="-16200000">
                                          <p:cBhvr>
                                            <p:cTn id="317" dur="4000" fill="hold"/>
                                            <p:tgtEl>
                                              <p:spTgt spid="90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8" presetID="53" presetClass="entr" presetSubtype="16" fill="hold" nodeType="withEffect">
                                      <p:stCondLst>
                                        <p:cond delay="8700"/>
                                      </p:stCondLst>
                                      <p:childTnLs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0" dur="250" fill="hold"/>
                                            <p:tgtEl>
                                              <p:spTgt spid="7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250" fill="hold"/>
                                            <p:tgtEl>
                                              <p:spTgt spid="7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2" dur="250"/>
                                            <p:tgtEl>
                                              <p:spTgt spid="7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6" presetClass="emph" presetSubtype="0" fill="hold" nodeType="withEffect">
                                      <p:stCondLst>
                                        <p:cond delay="8700"/>
                                      </p:stCondLst>
                                      <p:childTnLst>
                                        <p:animScale>
                                          <p:cBhvr>
                                            <p:cTn id="324" dur="10" fill="hold"/>
                                            <p:tgtEl>
                                              <p:spTgt spid="783"/>
                                            </p:tgtEl>
                                          </p:cBhvr>
                                          <p:by x="10000" y="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5" presetID="6" presetClass="emph" presetSubtype="0" decel="100000" fill="hold" nodeType="withEffect">
                                      <p:stCondLst>
                                        <p:cond delay="8710"/>
                                      </p:stCondLst>
                                      <p:childTnLst>
                                        <p:animScale>
                                          <p:cBhvr>
                                            <p:cTn id="326" dur="1500" fill="hold"/>
                                            <p:tgtEl>
                                              <p:spTgt spid="783"/>
                                            </p:tgtEl>
                                          </p:cBhvr>
                                          <p:by x="1000000" y="10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7" presetID="8" presetClass="emph" presetSubtype="0" decel="100000" fill="hold" nodeType="withEffect">
                                      <p:stCondLst>
                                        <p:cond delay="8700"/>
                                      </p:stCondLst>
                                      <p:childTnLst>
                                        <p:animRot by="16200000">
                                          <p:cBhvr>
                                            <p:cTn id="328" dur="4000" fill="hold"/>
                                            <p:tgtEl>
                                              <p:spTgt spid="78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9" presetID="53" presetClass="entr" presetSubtype="16" fill="hold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1" dur="250" fill="hold"/>
                                            <p:tgtEl>
                                              <p:spTgt spid="5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250" fill="hold"/>
                                            <p:tgtEl>
                                              <p:spTgt spid="5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3" dur="250"/>
                                            <p:tgtEl>
                                              <p:spTgt spid="5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4" presetID="6" presetClass="emph" presetSubtype="0" fill="hold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animScale>
                                          <p:cBhvr>
                                            <p:cTn id="335" dur="10" fill="hold"/>
                                            <p:tgtEl>
                                              <p:spTgt spid="599"/>
                                            </p:tgtEl>
                                          </p:cBhvr>
                                          <p:by x="10000" y="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6" presetID="6" presetClass="emph" presetSubtype="0" decel="100000" fill="hold" nodeType="withEffect">
                                      <p:stCondLst>
                                        <p:cond delay="8810"/>
                                      </p:stCondLst>
                                      <p:childTnLst>
                                        <p:animScale>
                                          <p:cBhvr>
                                            <p:cTn id="337" dur="1500" fill="hold"/>
                                            <p:tgtEl>
                                              <p:spTgt spid="599"/>
                                            </p:tgtEl>
                                          </p:cBhvr>
                                          <p:by x="1000000" y="10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8" presetID="8" presetClass="emph" presetSubtype="0" decel="100000" fill="hold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animRot by="-16200000">
                                          <p:cBhvr>
                                            <p:cTn id="339" dur="4000" fill="hold"/>
                                            <p:tgtEl>
                                              <p:spTgt spid="5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0" presetID="53" presetClass="entr" presetSubtype="16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2" dur="250" fill="hold"/>
                                            <p:tgtEl>
                                              <p:spTgt spid="5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3" dur="250" fill="hold"/>
                                            <p:tgtEl>
                                              <p:spTgt spid="5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4" dur="250"/>
                                            <p:tgtEl>
                                              <p:spTgt spid="5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5" presetID="6" presetClass="emph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Scale>
                                          <p:cBhvr>
                                            <p:cTn id="346" dur="10" fill="hold"/>
                                            <p:tgtEl>
                                              <p:spTgt spid="538"/>
                                            </p:tgtEl>
                                          </p:cBhvr>
                                          <p:by x="10000" y="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7" presetID="6" presetClass="emph" presetSubtype="0" decel="100000" fill="hold" nodeType="withEffect">
                                      <p:stCondLst>
                                        <p:cond delay="8910"/>
                                      </p:stCondLst>
                                      <p:childTnLst>
                                        <p:animScale>
                                          <p:cBhvr>
                                            <p:cTn id="348" dur="1500" fill="hold"/>
                                            <p:tgtEl>
                                              <p:spTgt spid="538"/>
                                            </p:tgtEl>
                                          </p:cBhvr>
                                          <p:by x="1000000" y="10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9" presetID="8" presetClass="emph" presetSubtype="0" decel="10000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Rot by="16200000">
                                          <p:cBhvr>
                                            <p:cTn id="350" dur="4000" fill="hold"/>
                                            <p:tgtEl>
                                              <p:spTgt spid="5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1" presetID="6" presetClass="emph" presetSubtype="0" decel="100000" fill="hold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Scale>
                                          <p:cBhvr>
                                            <p:cTn id="352" dur="600" fill="hold"/>
                                            <p:tgtEl>
                                              <p:spTgt spid="97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3" presetID="6" presetClass="emph" presetSubtype="0" decel="100000" fill="hold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Scale>
                                          <p:cBhvr>
                                            <p:cTn id="354" dur="600" fill="hold"/>
                                            <p:tgtEl>
                                              <p:spTgt spid="90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5" presetID="6" presetClass="emph" presetSubtype="0" decel="100000" fill="hold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Scale>
                                          <p:cBhvr>
                                            <p:cTn id="356" dur="600" fill="hold"/>
                                            <p:tgtEl>
                                              <p:spTgt spid="78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7" presetID="6" presetClass="emph" presetSubtype="0" decel="100000" fill="hold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Scale>
                                          <p:cBhvr>
                                            <p:cTn id="358" dur="600" fill="hold"/>
                                            <p:tgtEl>
                                              <p:spTgt spid="59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9" presetID="6" presetClass="emph" presetSubtype="0" decel="100000" fill="hold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Scale>
                                          <p:cBhvr>
                                            <p:cTn id="360" dur="600" fill="hold"/>
                                            <p:tgtEl>
                                              <p:spTgt spid="53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1" presetID="8" presetClass="emph" presetSubtype="0" decel="100000" fill="hold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362" dur="600" fill="hold"/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3" presetID="8" presetClass="emph" presetSubtype="0" decel="100000" fill="hold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Rot by="-1200000">
                                          <p:cBhvr>
                                            <p:cTn id="364" dur="600" fill="hold"/>
                                            <p:tgtEl>
                                              <p:spTgt spid="90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5" presetID="8" presetClass="emph" presetSubtype="0" decel="100000" fill="hold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366" dur="600" fill="hold"/>
                                            <p:tgtEl>
                                              <p:spTgt spid="78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7" presetID="8" presetClass="emph" presetSubtype="0" decel="100000" fill="hold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Rot by="-1200000">
                                          <p:cBhvr>
                                            <p:cTn id="368" dur="600" fill="hold"/>
                                            <p:tgtEl>
                                              <p:spTgt spid="5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9" presetID="8" presetClass="emph" presetSubtype="0" decel="100000" fill="hold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370" dur="600" fill="hold"/>
                                            <p:tgtEl>
                                              <p:spTgt spid="5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1" presetID="6" presetClass="emph" presetSubtype="0" decel="100000" fill="hold" grpId="7" nodeType="withEffect">
                                      <p:stCondLst>
                                        <p:cond delay="129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372" dur="600" fill="hold"/>
                                            <p:tgtEl>
                                              <p:spTgt spid="1496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3" presetID="6" presetClass="emph" presetSubtype="0" decel="100000" fill="hold" nodeType="withEffect">
                                      <p:stCondLst>
                                        <p:cond delay="129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374" dur="6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5" presetID="6" presetClass="emph" presetSubtype="0" decel="100000" fill="hold" grpId="5" nodeType="withEffect">
                                      <p:stCondLst>
                                        <p:cond delay="129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376" dur="6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7" presetID="1" presetClass="mediacall" presetSubtype="0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78" dur="1697" fill="hold"/>
                                            <p:tgtEl>
                                              <p:spTgt spid="10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79" presetID="6" presetClass="emph" presetSubtype="0" decel="100000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Scale>
                                          <p:cBhvr>
                                            <p:cTn id="380" dur="400" fill="hold"/>
                                            <p:tgtEl>
                                              <p:spTgt spid="970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1" presetID="6" presetClass="emph" presetSubtype="0" decel="100000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Scale>
                                          <p:cBhvr>
                                            <p:cTn id="382" dur="400" fill="hold"/>
                                            <p:tgtEl>
                                              <p:spTgt spid="906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3" presetID="6" presetClass="emph" presetSubtype="0" decel="100000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Scale>
                                          <p:cBhvr>
                                            <p:cTn id="384" dur="400" fill="hold"/>
                                            <p:tgtEl>
                                              <p:spTgt spid="783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5" presetID="6" presetClass="emph" presetSubtype="0" decel="100000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Scale>
                                          <p:cBhvr>
                                            <p:cTn id="386" dur="400" fill="hold"/>
                                            <p:tgtEl>
                                              <p:spTgt spid="599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7" presetID="6" presetClass="emph" presetSubtype="0" decel="100000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Scale>
                                          <p:cBhvr>
                                            <p:cTn id="388" dur="400" fill="hold"/>
                                            <p:tgtEl>
                                              <p:spTgt spid="538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9" presetID="8" presetClass="emph" presetSubtype="0" decel="100000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390" dur="400" fill="hold"/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1" presetID="8" presetClass="emph" presetSubtype="0" decel="100000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392" dur="400" fill="hold"/>
                                            <p:tgtEl>
                                              <p:spTgt spid="90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3" presetID="8" presetClass="emph" presetSubtype="0" decel="100000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394" dur="400" fill="hold"/>
                                            <p:tgtEl>
                                              <p:spTgt spid="78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5" presetID="8" presetClass="emph" presetSubtype="0" decel="100000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396" dur="400" fill="hold"/>
                                            <p:tgtEl>
                                              <p:spTgt spid="5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7" presetID="8" presetClass="emph" presetSubtype="0" decel="100000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398" dur="400" fill="hold"/>
                                            <p:tgtEl>
                                              <p:spTgt spid="5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9" presetID="6" presetClass="emph" presetSubtype="0" decel="100000" fill="hold" nodeType="withEffect">
                                      <p:stCondLst>
                                        <p:cond delay="13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400" dur="4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1" presetID="53" presetClass="entr" presetSubtype="16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4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3" dur="1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4" dur="1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5" dur="10"/>
                                            <p:tgtEl>
                                              <p:spTgt spid="10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6" presetID="6" presetClass="emph" presetSubtype="0" fill="hold" grpId="1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Scale>
                                          <p:cBhvr>
                                            <p:cTn id="407" dur="10" fill="hold"/>
                                            <p:tgtEl>
                                              <p:spTgt spid="1060"/>
                                            </p:tgtEl>
                                          </p:cBhvr>
                                          <p:by x="5000" y="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8" presetID="6" presetClass="emph" presetSubtype="0" decel="100000" fill="hold" grpId="2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animScale>
                                          <p:cBhvr>
                                            <p:cTn id="409" dur="400" fill="hold"/>
                                            <p:tgtEl>
                                              <p:spTgt spid="1060"/>
                                            </p:tgtEl>
                                          </p:cBhvr>
                                          <p:by x="2000000" y="20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0" presetID="6" presetClass="emph" presetSubtype="0" decel="100000" fill="hold" grpId="4" nodeType="withEffect">
                                      <p:stCondLst>
                                        <p:cond delay="13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411" dur="4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2" presetID="1" presetClass="entr" presetSubtype="0" fill="hold" grpId="0" nodeType="withEffect">
                                      <p:stCondLst>
                                        <p:cond delay="13750"/>
                                      </p:stCondLst>
                                      <p:childTnLst>
                                        <p:set>
                                          <p:cBhvr>
                                            <p:cTn id="4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4" presetID="1" presetClass="mediacall" presetSubtype="0" fill="hold" nodeType="withEffect">
                                      <p:stCondLst>
                                        <p:cond delay="13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15" dur="1" fill="hold"/>
                                            <p:tgtEl>
                                              <p:spTgt spid="103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16" presetID="53" presetClass="entr" presetSubtype="16" fill="hold" grpId="2" nodeType="withEffect">
                                      <p:stCondLst>
                                        <p:cond delay="137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8" dur="1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9" dur="1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0" dur="100"/>
                                            <p:tgtEl>
                                              <p:spTgt spid="10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1" presetID="6" presetClass="emph" presetSubtype="0" autoRev="1" fill="hold" grpId="0" nodeType="withEffect">
                                      <p:stCondLst>
                                        <p:cond delay="138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422" dur="100" fill="hold"/>
                                            <p:tgtEl>
                                              <p:spTgt spid="1037"/>
                                            </p:tgtEl>
                                          </p:cBhvr>
                                          <p:by x="125000" y="1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3" presetID="6" presetClass="emph" presetSubtype="0" autoRev="1" fill="hold" grpId="1" nodeType="withEffect">
                                      <p:stCondLst>
                                        <p:cond delay="140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424" dur="100" fill="hold"/>
                                            <p:tgtEl>
                                              <p:spTgt spid="103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5" presetID="6" presetClass="emph" presetSubtype="0" autoRev="1" fill="hold" grpId="3" nodeType="withEffect">
                                      <p:stCondLst>
                                        <p:cond delay="14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426" dur="100" fill="hold"/>
                                            <p:tgtEl>
                                              <p:spTgt spid="1037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7" presetID="6" presetClass="emph" presetSubtype="0" autoRev="1" fill="hold" grpId="4" nodeType="withEffect">
                                      <p:stCondLst>
                                        <p:cond delay="144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428" dur="100" fill="hold"/>
                                            <p:tgtEl>
                                              <p:spTgt spid="10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9" presetID="6" presetClass="emph" presetSubtype="0" autoRev="1" fill="hold" grpId="5" nodeType="withEffect">
                                      <p:stCondLst>
                                        <p:cond delay="146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430" dur="100" fill="hold"/>
                                            <p:tgtEl>
                                              <p:spTgt spid="103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1" presetID="1" presetClass="entr" presetSubtype="0" fill="hold" grpId="0" nodeType="withEffect">
                                      <p:stCondLst>
                                        <p:cond delay="13750"/>
                                      </p:stCondLst>
                                      <p:childTnLst>
                                        <p:set>
                                          <p:cBhvr>
                                            <p:cTn id="4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3" presetID="10" presetClass="entr" presetSubtype="0" fill="hold" grpId="0" nodeType="withEffect">
                                      <p:stCondLst>
                                        <p:cond delay="13750"/>
                                      </p:stCondLst>
                                      <p:childTnLst>
                                        <p:set>
                                          <p:cBhvr>
                                            <p:cTn id="4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5" dur="250"/>
                                            <p:tgtEl>
                                              <p:spTgt spid="10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6" presetID="6" presetClass="emph" presetSubtype="0" fill="hold" grpId="1" nodeType="withEffect">
                                      <p:stCondLst>
                                        <p:cond delay="13750"/>
                                      </p:stCondLst>
                                      <p:childTnLst>
                                        <p:animScale>
                                          <p:cBhvr>
                                            <p:cTn id="437" dur="10" fill="hold"/>
                                            <p:tgtEl>
                                              <p:spTgt spid="1043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8" presetID="6" presetClass="emph" presetSubtype="0" decel="100000" fill="hold" grpId="2" nodeType="withEffect">
                                      <p:stCondLst>
                                        <p:cond delay="13750"/>
                                      </p:stCondLst>
                                      <p:childTnLst>
                                        <p:animScale>
                                          <p:cBhvr>
                                            <p:cTn id="439" dur="2000" fill="hold"/>
                                            <p:tgtEl>
                                              <p:spTgt spid="1043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nodeType="withEffect">
                                      <p:stCondLst>
                                        <p:cond delay="1375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10" presetClass="exit" presetSubtype="0" fill="hold" grpId="3" nodeType="withEffect">
                                      <p:stCondLst>
                                        <p:cond delay="14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4" dur="1250"/>
                                            <p:tgtEl>
                                              <p:spTgt spid="10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6" presetID="1" presetClass="entr" presetSubtype="0" fill="hold" grpId="0" nodeType="withEffect">
                                      <p:stCondLst>
                                        <p:cond delay="13950"/>
                                      </p:stCondLst>
                                      <p:childTnLs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8" presetID="10" presetClass="entr" presetSubtype="0" fill="hold" grpId="0" nodeType="withEffect">
                                      <p:stCondLst>
                                        <p:cond delay="13950"/>
                                      </p:stCondLst>
                                      <p:childTnLs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0" dur="250"/>
                                            <p:tgtEl>
                                              <p:spTgt spid="10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1" presetID="6" presetClass="emph" presetSubtype="0" fill="hold" grpId="1" nodeType="withEffect">
                                      <p:stCondLst>
                                        <p:cond delay="13950"/>
                                      </p:stCondLst>
                                      <p:childTnLst>
                                        <p:animScale>
                                          <p:cBhvr>
                                            <p:cTn id="452" dur="10" fill="hold"/>
                                            <p:tgtEl>
                                              <p:spTgt spid="1044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3" presetID="6" presetClass="emph" presetSubtype="0" decel="100000" fill="hold" grpId="2" nodeType="withEffect">
                                      <p:stCondLst>
                                        <p:cond delay="13950"/>
                                      </p:stCondLst>
                                      <p:childTnLst>
                                        <p:animScale>
                                          <p:cBhvr>
                                            <p:cTn id="454" dur="2000" fill="hold"/>
                                            <p:tgtEl>
                                              <p:spTgt spid="1044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5" presetID="10" presetClass="exit" presetSubtype="0" fill="hold" grpId="3" nodeType="withEffect">
                                      <p:stCondLst>
                                        <p:cond delay="14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6" dur="1250"/>
                                            <p:tgtEl>
                                              <p:spTgt spid="10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7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8" presetID="1" presetClass="entr" presetSubtype="0" fill="hold" grpId="0" nodeType="withEffect">
                                      <p:stCondLst>
                                        <p:cond delay="14150"/>
                                      </p:stCondLst>
                                      <p:childTnLs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0" nodeType="withEffect">
                                      <p:stCondLst>
                                        <p:cond delay="141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250"/>
                                            <p:tgtEl>
                                              <p:spTgt spid="10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6" presetClass="emph" presetSubtype="0" fill="hold" grpId="1" nodeType="withEffect">
                                      <p:stCondLst>
                                        <p:cond delay="14150"/>
                                      </p:stCondLst>
                                      <p:childTnLst>
                                        <p:animScale>
                                          <p:cBhvr>
                                            <p:cTn id="464" dur="10" fill="hold"/>
                                            <p:tgtEl>
                                              <p:spTgt spid="1045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5" presetID="6" presetClass="emph" presetSubtype="0" decel="100000" fill="hold" grpId="2" nodeType="withEffect">
                                      <p:stCondLst>
                                        <p:cond delay="14150"/>
                                      </p:stCondLst>
                                      <p:childTnLst>
                                        <p:animScale>
                                          <p:cBhvr>
                                            <p:cTn id="466" dur="2000" fill="hold"/>
                                            <p:tgtEl>
                                              <p:spTgt spid="1045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14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250"/>
                                            <p:tgtEl>
                                              <p:spTgt spid="10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0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" presetClass="entr" presetSubtype="0" fill="hold" grpId="0" nodeType="withEffect">
                                      <p:stCondLst>
                                        <p:cond delay="143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2" presetID="10" presetClass="entr" presetSubtype="0" fill="hold" grpId="0" nodeType="withEffect">
                                      <p:stCondLst>
                                        <p:cond delay="14350"/>
                                      </p:stCondLst>
                                      <p:childTnLst>
                                        <p:set>
                                          <p:cBhvr>
                                            <p:cTn id="4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4" dur="250"/>
                                            <p:tgtEl>
                                              <p:spTgt spid="10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5" presetID="6" presetClass="emph" presetSubtype="0" fill="hold" grpId="1" nodeType="withEffect">
                                      <p:stCondLst>
                                        <p:cond delay="14350"/>
                                      </p:stCondLst>
                                      <p:childTnLst>
                                        <p:animScale>
                                          <p:cBhvr>
                                            <p:cTn id="476" dur="10" fill="hold"/>
                                            <p:tgtEl>
                                              <p:spTgt spid="1046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7" presetID="6" presetClass="emph" presetSubtype="0" decel="100000" fill="hold" grpId="2" nodeType="withEffect">
                                      <p:stCondLst>
                                        <p:cond delay="14350"/>
                                      </p:stCondLst>
                                      <p:childTnLst>
                                        <p:animScale>
                                          <p:cBhvr>
                                            <p:cTn id="478" dur="2000" fill="hold"/>
                                            <p:tgtEl>
                                              <p:spTgt spid="1046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9" presetID="10" presetClass="exit" presetSubtype="0" fill="hold" grpId="3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0" dur="1250"/>
                                            <p:tgtEl>
                                              <p:spTgt spid="10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2" presetID="1" presetClass="entr" presetSubtype="0" fill="hold" grpId="0" nodeType="withEffect">
                                      <p:stCondLst>
                                        <p:cond delay="14550"/>
                                      </p:stCondLst>
                                      <p:childTnLst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4" presetID="10" presetClass="entr" presetSubtype="0" fill="hold" grpId="0" nodeType="withEffect">
                                      <p:stCondLst>
                                        <p:cond delay="14550"/>
                                      </p:stCondLst>
                                      <p:childTnLst>
                                        <p:set>
                                          <p:cBhvr>
                                            <p:cTn id="4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6" dur="250"/>
                                            <p:tgtEl>
                                              <p:spTgt spid="10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7" presetID="6" presetClass="emph" presetSubtype="0" fill="hold" grpId="1" nodeType="withEffect">
                                      <p:stCondLst>
                                        <p:cond delay="14550"/>
                                      </p:stCondLst>
                                      <p:childTnLst>
                                        <p:animScale>
                                          <p:cBhvr>
                                            <p:cTn id="488" dur="10" fill="hold"/>
                                            <p:tgtEl>
                                              <p:spTgt spid="1047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9" presetID="6" presetClass="emph" presetSubtype="0" decel="100000" fill="hold" grpId="2" nodeType="withEffect">
                                      <p:stCondLst>
                                        <p:cond delay="14550"/>
                                      </p:stCondLst>
                                      <p:childTnLst>
                                        <p:animScale>
                                          <p:cBhvr>
                                            <p:cTn id="490" dur="2000" fill="hold"/>
                                            <p:tgtEl>
                                              <p:spTgt spid="1047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1" presetID="10" presetClass="exit" presetSubtype="0" fill="hold" grpId="3" nodeType="withEffect">
                                      <p:stCondLst>
                                        <p:cond delay="15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2" dur="1250"/>
                                            <p:tgtEl>
                                              <p:spTgt spid="10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3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0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37879" numSld="999">
                    <p:cTn id="49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100000" numSld="999">
                    <p:cTn id="49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2"/>
                    </p:tgtEl>
                  </p:cMediaNode>
                </p:audio>
                <p:audio>
                  <p:cMediaNode vol="100000" numSld="999">
                    <p:cTn id="49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3"/>
                    </p:tgtEl>
                  </p:cMediaNode>
                </p:audio>
                <p:audio>
                  <p:cMediaNode vol="100000" numSld="999">
                    <p:cTn id="49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100000" numSld="999">
                    <p:cTn id="49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4"/>
                    </p:tgtEl>
                  </p:cMediaNode>
                </p:audio>
                <p:audio>
                  <p:cMediaNode vol="100000" numSld="999">
                    <p:cTn id="49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11"/>
                    </p:tgtEl>
                  </p:cMediaNode>
                </p:audio>
                <p:audio>
                  <p:cMediaNode vol="100000" numSld="999">
                    <p:cTn id="50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34"/>
                    </p:tgtEl>
                  </p:cMediaNode>
                </p:audio>
                <p:audio>
                  <p:cMediaNode vol="100000">
                    <p:cTn id="50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35"/>
                    </p:tgtEl>
                  </p:cMediaNode>
                </p:audio>
                <p:audio>
                  <p:cMediaNode vol="80000">
                    <p:cTn id="50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80000">
                    <p:cTn id="50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58"/>
                    </p:tgtEl>
                  </p:cMediaNode>
                </p:audio>
                <p:audio>
                  <p:cMediaNode vol="80000">
                    <p:cTn id="50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59"/>
                    </p:tgtEl>
                  </p:cMediaNode>
                </p:audio>
                <p:audio>
                  <p:cMediaNode vol="80000">
                    <p:cTn id="50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</p:childTnLst>
            </p:cTn>
          </p:par>
        </p:tnLst>
        <p:bldLst>
          <p:bldP spid="3" grpId="0" animBg="1"/>
          <p:bldP spid="43" grpId="0" build="allAtOnce"/>
          <p:bldP spid="44" grpId="0" build="allAtOnce"/>
          <p:bldP spid="14" grpId="0" animBg="1"/>
          <p:bldP spid="14" grpId="1" animBg="1"/>
          <p:bldP spid="14" grpId="2" animBg="1"/>
          <p:bldP spid="14" grpId="3" animBg="1"/>
          <p:bldP spid="15" grpId="0" animBg="1"/>
          <p:bldP spid="15" grpId="1" animBg="1"/>
          <p:bldP spid="15" grpId="2" animBg="1"/>
          <p:bldP spid="15" grpId="3" animBg="1"/>
          <p:bldP spid="9" grpId="0" animBg="1"/>
          <p:bldP spid="16" grpId="0" animBg="1"/>
          <p:bldP spid="17" grpId="0" animBg="1"/>
          <p:bldP spid="18" grpId="0" animBg="1"/>
          <p:bldP spid="18" grpId="1" animBg="1"/>
          <p:bldP spid="18" grpId="2" animBg="1"/>
          <p:bldP spid="18" grpId="3" animBg="1"/>
          <p:bldP spid="18" grpId="4" animBg="1"/>
          <p:bldP spid="18" grpId="5" animBg="1"/>
          <p:bldP spid="19" grpId="0" animBg="1"/>
          <p:bldP spid="19" grpId="1" animBg="1"/>
          <p:bldP spid="19" grpId="2" animBg="1"/>
          <p:bldP spid="19" grpId="3" animBg="1"/>
          <p:bldP spid="19" grpId="4" animBg="1"/>
          <p:bldP spid="19" grpId="5" animBg="1"/>
          <p:bldP spid="11" grpId="0" animBg="1"/>
          <p:bldP spid="11" grpId="1" animBg="1"/>
          <p:bldP spid="11" grpId="2" animBg="1"/>
          <p:bldP spid="1507" grpId="0" animBg="1"/>
          <p:bldP spid="1507" grpId="1" animBg="1"/>
          <p:bldP spid="1507" grpId="2" animBg="1"/>
          <p:bldP spid="1508" grpId="0" animBg="1"/>
          <p:bldP spid="1508" grpId="1" animBg="1"/>
          <p:bldP spid="1508" grpId="2" animBg="1"/>
          <p:bldP spid="1509" grpId="0" animBg="1"/>
          <p:bldP spid="1509" grpId="1" animBg="1"/>
          <p:bldP spid="1509" grpId="2" animBg="1"/>
          <p:bldP spid="35" grpId="0" animBg="1"/>
          <p:bldP spid="39" grpId="0" animBg="1"/>
          <p:bldP spid="39" grpId="1" animBg="1"/>
          <p:bldP spid="39" grpId="2" animBg="1"/>
          <p:bldP spid="39" grpId="3" animBg="1"/>
          <p:bldP spid="39" grpId="4" animBg="1"/>
          <p:bldP spid="39" grpId="5" animBg="1"/>
          <p:bldP spid="1496" grpId="0" animBg="1"/>
          <p:bldP spid="1496" grpId="1" animBg="1"/>
          <p:bldP spid="1496" grpId="2" animBg="1"/>
          <p:bldP spid="1496" grpId="3" animBg="1"/>
          <p:bldP spid="1496" grpId="5" animBg="1"/>
          <p:bldP spid="1496" grpId="6" animBg="1"/>
          <p:bldP spid="1496" grpId="7" animBg="1"/>
          <p:bldP spid="1496" grpId="8" animBg="1"/>
          <p:bldP spid="535" grpId="0" animBg="1"/>
          <p:bldP spid="1036" grpId="0" animBg="1"/>
          <p:bldP spid="1060" grpId="0" animBg="1"/>
          <p:bldP spid="1060" grpId="1" animBg="1"/>
          <p:bldP spid="1060" grpId="2" animBg="1"/>
          <p:bldP spid="1037" grpId="0" animBg="1"/>
          <p:bldP spid="1037" grpId="1" animBg="1"/>
          <p:bldP spid="1037" grpId="2" animBg="1"/>
          <p:bldP spid="1037" grpId="3" animBg="1"/>
          <p:bldP spid="1037" grpId="4" animBg="1"/>
          <p:bldP spid="1037" grpId="5" animBg="1"/>
          <p:bldP spid="1038" grpId="0" animBg="1"/>
          <p:bldP spid="1040" grpId="0" animBg="1"/>
          <p:bldP spid="1039" grpId="0" animBg="1"/>
          <p:bldP spid="1041" grpId="0" animBg="1"/>
          <p:bldP spid="1042" grpId="0" animBg="1"/>
          <p:bldP spid="1043" grpId="0" animBg="1"/>
          <p:bldP spid="1043" grpId="1" animBg="1"/>
          <p:bldP spid="1043" grpId="2" animBg="1"/>
          <p:bldP spid="1043" grpId="3" animBg="1"/>
          <p:bldP spid="1044" grpId="0" animBg="1"/>
          <p:bldP spid="1044" grpId="1" animBg="1"/>
          <p:bldP spid="1044" grpId="2" animBg="1"/>
          <p:bldP spid="1044" grpId="3" animBg="1"/>
          <p:bldP spid="1045" grpId="0" animBg="1"/>
          <p:bldP spid="1045" grpId="1" animBg="1"/>
          <p:bldP spid="1045" grpId="2" animBg="1"/>
          <p:bldP spid="1045" grpId="3" animBg="1"/>
          <p:bldP spid="1046" grpId="0" animBg="1"/>
          <p:bldP spid="1046" grpId="1" animBg="1"/>
          <p:bldP spid="1046" grpId="2" animBg="1"/>
          <p:bldP spid="1046" grpId="3" animBg="1"/>
          <p:bldP spid="1047" grpId="0" animBg="1"/>
          <p:bldP spid="1047" grpId="1" animBg="1"/>
          <p:bldP spid="1047" grpId="2" animBg="1"/>
          <p:bldP spid="1047" grpId="3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mediacall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" presetID="1" presetClass="mediacall" presetSubtype="0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" dur="1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1" presetID="1" presetClass="mediacall" presetSubtype="0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0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decel="10000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2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0" presetClass="exit" presetSubtype="0" fill="hold" grpId="3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2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6" presetClass="emph" presetSubtype="0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animScale>
                                          <p:cBhvr>
                                            <p:cTn id="38" dur="1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decel="100000" fill="hold" grpId="1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2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10" presetClass="exit" presetSubtype="0" fill="hold" grpId="3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0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37" presetClass="emph" presetSubtype="1024" decel="625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Rot by="27000000">
                                          <p:cBhvr>
                                            <p:cTn id="50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3d.view.rotation.x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1" presetClass="mediacall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2" dur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3" presetID="37" presetClass="emph" presetSubtype="128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Rot by="27000000">
                                          <p:cBhvr>
                                            <p:cTn id="54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3d.view.rotation.y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decel="10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8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60000" y="6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decel="100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7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500"/>
                                            <p:tgtEl>
                                              <p:spTgt spid="10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70" dur="7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1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1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decel="10000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7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8" presetClass="emph" presetSubtype="0" fill="hold" grpId="3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81" dur="7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2" presetID="10" presetClass="exit" presetSubtype="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5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15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5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8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15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2" dur="500"/>
                                            <p:tgtEl>
                                              <p:spTgt spid="15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xit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4" dur="500"/>
                                            <p:tgtEl>
                                              <p:spTgt spid="10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1" presetClass="mediacall" presetSubtype="0" fill="hold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7" dur="1" fill="hold"/>
                                            <p:tgtEl>
                                              <p:spTgt spid="15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0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42" presetClass="path" presetSubtype="0" ac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4.58333E-6 1.85185E-6 L -0.01445 -0.02593 " pathEditMode="relative" rAng="0" ptsTypes="AA">
                                          <p:cBhvr>
                                            <p:cTn id="112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29" y="-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ac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4.58333E-6 1.85185E-6 L 0.01458 -0.0257 " pathEditMode="relative" rAng="0" ptsTypes="AA">
                                          <p:cBhvr>
                                            <p:cTn id="114" dur="400" fill="hold"/>
                                            <p:tgtEl>
                                              <p:spTgt spid="15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9" y="-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42" presetClass="path" presetSubtype="0" ac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4.58333E-6 -1.85185E-6 L -0.01445 0.02593 " pathEditMode="relative" rAng="0" ptsTypes="AA">
                                          <p:cBhvr>
                                            <p:cTn id="116" dur="400" fill="hold"/>
                                            <p:tgtEl>
                                              <p:spTgt spid="15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29" y="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7" presetID="42" presetClass="path" presetSubtype="0" ac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4.58333E-6 -1.85185E-6 L 0.01458 0.02593 " pathEditMode="relative" rAng="0" ptsTypes="AA">
                                          <p:cBhvr>
                                            <p:cTn id="118" dur="400" fill="hold"/>
                                            <p:tgtEl>
                                              <p:spTgt spid="15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9" y="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1" presetClass="exit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1" presetClass="exit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1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16" presetClass="exit" presetSubtype="42" fill="hold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Effect transition="out" filter="barn(outHorizontal)">
                                          <p:cBhvr>
                                            <p:cTn id="126" dur="200"/>
                                            <p:tgtEl>
                                              <p:spTgt spid="15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6" presetClass="exit" presetSubtype="37" fill="hold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Effect transition="out" filter="barn(outVertical)">
                                          <p:cBhvr>
                                            <p:cTn id="131" dur="200"/>
                                            <p:tgtEl>
                                              <p:spTgt spid="15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0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15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0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1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10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500"/>
                                            <p:tgtEl>
                                              <p:spTgt spid="15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10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15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9" dur="500"/>
                                            <p:tgtEl>
                                              <p:spTgt spid="15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2" dur="500"/>
                                            <p:tgtEl>
                                              <p:spTgt spid="15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5" dur="500"/>
                                            <p:tgtEl>
                                              <p:spTgt spid="15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37" presetClass="emph" presetSubtype="1024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8" dur="2250" fill="hold"/>
                                            <p:tgtEl>
                                              <p:spTgt spid="1596"/>
                                            </p:tgtEl>
                                            <p:attrNameLst>
                                              <p:attrName>3d.view.rotation.x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9" presetID="37" presetClass="emph" presetSubtype="128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0" dur="2250" fill="hold"/>
                                            <p:tgtEl>
                                              <p:spTgt spid="1596"/>
                                            </p:tgtEl>
                                            <p:attrNameLst>
                                              <p:attrName>3d.view.rotation.y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1" presetID="37" presetClass="emph" presetSubtype="1024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2" dur="2250" fill="hold"/>
                                            <p:tgtEl>
                                              <p:spTgt spid="1594"/>
                                            </p:tgtEl>
                                            <p:attrNameLst>
                                              <p:attrName>3d.view.rotation.x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3" presetID="37" presetClass="emph" presetSubtype="128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4" dur="2250" fill="hold"/>
                                            <p:tgtEl>
                                              <p:spTgt spid="1594"/>
                                            </p:tgtEl>
                                            <p:attrNameLst>
                                              <p:attrName>3d.view.rotation.y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5" presetID="37" presetClass="emph" presetSubtype="1024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6" dur="2250" fill="hold"/>
                                            <p:tgtEl>
                                              <p:spTgt spid="1595"/>
                                            </p:tgtEl>
                                            <p:attrNameLst>
                                              <p:attrName>3d.view.rotation.x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7" presetID="37" presetClass="emph" presetSubtype="128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8" dur="2250" fill="hold"/>
                                            <p:tgtEl>
                                              <p:spTgt spid="1595"/>
                                            </p:tgtEl>
                                            <p:attrNameLst>
                                              <p:attrName>3d.view.rotation.y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9" presetID="37" presetClass="emph" presetSubtype="1024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0" dur="2250" fill="hold"/>
                                            <p:tgtEl>
                                              <p:spTgt spid="1597"/>
                                            </p:tgtEl>
                                            <p:attrNameLst>
                                              <p:attrName>3d.view.rotation.x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1" presetID="37" presetClass="emph" presetSubtype="128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2" dur="2250" fill="hold"/>
                                            <p:tgtEl>
                                              <p:spTgt spid="1597"/>
                                            </p:tgtEl>
                                            <p:attrNameLst>
                                              <p:attrName>3d.view.rotation.y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3" presetID="10" presetClass="exit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4" dur="500"/>
                                            <p:tgtEl>
                                              <p:spTgt spid="10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6" presetID="1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42" presetClass="path" presetSubtype="0" decel="10000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Motion origin="layout" path="M 1.04167E-6 7.40741E-7 L 0.0043 -0.0081 " pathEditMode="relative" rAng="0" ptsTypes="AA">
                                          <p:cBhvr>
                                            <p:cTn id="179" dur="250" fill="hold"/>
                                            <p:tgtEl>
                                              <p:spTgt spid="15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8" y="-4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0" presetID="42" presetClass="path" presetSubtype="0" decel="10000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Motion origin="layout" path="M -8.33333E-7 7.40741E-7 L -0.00417 -0.0081 " pathEditMode="relative" rAng="0" ptsTypes="AA">
                                          <p:cBhvr>
                                            <p:cTn id="181" dur="250" fill="hold"/>
                                            <p:tgtEl>
                                              <p:spTgt spid="15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8" y="-4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2" presetID="42" presetClass="path" presetSubtype="0" decel="10000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Motion origin="layout" path="M -8.33333E-7 7.40741E-7 L -0.00417 0.00764 " pathEditMode="relative" rAng="0" ptsTypes="AA">
                                          <p:cBhvr>
                                            <p:cTn id="183" dur="250" fill="hold"/>
                                            <p:tgtEl>
                                              <p:spTgt spid="15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8" y="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4" presetID="42" presetClass="path" presetSubtype="0" decel="10000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Motion origin="layout" path="M 1.04167E-6 7.40741E-7 L 0.0043 0.00764 " pathEditMode="relative" rAng="0" ptsTypes="AA">
                                          <p:cBhvr>
                                            <p:cTn id="185" dur="250" fill="hold"/>
                                            <p:tgtEl>
                                              <p:spTgt spid="15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8" y="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6" presetID="42" presetClass="path" presetSubtype="0" decel="10000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1.04167E-6 7.40741E-7 L -0.03685 0.06574 " pathEditMode="relative" rAng="0" ptsTypes="AA">
                                          <p:cBhvr>
                                            <p:cTn id="187" dur="250" fill="hold"/>
                                            <p:tgtEl>
                                              <p:spTgt spid="15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9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8" presetID="42" presetClass="path" presetSubtype="0" decel="10000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-8.33333E-7 7.40741E-7 L 0.03698 0.06574 " pathEditMode="relative" rAng="0" ptsTypes="AA">
                                          <p:cBhvr>
                                            <p:cTn id="189" dur="250" fill="hold"/>
                                            <p:tgtEl>
                                              <p:spTgt spid="15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49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0" presetID="42" presetClass="path" presetSubtype="0" decel="10000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-8.33333E-7 7.40741E-7 L 0.03698 -0.06551 " pathEditMode="relative" rAng="0" ptsTypes="AA">
                                          <p:cBhvr>
                                            <p:cTn id="191" dur="250" fill="hold"/>
                                            <p:tgtEl>
                                              <p:spTgt spid="15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49" y="-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2" presetID="42" presetClass="path" presetSubtype="0" decel="10000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1.04167E-6 7.40741E-7 L -0.03685 -0.06551 " pathEditMode="relative" rAng="0" ptsTypes="AA">
                                          <p:cBhvr>
                                            <p:cTn id="193" dur="250" fill="hold"/>
                                            <p:tgtEl>
                                              <p:spTgt spid="15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9" y="-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4" presetID="1" presetClass="mediacall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95" dur="626" fill="hold"/>
                                            <p:tgtEl>
                                              <p:spTgt spid="105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96" presetID="6" presetClass="emph" presetSubtype="0" decel="10000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Scale>
                                          <p:cBhvr>
                                            <p:cTn id="197" dur="250" fill="hold"/>
                                            <p:tgtEl>
                                              <p:spTgt spid="1594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8" presetID="6" presetClass="emph" presetSubtype="0" decel="10000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Scale>
                                          <p:cBhvr>
                                            <p:cTn id="199" dur="250" fill="hold"/>
                                            <p:tgtEl>
                                              <p:spTgt spid="1595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0" presetID="6" presetClass="emph" presetSubtype="0" decel="10000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Scale>
                                          <p:cBhvr>
                                            <p:cTn id="201" dur="250" fill="hold"/>
                                            <p:tgtEl>
                                              <p:spTgt spid="1597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2" presetID="6" presetClass="emph" presetSubtype="0" decel="10000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Scale>
                                          <p:cBhvr>
                                            <p:cTn id="203" dur="250" fill="hold"/>
                                            <p:tgtEl>
                                              <p:spTgt spid="1596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4" presetID="1" presetClass="mediacall" presetSubtype="0" fill="hold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05" dur="1593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06" presetID="53" presetClass="entr" presetSubtype="528" fill="hold" grpId="0" nodeType="withEffect">
                                      <p:stCondLst>
                                        <p:cond delay="79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8" dur="200" fill="hold"/>
                                            <p:tgtEl>
                                              <p:spTgt spid="14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200" fill="hold"/>
                                            <p:tgtEl>
                                              <p:spTgt spid="14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0" dur="200"/>
                                            <p:tgtEl>
                                              <p:spTgt spid="14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1" dur="200" fill="hold"/>
                                            <p:tgtEl>
                                              <p:spTgt spid="14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2" dur="200" fill="hold"/>
                                            <p:tgtEl>
                                              <p:spTgt spid="14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3" presetID="6" presetClass="emph" presetSubtype="0" autoRev="1" fill="hold" grpId="1" nodeType="withEffect">
                                      <p:stCondLst>
                                        <p:cond delay="81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14" dur="100" fill="hold"/>
                                            <p:tgtEl>
                                              <p:spTgt spid="1496"/>
                                            </p:tgtEl>
                                          </p:cBhvr>
                                          <p:by x="125000" y="1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5" presetID="6" presetClass="emph" presetSubtype="0" autoRev="1" fill="hold" grpId="2" nodeType="withEffect">
                                      <p:stCondLst>
                                        <p:cond delay="83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16" dur="100" fill="hold"/>
                                            <p:tgtEl>
                                              <p:spTgt spid="149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7" presetID="6" presetClass="emph" presetSubtype="0" autoRev="1" fill="hold" grpId="5" nodeType="withEffect">
                                      <p:stCondLst>
                                        <p:cond delay="8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18" dur="100" fill="hold"/>
                                            <p:tgtEl>
                                              <p:spTgt spid="1496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9" presetID="6" presetClass="emph" presetSubtype="0" autoRev="1" fill="hold" grpId="6" nodeType="withEffect">
                                      <p:stCondLst>
                                        <p:cond delay="87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20" dur="100" fill="hold"/>
                                            <p:tgtEl>
                                              <p:spTgt spid="14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1" presetID="6" presetClass="emph" presetSubtype="0" autoRev="1" fill="hold" grpId="8" nodeType="withEffect">
                                      <p:stCondLst>
                                        <p:cond delay="89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22" dur="100" fill="hold"/>
                                            <p:tgtEl>
                                              <p:spTgt spid="149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3" presetID="6" presetClass="emph" presetSubtype="0" decel="100000" fill="hold" grpId="4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Scale>
                                          <p:cBhvr>
                                            <p:cTn id="224" dur="2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5" presetID="6" presetClass="emph" presetSubtype="0" decel="100000" fill="hold" grpId="4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Scale>
                                          <p:cBhvr>
                                            <p:cTn id="226" dur="2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7" presetID="6" presetClass="emph" presetSubtype="0" decel="100000" fill="hold" grpId="5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Scale>
                                          <p:cBhvr>
                                            <p:cTn id="228" dur="5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9" presetID="6" presetClass="emph" presetSubtype="0" decel="100000" fill="hold" grpId="5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Scale>
                                          <p:cBhvr>
                                            <p:cTn id="230" dur="5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1" presetID="53" presetClass="entr" presetSubtype="16" fill="hold" grpId="0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6" presetID="53" presetClass="entr" presetSubtype="528" fill="hold" nodeType="withEffect">
                                      <p:stCondLst>
                                        <p:cond delay="8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8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0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1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2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3" presetID="6" presetClass="emph" presetSubtype="0" autoRev="1" fill="hold" nodeType="withEffect">
                                      <p:stCondLst>
                                        <p:cond delay="87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44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5" presetID="6" presetClass="emph" presetSubtype="0" autoRev="1" fill="hold" nodeType="withEffect">
                                      <p:stCondLst>
                                        <p:cond delay="89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46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7" presetID="1" presetClass="emph" presetSubtype="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248" dur="10" fill="hold"/>
                                            <p:tgtEl>
                                              <p:spTgt spid="1496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FFFFFF"/>
                                          </p:to>
                                        </p:animClr>
                                        <p:set>
                                          <p:cBhvr>
                                            <p:cTn id="249" dur="10" fill="hold"/>
                                            <p:tgtEl>
                                              <p:spTgt spid="1496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250" dur="10" fill="hold"/>
                                            <p:tgtEl>
                                              <p:spTgt spid="1496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1" presetClass="mediacall" presetSubtype="0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52" dur="705" fill="hold"/>
                                            <p:tgtEl>
                                              <p:spTgt spid="105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53" presetID="53" presetClass="entr" presetSubtype="528" fill="hold" grpId="0" nodeType="withEffect">
                                      <p:stCondLst>
                                        <p:cond delay="8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5" dur="2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2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7" dur="2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8" dur="2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2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0" presetID="6" presetClass="emph" presetSubtype="0" autoRev="1" fill="hold" grpId="1" nodeType="withEffect">
                                      <p:stCondLst>
                                        <p:cond delay="87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61" dur="1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2" presetID="6" presetClass="emph" presetSubtype="0" autoRev="1" fill="hold" grpId="2" nodeType="withEffect">
                                      <p:stCondLst>
                                        <p:cond delay="89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63" dur="1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4" presetID="6" presetClass="emph" presetSubtype="0" accel="50400" decel="49600" autoRev="1" fill="hold" grpId="3" nodeType="withEffect">
                                      <p:stCondLst>
                                        <p:cond delay="91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65" dur="1900" fill="hold"/>
                                            <p:tgtEl>
                                              <p:spTgt spid="1496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6" presetID="6" presetClass="emph" presetSubtype="0" accel="50400" decel="49600" autoRev="1" fill="hold" nodeType="withEffect">
                                      <p:stCondLst>
                                        <p:cond delay="91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67" dur="19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8" presetID="6" presetClass="emph" presetSubtype="0" accel="50400" decel="49600" autoRev="1" fill="hold" grpId="3" nodeType="withEffect">
                                      <p:stCondLst>
                                        <p:cond delay="91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69" dur="19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0" presetID="0" presetClass="entr" presetSubtype="0" restart="never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3008"/>
                                      </p:iterate>
                                      <p:childTnLst>
                                        <p:set>
                                          <p:cBhvr>
                                            <p:cTn id="271" dur="1" restart="never" fill="hold">
                                              <p:stCondLst>
                                                <p:cond delay="175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272" dur="1" restart="never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rand(360)"/>
                                              </p:val>
                                            </p:tav>
                                          </p:tavLst>
                                        </p:anim>
                                        <p:anim from="0" to="" calcmode="lin" valueType="num">
                                          <p:cBhvr additive="base" accumulate="none">
                                            <p:cTn id="273" dur="1" repeatDur="0" restart="never" fill="hold">
                                              <p:stCondLst>
                                                <p:cond delay="18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r+ppt_w/#ppt_w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r+ppt_w/#ppt_w-90"/>
                                              </p:val>
                                            </p:tav>
                                          </p:tavLst>
                                        </p:anim>
                                        <p:anim from="0" to="" calcmode="lin" valueType="num">
                                          <p:cBhvr additive="base" accumulate="none">
                                            <p:cTn id="274" dur="1745" repeatDur="0" restart="never" fill="hold">
                                              <p:stCondLst>
                                                <p:cond delay="5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(1.5*cos(rad(ppt_w/#ppt_w)))"/>
                                              </p:val>
                                            </p:tav>
                                          </p:tavLst>
                                        </p:anim>
                                        <p:anim from="0" to="" calcmode="lin" valueType="num">
                                          <p:cBhvr additive="base" accumulate="none">
                                            <p:cTn id="275" dur="1745" repeatDur="0" restart="never" fill="hold">
                                              <p:stCondLst>
                                                <p:cond delay="5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(1.5*sin(rad(ppt_w/#ppt_w)))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 additive="base" accumulate="none">
                                            <p:cTn id="276" dur="1745" repeatDur="0" restart="never" fill="hold">
                                              <p:stCondLst>
                                                <p:cond delay="5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from="0" to="" calcmode="lin" valueType="num">
                                          <p:cBhvr additive="base" accumulate="none">
                                            <p:cTn id="277" dur="1662" repeatDur="0" restart="never" fill="hold">
                                              <p:stCondLst>
                                                <p:cond delay="88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 additive="base" accumulate="none">
                                            <p:cTn id="278" dur="1" repeatDur="0" restart="never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Rot by="21600000">
                                          <p:cBhvr>
                                            <p:cTn id="279" dur="1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 from="0" to="" calcmode="lin" valueType="num">
                                          <p:cBhvr additive="base" accumulate="none">
                                            <p:cTn id="280" dur="1662" repeatDur="0" restart="never" fill="hold">
                                              <p:stCondLst>
                                                <p:cond delay="88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1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1" presetID="0" presetClass="entr" presetSubtype="0" restart="never" fill="hold" grpId="0" nodeType="withEffect">
                                      <p:stCondLst>
                                        <p:cond delay="3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82" dur="1" restart="never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283" dur="1" restart="never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rand(360)"/>
                                              </p:val>
                                            </p:tav>
                                          </p:tavLst>
                                        </p:anim>
                                        <p:anim from="0" to="" calcmode="lin" valueType="num">
                                          <p:cBhvr additive="base" accumulate="none">
                                            <p:cTn id="284" dur="1" repeatDur="0" restart="never" fill="hold">
                                              <p:stCondLst>
                                                <p:cond delay="16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r+ppt_w/#ppt_w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r+ppt_w/#ppt_w-90"/>
                                              </p:val>
                                            </p:tav>
                                          </p:tavLst>
                                        </p:anim>
                                        <p:anim from="0" to="" calcmode="lin" valueType="num">
                                          <p:cBhvr additive="base" accumulate="none">
                                            <p:cTn id="285" dur="1595" repeatDur="0" restart="never" fill="hold">
                                              <p:stCondLst>
                                                <p:cond delay="5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(1.5*cos(rad(ppt_w/#ppt_w)))"/>
                                              </p:val>
                                            </p:tav>
                                          </p:tavLst>
                                        </p:anim>
                                        <p:anim from="0" to="" calcmode="lin" valueType="num">
                                          <p:cBhvr additive="base" accumulate="none">
                                            <p:cTn id="286" dur="1595" repeatDur="0" restart="never" fill="hold">
                                              <p:stCondLst>
                                                <p:cond delay="5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(1.5*sin(rad(ppt_w/#ppt_w)))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 additive="base" accumulate="none">
                                            <p:cTn id="287" dur="1595" repeatDur="0" restart="never" fill="hold">
                                              <p:stCondLst>
                                                <p:cond delay="5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from="0" to="" calcmode="lin" valueType="num">
                                          <p:cBhvr additive="base" accumulate="none">
                                            <p:cTn id="288" dur="1520" repeatDur="0" restart="never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 additive="base" accumulate="none">
                                            <p:cTn id="289" dur="1" repeatDur="0" restart="never" fill="hold">
                                              <p:stCondLst>
                                                <p:cond delay="1599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Rot by="21600000">
                                          <p:cBhvr>
                                            <p:cTn id="290" dur="16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 from="0" to="" calcmode="lin" valueType="num">
                                          <p:cBhvr additive="base" accumulate="none">
                                            <p:cTn id="291" dur="1520" repeatDur="0" restart="never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1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2" presetID="1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4" presetID="1" presetClass="mediacall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95" dur="64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96" presetID="53" presetClass="entr" presetSubtype="16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8" dur="250" fill="hold"/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9" dur="250" fill="hold"/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0" dur="250"/>
                                            <p:tgtEl>
                                              <p:spTgt spid="9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1" presetID="6" presetClass="emph" presetSubtype="0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Scale>
                                          <p:cBhvr>
                                            <p:cTn id="302" dur="10" fill="hold"/>
                                            <p:tgtEl>
                                              <p:spTgt spid="970"/>
                                            </p:tgtEl>
                                          </p:cBhvr>
                                          <p:by x="10000" y="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3" presetID="6" presetClass="emph" presetSubtype="0" decel="100000" fill="hold" nodeType="withEffect">
                                      <p:stCondLst>
                                        <p:cond delay="8510"/>
                                      </p:stCondLst>
                                      <p:childTnLst>
                                        <p:animScale>
                                          <p:cBhvr>
                                            <p:cTn id="304" dur="1500" fill="hold"/>
                                            <p:tgtEl>
                                              <p:spTgt spid="970"/>
                                            </p:tgtEl>
                                          </p:cBhvr>
                                          <p:by x="1000000" y="10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5" presetID="8" presetClass="emph" presetSubtype="0" decel="100000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Rot by="16200000">
                                          <p:cBhvr>
                                            <p:cTn id="306" dur="4000" fill="hold"/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7" presetID="53" presetClass="entr" presetSubtype="16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250" fill="hold"/>
                                            <p:tgtEl>
                                              <p:spTgt spid="9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250" fill="hold"/>
                                            <p:tgtEl>
                                              <p:spTgt spid="9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250"/>
                                            <p:tgtEl>
                                              <p:spTgt spid="9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6" presetClass="emph" presetSubtype="0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animScale>
                                          <p:cBhvr>
                                            <p:cTn id="313" dur="10" fill="hold"/>
                                            <p:tgtEl>
                                              <p:spTgt spid="906"/>
                                            </p:tgtEl>
                                          </p:cBhvr>
                                          <p:by x="10000" y="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4" presetID="6" presetClass="emph" presetSubtype="0" decel="100000" fill="hold" nodeType="withEffect">
                                      <p:stCondLst>
                                        <p:cond delay="8610"/>
                                      </p:stCondLst>
                                      <p:childTnLst>
                                        <p:animScale>
                                          <p:cBhvr>
                                            <p:cTn id="315" dur="1500" fill="hold"/>
                                            <p:tgtEl>
                                              <p:spTgt spid="906"/>
                                            </p:tgtEl>
                                          </p:cBhvr>
                                          <p:by x="1000000" y="10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6" presetID="8" presetClass="emph" presetSubtype="0" decel="100000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animRot by="-16200000">
                                          <p:cBhvr>
                                            <p:cTn id="317" dur="4000" fill="hold"/>
                                            <p:tgtEl>
                                              <p:spTgt spid="90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8" presetID="53" presetClass="entr" presetSubtype="16" fill="hold" nodeType="withEffect">
                                      <p:stCondLst>
                                        <p:cond delay="8700"/>
                                      </p:stCondLst>
                                      <p:childTnLs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0" dur="250" fill="hold"/>
                                            <p:tgtEl>
                                              <p:spTgt spid="7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250" fill="hold"/>
                                            <p:tgtEl>
                                              <p:spTgt spid="7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2" dur="250"/>
                                            <p:tgtEl>
                                              <p:spTgt spid="7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6" presetClass="emph" presetSubtype="0" fill="hold" nodeType="withEffect">
                                      <p:stCondLst>
                                        <p:cond delay="8700"/>
                                      </p:stCondLst>
                                      <p:childTnLst>
                                        <p:animScale>
                                          <p:cBhvr>
                                            <p:cTn id="324" dur="10" fill="hold"/>
                                            <p:tgtEl>
                                              <p:spTgt spid="783"/>
                                            </p:tgtEl>
                                          </p:cBhvr>
                                          <p:by x="10000" y="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5" presetID="6" presetClass="emph" presetSubtype="0" decel="100000" fill="hold" nodeType="withEffect">
                                      <p:stCondLst>
                                        <p:cond delay="8710"/>
                                      </p:stCondLst>
                                      <p:childTnLst>
                                        <p:animScale>
                                          <p:cBhvr>
                                            <p:cTn id="326" dur="1500" fill="hold"/>
                                            <p:tgtEl>
                                              <p:spTgt spid="783"/>
                                            </p:tgtEl>
                                          </p:cBhvr>
                                          <p:by x="1000000" y="10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7" presetID="8" presetClass="emph" presetSubtype="0" decel="100000" fill="hold" nodeType="withEffect">
                                      <p:stCondLst>
                                        <p:cond delay="8700"/>
                                      </p:stCondLst>
                                      <p:childTnLst>
                                        <p:animRot by="16200000">
                                          <p:cBhvr>
                                            <p:cTn id="328" dur="4000" fill="hold"/>
                                            <p:tgtEl>
                                              <p:spTgt spid="78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9" presetID="53" presetClass="entr" presetSubtype="16" fill="hold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1" dur="250" fill="hold"/>
                                            <p:tgtEl>
                                              <p:spTgt spid="5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250" fill="hold"/>
                                            <p:tgtEl>
                                              <p:spTgt spid="5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3" dur="250"/>
                                            <p:tgtEl>
                                              <p:spTgt spid="5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4" presetID="6" presetClass="emph" presetSubtype="0" fill="hold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animScale>
                                          <p:cBhvr>
                                            <p:cTn id="335" dur="10" fill="hold"/>
                                            <p:tgtEl>
                                              <p:spTgt spid="599"/>
                                            </p:tgtEl>
                                          </p:cBhvr>
                                          <p:by x="10000" y="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6" presetID="6" presetClass="emph" presetSubtype="0" decel="100000" fill="hold" nodeType="withEffect">
                                      <p:stCondLst>
                                        <p:cond delay="8810"/>
                                      </p:stCondLst>
                                      <p:childTnLst>
                                        <p:animScale>
                                          <p:cBhvr>
                                            <p:cTn id="337" dur="1500" fill="hold"/>
                                            <p:tgtEl>
                                              <p:spTgt spid="599"/>
                                            </p:tgtEl>
                                          </p:cBhvr>
                                          <p:by x="1000000" y="10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8" presetID="8" presetClass="emph" presetSubtype="0" decel="100000" fill="hold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animRot by="-16200000">
                                          <p:cBhvr>
                                            <p:cTn id="339" dur="4000" fill="hold"/>
                                            <p:tgtEl>
                                              <p:spTgt spid="5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0" presetID="53" presetClass="entr" presetSubtype="16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2" dur="250" fill="hold"/>
                                            <p:tgtEl>
                                              <p:spTgt spid="5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3" dur="250" fill="hold"/>
                                            <p:tgtEl>
                                              <p:spTgt spid="5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4" dur="250"/>
                                            <p:tgtEl>
                                              <p:spTgt spid="5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5" presetID="6" presetClass="emph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Scale>
                                          <p:cBhvr>
                                            <p:cTn id="346" dur="10" fill="hold"/>
                                            <p:tgtEl>
                                              <p:spTgt spid="538"/>
                                            </p:tgtEl>
                                          </p:cBhvr>
                                          <p:by x="10000" y="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7" presetID="6" presetClass="emph" presetSubtype="0" decel="100000" fill="hold" nodeType="withEffect">
                                      <p:stCondLst>
                                        <p:cond delay="8910"/>
                                      </p:stCondLst>
                                      <p:childTnLst>
                                        <p:animScale>
                                          <p:cBhvr>
                                            <p:cTn id="348" dur="1500" fill="hold"/>
                                            <p:tgtEl>
                                              <p:spTgt spid="538"/>
                                            </p:tgtEl>
                                          </p:cBhvr>
                                          <p:by x="1000000" y="10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9" presetID="8" presetClass="emph" presetSubtype="0" decel="10000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Rot by="16200000">
                                          <p:cBhvr>
                                            <p:cTn id="350" dur="4000" fill="hold"/>
                                            <p:tgtEl>
                                              <p:spTgt spid="5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1" presetID="6" presetClass="emph" presetSubtype="0" decel="100000" fill="hold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Scale>
                                          <p:cBhvr>
                                            <p:cTn id="352" dur="600" fill="hold"/>
                                            <p:tgtEl>
                                              <p:spTgt spid="97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3" presetID="6" presetClass="emph" presetSubtype="0" decel="100000" fill="hold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Scale>
                                          <p:cBhvr>
                                            <p:cTn id="354" dur="600" fill="hold"/>
                                            <p:tgtEl>
                                              <p:spTgt spid="90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5" presetID="6" presetClass="emph" presetSubtype="0" decel="100000" fill="hold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Scale>
                                          <p:cBhvr>
                                            <p:cTn id="356" dur="600" fill="hold"/>
                                            <p:tgtEl>
                                              <p:spTgt spid="78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7" presetID="6" presetClass="emph" presetSubtype="0" decel="100000" fill="hold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Scale>
                                          <p:cBhvr>
                                            <p:cTn id="358" dur="600" fill="hold"/>
                                            <p:tgtEl>
                                              <p:spTgt spid="59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9" presetID="6" presetClass="emph" presetSubtype="0" decel="100000" fill="hold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Scale>
                                          <p:cBhvr>
                                            <p:cTn id="360" dur="600" fill="hold"/>
                                            <p:tgtEl>
                                              <p:spTgt spid="53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1" presetID="8" presetClass="emph" presetSubtype="0" decel="100000" fill="hold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362" dur="600" fill="hold"/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3" presetID="8" presetClass="emph" presetSubtype="0" decel="100000" fill="hold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Rot by="-1200000">
                                          <p:cBhvr>
                                            <p:cTn id="364" dur="600" fill="hold"/>
                                            <p:tgtEl>
                                              <p:spTgt spid="90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5" presetID="8" presetClass="emph" presetSubtype="0" decel="100000" fill="hold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366" dur="600" fill="hold"/>
                                            <p:tgtEl>
                                              <p:spTgt spid="78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7" presetID="8" presetClass="emph" presetSubtype="0" decel="100000" fill="hold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Rot by="-1200000">
                                          <p:cBhvr>
                                            <p:cTn id="368" dur="600" fill="hold"/>
                                            <p:tgtEl>
                                              <p:spTgt spid="5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9" presetID="8" presetClass="emph" presetSubtype="0" decel="100000" fill="hold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370" dur="600" fill="hold"/>
                                            <p:tgtEl>
                                              <p:spTgt spid="5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1" presetID="6" presetClass="emph" presetSubtype="0" decel="100000" fill="hold" grpId="7" nodeType="withEffect">
                                      <p:stCondLst>
                                        <p:cond delay="129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372" dur="600" fill="hold"/>
                                            <p:tgtEl>
                                              <p:spTgt spid="1496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3" presetID="6" presetClass="emph" presetSubtype="0" decel="100000" fill="hold" nodeType="withEffect">
                                      <p:stCondLst>
                                        <p:cond delay="129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374" dur="6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5" presetID="6" presetClass="emph" presetSubtype="0" decel="100000" fill="hold" grpId="5" nodeType="withEffect">
                                      <p:stCondLst>
                                        <p:cond delay="129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376" dur="6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7" presetID="1" presetClass="mediacall" presetSubtype="0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78" dur="1697" fill="hold"/>
                                            <p:tgtEl>
                                              <p:spTgt spid="10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79" presetID="6" presetClass="emph" presetSubtype="0" decel="100000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Scale>
                                          <p:cBhvr>
                                            <p:cTn id="380" dur="400" fill="hold"/>
                                            <p:tgtEl>
                                              <p:spTgt spid="970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1" presetID="6" presetClass="emph" presetSubtype="0" decel="100000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Scale>
                                          <p:cBhvr>
                                            <p:cTn id="382" dur="400" fill="hold"/>
                                            <p:tgtEl>
                                              <p:spTgt spid="906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3" presetID="6" presetClass="emph" presetSubtype="0" decel="100000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Scale>
                                          <p:cBhvr>
                                            <p:cTn id="384" dur="400" fill="hold"/>
                                            <p:tgtEl>
                                              <p:spTgt spid="783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5" presetID="6" presetClass="emph" presetSubtype="0" decel="100000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Scale>
                                          <p:cBhvr>
                                            <p:cTn id="386" dur="400" fill="hold"/>
                                            <p:tgtEl>
                                              <p:spTgt spid="599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7" presetID="6" presetClass="emph" presetSubtype="0" decel="100000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Scale>
                                          <p:cBhvr>
                                            <p:cTn id="388" dur="400" fill="hold"/>
                                            <p:tgtEl>
                                              <p:spTgt spid="538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9" presetID="8" presetClass="emph" presetSubtype="0" decel="100000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390" dur="400" fill="hold"/>
                                            <p:tgtEl>
                                              <p:spTgt spid="9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1" presetID="8" presetClass="emph" presetSubtype="0" decel="100000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392" dur="400" fill="hold"/>
                                            <p:tgtEl>
                                              <p:spTgt spid="90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3" presetID="8" presetClass="emph" presetSubtype="0" decel="100000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394" dur="400" fill="hold"/>
                                            <p:tgtEl>
                                              <p:spTgt spid="78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5" presetID="8" presetClass="emph" presetSubtype="0" decel="100000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396" dur="400" fill="hold"/>
                                            <p:tgtEl>
                                              <p:spTgt spid="5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7" presetID="8" presetClass="emph" presetSubtype="0" decel="100000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398" dur="400" fill="hold"/>
                                            <p:tgtEl>
                                              <p:spTgt spid="5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9" presetID="6" presetClass="emph" presetSubtype="0" decel="100000" fill="hold" nodeType="withEffect">
                                      <p:stCondLst>
                                        <p:cond delay="13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400" dur="4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1" presetID="53" presetClass="entr" presetSubtype="16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4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3" dur="1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4" dur="1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5" dur="10"/>
                                            <p:tgtEl>
                                              <p:spTgt spid="10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6" presetID="6" presetClass="emph" presetSubtype="0" fill="hold" grpId="1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animScale>
                                          <p:cBhvr>
                                            <p:cTn id="407" dur="10" fill="hold"/>
                                            <p:tgtEl>
                                              <p:spTgt spid="1060"/>
                                            </p:tgtEl>
                                          </p:cBhvr>
                                          <p:by x="5000" y="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8" presetID="6" presetClass="emph" presetSubtype="0" decel="100000" fill="hold" grpId="2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animScale>
                                          <p:cBhvr>
                                            <p:cTn id="409" dur="400" fill="hold"/>
                                            <p:tgtEl>
                                              <p:spTgt spid="1060"/>
                                            </p:tgtEl>
                                          </p:cBhvr>
                                          <p:by x="2000000" y="20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0" presetID="6" presetClass="emph" presetSubtype="0" decel="100000" fill="hold" grpId="4" nodeType="withEffect">
                                      <p:stCondLst>
                                        <p:cond delay="13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411" dur="4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2" presetID="1" presetClass="entr" presetSubtype="0" fill="hold" grpId="0" nodeType="withEffect">
                                      <p:stCondLst>
                                        <p:cond delay="13750"/>
                                      </p:stCondLst>
                                      <p:childTnLst>
                                        <p:set>
                                          <p:cBhvr>
                                            <p:cTn id="4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4" presetID="1" presetClass="mediacall" presetSubtype="0" fill="hold" nodeType="withEffect">
                                      <p:stCondLst>
                                        <p:cond delay="13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15" dur="1" fill="hold"/>
                                            <p:tgtEl>
                                              <p:spTgt spid="103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16" presetID="53" presetClass="entr" presetSubtype="16" fill="hold" grpId="2" nodeType="withEffect">
                                      <p:stCondLst>
                                        <p:cond delay="137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8" dur="1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9" dur="1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0" dur="100"/>
                                            <p:tgtEl>
                                              <p:spTgt spid="10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1" presetID="6" presetClass="emph" presetSubtype="0" autoRev="1" fill="hold" grpId="0" nodeType="withEffect">
                                      <p:stCondLst>
                                        <p:cond delay="138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422" dur="100" fill="hold"/>
                                            <p:tgtEl>
                                              <p:spTgt spid="1037"/>
                                            </p:tgtEl>
                                          </p:cBhvr>
                                          <p:by x="125000" y="1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3" presetID="6" presetClass="emph" presetSubtype="0" autoRev="1" fill="hold" grpId="1" nodeType="withEffect">
                                      <p:stCondLst>
                                        <p:cond delay="140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424" dur="100" fill="hold"/>
                                            <p:tgtEl>
                                              <p:spTgt spid="103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5" presetID="6" presetClass="emph" presetSubtype="0" autoRev="1" fill="hold" grpId="3" nodeType="withEffect">
                                      <p:stCondLst>
                                        <p:cond delay="14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426" dur="100" fill="hold"/>
                                            <p:tgtEl>
                                              <p:spTgt spid="1037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7" presetID="6" presetClass="emph" presetSubtype="0" autoRev="1" fill="hold" grpId="4" nodeType="withEffect">
                                      <p:stCondLst>
                                        <p:cond delay="144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428" dur="100" fill="hold"/>
                                            <p:tgtEl>
                                              <p:spTgt spid="10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9" presetID="6" presetClass="emph" presetSubtype="0" autoRev="1" fill="hold" grpId="5" nodeType="withEffect">
                                      <p:stCondLst>
                                        <p:cond delay="146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430" dur="100" fill="hold"/>
                                            <p:tgtEl>
                                              <p:spTgt spid="103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1" presetID="1" presetClass="entr" presetSubtype="0" fill="hold" grpId="0" nodeType="withEffect">
                                      <p:stCondLst>
                                        <p:cond delay="13750"/>
                                      </p:stCondLst>
                                      <p:childTnLst>
                                        <p:set>
                                          <p:cBhvr>
                                            <p:cTn id="4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3" presetID="10" presetClass="entr" presetSubtype="0" fill="hold" grpId="0" nodeType="withEffect">
                                      <p:stCondLst>
                                        <p:cond delay="13750"/>
                                      </p:stCondLst>
                                      <p:childTnLst>
                                        <p:set>
                                          <p:cBhvr>
                                            <p:cTn id="4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5" dur="250"/>
                                            <p:tgtEl>
                                              <p:spTgt spid="10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6" presetID="6" presetClass="emph" presetSubtype="0" fill="hold" grpId="1" nodeType="withEffect">
                                      <p:stCondLst>
                                        <p:cond delay="13750"/>
                                      </p:stCondLst>
                                      <p:childTnLst>
                                        <p:animScale>
                                          <p:cBhvr>
                                            <p:cTn id="437" dur="10" fill="hold"/>
                                            <p:tgtEl>
                                              <p:spTgt spid="1043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8" presetID="6" presetClass="emph" presetSubtype="0" decel="100000" fill="hold" grpId="2" nodeType="withEffect">
                                      <p:stCondLst>
                                        <p:cond delay="13750"/>
                                      </p:stCondLst>
                                      <p:childTnLst>
                                        <p:animScale>
                                          <p:cBhvr>
                                            <p:cTn id="439" dur="2000" fill="hold"/>
                                            <p:tgtEl>
                                              <p:spTgt spid="1043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nodeType="withEffect">
                                      <p:stCondLst>
                                        <p:cond delay="1375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10" presetClass="exit" presetSubtype="0" fill="hold" grpId="3" nodeType="withEffect">
                                      <p:stCondLst>
                                        <p:cond delay="14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4" dur="1250"/>
                                            <p:tgtEl>
                                              <p:spTgt spid="10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6" presetID="1" presetClass="entr" presetSubtype="0" fill="hold" grpId="0" nodeType="withEffect">
                                      <p:stCondLst>
                                        <p:cond delay="13950"/>
                                      </p:stCondLst>
                                      <p:childTnLs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8" presetID="10" presetClass="entr" presetSubtype="0" fill="hold" grpId="0" nodeType="withEffect">
                                      <p:stCondLst>
                                        <p:cond delay="13950"/>
                                      </p:stCondLst>
                                      <p:childTnLs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0" dur="250"/>
                                            <p:tgtEl>
                                              <p:spTgt spid="10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1" presetID="6" presetClass="emph" presetSubtype="0" fill="hold" grpId="1" nodeType="withEffect">
                                      <p:stCondLst>
                                        <p:cond delay="13950"/>
                                      </p:stCondLst>
                                      <p:childTnLst>
                                        <p:animScale>
                                          <p:cBhvr>
                                            <p:cTn id="452" dur="10" fill="hold"/>
                                            <p:tgtEl>
                                              <p:spTgt spid="1044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3" presetID="6" presetClass="emph" presetSubtype="0" decel="100000" fill="hold" grpId="2" nodeType="withEffect">
                                      <p:stCondLst>
                                        <p:cond delay="13950"/>
                                      </p:stCondLst>
                                      <p:childTnLst>
                                        <p:animScale>
                                          <p:cBhvr>
                                            <p:cTn id="454" dur="2000" fill="hold"/>
                                            <p:tgtEl>
                                              <p:spTgt spid="1044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5" presetID="10" presetClass="exit" presetSubtype="0" fill="hold" grpId="3" nodeType="withEffect">
                                      <p:stCondLst>
                                        <p:cond delay="14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6" dur="1250"/>
                                            <p:tgtEl>
                                              <p:spTgt spid="10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7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8" presetID="1" presetClass="entr" presetSubtype="0" fill="hold" grpId="0" nodeType="withEffect">
                                      <p:stCondLst>
                                        <p:cond delay="14150"/>
                                      </p:stCondLst>
                                      <p:childTnLs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ntr" presetSubtype="0" fill="hold" grpId="0" nodeType="withEffect">
                                      <p:stCondLst>
                                        <p:cond delay="141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2" dur="250"/>
                                            <p:tgtEl>
                                              <p:spTgt spid="10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3" presetID="6" presetClass="emph" presetSubtype="0" fill="hold" grpId="1" nodeType="withEffect">
                                      <p:stCondLst>
                                        <p:cond delay="14150"/>
                                      </p:stCondLst>
                                      <p:childTnLst>
                                        <p:animScale>
                                          <p:cBhvr>
                                            <p:cTn id="464" dur="10" fill="hold"/>
                                            <p:tgtEl>
                                              <p:spTgt spid="1045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5" presetID="6" presetClass="emph" presetSubtype="0" decel="100000" fill="hold" grpId="2" nodeType="withEffect">
                                      <p:stCondLst>
                                        <p:cond delay="14150"/>
                                      </p:stCondLst>
                                      <p:childTnLst>
                                        <p:animScale>
                                          <p:cBhvr>
                                            <p:cTn id="466" dur="2000" fill="hold"/>
                                            <p:tgtEl>
                                              <p:spTgt spid="1045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3" nodeType="withEffect">
                                      <p:stCondLst>
                                        <p:cond delay="14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1250"/>
                                            <p:tgtEl>
                                              <p:spTgt spid="10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0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" presetClass="entr" presetSubtype="0" fill="hold" grpId="0" nodeType="withEffect">
                                      <p:stCondLst>
                                        <p:cond delay="143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2" presetID="10" presetClass="entr" presetSubtype="0" fill="hold" grpId="0" nodeType="withEffect">
                                      <p:stCondLst>
                                        <p:cond delay="14350"/>
                                      </p:stCondLst>
                                      <p:childTnLst>
                                        <p:set>
                                          <p:cBhvr>
                                            <p:cTn id="4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4" dur="250"/>
                                            <p:tgtEl>
                                              <p:spTgt spid="10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5" presetID="6" presetClass="emph" presetSubtype="0" fill="hold" grpId="1" nodeType="withEffect">
                                      <p:stCondLst>
                                        <p:cond delay="14350"/>
                                      </p:stCondLst>
                                      <p:childTnLst>
                                        <p:animScale>
                                          <p:cBhvr>
                                            <p:cTn id="476" dur="10" fill="hold"/>
                                            <p:tgtEl>
                                              <p:spTgt spid="1046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7" presetID="6" presetClass="emph" presetSubtype="0" decel="100000" fill="hold" grpId="2" nodeType="withEffect">
                                      <p:stCondLst>
                                        <p:cond delay="14350"/>
                                      </p:stCondLst>
                                      <p:childTnLst>
                                        <p:animScale>
                                          <p:cBhvr>
                                            <p:cTn id="478" dur="2000" fill="hold"/>
                                            <p:tgtEl>
                                              <p:spTgt spid="1046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9" presetID="10" presetClass="exit" presetSubtype="0" fill="hold" grpId="3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0" dur="1250"/>
                                            <p:tgtEl>
                                              <p:spTgt spid="10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2" presetID="1" presetClass="entr" presetSubtype="0" fill="hold" grpId="0" nodeType="withEffect">
                                      <p:stCondLst>
                                        <p:cond delay="14550"/>
                                      </p:stCondLst>
                                      <p:childTnLst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4" presetID="10" presetClass="entr" presetSubtype="0" fill="hold" grpId="0" nodeType="withEffect">
                                      <p:stCondLst>
                                        <p:cond delay="14550"/>
                                      </p:stCondLst>
                                      <p:childTnLst>
                                        <p:set>
                                          <p:cBhvr>
                                            <p:cTn id="4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6" dur="250"/>
                                            <p:tgtEl>
                                              <p:spTgt spid="10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7" presetID="6" presetClass="emph" presetSubtype="0" fill="hold" grpId="1" nodeType="withEffect">
                                      <p:stCondLst>
                                        <p:cond delay="14550"/>
                                      </p:stCondLst>
                                      <p:childTnLst>
                                        <p:animScale>
                                          <p:cBhvr>
                                            <p:cTn id="488" dur="10" fill="hold"/>
                                            <p:tgtEl>
                                              <p:spTgt spid="1047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9" presetID="6" presetClass="emph" presetSubtype="0" decel="100000" fill="hold" grpId="2" nodeType="withEffect">
                                      <p:stCondLst>
                                        <p:cond delay="14550"/>
                                      </p:stCondLst>
                                      <p:childTnLst>
                                        <p:animScale>
                                          <p:cBhvr>
                                            <p:cTn id="490" dur="2000" fill="hold"/>
                                            <p:tgtEl>
                                              <p:spTgt spid="1047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1" presetID="10" presetClass="exit" presetSubtype="0" fill="hold" grpId="3" nodeType="withEffect">
                                      <p:stCondLst>
                                        <p:cond delay="15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2" dur="1250"/>
                                            <p:tgtEl>
                                              <p:spTgt spid="10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3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0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37879" numSld="999">
                    <p:cTn id="49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100000" numSld="999">
                    <p:cTn id="49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2"/>
                    </p:tgtEl>
                  </p:cMediaNode>
                </p:audio>
                <p:audio>
                  <p:cMediaNode vol="100000" numSld="999">
                    <p:cTn id="49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3"/>
                    </p:tgtEl>
                  </p:cMediaNode>
                </p:audio>
                <p:audio>
                  <p:cMediaNode vol="100000" numSld="999">
                    <p:cTn id="49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100000" numSld="999">
                    <p:cTn id="49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4"/>
                    </p:tgtEl>
                  </p:cMediaNode>
                </p:audio>
                <p:audio>
                  <p:cMediaNode vol="100000" numSld="999">
                    <p:cTn id="49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11"/>
                    </p:tgtEl>
                  </p:cMediaNode>
                </p:audio>
                <p:audio>
                  <p:cMediaNode vol="100000" numSld="999">
                    <p:cTn id="50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34"/>
                    </p:tgtEl>
                  </p:cMediaNode>
                </p:audio>
                <p:audio>
                  <p:cMediaNode vol="100000">
                    <p:cTn id="50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35"/>
                    </p:tgtEl>
                  </p:cMediaNode>
                </p:audio>
                <p:audio>
                  <p:cMediaNode vol="80000">
                    <p:cTn id="50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80000">
                    <p:cTn id="50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58"/>
                    </p:tgtEl>
                  </p:cMediaNode>
                </p:audio>
                <p:audio>
                  <p:cMediaNode vol="80000">
                    <p:cTn id="50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59"/>
                    </p:tgtEl>
                  </p:cMediaNode>
                </p:audio>
                <p:audio>
                  <p:cMediaNode vol="80000">
                    <p:cTn id="50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</p:childTnLst>
            </p:cTn>
          </p:par>
        </p:tnLst>
        <p:bldLst>
          <p:bldP spid="3" grpId="0" animBg="1"/>
          <p:bldP spid="43" grpId="0" build="allAtOnce"/>
          <p:bldP spid="44" grpId="0" build="allAtOnce"/>
          <p:bldP spid="14" grpId="0" animBg="1"/>
          <p:bldP spid="14" grpId="1" animBg="1"/>
          <p:bldP spid="14" grpId="2" animBg="1"/>
          <p:bldP spid="14" grpId="3" animBg="1"/>
          <p:bldP spid="15" grpId="0" animBg="1"/>
          <p:bldP spid="15" grpId="1" animBg="1"/>
          <p:bldP spid="15" grpId="2" animBg="1"/>
          <p:bldP spid="15" grpId="3" animBg="1"/>
          <p:bldP spid="9" grpId="0" animBg="1"/>
          <p:bldP spid="16" grpId="0" animBg="1"/>
          <p:bldP spid="17" grpId="0" animBg="1"/>
          <p:bldP spid="18" grpId="0" animBg="1"/>
          <p:bldP spid="18" grpId="1" animBg="1"/>
          <p:bldP spid="18" grpId="2" animBg="1"/>
          <p:bldP spid="18" grpId="3" animBg="1"/>
          <p:bldP spid="18" grpId="4" animBg="1"/>
          <p:bldP spid="18" grpId="5" animBg="1"/>
          <p:bldP spid="19" grpId="0" animBg="1"/>
          <p:bldP spid="19" grpId="1" animBg="1"/>
          <p:bldP spid="19" grpId="2" animBg="1"/>
          <p:bldP spid="19" grpId="3" animBg="1"/>
          <p:bldP spid="19" grpId="4" animBg="1"/>
          <p:bldP spid="19" grpId="5" animBg="1"/>
          <p:bldP spid="11" grpId="0" animBg="1"/>
          <p:bldP spid="11" grpId="1" animBg="1"/>
          <p:bldP spid="11" grpId="2" animBg="1"/>
          <p:bldP spid="1507" grpId="0" animBg="1"/>
          <p:bldP spid="1507" grpId="1" animBg="1"/>
          <p:bldP spid="1507" grpId="2" animBg="1"/>
          <p:bldP spid="1508" grpId="0" animBg="1"/>
          <p:bldP spid="1508" grpId="1" animBg="1"/>
          <p:bldP spid="1508" grpId="2" animBg="1"/>
          <p:bldP spid="1509" grpId="0" animBg="1"/>
          <p:bldP spid="1509" grpId="1" animBg="1"/>
          <p:bldP spid="1509" grpId="2" animBg="1"/>
          <p:bldP spid="35" grpId="0" animBg="1"/>
          <p:bldP spid="39" grpId="0" animBg="1"/>
          <p:bldP spid="39" grpId="1" animBg="1"/>
          <p:bldP spid="39" grpId="2" animBg="1"/>
          <p:bldP spid="39" grpId="3" animBg="1"/>
          <p:bldP spid="39" grpId="4" animBg="1"/>
          <p:bldP spid="39" grpId="5" animBg="1"/>
          <p:bldP spid="1496" grpId="0" animBg="1"/>
          <p:bldP spid="1496" grpId="1" animBg="1"/>
          <p:bldP spid="1496" grpId="2" animBg="1"/>
          <p:bldP spid="1496" grpId="3" animBg="1"/>
          <p:bldP spid="1496" grpId="5" animBg="1"/>
          <p:bldP spid="1496" grpId="6" animBg="1"/>
          <p:bldP spid="1496" grpId="7" animBg="1"/>
          <p:bldP spid="1496" grpId="8" animBg="1"/>
          <p:bldP spid="535" grpId="0" animBg="1"/>
          <p:bldP spid="1036" grpId="0" animBg="1"/>
          <p:bldP spid="1060" grpId="0" animBg="1"/>
          <p:bldP spid="1060" grpId="1" animBg="1"/>
          <p:bldP spid="1060" grpId="2" animBg="1"/>
          <p:bldP spid="1037" grpId="0" animBg="1"/>
          <p:bldP spid="1037" grpId="1" animBg="1"/>
          <p:bldP spid="1037" grpId="2" animBg="1"/>
          <p:bldP spid="1037" grpId="3" animBg="1"/>
          <p:bldP spid="1037" grpId="4" animBg="1"/>
          <p:bldP spid="1037" grpId="5" animBg="1"/>
          <p:bldP spid="1038" grpId="0" animBg="1"/>
          <p:bldP spid="1040" grpId="0" animBg="1"/>
          <p:bldP spid="1039" grpId="0" animBg="1"/>
          <p:bldP spid="1041" grpId="0" animBg="1"/>
          <p:bldP spid="1042" grpId="0" animBg="1"/>
          <p:bldP spid="1043" grpId="0" animBg="1"/>
          <p:bldP spid="1043" grpId="1" animBg="1"/>
          <p:bldP spid="1043" grpId="2" animBg="1"/>
          <p:bldP spid="1043" grpId="3" animBg="1"/>
          <p:bldP spid="1044" grpId="0" animBg="1"/>
          <p:bldP spid="1044" grpId="1" animBg="1"/>
          <p:bldP spid="1044" grpId="2" animBg="1"/>
          <p:bldP spid="1044" grpId="3" animBg="1"/>
          <p:bldP spid="1045" grpId="0" animBg="1"/>
          <p:bldP spid="1045" grpId="1" animBg="1"/>
          <p:bldP spid="1045" grpId="2" animBg="1"/>
          <p:bldP spid="1045" grpId="3" animBg="1"/>
          <p:bldP spid="1046" grpId="0" animBg="1"/>
          <p:bldP spid="1046" grpId="1" animBg="1"/>
          <p:bldP spid="1046" grpId="2" animBg="1"/>
          <p:bldP spid="1046" grpId="3" animBg="1"/>
          <p:bldP spid="1047" grpId="0" animBg="1"/>
          <p:bldP spid="1047" grpId="1" animBg="1"/>
          <p:bldP spid="1047" grpId="2" animBg="1"/>
          <p:bldP spid="1047" grpId="3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背景切换圆">
            <a:extLst>
              <a:ext uri="{FF2B5EF4-FFF2-40B4-BE49-F238E27FC236}">
                <a16:creationId xmlns:a16="http://schemas.microsoft.com/office/drawing/2014/main" id="{CF53B8D0-DE9C-441A-AC39-5E6F1186C7A0}"/>
              </a:ext>
            </a:extLst>
          </p:cNvPr>
          <p:cNvSpPr>
            <a:spLocks noChangeAspect="1"/>
          </p:cNvSpPr>
          <p:nvPr/>
        </p:nvSpPr>
        <p:spPr>
          <a:xfrm>
            <a:off x="-1104000" y="-3771000"/>
            <a:ext cx="14400000" cy="144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背景切换圆">
            <a:extLst>
              <a:ext uri="{FF2B5EF4-FFF2-40B4-BE49-F238E27FC236}">
                <a16:creationId xmlns:a16="http://schemas.microsoft.com/office/drawing/2014/main" id="{6B07658E-18C9-4D9C-99D3-F0F5C9CD7B20}"/>
              </a:ext>
            </a:extLst>
          </p:cNvPr>
          <p:cNvSpPr>
            <a:spLocks noChangeAspect="1"/>
          </p:cNvSpPr>
          <p:nvPr/>
        </p:nvSpPr>
        <p:spPr>
          <a:xfrm>
            <a:off x="4296000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中心圆">
            <a:extLst>
              <a:ext uri="{FF2B5EF4-FFF2-40B4-BE49-F238E27FC236}">
                <a16:creationId xmlns:a16="http://schemas.microsoft.com/office/drawing/2014/main" id="{5E52A807-2110-48FD-9356-FD5121F6D4E3}"/>
              </a:ext>
            </a:extLst>
          </p:cNvPr>
          <p:cNvSpPr>
            <a:spLocks noChangeAspect="1"/>
          </p:cNvSpPr>
          <p:nvPr/>
        </p:nvSpPr>
        <p:spPr>
          <a:xfrm>
            <a:off x="5520000" y="2853000"/>
            <a:ext cx="1152000" cy="11520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短声呼啸">
            <a:hlinkClick r:id="" action="ppaction://media"/>
            <a:extLst>
              <a:ext uri="{FF2B5EF4-FFF2-40B4-BE49-F238E27FC236}">
                <a16:creationId xmlns:a16="http://schemas.microsoft.com/office/drawing/2014/main" id="{DB65C90A-DE4D-4772-942A-1889C93466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52550" y="-917575"/>
            <a:ext cx="540000" cy="540000"/>
          </a:xfrm>
          <a:prstGeom prst="rect">
            <a:avLst/>
          </a:prstGeom>
        </p:spPr>
      </p:pic>
      <p:grpSp>
        <p:nvGrpSpPr>
          <p:cNvPr id="5" name="强大的核心竞争力">
            <a:extLst>
              <a:ext uri="{FF2B5EF4-FFF2-40B4-BE49-F238E27FC236}">
                <a16:creationId xmlns:a16="http://schemas.microsoft.com/office/drawing/2014/main" id="{26C72699-E392-4561-9684-DA2AC6CF2201}"/>
              </a:ext>
            </a:extLst>
          </p:cNvPr>
          <p:cNvGrpSpPr/>
          <p:nvPr/>
        </p:nvGrpSpPr>
        <p:grpSpPr>
          <a:xfrm>
            <a:off x="4581526" y="6120368"/>
            <a:ext cx="3028950" cy="555841"/>
            <a:chOff x="4581526" y="6120368"/>
            <a:chExt cx="3028950" cy="555841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DA0F3E08-62D9-4FAF-8B45-A2FEA8A33F32}"/>
                </a:ext>
              </a:extLst>
            </p:cNvPr>
            <p:cNvSpPr txBox="1"/>
            <p:nvPr/>
          </p:nvSpPr>
          <p:spPr>
            <a:xfrm>
              <a:off x="4581526" y="6120368"/>
              <a:ext cx="30289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强大的核心竞争力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08C318D-45BF-4612-93CE-08812E6E9C1C}"/>
                </a:ext>
              </a:extLst>
            </p:cNvPr>
            <p:cNvSpPr txBox="1"/>
            <p:nvPr/>
          </p:nvSpPr>
          <p:spPr>
            <a:xfrm>
              <a:off x="4981570" y="6422293"/>
              <a:ext cx="218123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Powerful Core-competitiveness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3076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400" fill="hold"/>
                                        <p:tgtEl>
                                          <p:spTgt spid="2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10" dur="300" fill="hold"/>
                                        <p:tgtEl>
                                          <p:spTgt spid="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92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5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4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grpId="2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6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</p:childTnLst>
        </p:cTn>
      </p:par>
    </p:tnLst>
    <p:bldLst>
      <p:bldP spid="3" grpId="0" animBg="1"/>
      <p:bldP spid="4" grpId="1" animBg="1"/>
      <p:bldP spid="4" grpId="2" animBg="1"/>
      <p:bldP spid="2" grpId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白圆底">
            <a:extLst>
              <a:ext uri="{FF2B5EF4-FFF2-40B4-BE49-F238E27FC236}">
                <a16:creationId xmlns:a16="http://schemas.microsoft.com/office/drawing/2014/main" id="{01310A3D-A0A3-4FD9-A444-B08733E3E35E}"/>
              </a:ext>
            </a:extLst>
          </p:cNvPr>
          <p:cNvSpPr>
            <a:spLocks noChangeAspect="1"/>
          </p:cNvSpPr>
          <p:nvPr/>
        </p:nvSpPr>
        <p:spPr>
          <a:xfrm>
            <a:off x="4296000" y="1629000"/>
            <a:ext cx="3600000" cy="3600000"/>
          </a:xfrm>
          <a:prstGeom prst="ellipse">
            <a:avLst/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5" name="白圆4">
            <a:extLst>
              <a:ext uri="{FF2B5EF4-FFF2-40B4-BE49-F238E27FC236}">
                <a16:creationId xmlns:a16="http://schemas.microsoft.com/office/drawing/2014/main" id="{1A956492-CB3F-446D-B09A-02C9DB98E3A3}"/>
              </a:ext>
            </a:extLst>
          </p:cNvPr>
          <p:cNvSpPr>
            <a:spLocks noChangeAspect="1"/>
          </p:cNvSpPr>
          <p:nvPr/>
        </p:nvSpPr>
        <p:spPr>
          <a:xfrm>
            <a:off x="4296000" y="1629000"/>
            <a:ext cx="3600000" cy="3600000"/>
          </a:xfrm>
          <a:prstGeom prst="ellipse">
            <a:avLst/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白圆3">
            <a:extLst>
              <a:ext uri="{FF2B5EF4-FFF2-40B4-BE49-F238E27FC236}">
                <a16:creationId xmlns:a16="http://schemas.microsoft.com/office/drawing/2014/main" id="{2A246CBA-F212-451A-8C12-C7CDDA5DCCBD}"/>
              </a:ext>
            </a:extLst>
          </p:cNvPr>
          <p:cNvSpPr>
            <a:spLocks noChangeAspect="1"/>
          </p:cNvSpPr>
          <p:nvPr/>
        </p:nvSpPr>
        <p:spPr>
          <a:xfrm>
            <a:off x="4296000" y="1629000"/>
            <a:ext cx="3600000" cy="3600000"/>
          </a:xfrm>
          <a:prstGeom prst="ellipse">
            <a:avLst/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白圆2">
            <a:extLst>
              <a:ext uri="{FF2B5EF4-FFF2-40B4-BE49-F238E27FC236}">
                <a16:creationId xmlns:a16="http://schemas.microsoft.com/office/drawing/2014/main" id="{DDFBF0FA-989A-46DB-AC55-BE688BB2B456}"/>
              </a:ext>
            </a:extLst>
          </p:cNvPr>
          <p:cNvSpPr>
            <a:spLocks noChangeAspect="1"/>
          </p:cNvSpPr>
          <p:nvPr/>
        </p:nvSpPr>
        <p:spPr>
          <a:xfrm>
            <a:off x="4296000" y="1629000"/>
            <a:ext cx="3600000" cy="3600000"/>
          </a:xfrm>
          <a:prstGeom prst="ellipse">
            <a:avLst/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白圆1">
            <a:extLst>
              <a:ext uri="{FF2B5EF4-FFF2-40B4-BE49-F238E27FC236}">
                <a16:creationId xmlns:a16="http://schemas.microsoft.com/office/drawing/2014/main" id="{6E040B41-B2BC-4FBC-AC29-7477A151303F}"/>
              </a:ext>
            </a:extLst>
          </p:cNvPr>
          <p:cNvSpPr>
            <a:spLocks noChangeAspect="1"/>
          </p:cNvSpPr>
          <p:nvPr/>
        </p:nvSpPr>
        <p:spPr>
          <a:xfrm>
            <a:off x="4296000" y="1629000"/>
            <a:ext cx="3600000" cy="3600000"/>
          </a:xfrm>
          <a:prstGeom prst="ellipse">
            <a:avLst/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1">
            <a:extLst>
              <a:ext uri="{FF2B5EF4-FFF2-40B4-BE49-F238E27FC236}">
                <a16:creationId xmlns:a16="http://schemas.microsoft.com/office/drawing/2014/main" id="{46AAB2D8-2DD7-42B4-B987-3FFABFAF1F8C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5952000" y="3285000"/>
            <a:ext cx="288000" cy="288000"/>
          </a:xfrm>
          <a:prstGeom prst="ellipse">
            <a:avLst/>
          </a:prstGeom>
          <a:solidFill>
            <a:schemeClr val="bg2">
              <a:lumMod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2">
            <a:extLst>
              <a:ext uri="{FF2B5EF4-FFF2-40B4-BE49-F238E27FC236}">
                <a16:creationId xmlns:a16="http://schemas.microsoft.com/office/drawing/2014/main" id="{E4050611-28BC-41B6-A64E-06E2B0828E42}"/>
              </a:ext>
            </a:extLst>
          </p:cNvPr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392273" y="2783217"/>
            <a:ext cx="288000" cy="288000"/>
          </a:xfrm>
          <a:prstGeom prst="ellipse">
            <a:avLst/>
          </a:prstGeom>
          <a:solidFill>
            <a:schemeClr val="bg2">
              <a:lumMod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3">
            <a:extLst>
              <a:ext uri="{FF2B5EF4-FFF2-40B4-BE49-F238E27FC236}">
                <a16:creationId xmlns:a16="http://schemas.microsoft.com/office/drawing/2014/main" id="{080796A5-71E2-4E21-98E7-24F6210C3A33}"/>
              </a:ext>
            </a:extLst>
          </p:cNvPr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343917" y="2927217"/>
            <a:ext cx="288000" cy="288000"/>
          </a:xfrm>
          <a:prstGeom prst="ellipse">
            <a:avLst/>
          </a:prstGeom>
          <a:solidFill>
            <a:schemeClr val="bg2">
              <a:lumMod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8" name="4">
            <a:extLst>
              <a:ext uri="{FF2B5EF4-FFF2-40B4-BE49-F238E27FC236}">
                <a16:creationId xmlns:a16="http://schemas.microsoft.com/office/drawing/2014/main" id="{99724708-A93A-40A6-BD91-7A4D3670555E}"/>
              </a:ext>
            </a:extLst>
          </p:cNvPr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6490772" y="2969051"/>
            <a:ext cx="288000" cy="288000"/>
          </a:xfrm>
          <a:prstGeom prst="ellipse">
            <a:avLst/>
          </a:prstGeom>
          <a:solidFill>
            <a:schemeClr val="bg2">
              <a:lumMod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2" name="5">
            <a:extLst>
              <a:ext uri="{FF2B5EF4-FFF2-40B4-BE49-F238E27FC236}">
                <a16:creationId xmlns:a16="http://schemas.microsoft.com/office/drawing/2014/main" id="{581A3BBF-2E19-42E2-BCB8-DFA583EE73F8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5540044" y="3285000"/>
            <a:ext cx="288000" cy="288000"/>
          </a:xfrm>
          <a:prstGeom prst="ellipse">
            <a:avLst/>
          </a:prstGeom>
          <a:solidFill>
            <a:schemeClr val="bg2">
              <a:lumMod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时间矩形">
            <a:extLst>
              <a:ext uri="{FF2B5EF4-FFF2-40B4-BE49-F238E27FC236}">
                <a16:creationId xmlns:a16="http://schemas.microsoft.com/office/drawing/2014/main" id="{B8BE4D42-8490-4197-829F-9E8F2E93D73F}"/>
              </a:ext>
            </a:extLst>
          </p:cNvPr>
          <p:cNvSpPr>
            <a:spLocks noChangeAspect="1"/>
          </p:cNvSpPr>
          <p:nvPr/>
        </p:nvSpPr>
        <p:spPr>
          <a:xfrm>
            <a:off x="1398954" y="7346244"/>
            <a:ext cx="360000" cy="360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时间矩形">
            <a:extLst>
              <a:ext uri="{FF2B5EF4-FFF2-40B4-BE49-F238E27FC236}">
                <a16:creationId xmlns:a16="http://schemas.microsoft.com/office/drawing/2014/main" id="{FD815F24-F1FF-4AA2-83AA-2F1244257E5B}"/>
              </a:ext>
            </a:extLst>
          </p:cNvPr>
          <p:cNvSpPr>
            <a:spLocks noChangeAspect="1"/>
          </p:cNvSpPr>
          <p:nvPr/>
        </p:nvSpPr>
        <p:spPr>
          <a:xfrm>
            <a:off x="2102295" y="7346244"/>
            <a:ext cx="360000" cy="360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时间矩形">
            <a:extLst>
              <a:ext uri="{FF2B5EF4-FFF2-40B4-BE49-F238E27FC236}">
                <a16:creationId xmlns:a16="http://schemas.microsoft.com/office/drawing/2014/main" id="{437475F6-11A2-4917-9816-C6B588FE0CAE}"/>
              </a:ext>
            </a:extLst>
          </p:cNvPr>
          <p:cNvSpPr>
            <a:spLocks noChangeAspect="1"/>
          </p:cNvSpPr>
          <p:nvPr/>
        </p:nvSpPr>
        <p:spPr>
          <a:xfrm>
            <a:off x="3508977" y="7346244"/>
            <a:ext cx="360000" cy="360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时间矩形">
            <a:extLst>
              <a:ext uri="{FF2B5EF4-FFF2-40B4-BE49-F238E27FC236}">
                <a16:creationId xmlns:a16="http://schemas.microsoft.com/office/drawing/2014/main" id="{3EC2C5DB-3ECC-4AA1-85EB-324F2DB9970E}"/>
              </a:ext>
            </a:extLst>
          </p:cNvPr>
          <p:cNvSpPr>
            <a:spLocks noChangeAspect="1"/>
          </p:cNvSpPr>
          <p:nvPr/>
        </p:nvSpPr>
        <p:spPr>
          <a:xfrm>
            <a:off x="4212318" y="7346244"/>
            <a:ext cx="360000" cy="360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时间矩形">
            <a:extLst>
              <a:ext uri="{FF2B5EF4-FFF2-40B4-BE49-F238E27FC236}">
                <a16:creationId xmlns:a16="http://schemas.microsoft.com/office/drawing/2014/main" id="{0C4AF2D0-9D6F-449C-B46D-A229BC7ADF24}"/>
              </a:ext>
            </a:extLst>
          </p:cNvPr>
          <p:cNvSpPr>
            <a:spLocks noChangeAspect="1"/>
          </p:cNvSpPr>
          <p:nvPr/>
        </p:nvSpPr>
        <p:spPr>
          <a:xfrm>
            <a:off x="2805636" y="7346244"/>
            <a:ext cx="360000" cy="360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对焦十字">
            <a:extLst>
              <a:ext uri="{FF2B5EF4-FFF2-40B4-BE49-F238E27FC236}">
                <a16:creationId xmlns:a16="http://schemas.microsoft.com/office/drawing/2014/main" id="{7E15DBC7-EDBA-4C6E-BFE1-05BDE70B72CC}"/>
              </a:ext>
            </a:extLst>
          </p:cNvPr>
          <p:cNvGrpSpPr>
            <a:grpSpLocks noChangeAspect="1"/>
          </p:cNvGrpSpPr>
          <p:nvPr/>
        </p:nvGrpSpPr>
        <p:grpSpPr>
          <a:xfrm>
            <a:off x="-9766225" y="-2192083"/>
            <a:ext cx="8640000" cy="8640000"/>
            <a:chOff x="0" y="2300514"/>
            <a:chExt cx="7228114" cy="7228114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22A028D2-35C0-42FD-9ADD-A6B336BAFDDF}"/>
                </a:ext>
              </a:extLst>
            </p:cNvPr>
            <p:cNvCxnSpPr/>
            <p:nvPr/>
          </p:nvCxnSpPr>
          <p:spPr>
            <a:xfrm>
              <a:off x="0" y="5914571"/>
              <a:ext cx="722811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410F9D0F-5BE9-4B6F-B1BD-7EC9FA17A07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0" y="5914571"/>
              <a:ext cx="722811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溅射圆">
            <a:extLst>
              <a:ext uri="{FF2B5EF4-FFF2-40B4-BE49-F238E27FC236}">
                <a16:creationId xmlns:a16="http://schemas.microsoft.com/office/drawing/2014/main" id="{D11A787E-94A9-4F8A-AF0C-113E29136442}"/>
              </a:ext>
            </a:extLst>
          </p:cNvPr>
          <p:cNvSpPr>
            <a:spLocks noChangeAspect="1"/>
          </p:cNvSpPr>
          <p:nvPr/>
        </p:nvSpPr>
        <p:spPr>
          <a:xfrm>
            <a:off x="4902849" y="4721817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溅射圆">
            <a:extLst>
              <a:ext uri="{FF2B5EF4-FFF2-40B4-BE49-F238E27FC236}">
                <a16:creationId xmlns:a16="http://schemas.microsoft.com/office/drawing/2014/main" id="{E7C063F0-56B4-47A3-AC7E-8E4B2AA8D148}"/>
              </a:ext>
            </a:extLst>
          </p:cNvPr>
          <p:cNvSpPr>
            <a:spLocks noChangeAspect="1"/>
          </p:cNvSpPr>
          <p:nvPr/>
        </p:nvSpPr>
        <p:spPr>
          <a:xfrm>
            <a:off x="4902849" y="4721817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溅射圆">
            <a:extLst>
              <a:ext uri="{FF2B5EF4-FFF2-40B4-BE49-F238E27FC236}">
                <a16:creationId xmlns:a16="http://schemas.microsoft.com/office/drawing/2014/main" id="{7386F7A4-3228-4871-8F02-438516977AED}"/>
              </a:ext>
            </a:extLst>
          </p:cNvPr>
          <p:cNvSpPr/>
          <p:nvPr/>
        </p:nvSpPr>
        <p:spPr>
          <a:xfrm>
            <a:off x="4872911" y="4691879"/>
            <a:ext cx="81477" cy="81477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溅射圆">
            <a:extLst>
              <a:ext uri="{FF2B5EF4-FFF2-40B4-BE49-F238E27FC236}">
                <a16:creationId xmlns:a16="http://schemas.microsoft.com/office/drawing/2014/main" id="{E834BDFE-C94F-4C70-A666-6990B19810A7}"/>
              </a:ext>
            </a:extLst>
          </p:cNvPr>
          <p:cNvSpPr/>
          <p:nvPr/>
        </p:nvSpPr>
        <p:spPr>
          <a:xfrm>
            <a:off x="4872911" y="4691879"/>
            <a:ext cx="81477" cy="81477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溅射圆">
            <a:extLst>
              <a:ext uri="{FF2B5EF4-FFF2-40B4-BE49-F238E27FC236}">
                <a16:creationId xmlns:a16="http://schemas.microsoft.com/office/drawing/2014/main" id="{2893302D-367F-4E92-AA7E-9FFD5426B80C}"/>
              </a:ext>
            </a:extLst>
          </p:cNvPr>
          <p:cNvSpPr>
            <a:spLocks noChangeAspect="1"/>
          </p:cNvSpPr>
          <p:nvPr/>
        </p:nvSpPr>
        <p:spPr>
          <a:xfrm>
            <a:off x="4902849" y="4721817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溅射圆">
            <a:extLst>
              <a:ext uri="{FF2B5EF4-FFF2-40B4-BE49-F238E27FC236}">
                <a16:creationId xmlns:a16="http://schemas.microsoft.com/office/drawing/2014/main" id="{447BFE95-3A74-4816-8A3B-032438E74F3B}"/>
              </a:ext>
            </a:extLst>
          </p:cNvPr>
          <p:cNvSpPr/>
          <p:nvPr/>
        </p:nvSpPr>
        <p:spPr>
          <a:xfrm>
            <a:off x="4888074" y="4707042"/>
            <a:ext cx="51151" cy="51151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溅射圆">
            <a:extLst>
              <a:ext uri="{FF2B5EF4-FFF2-40B4-BE49-F238E27FC236}">
                <a16:creationId xmlns:a16="http://schemas.microsoft.com/office/drawing/2014/main" id="{D662F6C5-BB10-4EAD-8D6A-184A84A6FF60}"/>
              </a:ext>
            </a:extLst>
          </p:cNvPr>
          <p:cNvSpPr>
            <a:spLocks noChangeAspect="1"/>
          </p:cNvSpPr>
          <p:nvPr/>
        </p:nvSpPr>
        <p:spPr>
          <a:xfrm>
            <a:off x="4902849" y="4721817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溅射圆">
            <a:extLst>
              <a:ext uri="{FF2B5EF4-FFF2-40B4-BE49-F238E27FC236}">
                <a16:creationId xmlns:a16="http://schemas.microsoft.com/office/drawing/2014/main" id="{C2F5EA63-FCDC-4368-BA5F-40E8E2EF531A}"/>
              </a:ext>
            </a:extLst>
          </p:cNvPr>
          <p:cNvSpPr/>
          <p:nvPr/>
        </p:nvSpPr>
        <p:spPr>
          <a:xfrm>
            <a:off x="4888074" y="4707042"/>
            <a:ext cx="51151" cy="51151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溅射圆">
            <a:extLst>
              <a:ext uri="{FF2B5EF4-FFF2-40B4-BE49-F238E27FC236}">
                <a16:creationId xmlns:a16="http://schemas.microsoft.com/office/drawing/2014/main" id="{FCA56926-0F3D-465A-B81C-C2851877EF99}"/>
              </a:ext>
            </a:extLst>
          </p:cNvPr>
          <p:cNvSpPr>
            <a:spLocks noChangeAspect="1"/>
          </p:cNvSpPr>
          <p:nvPr/>
        </p:nvSpPr>
        <p:spPr>
          <a:xfrm>
            <a:off x="4902849" y="4721817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溅射圆">
            <a:extLst>
              <a:ext uri="{FF2B5EF4-FFF2-40B4-BE49-F238E27FC236}">
                <a16:creationId xmlns:a16="http://schemas.microsoft.com/office/drawing/2014/main" id="{C77007DC-87C1-4D62-836D-DB989D09889E}"/>
              </a:ext>
            </a:extLst>
          </p:cNvPr>
          <p:cNvSpPr>
            <a:spLocks noChangeAspect="1"/>
          </p:cNvSpPr>
          <p:nvPr/>
        </p:nvSpPr>
        <p:spPr>
          <a:xfrm>
            <a:off x="4902849" y="4721817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溅射圆">
            <a:extLst>
              <a:ext uri="{FF2B5EF4-FFF2-40B4-BE49-F238E27FC236}">
                <a16:creationId xmlns:a16="http://schemas.microsoft.com/office/drawing/2014/main" id="{C9781403-C388-4405-A04D-4189D4C13320}"/>
              </a:ext>
            </a:extLst>
          </p:cNvPr>
          <p:cNvSpPr/>
          <p:nvPr/>
        </p:nvSpPr>
        <p:spPr>
          <a:xfrm>
            <a:off x="4872911" y="4691879"/>
            <a:ext cx="81477" cy="81477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溅射圆">
            <a:extLst>
              <a:ext uri="{FF2B5EF4-FFF2-40B4-BE49-F238E27FC236}">
                <a16:creationId xmlns:a16="http://schemas.microsoft.com/office/drawing/2014/main" id="{0411EBCC-5D35-46C3-B675-17B9E80B00BB}"/>
              </a:ext>
            </a:extLst>
          </p:cNvPr>
          <p:cNvSpPr>
            <a:spLocks noChangeAspect="1"/>
          </p:cNvSpPr>
          <p:nvPr/>
        </p:nvSpPr>
        <p:spPr>
          <a:xfrm>
            <a:off x="4902849" y="4721817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溅射圆">
            <a:extLst>
              <a:ext uri="{FF2B5EF4-FFF2-40B4-BE49-F238E27FC236}">
                <a16:creationId xmlns:a16="http://schemas.microsoft.com/office/drawing/2014/main" id="{D83C4B01-DEC4-4EE9-A1DD-6C64E2FC2701}"/>
              </a:ext>
            </a:extLst>
          </p:cNvPr>
          <p:cNvSpPr>
            <a:spLocks noChangeAspect="1"/>
          </p:cNvSpPr>
          <p:nvPr/>
        </p:nvSpPr>
        <p:spPr>
          <a:xfrm>
            <a:off x="4902849" y="4721817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溅射圆">
            <a:extLst>
              <a:ext uri="{FF2B5EF4-FFF2-40B4-BE49-F238E27FC236}">
                <a16:creationId xmlns:a16="http://schemas.microsoft.com/office/drawing/2014/main" id="{601D520C-1915-4633-838F-15D89EC5D63E}"/>
              </a:ext>
            </a:extLst>
          </p:cNvPr>
          <p:cNvSpPr>
            <a:spLocks noChangeAspect="1"/>
          </p:cNvSpPr>
          <p:nvPr/>
        </p:nvSpPr>
        <p:spPr>
          <a:xfrm>
            <a:off x="4902849" y="4721817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溅射圆">
            <a:extLst>
              <a:ext uri="{FF2B5EF4-FFF2-40B4-BE49-F238E27FC236}">
                <a16:creationId xmlns:a16="http://schemas.microsoft.com/office/drawing/2014/main" id="{90B55D04-C61D-49CD-840F-50359C8BAD81}"/>
              </a:ext>
            </a:extLst>
          </p:cNvPr>
          <p:cNvSpPr>
            <a:spLocks noChangeAspect="1"/>
          </p:cNvSpPr>
          <p:nvPr/>
        </p:nvSpPr>
        <p:spPr>
          <a:xfrm>
            <a:off x="4902849" y="4721817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溅射圆">
            <a:extLst>
              <a:ext uri="{FF2B5EF4-FFF2-40B4-BE49-F238E27FC236}">
                <a16:creationId xmlns:a16="http://schemas.microsoft.com/office/drawing/2014/main" id="{466B32DF-9E4B-46A1-B350-A402372E51BD}"/>
              </a:ext>
            </a:extLst>
          </p:cNvPr>
          <p:cNvSpPr>
            <a:spLocks noChangeAspect="1"/>
          </p:cNvSpPr>
          <p:nvPr/>
        </p:nvSpPr>
        <p:spPr>
          <a:xfrm>
            <a:off x="4902849" y="4721817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溅射圆时间规范">
            <a:extLst>
              <a:ext uri="{FF2B5EF4-FFF2-40B4-BE49-F238E27FC236}">
                <a16:creationId xmlns:a16="http://schemas.microsoft.com/office/drawing/2014/main" id="{F799C37A-1C8D-494C-A3CD-52EB09C15571}"/>
              </a:ext>
            </a:extLst>
          </p:cNvPr>
          <p:cNvSpPr>
            <a:spLocks noChangeAspect="1"/>
          </p:cNvSpPr>
          <p:nvPr/>
        </p:nvSpPr>
        <p:spPr>
          <a:xfrm>
            <a:off x="6368482" y="7194783"/>
            <a:ext cx="216000" cy="216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溅射圆时间规范">
            <a:extLst>
              <a:ext uri="{FF2B5EF4-FFF2-40B4-BE49-F238E27FC236}">
                <a16:creationId xmlns:a16="http://schemas.microsoft.com/office/drawing/2014/main" id="{4BBB44FC-E4C9-4D8D-B8D2-05FB61089A4B}"/>
              </a:ext>
            </a:extLst>
          </p:cNvPr>
          <p:cNvSpPr>
            <a:spLocks noChangeAspect="1"/>
          </p:cNvSpPr>
          <p:nvPr/>
        </p:nvSpPr>
        <p:spPr>
          <a:xfrm>
            <a:off x="6978953" y="7194783"/>
            <a:ext cx="216000" cy="216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溅射圆">
            <a:extLst>
              <a:ext uri="{FF2B5EF4-FFF2-40B4-BE49-F238E27FC236}">
                <a16:creationId xmlns:a16="http://schemas.microsoft.com/office/drawing/2014/main" id="{8A8CF519-452F-4A0E-AD37-AD66EBA4F406}"/>
              </a:ext>
            </a:extLst>
          </p:cNvPr>
          <p:cNvSpPr>
            <a:spLocks noChangeAspect="1"/>
          </p:cNvSpPr>
          <p:nvPr/>
        </p:nvSpPr>
        <p:spPr>
          <a:xfrm>
            <a:off x="6628734" y="1745343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溅射圆">
            <a:extLst>
              <a:ext uri="{FF2B5EF4-FFF2-40B4-BE49-F238E27FC236}">
                <a16:creationId xmlns:a16="http://schemas.microsoft.com/office/drawing/2014/main" id="{DC57E3BD-CEDB-480E-B9C8-CB174E0726B5}"/>
              </a:ext>
            </a:extLst>
          </p:cNvPr>
          <p:cNvSpPr>
            <a:spLocks noChangeAspect="1"/>
          </p:cNvSpPr>
          <p:nvPr/>
        </p:nvSpPr>
        <p:spPr>
          <a:xfrm>
            <a:off x="6628734" y="1745343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溅射圆">
            <a:extLst>
              <a:ext uri="{FF2B5EF4-FFF2-40B4-BE49-F238E27FC236}">
                <a16:creationId xmlns:a16="http://schemas.microsoft.com/office/drawing/2014/main" id="{4B88FBA2-F1DA-44A0-B9E8-87E495DCD844}"/>
              </a:ext>
            </a:extLst>
          </p:cNvPr>
          <p:cNvSpPr/>
          <p:nvPr/>
        </p:nvSpPr>
        <p:spPr>
          <a:xfrm>
            <a:off x="6598796" y="1715405"/>
            <a:ext cx="81477" cy="81477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溅射圆">
            <a:extLst>
              <a:ext uri="{FF2B5EF4-FFF2-40B4-BE49-F238E27FC236}">
                <a16:creationId xmlns:a16="http://schemas.microsoft.com/office/drawing/2014/main" id="{1694FE65-BF71-44B7-BF5E-B42FE08EA408}"/>
              </a:ext>
            </a:extLst>
          </p:cNvPr>
          <p:cNvSpPr/>
          <p:nvPr/>
        </p:nvSpPr>
        <p:spPr>
          <a:xfrm>
            <a:off x="6598796" y="1715405"/>
            <a:ext cx="81477" cy="81477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溅射圆">
            <a:extLst>
              <a:ext uri="{FF2B5EF4-FFF2-40B4-BE49-F238E27FC236}">
                <a16:creationId xmlns:a16="http://schemas.microsoft.com/office/drawing/2014/main" id="{DDD9563D-3AD2-4D14-B287-F7A7381E4B24}"/>
              </a:ext>
            </a:extLst>
          </p:cNvPr>
          <p:cNvSpPr>
            <a:spLocks noChangeAspect="1"/>
          </p:cNvSpPr>
          <p:nvPr/>
        </p:nvSpPr>
        <p:spPr>
          <a:xfrm>
            <a:off x="6628734" y="1745343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溅射圆">
            <a:extLst>
              <a:ext uri="{FF2B5EF4-FFF2-40B4-BE49-F238E27FC236}">
                <a16:creationId xmlns:a16="http://schemas.microsoft.com/office/drawing/2014/main" id="{48C2E61B-3E22-4556-845C-CE45070F391C}"/>
              </a:ext>
            </a:extLst>
          </p:cNvPr>
          <p:cNvSpPr/>
          <p:nvPr/>
        </p:nvSpPr>
        <p:spPr>
          <a:xfrm>
            <a:off x="6613959" y="1730568"/>
            <a:ext cx="51151" cy="51151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溅射圆">
            <a:extLst>
              <a:ext uri="{FF2B5EF4-FFF2-40B4-BE49-F238E27FC236}">
                <a16:creationId xmlns:a16="http://schemas.microsoft.com/office/drawing/2014/main" id="{B7E92C7D-5597-439A-93B4-3E00FCADCF80}"/>
              </a:ext>
            </a:extLst>
          </p:cNvPr>
          <p:cNvSpPr>
            <a:spLocks noChangeAspect="1"/>
          </p:cNvSpPr>
          <p:nvPr/>
        </p:nvSpPr>
        <p:spPr>
          <a:xfrm>
            <a:off x="6628734" y="1745343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溅射圆">
            <a:extLst>
              <a:ext uri="{FF2B5EF4-FFF2-40B4-BE49-F238E27FC236}">
                <a16:creationId xmlns:a16="http://schemas.microsoft.com/office/drawing/2014/main" id="{FAC597ED-9E78-4C3C-B7CE-006CAC663021}"/>
              </a:ext>
            </a:extLst>
          </p:cNvPr>
          <p:cNvSpPr/>
          <p:nvPr/>
        </p:nvSpPr>
        <p:spPr>
          <a:xfrm>
            <a:off x="6613959" y="1730568"/>
            <a:ext cx="51151" cy="51151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溅射圆">
            <a:extLst>
              <a:ext uri="{FF2B5EF4-FFF2-40B4-BE49-F238E27FC236}">
                <a16:creationId xmlns:a16="http://schemas.microsoft.com/office/drawing/2014/main" id="{FA8CC94E-13BA-42C2-A20F-B9AE18DFB9F6}"/>
              </a:ext>
            </a:extLst>
          </p:cNvPr>
          <p:cNvSpPr>
            <a:spLocks noChangeAspect="1"/>
          </p:cNvSpPr>
          <p:nvPr/>
        </p:nvSpPr>
        <p:spPr>
          <a:xfrm>
            <a:off x="6628734" y="1745343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溅射圆">
            <a:extLst>
              <a:ext uri="{FF2B5EF4-FFF2-40B4-BE49-F238E27FC236}">
                <a16:creationId xmlns:a16="http://schemas.microsoft.com/office/drawing/2014/main" id="{F5A57EFE-2D04-43B9-A9D9-FC3862851B22}"/>
              </a:ext>
            </a:extLst>
          </p:cNvPr>
          <p:cNvSpPr>
            <a:spLocks noChangeAspect="1"/>
          </p:cNvSpPr>
          <p:nvPr/>
        </p:nvSpPr>
        <p:spPr>
          <a:xfrm>
            <a:off x="6628734" y="1745343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溅射圆">
            <a:extLst>
              <a:ext uri="{FF2B5EF4-FFF2-40B4-BE49-F238E27FC236}">
                <a16:creationId xmlns:a16="http://schemas.microsoft.com/office/drawing/2014/main" id="{0D854CD4-4400-4273-B971-9F8CEDECA74C}"/>
              </a:ext>
            </a:extLst>
          </p:cNvPr>
          <p:cNvSpPr/>
          <p:nvPr/>
        </p:nvSpPr>
        <p:spPr>
          <a:xfrm>
            <a:off x="6598796" y="1715405"/>
            <a:ext cx="81477" cy="81477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溅射圆">
            <a:extLst>
              <a:ext uri="{FF2B5EF4-FFF2-40B4-BE49-F238E27FC236}">
                <a16:creationId xmlns:a16="http://schemas.microsoft.com/office/drawing/2014/main" id="{35BCC68E-73B1-4847-B9B2-11DC1618473A}"/>
              </a:ext>
            </a:extLst>
          </p:cNvPr>
          <p:cNvSpPr>
            <a:spLocks noChangeAspect="1"/>
          </p:cNvSpPr>
          <p:nvPr/>
        </p:nvSpPr>
        <p:spPr>
          <a:xfrm>
            <a:off x="6628734" y="1745343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溅射圆">
            <a:extLst>
              <a:ext uri="{FF2B5EF4-FFF2-40B4-BE49-F238E27FC236}">
                <a16:creationId xmlns:a16="http://schemas.microsoft.com/office/drawing/2014/main" id="{0EC7677B-6191-4734-A640-0F20C71FA9BA}"/>
              </a:ext>
            </a:extLst>
          </p:cNvPr>
          <p:cNvSpPr>
            <a:spLocks noChangeAspect="1"/>
          </p:cNvSpPr>
          <p:nvPr/>
        </p:nvSpPr>
        <p:spPr>
          <a:xfrm>
            <a:off x="6628734" y="1745343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溅射圆">
            <a:extLst>
              <a:ext uri="{FF2B5EF4-FFF2-40B4-BE49-F238E27FC236}">
                <a16:creationId xmlns:a16="http://schemas.microsoft.com/office/drawing/2014/main" id="{B4824D00-E856-420F-AD5F-732067B1B1A8}"/>
              </a:ext>
            </a:extLst>
          </p:cNvPr>
          <p:cNvSpPr>
            <a:spLocks noChangeAspect="1"/>
          </p:cNvSpPr>
          <p:nvPr/>
        </p:nvSpPr>
        <p:spPr>
          <a:xfrm>
            <a:off x="6628734" y="1745343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溅射圆">
            <a:extLst>
              <a:ext uri="{FF2B5EF4-FFF2-40B4-BE49-F238E27FC236}">
                <a16:creationId xmlns:a16="http://schemas.microsoft.com/office/drawing/2014/main" id="{B8511207-23E7-4520-9F79-E867A1F3F64F}"/>
              </a:ext>
            </a:extLst>
          </p:cNvPr>
          <p:cNvSpPr>
            <a:spLocks noChangeAspect="1"/>
          </p:cNvSpPr>
          <p:nvPr/>
        </p:nvSpPr>
        <p:spPr>
          <a:xfrm>
            <a:off x="6628734" y="1745343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溅射圆">
            <a:extLst>
              <a:ext uri="{FF2B5EF4-FFF2-40B4-BE49-F238E27FC236}">
                <a16:creationId xmlns:a16="http://schemas.microsoft.com/office/drawing/2014/main" id="{10124D66-4E4A-42EA-8705-A1E64FE70220}"/>
              </a:ext>
            </a:extLst>
          </p:cNvPr>
          <p:cNvSpPr>
            <a:spLocks noChangeAspect="1"/>
          </p:cNvSpPr>
          <p:nvPr/>
        </p:nvSpPr>
        <p:spPr>
          <a:xfrm>
            <a:off x="6628734" y="1745343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溅射圆时间规范">
            <a:extLst>
              <a:ext uri="{FF2B5EF4-FFF2-40B4-BE49-F238E27FC236}">
                <a16:creationId xmlns:a16="http://schemas.microsoft.com/office/drawing/2014/main" id="{E181F1A5-83AF-4987-882B-14ED5DB8346B}"/>
              </a:ext>
            </a:extLst>
          </p:cNvPr>
          <p:cNvSpPr>
            <a:spLocks noChangeAspect="1"/>
          </p:cNvSpPr>
          <p:nvPr/>
        </p:nvSpPr>
        <p:spPr>
          <a:xfrm>
            <a:off x="5147540" y="7194783"/>
            <a:ext cx="216000" cy="216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溅射圆时间规范">
            <a:extLst>
              <a:ext uri="{FF2B5EF4-FFF2-40B4-BE49-F238E27FC236}">
                <a16:creationId xmlns:a16="http://schemas.microsoft.com/office/drawing/2014/main" id="{4F62D633-1FEF-4CFA-BF0F-F9ED6545AF20}"/>
              </a:ext>
            </a:extLst>
          </p:cNvPr>
          <p:cNvSpPr>
            <a:spLocks noChangeAspect="1"/>
          </p:cNvSpPr>
          <p:nvPr/>
        </p:nvSpPr>
        <p:spPr>
          <a:xfrm>
            <a:off x="5758011" y="7194783"/>
            <a:ext cx="216000" cy="216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溅射圆">
            <a:extLst>
              <a:ext uri="{FF2B5EF4-FFF2-40B4-BE49-F238E27FC236}">
                <a16:creationId xmlns:a16="http://schemas.microsoft.com/office/drawing/2014/main" id="{4EBFAE55-5C22-4638-9ABA-04C205E7AD62}"/>
              </a:ext>
            </a:extLst>
          </p:cNvPr>
          <p:cNvSpPr>
            <a:spLocks noChangeAspect="1"/>
          </p:cNvSpPr>
          <p:nvPr/>
        </p:nvSpPr>
        <p:spPr>
          <a:xfrm>
            <a:off x="4954388" y="2076378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溅射圆">
            <a:extLst>
              <a:ext uri="{FF2B5EF4-FFF2-40B4-BE49-F238E27FC236}">
                <a16:creationId xmlns:a16="http://schemas.microsoft.com/office/drawing/2014/main" id="{9BA653C5-AF78-4AEC-BF1C-CAD9C47D84B8}"/>
              </a:ext>
            </a:extLst>
          </p:cNvPr>
          <p:cNvSpPr>
            <a:spLocks noChangeAspect="1"/>
          </p:cNvSpPr>
          <p:nvPr/>
        </p:nvSpPr>
        <p:spPr>
          <a:xfrm>
            <a:off x="4954388" y="2076378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溅射圆">
            <a:extLst>
              <a:ext uri="{FF2B5EF4-FFF2-40B4-BE49-F238E27FC236}">
                <a16:creationId xmlns:a16="http://schemas.microsoft.com/office/drawing/2014/main" id="{91816E12-CFC2-4635-9C7A-1E28A1B806A4}"/>
              </a:ext>
            </a:extLst>
          </p:cNvPr>
          <p:cNvSpPr/>
          <p:nvPr/>
        </p:nvSpPr>
        <p:spPr>
          <a:xfrm>
            <a:off x="4924450" y="2046440"/>
            <a:ext cx="81477" cy="81477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溅射圆">
            <a:extLst>
              <a:ext uri="{FF2B5EF4-FFF2-40B4-BE49-F238E27FC236}">
                <a16:creationId xmlns:a16="http://schemas.microsoft.com/office/drawing/2014/main" id="{A56AA7A9-D689-4223-A3D9-A272CA0D745E}"/>
              </a:ext>
            </a:extLst>
          </p:cNvPr>
          <p:cNvSpPr/>
          <p:nvPr/>
        </p:nvSpPr>
        <p:spPr>
          <a:xfrm>
            <a:off x="4924450" y="2046440"/>
            <a:ext cx="81477" cy="81477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溅射圆">
            <a:extLst>
              <a:ext uri="{FF2B5EF4-FFF2-40B4-BE49-F238E27FC236}">
                <a16:creationId xmlns:a16="http://schemas.microsoft.com/office/drawing/2014/main" id="{15B53928-C6ED-4FF3-AADC-CC6447F46029}"/>
              </a:ext>
            </a:extLst>
          </p:cNvPr>
          <p:cNvSpPr>
            <a:spLocks noChangeAspect="1"/>
          </p:cNvSpPr>
          <p:nvPr/>
        </p:nvSpPr>
        <p:spPr>
          <a:xfrm>
            <a:off x="4954388" y="2076378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溅射圆">
            <a:extLst>
              <a:ext uri="{FF2B5EF4-FFF2-40B4-BE49-F238E27FC236}">
                <a16:creationId xmlns:a16="http://schemas.microsoft.com/office/drawing/2014/main" id="{289E41BA-FCF9-40EA-A461-5BF0E94C84BA}"/>
              </a:ext>
            </a:extLst>
          </p:cNvPr>
          <p:cNvSpPr/>
          <p:nvPr/>
        </p:nvSpPr>
        <p:spPr>
          <a:xfrm>
            <a:off x="4939613" y="2061603"/>
            <a:ext cx="51151" cy="51151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溅射圆">
            <a:extLst>
              <a:ext uri="{FF2B5EF4-FFF2-40B4-BE49-F238E27FC236}">
                <a16:creationId xmlns:a16="http://schemas.microsoft.com/office/drawing/2014/main" id="{879B651A-80CA-42AD-983F-55DE0D030645}"/>
              </a:ext>
            </a:extLst>
          </p:cNvPr>
          <p:cNvSpPr>
            <a:spLocks noChangeAspect="1"/>
          </p:cNvSpPr>
          <p:nvPr/>
        </p:nvSpPr>
        <p:spPr>
          <a:xfrm>
            <a:off x="4954388" y="2076378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溅射圆">
            <a:extLst>
              <a:ext uri="{FF2B5EF4-FFF2-40B4-BE49-F238E27FC236}">
                <a16:creationId xmlns:a16="http://schemas.microsoft.com/office/drawing/2014/main" id="{E14C1A8D-19EE-41C4-AF50-5211BD30E22D}"/>
              </a:ext>
            </a:extLst>
          </p:cNvPr>
          <p:cNvSpPr/>
          <p:nvPr/>
        </p:nvSpPr>
        <p:spPr>
          <a:xfrm>
            <a:off x="4939613" y="2061603"/>
            <a:ext cx="51151" cy="51151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溅射圆">
            <a:extLst>
              <a:ext uri="{FF2B5EF4-FFF2-40B4-BE49-F238E27FC236}">
                <a16:creationId xmlns:a16="http://schemas.microsoft.com/office/drawing/2014/main" id="{3062C5F5-22E1-4BB5-B310-EAC4E16E6110}"/>
              </a:ext>
            </a:extLst>
          </p:cNvPr>
          <p:cNvSpPr>
            <a:spLocks noChangeAspect="1"/>
          </p:cNvSpPr>
          <p:nvPr/>
        </p:nvSpPr>
        <p:spPr>
          <a:xfrm>
            <a:off x="4954388" y="2076378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溅射圆">
            <a:extLst>
              <a:ext uri="{FF2B5EF4-FFF2-40B4-BE49-F238E27FC236}">
                <a16:creationId xmlns:a16="http://schemas.microsoft.com/office/drawing/2014/main" id="{9F24E57D-AF16-4A93-87C7-27D3FDCE775E}"/>
              </a:ext>
            </a:extLst>
          </p:cNvPr>
          <p:cNvSpPr>
            <a:spLocks noChangeAspect="1"/>
          </p:cNvSpPr>
          <p:nvPr/>
        </p:nvSpPr>
        <p:spPr>
          <a:xfrm>
            <a:off x="4954388" y="2076378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溅射圆">
            <a:extLst>
              <a:ext uri="{FF2B5EF4-FFF2-40B4-BE49-F238E27FC236}">
                <a16:creationId xmlns:a16="http://schemas.microsoft.com/office/drawing/2014/main" id="{B4CBCB40-F9C9-44C2-83BA-6CF54DD024E5}"/>
              </a:ext>
            </a:extLst>
          </p:cNvPr>
          <p:cNvSpPr/>
          <p:nvPr/>
        </p:nvSpPr>
        <p:spPr>
          <a:xfrm>
            <a:off x="4924450" y="2046440"/>
            <a:ext cx="81477" cy="81477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溅射圆">
            <a:extLst>
              <a:ext uri="{FF2B5EF4-FFF2-40B4-BE49-F238E27FC236}">
                <a16:creationId xmlns:a16="http://schemas.microsoft.com/office/drawing/2014/main" id="{B92B2F04-94B4-42C9-9EC6-BBE3C466EE6C}"/>
              </a:ext>
            </a:extLst>
          </p:cNvPr>
          <p:cNvSpPr>
            <a:spLocks noChangeAspect="1"/>
          </p:cNvSpPr>
          <p:nvPr/>
        </p:nvSpPr>
        <p:spPr>
          <a:xfrm>
            <a:off x="4954388" y="2076378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溅射圆">
            <a:extLst>
              <a:ext uri="{FF2B5EF4-FFF2-40B4-BE49-F238E27FC236}">
                <a16:creationId xmlns:a16="http://schemas.microsoft.com/office/drawing/2014/main" id="{921179B5-A928-4648-80A3-91AA86715AEC}"/>
              </a:ext>
            </a:extLst>
          </p:cNvPr>
          <p:cNvSpPr>
            <a:spLocks noChangeAspect="1"/>
          </p:cNvSpPr>
          <p:nvPr/>
        </p:nvSpPr>
        <p:spPr>
          <a:xfrm>
            <a:off x="4954388" y="2076378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溅射圆">
            <a:extLst>
              <a:ext uri="{FF2B5EF4-FFF2-40B4-BE49-F238E27FC236}">
                <a16:creationId xmlns:a16="http://schemas.microsoft.com/office/drawing/2014/main" id="{45BF08D3-E074-457E-9FD8-F7EA73149881}"/>
              </a:ext>
            </a:extLst>
          </p:cNvPr>
          <p:cNvSpPr>
            <a:spLocks noChangeAspect="1"/>
          </p:cNvSpPr>
          <p:nvPr/>
        </p:nvSpPr>
        <p:spPr>
          <a:xfrm>
            <a:off x="4954388" y="2076378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溅射圆">
            <a:extLst>
              <a:ext uri="{FF2B5EF4-FFF2-40B4-BE49-F238E27FC236}">
                <a16:creationId xmlns:a16="http://schemas.microsoft.com/office/drawing/2014/main" id="{A1F0CC3D-E127-4931-BA48-1618D5AA48B9}"/>
              </a:ext>
            </a:extLst>
          </p:cNvPr>
          <p:cNvSpPr>
            <a:spLocks noChangeAspect="1"/>
          </p:cNvSpPr>
          <p:nvPr/>
        </p:nvSpPr>
        <p:spPr>
          <a:xfrm>
            <a:off x="4954388" y="2076378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溅射圆">
            <a:extLst>
              <a:ext uri="{FF2B5EF4-FFF2-40B4-BE49-F238E27FC236}">
                <a16:creationId xmlns:a16="http://schemas.microsoft.com/office/drawing/2014/main" id="{D94F8FE1-4C7C-48C8-9CA2-28C87C9374C6}"/>
              </a:ext>
            </a:extLst>
          </p:cNvPr>
          <p:cNvSpPr>
            <a:spLocks noChangeAspect="1"/>
          </p:cNvSpPr>
          <p:nvPr/>
        </p:nvSpPr>
        <p:spPr>
          <a:xfrm>
            <a:off x="4954388" y="2076378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溅射圆时间规范">
            <a:extLst>
              <a:ext uri="{FF2B5EF4-FFF2-40B4-BE49-F238E27FC236}">
                <a16:creationId xmlns:a16="http://schemas.microsoft.com/office/drawing/2014/main" id="{4774C550-139C-4FC8-89E4-13401B2AC77F}"/>
              </a:ext>
            </a:extLst>
          </p:cNvPr>
          <p:cNvSpPr>
            <a:spLocks noChangeAspect="1"/>
          </p:cNvSpPr>
          <p:nvPr/>
        </p:nvSpPr>
        <p:spPr>
          <a:xfrm>
            <a:off x="7589424" y="7194783"/>
            <a:ext cx="216000" cy="216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溅射圆时间规范">
            <a:extLst>
              <a:ext uri="{FF2B5EF4-FFF2-40B4-BE49-F238E27FC236}">
                <a16:creationId xmlns:a16="http://schemas.microsoft.com/office/drawing/2014/main" id="{5C3017AC-3AA4-41C8-82D9-BA6BDAF23E6F}"/>
              </a:ext>
            </a:extLst>
          </p:cNvPr>
          <p:cNvSpPr>
            <a:spLocks noChangeAspect="1"/>
          </p:cNvSpPr>
          <p:nvPr/>
        </p:nvSpPr>
        <p:spPr>
          <a:xfrm>
            <a:off x="8199895" y="7194783"/>
            <a:ext cx="216000" cy="216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路径对焦圆形">
            <a:extLst>
              <a:ext uri="{FF2B5EF4-FFF2-40B4-BE49-F238E27FC236}">
                <a16:creationId xmlns:a16="http://schemas.microsoft.com/office/drawing/2014/main" id="{CAEEF3CA-4B66-4053-AF5D-48C722A13E59}"/>
              </a:ext>
            </a:extLst>
          </p:cNvPr>
          <p:cNvGrpSpPr/>
          <p:nvPr/>
        </p:nvGrpSpPr>
        <p:grpSpPr>
          <a:xfrm>
            <a:off x="-3430225" y="438889"/>
            <a:ext cx="288000" cy="288000"/>
            <a:chOff x="4825809" y="4497717"/>
            <a:chExt cx="288000" cy="288000"/>
          </a:xfrm>
        </p:grpSpPr>
        <p:sp>
          <p:nvSpPr>
            <p:cNvPr id="107" name="3">
              <a:extLst>
                <a:ext uri="{FF2B5EF4-FFF2-40B4-BE49-F238E27FC236}">
                  <a16:creationId xmlns:a16="http://schemas.microsoft.com/office/drawing/2014/main" id="{F66BA55B-068C-46C5-9825-E28989466E01}"/>
                </a:ext>
              </a:extLst>
            </p:cNvPr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4825809" y="4497717"/>
              <a:ext cx="288000" cy="288000"/>
            </a:xfrm>
            <a:prstGeom prst="ellipse">
              <a:avLst/>
            </a:prstGeom>
            <a:solidFill>
              <a:srgbClr val="D01156"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08" name="对焦十字">
              <a:extLst>
                <a:ext uri="{FF2B5EF4-FFF2-40B4-BE49-F238E27FC236}">
                  <a16:creationId xmlns:a16="http://schemas.microsoft.com/office/drawing/2014/main" id="{123E5C51-3651-488C-BACB-15E3FB1FB520}"/>
                </a:ext>
              </a:extLst>
            </p:cNvPr>
            <p:cNvGrpSpPr>
              <a:grpSpLocks noChangeAspect="1"/>
            </p:cNvGrpSpPr>
            <p:nvPr/>
          </p:nvGrpSpPr>
          <p:grpSpPr>
            <a:xfrm flipV="1">
              <a:off x="4893013" y="4564921"/>
              <a:ext cx="153592" cy="153592"/>
              <a:chOff x="0" y="2300514"/>
              <a:chExt cx="7228114" cy="7228114"/>
            </a:xfrm>
          </p:grpSpPr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id="{4D97FAAC-A935-4818-96AC-26A8CD0349C0}"/>
                  </a:ext>
                </a:extLst>
              </p:cNvPr>
              <p:cNvCxnSpPr/>
              <p:nvPr/>
            </p:nvCxnSpPr>
            <p:spPr>
              <a:xfrm>
                <a:off x="0" y="5914571"/>
                <a:ext cx="7228114" cy="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>
                <a:extLst>
                  <a:ext uri="{FF2B5EF4-FFF2-40B4-BE49-F238E27FC236}">
                    <a16:creationId xmlns:a16="http://schemas.microsoft.com/office/drawing/2014/main" id="{B5B5ABD1-CB0C-4CA5-BD31-FBD34F7563D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0" y="5914571"/>
                <a:ext cx="7228114" cy="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11" name="嘭的一声">
            <a:hlinkClick r:id="" action="ppaction://media"/>
            <a:extLst>
              <a:ext uri="{FF2B5EF4-FFF2-40B4-BE49-F238E27FC236}">
                <a16:creationId xmlns:a16="http://schemas.microsoft.com/office/drawing/2014/main" id="{3F69E852-E651-4CD3-AF8A-2753F28EEF3E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98954" y="-919577"/>
            <a:ext cx="540000" cy="540000"/>
          </a:xfrm>
          <a:prstGeom prst="rect">
            <a:avLst/>
          </a:prstGeom>
        </p:spPr>
      </p:pic>
      <p:pic>
        <p:nvPicPr>
          <p:cNvPr id="112" name="嘭的一声">
            <a:hlinkClick r:id="" action="ppaction://media"/>
            <a:extLst>
              <a:ext uri="{FF2B5EF4-FFF2-40B4-BE49-F238E27FC236}">
                <a16:creationId xmlns:a16="http://schemas.microsoft.com/office/drawing/2014/main" id="{9D9D1B63-65C6-467E-B292-8C1C98D39B26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243224" y="-919577"/>
            <a:ext cx="540000" cy="540000"/>
          </a:xfrm>
          <a:prstGeom prst="rect">
            <a:avLst/>
          </a:prstGeom>
        </p:spPr>
      </p:pic>
      <p:pic>
        <p:nvPicPr>
          <p:cNvPr id="113" name="嘭的一声">
            <a:hlinkClick r:id="" action="ppaction://media"/>
            <a:extLst>
              <a:ext uri="{FF2B5EF4-FFF2-40B4-BE49-F238E27FC236}">
                <a16:creationId xmlns:a16="http://schemas.microsoft.com/office/drawing/2014/main" id="{87012652-2CB0-4233-A9C1-3279621FA7A7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087494" y="-919577"/>
            <a:ext cx="540000" cy="540000"/>
          </a:xfrm>
          <a:prstGeom prst="rect">
            <a:avLst/>
          </a:prstGeom>
        </p:spPr>
      </p:pic>
      <p:grpSp>
        <p:nvGrpSpPr>
          <p:cNvPr id="115" name="对焦十字">
            <a:extLst>
              <a:ext uri="{FF2B5EF4-FFF2-40B4-BE49-F238E27FC236}">
                <a16:creationId xmlns:a16="http://schemas.microsoft.com/office/drawing/2014/main" id="{B0EA7BEE-3D8C-4E92-880E-C304E8FEA84C}"/>
              </a:ext>
            </a:extLst>
          </p:cNvPr>
          <p:cNvGrpSpPr>
            <a:grpSpLocks noChangeAspect="1"/>
          </p:cNvGrpSpPr>
          <p:nvPr/>
        </p:nvGrpSpPr>
        <p:grpSpPr>
          <a:xfrm rot="893388">
            <a:off x="-4478514" y="-753806"/>
            <a:ext cx="1507612" cy="1507612"/>
            <a:chOff x="-1" y="2300514"/>
            <a:chExt cx="7228114" cy="7228114"/>
          </a:xfrm>
        </p:grpSpPr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789EAF92-10DC-4AD2-BEA3-BABE695FD174}"/>
                </a:ext>
              </a:extLst>
            </p:cNvPr>
            <p:cNvCxnSpPr/>
            <p:nvPr/>
          </p:nvCxnSpPr>
          <p:spPr>
            <a:xfrm>
              <a:off x="-1" y="5914570"/>
              <a:ext cx="7228114" cy="0"/>
            </a:xfrm>
            <a:prstGeom prst="line">
              <a:avLst/>
            </a:prstGeom>
            <a:ln w="63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id="{7E35C4AC-2177-4970-8BE1-0D58C1EC152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0" y="5914571"/>
              <a:ext cx="7228114" cy="0"/>
            </a:xfrm>
            <a:prstGeom prst="line">
              <a:avLst/>
            </a:prstGeom>
            <a:ln w="63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8" name="嘭的一声">
            <a:hlinkClick r:id="" action="ppaction://media"/>
            <a:extLst>
              <a:ext uri="{FF2B5EF4-FFF2-40B4-BE49-F238E27FC236}">
                <a16:creationId xmlns:a16="http://schemas.microsoft.com/office/drawing/2014/main" id="{D3841AEA-E3CD-4774-A1C4-B3CFB12E8899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776034" y="-919577"/>
            <a:ext cx="540000" cy="540000"/>
          </a:xfrm>
          <a:prstGeom prst="rect">
            <a:avLst/>
          </a:prstGeom>
        </p:spPr>
      </p:pic>
      <p:sp>
        <p:nvSpPr>
          <p:cNvPr id="120" name="溅射圆">
            <a:extLst>
              <a:ext uri="{FF2B5EF4-FFF2-40B4-BE49-F238E27FC236}">
                <a16:creationId xmlns:a16="http://schemas.microsoft.com/office/drawing/2014/main" id="{7350FE64-D255-45FB-B915-3CE9888A9E74}"/>
              </a:ext>
            </a:extLst>
          </p:cNvPr>
          <p:cNvSpPr>
            <a:spLocks noChangeAspect="1"/>
          </p:cNvSpPr>
          <p:nvPr/>
        </p:nvSpPr>
        <p:spPr>
          <a:xfrm>
            <a:off x="7272468" y="2118392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溅射圆">
            <a:extLst>
              <a:ext uri="{FF2B5EF4-FFF2-40B4-BE49-F238E27FC236}">
                <a16:creationId xmlns:a16="http://schemas.microsoft.com/office/drawing/2014/main" id="{9547ABBC-3EE0-41A6-B154-5529BC516837}"/>
              </a:ext>
            </a:extLst>
          </p:cNvPr>
          <p:cNvSpPr>
            <a:spLocks noChangeAspect="1"/>
          </p:cNvSpPr>
          <p:nvPr/>
        </p:nvSpPr>
        <p:spPr>
          <a:xfrm>
            <a:off x="7272468" y="2118392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溅射圆">
            <a:extLst>
              <a:ext uri="{FF2B5EF4-FFF2-40B4-BE49-F238E27FC236}">
                <a16:creationId xmlns:a16="http://schemas.microsoft.com/office/drawing/2014/main" id="{1A003705-CBA4-4749-8C9F-863DAE04BD29}"/>
              </a:ext>
            </a:extLst>
          </p:cNvPr>
          <p:cNvSpPr/>
          <p:nvPr/>
        </p:nvSpPr>
        <p:spPr>
          <a:xfrm>
            <a:off x="7242530" y="2088454"/>
            <a:ext cx="81477" cy="81477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溅射圆">
            <a:extLst>
              <a:ext uri="{FF2B5EF4-FFF2-40B4-BE49-F238E27FC236}">
                <a16:creationId xmlns:a16="http://schemas.microsoft.com/office/drawing/2014/main" id="{B189984D-2028-468C-B7F3-39CC1EDC0116}"/>
              </a:ext>
            </a:extLst>
          </p:cNvPr>
          <p:cNvSpPr/>
          <p:nvPr/>
        </p:nvSpPr>
        <p:spPr>
          <a:xfrm>
            <a:off x="7242530" y="2088454"/>
            <a:ext cx="81477" cy="81477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溅射圆">
            <a:extLst>
              <a:ext uri="{FF2B5EF4-FFF2-40B4-BE49-F238E27FC236}">
                <a16:creationId xmlns:a16="http://schemas.microsoft.com/office/drawing/2014/main" id="{287841FE-59B9-466A-AD5C-56D3764016C7}"/>
              </a:ext>
            </a:extLst>
          </p:cNvPr>
          <p:cNvSpPr>
            <a:spLocks noChangeAspect="1"/>
          </p:cNvSpPr>
          <p:nvPr/>
        </p:nvSpPr>
        <p:spPr>
          <a:xfrm>
            <a:off x="7272468" y="2118392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溅射圆">
            <a:extLst>
              <a:ext uri="{FF2B5EF4-FFF2-40B4-BE49-F238E27FC236}">
                <a16:creationId xmlns:a16="http://schemas.microsoft.com/office/drawing/2014/main" id="{5688DE75-B80B-4EC8-BFF3-7479AF442AFC}"/>
              </a:ext>
            </a:extLst>
          </p:cNvPr>
          <p:cNvSpPr/>
          <p:nvPr/>
        </p:nvSpPr>
        <p:spPr>
          <a:xfrm>
            <a:off x="7257693" y="2103617"/>
            <a:ext cx="51151" cy="51151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溅射圆">
            <a:extLst>
              <a:ext uri="{FF2B5EF4-FFF2-40B4-BE49-F238E27FC236}">
                <a16:creationId xmlns:a16="http://schemas.microsoft.com/office/drawing/2014/main" id="{E6724B3C-F95F-48AB-BE07-5BA7C9F7C4CB}"/>
              </a:ext>
            </a:extLst>
          </p:cNvPr>
          <p:cNvSpPr>
            <a:spLocks noChangeAspect="1"/>
          </p:cNvSpPr>
          <p:nvPr/>
        </p:nvSpPr>
        <p:spPr>
          <a:xfrm>
            <a:off x="7272468" y="2118392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溅射圆">
            <a:extLst>
              <a:ext uri="{FF2B5EF4-FFF2-40B4-BE49-F238E27FC236}">
                <a16:creationId xmlns:a16="http://schemas.microsoft.com/office/drawing/2014/main" id="{0294D91E-F344-4F94-B4F0-3537305FF298}"/>
              </a:ext>
            </a:extLst>
          </p:cNvPr>
          <p:cNvSpPr/>
          <p:nvPr/>
        </p:nvSpPr>
        <p:spPr>
          <a:xfrm>
            <a:off x="7257693" y="2103617"/>
            <a:ext cx="51151" cy="51151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溅射圆">
            <a:extLst>
              <a:ext uri="{FF2B5EF4-FFF2-40B4-BE49-F238E27FC236}">
                <a16:creationId xmlns:a16="http://schemas.microsoft.com/office/drawing/2014/main" id="{251D6E21-CD19-428D-AB23-8F9CD6774737}"/>
              </a:ext>
            </a:extLst>
          </p:cNvPr>
          <p:cNvSpPr>
            <a:spLocks noChangeAspect="1"/>
          </p:cNvSpPr>
          <p:nvPr/>
        </p:nvSpPr>
        <p:spPr>
          <a:xfrm>
            <a:off x="7272468" y="2118392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溅射圆">
            <a:extLst>
              <a:ext uri="{FF2B5EF4-FFF2-40B4-BE49-F238E27FC236}">
                <a16:creationId xmlns:a16="http://schemas.microsoft.com/office/drawing/2014/main" id="{B31AECD9-43CB-42BC-A3F5-C98949D516D3}"/>
              </a:ext>
            </a:extLst>
          </p:cNvPr>
          <p:cNvSpPr>
            <a:spLocks noChangeAspect="1"/>
          </p:cNvSpPr>
          <p:nvPr/>
        </p:nvSpPr>
        <p:spPr>
          <a:xfrm>
            <a:off x="7272468" y="2118392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溅射圆">
            <a:extLst>
              <a:ext uri="{FF2B5EF4-FFF2-40B4-BE49-F238E27FC236}">
                <a16:creationId xmlns:a16="http://schemas.microsoft.com/office/drawing/2014/main" id="{62D5DFF7-A7E3-43E6-9534-8D8EEB207B9E}"/>
              </a:ext>
            </a:extLst>
          </p:cNvPr>
          <p:cNvSpPr/>
          <p:nvPr/>
        </p:nvSpPr>
        <p:spPr>
          <a:xfrm>
            <a:off x="7242530" y="2088454"/>
            <a:ext cx="81477" cy="81477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溅射圆">
            <a:extLst>
              <a:ext uri="{FF2B5EF4-FFF2-40B4-BE49-F238E27FC236}">
                <a16:creationId xmlns:a16="http://schemas.microsoft.com/office/drawing/2014/main" id="{D6012A56-C3C1-4399-B1A1-25CE2FEFF503}"/>
              </a:ext>
            </a:extLst>
          </p:cNvPr>
          <p:cNvSpPr>
            <a:spLocks noChangeAspect="1"/>
          </p:cNvSpPr>
          <p:nvPr/>
        </p:nvSpPr>
        <p:spPr>
          <a:xfrm>
            <a:off x="7272468" y="2118392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溅射圆">
            <a:extLst>
              <a:ext uri="{FF2B5EF4-FFF2-40B4-BE49-F238E27FC236}">
                <a16:creationId xmlns:a16="http://schemas.microsoft.com/office/drawing/2014/main" id="{C0734016-16EF-463B-8891-015107087B24}"/>
              </a:ext>
            </a:extLst>
          </p:cNvPr>
          <p:cNvSpPr>
            <a:spLocks noChangeAspect="1"/>
          </p:cNvSpPr>
          <p:nvPr/>
        </p:nvSpPr>
        <p:spPr>
          <a:xfrm>
            <a:off x="7272468" y="2118392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溅射圆">
            <a:extLst>
              <a:ext uri="{FF2B5EF4-FFF2-40B4-BE49-F238E27FC236}">
                <a16:creationId xmlns:a16="http://schemas.microsoft.com/office/drawing/2014/main" id="{922C2BB4-1EFA-4167-9D32-4755FA05775D}"/>
              </a:ext>
            </a:extLst>
          </p:cNvPr>
          <p:cNvSpPr>
            <a:spLocks noChangeAspect="1"/>
          </p:cNvSpPr>
          <p:nvPr/>
        </p:nvSpPr>
        <p:spPr>
          <a:xfrm>
            <a:off x="7272468" y="2118392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溅射圆">
            <a:extLst>
              <a:ext uri="{FF2B5EF4-FFF2-40B4-BE49-F238E27FC236}">
                <a16:creationId xmlns:a16="http://schemas.microsoft.com/office/drawing/2014/main" id="{FAF170EA-4621-4E46-BC68-BFE4A3AFA19E}"/>
              </a:ext>
            </a:extLst>
          </p:cNvPr>
          <p:cNvSpPr>
            <a:spLocks noChangeAspect="1"/>
          </p:cNvSpPr>
          <p:nvPr/>
        </p:nvSpPr>
        <p:spPr>
          <a:xfrm>
            <a:off x="7272468" y="2118392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溅射圆">
            <a:extLst>
              <a:ext uri="{FF2B5EF4-FFF2-40B4-BE49-F238E27FC236}">
                <a16:creationId xmlns:a16="http://schemas.microsoft.com/office/drawing/2014/main" id="{A6A05EC0-2FC8-4E6E-8850-BA16DF1112C2}"/>
              </a:ext>
            </a:extLst>
          </p:cNvPr>
          <p:cNvSpPr>
            <a:spLocks noChangeAspect="1"/>
          </p:cNvSpPr>
          <p:nvPr/>
        </p:nvSpPr>
        <p:spPr>
          <a:xfrm>
            <a:off x="7272468" y="2118392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溅射圆时间规范">
            <a:extLst>
              <a:ext uri="{FF2B5EF4-FFF2-40B4-BE49-F238E27FC236}">
                <a16:creationId xmlns:a16="http://schemas.microsoft.com/office/drawing/2014/main" id="{C20ABCAE-4045-4415-A1EB-41F68771FBA8}"/>
              </a:ext>
            </a:extLst>
          </p:cNvPr>
          <p:cNvSpPr>
            <a:spLocks noChangeAspect="1"/>
          </p:cNvSpPr>
          <p:nvPr/>
        </p:nvSpPr>
        <p:spPr>
          <a:xfrm>
            <a:off x="8810366" y="7194783"/>
            <a:ext cx="216000" cy="216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溅射圆时间规范">
            <a:extLst>
              <a:ext uri="{FF2B5EF4-FFF2-40B4-BE49-F238E27FC236}">
                <a16:creationId xmlns:a16="http://schemas.microsoft.com/office/drawing/2014/main" id="{068F8CC6-BE5A-4787-9F2E-20BE36DB9633}"/>
              </a:ext>
            </a:extLst>
          </p:cNvPr>
          <p:cNvSpPr>
            <a:spLocks noChangeAspect="1"/>
          </p:cNvSpPr>
          <p:nvPr/>
        </p:nvSpPr>
        <p:spPr>
          <a:xfrm>
            <a:off x="9420835" y="7194783"/>
            <a:ext cx="216000" cy="216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9" name="嘭的一声">
            <a:hlinkClick r:id="" action="ppaction://media"/>
            <a:extLst>
              <a:ext uri="{FF2B5EF4-FFF2-40B4-BE49-F238E27FC236}">
                <a16:creationId xmlns:a16="http://schemas.microsoft.com/office/drawing/2014/main" id="{ABDDBAB0-1C9C-4869-A7BB-DAD57ADEC5F3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931764" y="-919577"/>
            <a:ext cx="540000" cy="540000"/>
          </a:xfrm>
          <a:prstGeom prst="rect">
            <a:avLst/>
          </a:prstGeom>
        </p:spPr>
      </p:pic>
      <p:pic>
        <p:nvPicPr>
          <p:cNvPr id="140" name="嘭的一声">
            <a:hlinkClick r:id="" action="ppaction://media"/>
            <a:extLst>
              <a:ext uri="{FF2B5EF4-FFF2-40B4-BE49-F238E27FC236}">
                <a16:creationId xmlns:a16="http://schemas.microsoft.com/office/drawing/2014/main" id="{E74A08BD-1049-4741-8B54-F6AC0C7A04F9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620304" y="-919577"/>
            <a:ext cx="540000" cy="540000"/>
          </a:xfrm>
          <a:prstGeom prst="rect">
            <a:avLst/>
          </a:prstGeom>
        </p:spPr>
      </p:pic>
      <p:sp>
        <p:nvSpPr>
          <p:cNvPr id="141" name="溅射圆">
            <a:extLst>
              <a:ext uri="{FF2B5EF4-FFF2-40B4-BE49-F238E27FC236}">
                <a16:creationId xmlns:a16="http://schemas.microsoft.com/office/drawing/2014/main" id="{05597DFA-C453-4622-9319-03C152290CF5}"/>
              </a:ext>
            </a:extLst>
          </p:cNvPr>
          <p:cNvSpPr>
            <a:spLocks noChangeAspect="1"/>
          </p:cNvSpPr>
          <p:nvPr/>
        </p:nvSpPr>
        <p:spPr>
          <a:xfrm>
            <a:off x="7824792" y="3667361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溅射圆">
            <a:extLst>
              <a:ext uri="{FF2B5EF4-FFF2-40B4-BE49-F238E27FC236}">
                <a16:creationId xmlns:a16="http://schemas.microsoft.com/office/drawing/2014/main" id="{192B7A12-2A56-45C9-A7ED-0D7B689D2CA7}"/>
              </a:ext>
            </a:extLst>
          </p:cNvPr>
          <p:cNvSpPr>
            <a:spLocks noChangeAspect="1"/>
          </p:cNvSpPr>
          <p:nvPr/>
        </p:nvSpPr>
        <p:spPr>
          <a:xfrm>
            <a:off x="7824792" y="3667361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溅射圆">
            <a:extLst>
              <a:ext uri="{FF2B5EF4-FFF2-40B4-BE49-F238E27FC236}">
                <a16:creationId xmlns:a16="http://schemas.microsoft.com/office/drawing/2014/main" id="{A4AC4480-9870-4BC9-9BA5-BDA4A33377D5}"/>
              </a:ext>
            </a:extLst>
          </p:cNvPr>
          <p:cNvSpPr/>
          <p:nvPr/>
        </p:nvSpPr>
        <p:spPr>
          <a:xfrm>
            <a:off x="7794854" y="3637423"/>
            <a:ext cx="81477" cy="81477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溅射圆">
            <a:extLst>
              <a:ext uri="{FF2B5EF4-FFF2-40B4-BE49-F238E27FC236}">
                <a16:creationId xmlns:a16="http://schemas.microsoft.com/office/drawing/2014/main" id="{A7F62194-F497-42C3-A466-429A5A70A49E}"/>
              </a:ext>
            </a:extLst>
          </p:cNvPr>
          <p:cNvSpPr/>
          <p:nvPr/>
        </p:nvSpPr>
        <p:spPr>
          <a:xfrm>
            <a:off x="7794854" y="3637423"/>
            <a:ext cx="81477" cy="81477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溅射圆">
            <a:extLst>
              <a:ext uri="{FF2B5EF4-FFF2-40B4-BE49-F238E27FC236}">
                <a16:creationId xmlns:a16="http://schemas.microsoft.com/office/drawing/2014/main" id="{E6A8353D-7127-47CA-A285-79C2A2D37D00}"/>
              </a:ext>
            </a:extLst>
          </p:cNvPr>
          <p:cNvSpPr>
            <a:spLocks noChangeAspect="1"/>
          </p:cNvSpPr>
          <p:nvPr/>
        </p:nvSpPr>
        <p:spPr>
          <a:xfrm>
            <a:off x="7824792" y="3667361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溅射圆">
            <a:extLst>
              <a:ext uri="{FF2B5EF4-FFF2-40B4-BE49-F238E27FC236}">
                <a16:creationId xmlns:a16="http://schemas.microsoft.com/office/drawing/2014/main" id="{B4529F7B-4176-411A-A7FB-BBE8FEC1D340}"/>
              </a:ext>
            </a:extLst>
          </p:cNvPr>
          <p:cNvSpPr/>
          <p:nvPr/>
        </p:nvSpPr>
        <p:spPr>
          <a:xfrm>
            <a:off x="7810017" y="3652586"/>
            <a:ext cx="51151" cy="51151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溅射圆">
            <a:extLst>
              <a:ext uri="{FF2B5EF4-FFF2-40B4-BE49-F238E27FC236}">
                <a16:creationId xmlns:a16="http://schemas.microsoft.com/office/drawing/2014/main" id="{9157A5FC-E110-49A9-876B-775EB35172B5}"/>
              </a:ext>
            </a:extLst>
          </p:cNvPr>
          <p:cNvSpPr>
            <a:spLocks noChangeAspect="1"/>
          </p:cNvSpPr>
          <p:nvPr/>
        </p:nvSpPr>
        <p:spPr>
          <a:xfrm>
            <a:off x="7824792" y="3667361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溅射圆">
            <a:extLst>
              <a:ext uri="{FF2B5EF4-FFF2-40B4-BE49-F238E27FC236}">
                <a16:creationId xmlns:a16="http://schemas.microsoft.com/office/drawing/2014/main" id="{1E2CB35E-1C55-4B93-8B5E-12A51598A4C0}"/>
              </a:ext>
            </a:extLst>
          </p:cNvPr>
          <p:cNvSpPr/>
          <p:nvPr/>
        </p:nvSpPr>
        <p:spPr>
          <a:xfrm>
            <a:off x="7810017" y="3652586"/>
            <a:ext cx="51151" cy="51151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溅射圆">
            <a:extLst>
              <a:ext uri="{FF2B5EF4-FFF2-40B4-BE49-F238E27FC236}">
                <a16:creationId xmlns:a16="http://schemas.microsoft.com/office/drawing/2014/main" id="{CBF01647-988C-422D-AAB0-AAC134194579}"/>
              </a:ext>
            </a:extLst>
          </p:cNvPr>
          <p:cNvSpPr>
            <a:spLocks noChangeAspect="1"/>
          </p:cNvSpPr>
          <p:nvPr/>
        </p:nvSpPr>
        <p:spPr>
          <a:xfrm>
            <a:off x="7824792" y="3667361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溅射圆">
            <a:extLst>
              <a:ext uri="{FF2B5EF4-FFF2-40B4-BE49-F238E27FC236}">
                <a16:creationId xmlns:a16="http://schemas.microsoft.com/office/drawing/2014/main" id="{3449E45B-2ECB-4911-8B1C-24F65831F6A8}"/>
              </a:ext>
            </a:extLst>
          </p:cNvPr>
          <p:cNvSpPr>
            <a:spLocks noChangeAspect="1"/>
          </p:cNvSpPr>
          <p:nvPr/>
        </p:nvSpPr>
        <p:spPr>
          <a:xfrm>
            <a:off x="7824792" y="3667361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溅射圆">
            <a:extLst>
              <a:ext uri="{FF2B5EF4-FFF2-40B4-BE49-F238E27FC236}">
                <a16:creationId xmlns:a16="http://schemas.microsoft.com/office/drawing/2014/main" id="{64314723-AF76-4107-9299-A33D7D8E6AF8}"/>
              </a:ext>
            </a:extLst>
          </p:cNvPr>
          <p:cNvSpPr/>
          <p:nvPr/>
        </p:nvSpPr>
        <p:spPr>
          <a:xfrm>
            <a:off x="7794854" y="3637423"/>
            <a:ext cx="81477" cy="81477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溅射圆">
            <a:extLst>
              <a:ext uri="{FF2B5EF4-FFF2-40B4-BE49-F238E27FC236}">
                <a16:creationId xmlns:a16="http://schemas.microsoft.com/office/drawing/2014/main" id="{BBA1EF8D-2B67-4597-AE3E-C0E4B355472A}"/>
              </a:ext>
            </a:extLst>
          </p:cNvPr>
          <p:cNvSpPr>
            <a:spLocks noChangeAspect="1"/>
          </p:cNvSpPr>
          <p:nvPr/>
        </p:nvSpPr>
        <p:spPr>
          <a:xfrm>
            <a:off x="7824792" y="3667361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溅射圆">
            <a:extLst>
              <a:ext uri="{FF2B5EF4-FFF2-40B4-BE49-F238E27FC236}">
                <a16:creationId xmlns:a16="http://schemas.microsoft.com/office/drawing/2014/main" id="{C647BE71-ABB6-43B4-BC57-AECFB14E3BDA}"/>
              </a:ext>
            </a:extLst>
          </p:cNvPr>
          <p:cNvSpPr>
            <a:spLocks noChangeAspect="1"/>
          </p:cNvSpPr>
          <p:nvPr/>
        </p:nvSpPr>
        <p:spPr>
          <a:xfrm>
            <a:off x="7824792" y="3667361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溅射圆">
            <a:extLst>
              <a:ext uri="{FF2B5EF4-FFF2-40B4-BE49-F238E27FC236}">
                <a16:creationId xmlns:a16="http://schemas.microsoft.com/office/drawing/2014/main" id="{E0F0FF21-C0E3-4283-919A-1F8694176627}"/>
              </a:ext>
            </a:extLst>
          </p:cNvPr>
          <p:cNvSpPr>
            <a:spLocks noChangeAspect="1"/>
          </p:cNvSpPr>
          <p:nvPr/>
        </p:nvSpPr>
        <p:spPr>
          <a:xfrm>
            <a:off x="7824792" y="3667361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溅射圆">
            <a:extLst>
              <a:ext uri="{FF2B5EF4-FFF2-40B4-BE49-F238E27FC236}">
                <a16:creationId xmlns:a16="http://schemas.microsoft.com/office/drawing/2014/main" id="{1C3F9EAB-B7C6-4183-99D6-9B9CEC92A8C0}"/>
              </a:ext>
            </a:extLst>
          </p:cNvPr>
          <p:cNvSpPr>
            <a:spLocks noChangeAspect="1"/>
          </p:cNvSpPr>
          <p:nvPr/>
        </p:nvSpPr>
        <p:spPr>
          <a:xfrm>
            <a:off x="7824792" y="3667361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溅射圆">
            <a:extLst>
              <a:ext uri="{FF2B5EF4-FFF2-40B4-BE49-F238E27FC236}">
                <a16:creationId xmlns:a16="http://schemas.microsoft.com/office/drawing/2014/main" id="{3DF872A9-CE02-4BB8-9038-2188C8C8F11E}"/>
              </a:ext>
            </a:extLst>
          </p:cNvPr>
          <p:cNvSpPr>
            <a:spLocks noChangeAspect="1"/>
          </p:cNvSpPr>
          <p:nvPr/>
        </p:nvSpPr>
        <p:spPr>
          <a:xfrm>
            <a:off x="7824792" y="3667361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溅射圆时间规范">
            <a:extLst>
              <a:ext uri="{FF2B5EF4-FFF2-40B4-BE49-F238E27FC236}">
                <a16:creationId xmlns:a16="http://schemas.microsoft.com/office/drawing/2014/main" id="{391F8F5B-8DEE-4733-9C9B-9034556E8E79}"/>
              </a:ext>
            </a:extLst>
          </p:cNvPr>
          <p:cNvSpPr>
            <a:spLocks noChangeAspect="1"/>
          </p:cNvSpPr>
          <p:nvPr/>
        </p:nvSpPr>
        <p:spPr>
          <a:xfrm>
            <a:off x="5147540" y="7598244"/>
            <a:ext cx="216000" cy="216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溅射圆时间规范">
            <a:extLst>
              <a:ext uri="{FF2B5EF4-FFF2-40B4-BE49-F238E27FC236}">
                <a16:creationId xmlns:a16="http://schemas.microsoft.com/office/drawing/2014/main" id="{176DF1C6-ABAF-4009-9EDF-0985F488A874}"/>
              </a:ext>
            </a:extLst>
          </p:cNvPr>
          <p:cNvSpPr>
            <a:spLocks noChangeAspect="1"/>
          </p:cNvSpPr>
          <p:nvPr/>
        </p:nvSpPr>
        <p:spPr>
          <a:xfrm>
            <a:off x="5758011" y="7598244"/>
            <a:ext cx="216000" cy="216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溅射圆时间规范">
            <a:extLst>
              <a:ext uri="{FF2B5EF4-FFF2-40B4-BE49-F238E27FC236}">
                <a16:creationId xmlns:a16="http://schemas.microsoft.com/office/drawing/2014/main" id="{D3C65EA9-9349-401C-96F1-9AC182DBE870}"/>
              </a:ext>
            </a:extLst>
          </p:cNvPr>
          <p:cNvSpPr>
            <a:spLocks noChangeAspect="1"/>
          </p:cNvSpPr>
          <p:nvPr/>
        </p:nvSpPr>
        <p:spPr>
          <a:xfrm>
            <a:off x="6368482" y="7598244"/>
            <a:ext cx="216000" cy="216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溅射圆时间规范">
            <a:extLst>
              <a:ext uri="{FF2B5EF4-FFF2-40B4-BE49-F238E27FC236}">
                <a16:creationId xmlns:a16="http://schemas.microsoft.com/office/drawing/2014/main" id="{FE423888-DEC4-40FF-B6D4-B29CDB2D3319}"/>
              </a:ext>
            </a:extLst>
          </p:cNvPr>
          <p:cNvSpPr>
            <a:spLocks noChangeAspect="1"/>
          </p:cNvSpPr>
          <p:nvPr/>
        </p:nvSpPr>
        <p:spPr>
          <a:xfrm>
            <a:off x="6978953" y="7598244"/>
            <a:ext cx="216000" cy="216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溅射圆时间规范">
            <a:extLst>
              <a:ext uri="{FF2B5EF4-FFF2-40B4-BE49-F238E27FC236}">
                <a16:creationId xmlns:a16="http://schemas.microsoft.com/office/drawing/2014/main" id="{03D57DFD-4F0F-421F-90F2-8B3A9E7AAE63}"/>
              </a:ext>
            </a:extLst>
          </p:cNvPr>
          <p:cNvSpPr>
            <a:spLocks noChangeAspect="1"/>
          </p:cNvSpPr>
          <p:nvPr/>
        </p:nvSpPr>
        <p:spPr>
          <a:xfrm>
            <a:off x="7589424" y="7598244"/>
            <a:ext cx="216000" cy="216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溅射圆时间规范">
            <a:extLst>
              <a:ext uri="{FF2B5EF4-FFF2-40B4-BE49-F238E27FC236}">
                <a16:creationId xmlns:a16="http://schemas.microsoft.com/office/drawing/2014/main" id="{4FD0AA7E-42EF-49C8-B894-1D6FF4FBE0F9}"/>
              </a:ext>
            </a:extLst>
          </p:cNvPr>
          <p:cNvSpPr>
            <a:spLocks noChangeAspect="1"/>
          </p:cNvSpPr>
          <p:nvPr/>
        </p:nvSpPr>
        <p:spPr>
          <a:xfrm>
            <a:off x="8199895" y="7598244"/>
            <a:ext cx="216000" cy="216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溅射圆">
            <a:extLst>
              <a:ext uri="{FF2B5EF4-FFF2-40B4-BE49-F238E27FC236}">
                <a16:creationId xmlns:a16="http://schemas.microsoft.com/office/drawing/2014/main" id="{DA641E44-ACFA-47DC-8991-5C036BE6BC30}"/>
              </a:ext>
            </a:extLst>
          </p:cNvPr>
          <p:cNvSpPr>
            <a:spLocks noChangeAspect="1"/>
          </p:cNvSpPr>
          <p:nvPr/>
        </p:nvSpPr>
        <p:spPr>
          <a:xfrm>
            <a:off x="4401473" y="3893077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溅射圆">
            <a:extLst>
              <a:ext uri="{FF2B5EF4-FFF2-40B4-BE49-F238E27FC236}">
                <a16:creationId xmlns:a16="http://schemas.microsoft.com/office/drawing/2014/main" id="{4DD067E7-7C2E-43A9-9C87-22618FC07AE0}"/>
              </a:ext>
            </a:extLst>
          </p:cNvPr>
          <p:cNvSpPr>
            <a:spLocks noChangeAspect="1"/>
          </p:cNvSpPr>
          <p:nvPr/>
        </p:nvSpPr>
        <p:spPr>
          <a:xfrm>
            <a:off x="4401473" y="3893077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溅射圆">
            <a:extLst>
              <a:ext uri="{FF2B5EF4-FFF2-40B4-BE49-F238E27FC236}">
                <a16:creationId xmlns:a16="http://schemas.microsoft.com/office/drawing/2014/main" id="{7E25130B-E543-4C9B-B862-5716E4DCF225}"/>
              </a:ext>
            </a:extLst>
          </p:cNvPr>
          <p:cNvSpPr/>
          <p:nvPr/>
        </p:nvSpPr>
        <p:spPr>
          <a:xfrm>
            <a:off x="4371535" y="3863139"/>
            <a:ext cx="81477" cy="81477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溅射圆">
            <a:extLst>
              <a:ext uri="{FF2B5EF4-FFF2-40B4-BE49-F238E27FC236}">
                <a16:creationId xmlns:a16="http://schemas.microsoft.com/office/drawing/2014/main" id="{6D321427-6D45-4861-BF82-AF0B5BC9CD77}"/>
              </a:ext>
            </a:extLst>
          </p:cNvPr>
          <p:cNvSpPr/>
          <p:nvPr/>
        </p:nvSpPr>
        <p:spPr>
          <a:xfrm>
            <a:off x="4371535" y="3863139"/>
            <a:ext cx="81477" cy="81477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溅射圆">
            <a:extLst>
              <a:ext uri="{FF2B5EF4-FFF2-40B4-BE49-F238E27FC236}">
                <a16:creationId xmlns:a16="http://schemas.microsoft.com/office/drawing/2014/main" id="{AA8F1102-18FD-42AC-873C-0EFBCA9D99D5}"/>
              </a:ext>
            </a:extLst>
          </p:cNvPr>
          <p:cNvSpPr>
            <a:spLocks noChangeAspect="1"/>
          </p:cNvSpPr>
          <p:nvPr/>
        </p:nvSpPr>
        <p:spPr>
          <a:xfrm>
            <a:off x="4401473" y="3893077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溅射圆">
            <a:extLst>
              <a:ext uri="{FF2B5EF4-FFF2-40B4-BE49-F238E27FC236}">
                <a16:creationId xmlns:a16="http://schemas.microsoft.com/office/drawing/2014/main" id="{E2837A75-EC74-4F08-A768-FF00C7ABCA78}"/>
              </a:ext>
            </a:extLst>
          </p:cNvPr>
          <p:cNvSpPr/>
          <p:nvPr/>
        </p:nvSpPr>
        <p:spPr>
          <a:xfrm>
            <a:off x="4386698" y="3878302"/>
            <a:ext cx="51151" cy="51151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溅射圆">
            <a:extLst>
              <a:ext uri="{FF2B5EF4-FFF2-40B4-BE49-F238E27FC236}">
                <a16:creationId xmlns:a16="http://schemas.microsoft.com/office/drawing/2014/main" id="{5B5E52E5-7DB9-41E1-B0A4-C6A271EA41EA}"/>
              </a:ext>
            </a:extLst>
          </p:cNvPr>
          <p:cNvSpPr>
            <a:spLocks noChangeAspect="1"/>
          </p:cNvSpPr>
          <p:nvPr/>
        </p:nvSpPr>
        <p:spPr>
          <a:xfrm>
            <a:off x="4401473" y="3893077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溅射圆">
            <a:extLst>
              <a:ext uri="{FF2B5EF4-FFF2-40B4-BE49-F238E27FC236}">
                <a16:creationId xmlns:a16="http://schemas.microsoft.com/office/drawing/2014/main" id="{3D2EEB69-6C8C-4E9F-AC0A-C45303CB5906}"/>
              </a:ext>
            </a:extLst>
          </p:cNvPr>
          <p:cNvSpPr/>
          <p:nvPr/>
        </p:nvSpPr>
        <p:spPr>
          <a:xfrm>
            <a:off x="4386698" y="3878302"/>
            <a:ext cx="51151" cy="51151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溅射圆">
            <a:extLst>
              <a:ext uri="{FF2B5EF4-FFF2-40B4-BE49-F238E27FC236}">
                <a16:creationId xmlns:a16="http://schemas.microsoft.com/office/drawing/2014/main" id="{0229800D-8159-4C8F-8067-E48588D491D2}"/>
              </a:ext>
            </a:extLst>
          </p:cNvPr>
          <p:cNvSpPr>
            <a:spLocks noChangeAspect="1"/>
          </p:cNvSpPr>
          <p:nvPr/>
        </p:nvSpPr>
        <p:spPr>
          <a:xfrm>
            <a:off x="4401473" y="3893077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溅射圆">
            <a:extLst>
              <a:ext uri="{FF2B5EF4-FFF2-40B4-BE49-F238E27FC236}">
                <a16:creationId xmlns:a16="http://schemas.microsoft.com/office/drawing/2014/main" id="{30EF475B-A155-4A98-87DF-9BAA305FCC93}"/>
              </a:ext>
            </a:extLst>
          </p:cNvPr>
          <p:cNvSpPr>
            <a:spLocks noChangeAspect="1"/>
          </p:cNvSpPr>
          <p:nvPr/>
        </p:nvSpPr>
        <p:spPr>
          <a:xfrm>
            <a:off x="4401473" y="3893077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溅射圆">
            <a:extLst>
              <a:ext uri="{FF2B5EF4-FFF2-40B4-BE49-F238E27FC236}">
                <a16:creationId xmlns:a16="http://schemas.microsoft.com/office/drawing/2014/main" id="{CC30701D-B0FB-4A51-8F45-0D322DF2CADF}"/>
              </a:ext>
            </a:extLst>
          </p:cNvPr>
          <p:cNvSpPr/>
          <p:nvPr/>
        </p:nvSpPr>
        <p:spPr>
          <a:xfrm>
            <a:off x="4371535" y="3863139"/>
            <a:ext cx="81477" cy="81477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溅射圆">
            <a:extLst>
              <a:ext uri="{FF2B5EF4-FFF2-40B4-BE49-F238E27FC236}">
                <a16:creationId xmlns:a16="http://schemas.microsoft.com/office/drawing/2014/main" id="{2F44B109-35A5-488F-8F88-E0E868B4EF8F}"/>
              </a:ext>
            </a:extLst>
          </p:cNvPr>
          <p:cNvSpPr>
            <a:spLocks noChangeAspect="1"/>
          </p:cNvSpPr>
          <p:nvPr/>
        </p:nvSpPr>
        <p:spPr>
          <a:xfrm>
            <a:off x="4401473" y="3893077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溅射圆">
            <a:extLst>
              <a:ext uri="{FF2B5EF4-FFF2-40B4-BE49-F238E27FC236}">
                <a16:creationId xmlns:a16="http://schemas.microsoft.com/office/drawing/2014/main" id="{FD77C7A4-CB79-44DA-B6E5-C2B533905061}"/>
              </a:ext>
            </a:extLst>
          </p:cNvPr>
          <p:cNvSpPr>
            <a:spLocks noChangeAspect="1"/>
          </p:cNvSpPr>
          <p:nvPr/>
        </p:nvSpPr>
        <p:spPr>
          <a:xfrm>
            <a:off x="4401473" y="3893077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溅射圆">
            <a:extLst>
              <a:ext uri="{FF2B5EF4-FFF2-40B4-BE49-F238E27FC236}">
                <a16:creationId xmlns:a16="http://schemas.microsoft.com/office/drawing/2014/main" id="{C3D96306-4F7D-412C-94BF-ACDD96568A64}"/>
              </a:ext>
            </a:extLst>
          </p:cNvPr>
          <p:cNvSpPr>
            <a:spLocks noChangeAspect="1"/>
          </p:cNvSpPr>
          <p:nvPr/>
        </p:nvSpPr>
        <p:spPr>
          <a:xfrm>
            <a:off x="4401473" y="3893077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溅射圆">
            <a:extLst>
              <a:ext uri="{FF2B5EF4-FFF2-40B4-BE49-F238E27FC236}">
                <a16:creationId xmlns:a16="http://schemas.microsoft.com/office/drawing/2014/main" id="{0DA66169-D495-4D84-B493-F92D743CE124}"/>
              </a:ext>
            </a:extLst>
          </p:cNvPr>
          <p:cNvSpPr>
            <a:spLocks noChangeAspect="1"/>
          </p:cNvSpPr>
          <p:nvPr/>
        </p:nvSpPr>
        <p:spPr>
          <a:xfrm>
            <a:off x="4401473" y="3893077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溅射圆">
            <a:extLst>
              <a:ext uri="{FF2B5EF4-FFF2-40B4-BE49-F238E27FC236}">
                <a16:creationId xmlns:a16="http://schemas.microsoft.com/office/drawing/2014/main" id="{D04A28FE-3EE5-4BAD-AA84-3BBDDB85FEC2}"/>
              </a:ext>
            </a:extLst>
          </p:cNvPr>
          <p:cNvSpPr>
            <a:spLocks noChangeAspect="1"/>
          </p:cNvSpPr>
          <p:nvPr/>
        </p:nvSpPr>
        <p:spPr>
          <a:xfrm>
            <a:off x="4401473" y="3893077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溅射圆">
            <a:extLst>
              <a:ext uri="{FF2B5EF4-FFF2-40B4-BE49-F238E27FC236}">
                <a16:creationId xmlns:a16="http://schemas.microsoft.com/office/drawing/2014/main" id="{F3FABD10-5E0C-4B73-8B4E-89B5DDEC2168}"/>
              </a:ext>
            </a:extLst>
          </p:cNvPr>
          <p:cNvSpPr>
            <a:spLocks noChangeAspect="1"/>
          </p:cNvSpPr>
          <p:nvPr/>
        </p:nvSpPr>
        <p:spPr>
          <a:xfrm>
            <a:off x="6229200" y="1659160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溅射圆">
            <a:extLst>
              <a:ext uri="{FF2B5EF4-FFF2-40B4-BE49-F238E27FC236}">
                <a16:creationId xmlns:a16="http://schemas.microsoft.com/office/drawing/2014/main" id="{57CA455B-D22C-4845-9F04-8C738861933C}"/>
              </a:ext>
            </a:extLst>
          </p:cNvPr>
          <p:cNvSpPr>
            <a:spLocks noChangeAspect="1"/>
          </p:cNvSpPr>
          <p:nvPr/>
        </p:nvSpPr>
        <p:spPr>
          <a:xfrm>
            <a:off x="6229200" y="1659160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溅射圆">
            <a:extLst>
              <a:ext uri="{FF2B5EF4-FFF2-40B4-BE49-F238E27FC236}">
                <a16:creationId xmlns:a16="http://schemas.microsoft.com/office/drawing/2014/main" id="{9D8F892E-9211-4967-AA73-7B1D81640A2A}"/>
              </a:ext>
            </a:extLst>
          </p:cNvPr>
          <p:cNvSpPr/>
          <p:nvPr/>
        </p:nvSpPr>
        <p:spPr>
          <a:xfrm>
            <a:off x="6199262" y="1629222"/>
            <a:ext cx="81477" cy="81477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溅射圆">
            <a:extLst>
              <a:ext uri="{FF2B5EF4-FFF2-40B4-BE49-F238E27FC236}">
                <a16:creationId xmlns:a16="http://schemas.microsoft.com/office/drawing/2014/main" id="{E69BF805-CC72-40F4-A994-45DEED4930AA}"/>
              </a:ext>
            </a:extLst>
          </p:cNvPr>
          <p:cNvSpPr/>
          <p:nvPr/>
        </p:nvSpPr>
        <p:spPr>
          <a:xfrm>
            <a:off x="6199262" y="1629222"/>
            <a:ext cx="81477" cy="81477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溅射圆">
            <a:extLst>
              <a:ext uri="{FF2B5EF4-FFF2-40B4-BE49-F238E27FC236}">
                <a16:creationId xmlns:a16="http://schemas.microsoft.com/office/drawing/2014/main" id="{565E132E-0451-429B-9CB7-F324D8F8716F}"/>
              </a:ext>
            </a:extLst>
          </p:cNvPr>
          <p:cNvSpPr>
            <a:spLocks noChangeAspect="1"/>
          </p:cNvSpPr>
          <p:nvPr/>
        </p:nvSpPr>
        <p:spPr>
          <a:xfrm>
            <a:off x="6229200" y="1659160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溅射圆">
            <a:extLst>
              <a:ext uri="{FF2B5EF4-FFF2-40B4-BE49-F238E27FC236}">
                <a16:creationId xmlns:a16="http://schemas.microsoft.com/office/drawing/2014/main" id="{BE6CCDE8-EBA4-41CA-9C8F-8335E4B3E1C7}"/>
              </a:ext>
            </a:extLst>
          </p:cNvPr>
          <p:cNvSpPr/>
          <p:nvPr/>
        </p:nvSpPr>
        <p:spPr>
          <a:xfrm>
            <a:off x="6214425" y="1644385"/>
            <a:ext cx="51151" cy="51151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溅射圆">
            <a:extLst>
              <a:ext uri="{FF2B5EF4-FFF2-40B4-BE49-F238E27FC236}">
                <a16:creationId xmlns:a16="http://schemas.microsoft.com/office/drawing/2014/main" id="{3BF8C8B5-C28F-48A0-9A30-DBA5DD5C4CC4}"/>
              </a:ext>
            </a:extLst>
          </p:cNvPr>
          <p:cNvSpPr>
            <a:spLocks noChangeAspect="1"/>
          </p:cNvSpPr>
          <p:nvPr/>
        </p:nvSpPr>
        <p:spPr>
          <a:xfrm>
            <a:off x="6229200" y="1659160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溅射圆">
            <a:extLst>
              <a:ext uri="{FF2B5EF4-FFF2-40B4-BE49-F238E27FC236}">
                <a16:creationId xmlns:a16="http://schemas.microsoft.com/office/drawing/2014/main" id="{AF156A84-D0B4-4F05-95A3-C62778D3CF85}"/>
              </a:ext>
            </a:extLst>
          </p:cNvPr>
          <p:cNvSpPr/>
          <p:nvPr/>
        </p:nvSpPr>
        <p:spPr>
          <a:xfrm>
            <a:off x="6214425" y="1644385"/>
            <a:ext cx="51151" cy="51151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溅射圆">
            <a:extLst>
              <a:ext uri="{FF2B5EF4-FFF2-40B4-BE49-F238E27FC236}">
                <a16:creationId xmlns:a16="http://schemas.microsoft.com/office/drawing/2014/main" id="{4138BC19-5897-4A50-B09A-B69E28893AAE}"/>
              </a:ext>
            </a:extLst>
          </p:cNvPr>
          <p:cNvSpPr>
            <a:spLocks noChangeAspect="1"/>
          </p:cNvSpPr>
          <p:nvPr/>
        </p:nvSpPr>
        <p:spPr>
          <a:xfrm>
            <a:off x="6229200" y="1659160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溅射圆">
            <a:extLst>
              <a:ext uri="{FF2B5EF4-FFF2-40B4-BE49-F238E27FC236}">
                <a16:creationId xmlns:a16="http://schemas.microsoft.com/office/drawing/2014/main" id="{486CEFCB-E8DC-4B01-8DA1-6EE04EB0405D}"/>
              </a:ext>
            </a:extLst>
          </p:cNvPr>
          <p:cNvSpPr>
            <a:spLocks noChangeAspect="1"/>
          </p:cNvSpPr>
          <p:nvPr/>
        </p:nvSpPr>
        <p:spPr>
          <a:xfrm>
            <a:off x="6229200" y="1659160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溅射圆">
            <a:extLst>
              <a:ext uri="{FF2B5EF4-FFF2-40B4-BE49-F238E27FC236}">
                <a16:creationId xmlns:a16="http://schemas.microsoft.com/office/drawing/2014/main" id="{FF794057-54A6-4983-AFAD-AE40BBBF1CF4}"/>
              </a:ext>
            </a:extLst>
          </p:cNvPr>
          <p:cNvSpPr/>
          <p:nvPr/>
        </p:nvSpPr>
        <p:spPr>
          <a:xfrm>
            <a:off x="6199262" y="1629222"/>
            <a:ext cx="81477" cy="81477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溅射圆">
            <a:extLst>
              <a:ext uri="{FF2B5EF4-FFF2-40B4-BE49-F238E27FC236}">
                <a16:creationId xmlns:a16="http://schemas.microsoft.com/office/drawing/2014/main" id="{AFB84B07-06B3-42D9-92F7-358D1B3DD1A3}"/>
              </a:ext>
            </a:extLst>
          </p:cNvPr>
          <p:cNvSpPr>
            <a:spLocks noChangeAspect="1"/>
          </p:cNvSpPr>
          <p:nvPr/>
        </p:nvSpPr>
        <p:spPr>
          <a:xfrm>
            <a:off x="6229200" y="1659160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溅射圆">
            <a:extLst>
              <a:ext uri="{FF2B5EF4-FFF2-40B4-BE49-F238E27FC236}">
                <a16:creationId xmlns:a16="http://schemas.microsoft.com/office/drawing/2014/main" id="{40BE080B-6D91-4C8F-919A-D39AC293EFA3}"/>
              </a:ext>
            </a:extLst>
          </p:cNvPr>
          <p:cNvSpPr>
            <a:spLocks noChangeAspect="1"/>
          </p:cNvSpPr>
          <p:nvPr/>
        </p:nvSpPr>
        <p:spPr>
          <a:xfrm>
            <a:off x="6229200" y="1659160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溅射圆">
            <a:extLst>
              <a:ext uri="{FF2B5EF4-FFF2-40B4-BE49-F238E27FC236}">
                <a16:creationId xmlns:a16="http://schemas.microsoft.com/office/drawing/2014/main" id="{89D2CC55-136B-4ED9-82BD-38170FAA5E45}"/>
              </a:ext>
            </a:extLst>
          </p:cNvPr>
          <p:cNvSpPr>
            <a:spLocks noChangeAspect="1"/>
          </p:cNvSpPr>
          <p:nvPr/>
        </p:nvSpPr>
        <p:spPr>
          <a:xfrm>
            <a:off x="6229200" y="1659160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溅射圆">
            <a:extLst>
              <a:ext uri="{FF2B5EF4-FFF2-40B4-BE49-F238E27FC236}">
                <a16:creationId xmlns:a16="http://schemas.microsoft.com/office/drawing/2014/main" id="{10A52B8F-D3AE-4E67-B799-684EF1C66E07}"/>
              </a:ext>
            </a:extLst>
          </p:cNvPr>
          <p:cNvSpPr>
            <a:spLocks noChangeAspect="1"/>
          </p:cNvSpPr>
          <p:nvPr/>
        </p:nvSpPr>
        <p:spPr>
          <a:xfrm>
            <a:off x="6229200" y="1659160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4" name="嘭的一声">
            <a:hlinkClick r:id="" action="ppaction://media"/>
            <a:extLst>
              <a:ext uri="{FF2B5EF4-FFF2-40B4-BE49-F238E27FC236}">
                <a16:creationId xmlns:a16="http://schemas.microsoft.com/office/drawing/2014/main" id="{EB590F73-4B3B-4753-904A-7567C40B3666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464574" y="-919577"/>
            <a:ext cx="540000" cy="540000"/>
          </a:xfrm>
          <a:prstGeom prst="rect">
            <a:avLst/>
          </a:prstGeom>
        </p:spPr>
      </p:pic>
      <p:sp>
        <p:nvSpPr>
          <p:cNvPr id="195" name="溅射圆">
            <a:extLst>
              <a:ext uri="{FF2B5EF4-FFF2-40B4-BE49-F238E27FC236}">
                <a16:creationId xmlns:a16="http://schemas.microsoft.com/office/drawing/2014/main" id="{2453CA2D-CF09-4A20-820C-4461FF75013E}"/>
              </a:ext>
            </a:extLst>
          </p:cNvPr>
          <p:cNvSpPr>
            <a:spLocks noChangeAspect="1"/>
          </p:cNvSpPr>
          <p:nvPr/>
        </p:nvSpPr>
        <p:spPr>
          <a:xfrm>
            <a:off x="6778772" y="5038160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溅射圆">
            <a:extLst>
              <a:ext uri="{FF2B5EF4-FFF2-40B4-BE49-F238E27FC236}">
                <a16:creationId xmlns:a16="http://schemas.microsoft.com/office/drawing/2014/main" id="{A6181A05-CD5F-48CD-B2ED-DBB63B27C70E}"/>
              </a:ext>
            </a:extLst>
          </p:cNvPr>
          <p:cNvSpPr>
            <a:spLocks noChangeAspect="1"/>
          </p:cNvSpPr>
          <p:nvPr/>
        </p:nvSpPr>
        <p:spPr>
          <a:xfrm>
            <a:off x="6778772" y="5038160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溅射圆">
            <a:extLst>
              <a:ext uri="{FF2B5EF4-FFF2-40B4-BE49-F238E27FC236}">
                <a16:creationId xmlns:a16="http://schemas.microsoft.com/office/drawing/2014/main" id="{E5C7EA0A-2300-45C2-99E4-FB302C94EBE8}"/>
              </a:ext>
            </a:extLst>
          </p:cNvPr>
          <p:cNvSpPr/>
          <p:nvPr/>
        </p:nvSpPr>
        <p:spPr>
          <a:xfrm>
            <a:off x="6748834" y="5008222"/>
            <a:ext cx="81477" cy="81477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溅射圆">
            <a:extLst>
              <a:ext uri="{FF2B5EF4-FFF2-40B4-BE49-F238E27FC236}">
                <a16:creationId xmlns:a16="http://schemas.microsoft.com/office/drawing/2014/main" id="{C7C9396F-0EEA-46A9-809A-A6E4BCC304C4}"/>
              </a:ext>
            </a:extLst>
          </p:cNvPr>
          <p:cNvSpPr/>
          <p:nvPr/>
        </p:nvSpPr>
        <p:spPr>
          <a:xfrm>
            <a:off x="6748834" y="5008222"/>
            <a:ext cx="81477" cy="81477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溅射圆">
            <a:extLst>
              <a:ext uri="{FF2B5EF4-FFF2-40B4-BE49-F238E27FC236}">
                <a16:creationId xmlns:a16="http://schemas.microsoft.com/office/drawing/2014/main" id="{9267D035-C0E6-428D-9DF3-C4394FE675D7}"/>
              </a:ext>
            </a:extLst>
          </p:cNvPr>
          <p:cNvSpPr>
            <a:spLocks noChangeAspect="1"/>
          </p:cNvSpPr>
          <p:nvPr/>
        </p:nvSpPr>
        <p:spPr>
          <a:xfrm>
            <a:off x="6778772" y="5038160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溅射圆">
            <a:extLst>
              <a:ext uri="{FF2B5EF4-FFF2-40B4-BE49-F238E27FC236}">
                <a16:creationId xmlns:a16="http://schemas.microsoft.com/office/drawing/2014/main" id="{74A42FC8-8790-43E7-8AEF-21619E1CD112}"/>
              </a:ext>
            </a:extLst>
          </p:cNvPr>
          <p:cNvSpPr/>
          <p:nvPr/>
        </p:nvSpPr>
        <p:spPr>
          <a:xfrm>
            <a:off x="6763997" y="5023385"/>
            <a:ext cx="51151" cy="51151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溅射圆">
            <a:extLst>
              <a:ext uri="{FF2B5EF4-FFF2-40B4-BE49-F238E27FC236}">
                <a16:creationId xmlns:a16="http://schemas.microsoft.com/office/drawing/2014/main" id="{384E9CE9-3099-4866-94E2-021C9CF3CA64}"/>
              </a:ext>
            </a:extLst>
          </p:cNvPr>
          <p:cNvSpPr>
            <a:spLocks noChangeAspect="1"/>
          </p:cNvSpPr>
          <p:nvPr/>
        </p:nvSpPr>
        <p:spPr>
          <a:xfrm>
            <a:off x="6778772" y="5038160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溅射圆">
            <a:extLst>
              <a:ext uri="{FF2B5EF4-FFF2-40B4-BE49-F238E27FC236}">
                <a16:creationId xmlns:a16="http://schemas.microsoft.com/office/drawing/2014/main" id="{8A9B3D04-8EBA-4913-9B08-E9C52160BA1A}"/>
              </a:ext>
            </a:extLst>
          </p:cNvPr>
          <p:cNvSpPr/>
          <p:nvPr/>
        </p:nvSpPr>
        <p:spPr>
          <a:xfrm>
            <a:off x="6763997" y="5023385"/>
            <a:ext cx="51151" cy="51151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溅射圆">
            <a:extLst>
              <a:ext uri="{FF2B5EF4-FFF2-40B4-BE49-F238E27FC236}">
                <a16:creationId xmlns:a16="http://schemas.microsoft.com/office/drawing/2014/main" id="{36B755CE-D50F-45A7-B74A-DCEADB8381F1}"/>
              </a:ext>
            </a:extLst>
          </p:cNvPr>
          <p:cNvSpPr>
            <a:spLocks noChangeAspect="1"/>
          </p:cNvSpPr>
          <p:nvPr/>
        </p:nvSpPr>
        <p:spPr>
          <a:xfrm>
            <a:off x="6778772" y="5038160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溅射圆">
            <a:extLst>
              <a:ext uri="{FF2B5EF4-FFF2-40B4-BE49-F238E27FC236}">
                <a16:creationId xmlns:a16="http://schemas.microsoft.com/office/drawing/2014/main" id="{BC6D4323-8324-4373-AF75-F738247759EB}"/>
              </a:ext>
            </a:extLst>
          </p:cNvPr>
          <p:cNvSpPr>
            <a:spLocks noChangeAspect="1"/>
          </p:cNvSpPr>
          <p:nvPr/>
        </p:nvSpPr>
        <p:spPr>
          <a:xfrm>
            <a:off x="6778772" y="5038160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溅射圆">
            <a:extLst>
              <a:ext uri="{FF2B5EF4-FFF2-40B4-BE49-F238E27FC236}">
                <a16:creationId xmlns:a16="http://schemas.microsoft.com/office/drawing/2014/main" id="{CDFB8B62-1AC3-4641-A5C7-DB5C8B2335D5}"/>
              </a:ext>
            </a:extLst>
          </p:cNvPr>
          <p:cNvSpPr/>
          <p:nvPr/>
        </p:nvSpPr>
        <p:spPr>
          <a:xfrm>
            <a:off x="6748834" y="5008222"/>
            <a:ext cx="81477" cy="81477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溅射圆">
            <a:extLst>
              <a:ext uri="{FF2B5EF4-FFF2-40B4-BE49-F238E27FC236}">
                <a16:creationId xmlns:a16="http://schemas.microsoft.com/office/drawing/2014/main" id="{1F289A0C-BF10-4ABE-A7CD-62145CF2E14A}"/>
              </a:ext>
            </a:extLst>
          </p:cNvPr>
          <p:cNvSpPr>
            <a:spLocks noChangeAspect="1"/>
          </p:cNvSpPr>
          <p:nvPr/>
        </p:nvSpPr>
        <p:spPr>
          <a:xfrm>
            <a:off x="6778772" y="5038160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溅射圆">
            <a:extLst>
              <a:ext uri="{FF2B5EF4-FFF2-40B4-BE49-F238E27FC236}">
                <a16:creationId xmlns:a16="http://schemas.microsoft.com/office/drawing/2014/main" id="{363B0E9D-B918-4B0B-BD42-A6611E408817}"/>
              </a:ext>
            </a:extLst>
          </p:cNvPr>
          <p:cNvSpPr>
            <a:spLocks noChangeAspect="1"/>
          </p:cNvSpPr>
          <p:nvPr/>
        </p:nvSpPr>
        <p:spPr>
          <a:xfrm>
            <a:off x="6778772" y="5038160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溅射圆">
            <a:extLst>
              <a:ext uri="{FF2B5EF4-FFF2-40B4-BE49-F238E27FC236}">
                <a16:creationId xmlns:a16="http://schemas.microsoft.com/office/drawing/2014/main" id="{34C4801B-C7F7-4C1F-B99B-3F2749EC9FA9}"/>
              </a:ext>
            </a:extLst>
          </p:cNvPr>
          <p:cNvSpPr>
            <a:spLocks noChangeAspect="1"/>
          </p:cNvSpPr>
          <p:nvPr/>
        </p:nvSpPr>
        <p:spPr>
          <a:xfrm>
            <a:off x="6778772" y="5038160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溅射圆">
            <a:extLst>
              <a:ext uri="{FF2B5EF4-FFF2-40B4-BE49-F238E27FC236}">
                <a16:creationId xmlns:a16="http://schemas.microsoft.com/office/drawing/2014/main" id="{BEEC6517-193C-454E-97F8-C3AAA886B4B5}"/>
              </a:ext>
            </a:extLst>
          </p:cNvPr>
          <p:cNvSpPr>
            <a:spLocks noChangeAspect="1"/>
          </p:cNvSpPr>
          <p:nvPr/>
        </p:nvSpPr>
        <p:spPr>
          <a:xfrm>
            <a:off x="6778772" y="5038160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溅射圆">
            <a:extLst>
              <a:ext uri="{FF2B5EF4-FFF2-40B4-BE49-F238E27FC236}">
                <a16:creationId xmlns:a16="http://schemas.microsoft.com/office/drawing/2014/main" id="{D1404BC6-05C7-4790-A37D-3530A1787414}"/>
              </a:ext>
            </a:extLst>
          </p:cNvPr>
          <p:cNvSpPr>
            <a:spLocks noChangeAspect="1"/>
          </p:cNvSpPr>
          <p:nvPr/>
        </p:nvSpPr>
        <p:spPr>
          <a:xfrm>
            <a:off x="6778772" y="5038160"/>
            <a:ext cx="21600" cy="216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溅射圆时间规范">
            <a:extLst>
              <a:ext uri="{FF2B5EF4-FFF2-40B4-BE49-F238E27FC236}">
                <a16:creationId xmlns:a16="http://schemas.microsoft.com/office/drawing/2014/main" id="{E128BA4C-441B-466D-B433-8FFFBAA609BD}"/>
              </a:ext>
            </a:extLst>
          </p:cNvPr>
          <p:cNvSpPr>
            <a:spLocks noChangeAspect="1"/>
          </p:cNvSpPr>
          <p:nvPr/>
        </p:nvSpPr>
        <p:spPr>
          <a:xfrm>
            <a:off x="8810366" y="7598244"/>
            <a:ext cx="216000" cy="216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溅射圆时间规范">
            <a:extLst>
              <a:ext uri="{FF2B5EF4-FFF2-40B4-BE49-F238E27FC236}">
                <a16:creationId xmlns:a16="http://schemas.microsoft.com/office/drawing/2014/main" id="{55BEDC60-D876-4A0A-AB21-1023ED3AAFDA}"/>
              </a:ext>
            </a:extLst>
          </p:cNvPr>
          <p:cNvSpPr>
            <a:spLocks noChangeAspect="1"/>
          </p:cNvSpPr>
          <p:nvPr/>
        </p:nvSpPr>
        <p:spPr>
          <a:xfrm>
            <a:off x="9420835" y="7598244"/>
            <a:ext cx="216000" cy="216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3" name="嘭的一声">
            <a:hlinkClick r:id="" action="ppaction://media"/>
            <a:extLst>
              <a:ext uri="{FF2B5EF4-FFF2-40B4-BE49-F238E27FC236}">
                <a16:creationId xmlns:a16="http://schemas.microsoft.com/office/drawing/2014/main" id="{A07EC659-AC53-4D02-ACCA-7FD7CBB006BA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308844" y="-919577"/>
            <a:ext cx="540000" cy="540000"/>
          </a:xfrm>
          <a:prstGeom prst="rect">
            <a:avLst/>
          </a:prstGeom>
        </p:spPr>
      </p:pic>
      <p:grpSp>
        <p:nvGrpSpPr>
          <p:cNvPr id="3" name="我们探索边界">
            <a:extLst>
              <a:ext uri="{FF2B5EF4-FFF2-40B4-BE49-F238E27FC236}">
                <a16:creationId xmlns:a16="http://schemas.microsoft.com/office/drawing/2014/main" id="{5EACBF12-80C8-4296-8151-798964508F03}"/>
              </a:ext>
            </a:extLst>
          </p:cNvPr>
          <p:cNvGrpSpPr/>
          <p:nvPr/>
        </p:nvGrpSpPr>
        <p:grpSpPr>
          <a:xfrm>
            <a:off x="5005385" y="6120368"/>
            <a:ext cx="2219785" cy="555841"/>
            <a:chOff x="5005385" y="6120368"/>
            <a:chExt cx="2219785" cy="555841"/>
          </a:xfrm>
        </p:grpSpPr>
        <p:sp>
          <p:nvSpPr>
            <p:cNvPr id="114" name="我们探索边界">
              <a:extLst>
                <a:ext uri="{FF2B5EF4-FFF2-40B4-BE49-F238E27FC236}">
                  <a16:creationId xmlns:a16="http://schemas.microsoft.com/office/drawing/2014/main" id="{A6DFB48F-036D-4D92-9A37-1591C72E8A9A}"/>
                </a:ext>
              </a:extLst>
            </p:cNvPr>
            <p:cNvSpPr txBox="1"/>
            <p:nvPr/>
          </p:nvSpPr>
          <p:spPr>
            <a:xfrm>
              <a:off x="5033513" y="6120368"/>
              <a:ext cx="21916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我们探索边界</a:t>
              </a:r>
            </a:p>
          </p:txBody>
        </p:sp>
        <p:sp>
          <p:nvSpPr>
            <p:cNvPr id="214" name="文本框 213">
              <a:extLst>
                <a:ext uri="{FF2B5EF4-FFF2-40B4-BE49-F238E27FC236}">
                  <a16:creationId xmlns:a16="http://schemas.microsoft.com/office/drawing/2014/main" id="{FE97DB4F-EBBD-4B70-8EE9-DDCD4EE63E31}"/>
                </a:ext>
              </a:extLst>
            </p:cNvPr>
            <p:cNvSpPr txBox="1"/>
            <p:nvPr/>
          </p:nvSpPr>
          <p:spPr>
            <a:xfrm>
              <a:off x="5005385" y="6422293"/>
              <a:ext cx="218123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Explore Boundary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永不言弃">
            <a:extLst>
              <a:ext uri="{FF2B5EF4-FFF2-40B4-BE49-F238E27FC236}">
                <a16:creationId xmlns:a16="http://schemas.microsoft.com/office/drawing/2014/main" id="{6AF4F1D2-1485-4801-9FB6-6F64C86E3540}"/>
              </a:ext>
            </a:extLst>
          </p:cNvPr>
          <p:cNvGrpSpPr/>
          <p:nvPr/>
        </p:nvGrpSpPr>
        <p:grpSpPr>
          <a:xfrm>
            <a:off x="4710113" y="6120368"/>
            <a:ext cx="2771776" cy="560597"/>
            <a:chOff x="4710113" y="6120368"/>
            <a:chExt cx="2771776" cy="560597"/>
          </a:xfrm>
        </p:grpSpPr>
        <p:sp>
          <p:nvSpPr>
            <p:cNvPr id="216" name="文本框 215">
              <a:extLst>
                <a:ext uri="{FF2B5EF4-FFF2-40B4-BE49-F238E27FC236}">
                  <a16:creationId xmlns:a16="http://schemas.microsoft.com/office/drawing/2014/main" id="{00F6DBF5-B034-4FDF-912C-B03BEE807EC5}"/>
                </a:ext>
              </a:extLst>
            </p:cNvPr>
            <p:cNvSpPr txBox="1"/>
            <p:nvPr/>
          </p:nvSpPr>
          <p:spPr>
            <a:xfrm>
              <a:off x="4710113" y="6120368"/>
              <a:ext cx="27717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虽历挫折不言弃</a:t>
              </a:r>
            </a:p>
          </p:txBody>
        </p:sp>
        <p:sp>
          <p:nvSpPr>
            <p:cNvPr id="218" name="文本框 217">
              <a:extLst>
                <a:ext uri="{FF2B5EF4-FFF2-40B4-BE49-F238E27FC236}">
                  <a16:creationId xmlns:a16="http://schemas.microsoft.com/office/drawing/2014/main" id="{343A7D1D-5D44-4115-AE68-6A85D0A2FA03}"/>
                </a:ext>
              </a:extLst>
            </p:cNvPr>
            <p:cNvSpPr txBox="1"/>
            <p:nvPr/>
          </p:nvSpPr>
          <p:spPr>
            <a:xfrm>
              <a:off x="5005385" y="6427049"/>
              <a:ext cx="218123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Never Bowing to Difficulties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684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accel="100000" fill="hold" grpId="3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 0 L -0.10039 0.1956 " pathEditMode="relative" rAng="0" ptsTypes="AA">
                                          <p:cBhvr>
                                            <p:cTn id="19" dur="3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26" y="97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grpId="4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0.10039 0.1956 L 0.0957 -0.18681 " pathEditMode="relative" rAng="0" ptsTypes="AA">
                                          <p:cBhvr>
                                            <p:cTn id="21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83" y="-192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42" presetClass="path" presetSubtype="0" fill="hold" grpId="5" nodeType="withEffect" p14:presetBounceEnd="60000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0.0957 -0.1868 L 0.03594 -0.07292 " pathEditMode="relative" rAng="0" ptsTypes="AA" p14:bounceEnd="60000">
                                          <p:cBhvr>
                                            <p:cTn id="2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82" y="55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20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-0.00899 0.03125 " pathEditMode="relative" rAng="0" ptsTypes="AA">
                                          <p:cBhvr>
                                            <p:cTn id="60" dur="12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6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0.00533 0.03842 " pathEditMode="relative" rAng="0" ptsTypes="AA">
                                          <p:cBhvr>
                                            <p:cTn id="62" dur="12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-0.02279 0.00602 " pathEditMode="relative" rAng="0" ptsTypes="AA">
                                          <p:cBhvr>
                                            <p:cTn id="64" dur="1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46" y="3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0.00091 0.025 " pathEditMode="relative" rAng="0" ptsTypes="AA">
                                          <p:cBhvr>
                                            <p:cTn id="66" dur="1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" y="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-0.02214 0.02916 " pathEditMode="relative" rAng="0" ptsTypes="AA">
                                          <p:cBhvr>
                                            <p:cTn id="68" dur="12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07" y="14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-0.01641 0.03541 " pathEditMode="relative" rAng="0" ptsTypes="AA">
                                          <p:cBhvr>
                                            <p:cTn id="70" dur="12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0" y="1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-0.00743 0.04421 " pathEditMode="relative" rAng="0" ptsTypes="AA">
                                          <p:cBhvr>
                                            <p:cTn id="72" dur="12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8" y="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-0.01654 0.0118 " pathEditMode="relative" rAng="0" ptsTypes="AA">
                                          <p:cBhvr>
                                            <p:cTn id="74" dur="125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33" y="5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0.00091 0.04074 " pathEditMode="relative" rAng="0" ptsTypes="AA">
                                          <p:cBhvr>
                                            <p:cTn id="76" dur="12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" y="2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0.00963 0.04375 " pathEditMode="relative" rAng="0" ptsTypes="AA">
                                          <p:cBhvr>
                                            <p:cTn id="78" dur="125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2" y="2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-0.00326 0.0456 " pathEditMode="relative" rAng="0" ptsTypes="AA">
                                          <p:cBhvr>
                                            <p:cTn id="80" dur="125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-0.00092 0.03333 " pathEditMode="relative" rAng="0" ptsTypes="AA">
                                          <p:cBhvr>
                                            <p:cTn id="82" dur="1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4.16667E-6 0.05625 " pathEditMode="relative" rAng="0" ptsTypes="AA">
                                          <p:cBhvr>
                                            <p:cTn id="84" dur="12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-0.0142 -0.00023 " pathEditMode="relative" rAng="0" ptsTypes="AA">
                                          <p:cBhvr>
                                            <p:cTn id="86" dur="125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16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0.00976 0.0331 " pathEditMode="relative" rAng="0" ptsTypes="AA">
                                          <p:cBhvr>
                                            <p:cTn id="88" dur="125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2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-0.02097 0.01875 " pathEditMode="relative" rAng="0" ptsTypes="AA">
                                          <p:cBhvr>
                                            <p:cTn id="90" dur="125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5" y="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2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5" dur="10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0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1" dur="10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4" dur="10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7" dur="10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10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10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6" dur="10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9" dur="10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10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5" dur="10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0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1" dur="10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4" dur="10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7" dur="10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1" dur="20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1" presetClass="mediacall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43" dur="1" fill="hold"/>
                                            <p:tgtEl>
                                              <p:spTgt spid="11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44" presetID="1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0" presetClass="path" presetSubtype="0" accel="50000" decel="5000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0 0 L 0 0.00023 C -0.00013 0 -0.00013 0.00023 -0.00026 0 C -0.00052 0.00023 -0.00104 0.00093 -0.00117 0.00116 C -0.00117 0.00139 -0.0013 0.00139 -0.00143 0.00162 C -0.00156 0.00162 -0.00169 0.00162 -0.00169 0.00185 L -0.00195 0.00208 C -0.00221 0.00231 -0.00208 0.00208 -0.00221 0.00255 C -0.00221 0.00278 -0.00221 0.00301 -0.00221 0.00278 C -0.00234 0.00278 -0.00234 0.00301 -0.00234 0.00324 C -0.00234 0.00301 -0.00234 0.00324 -0.00234 0.00347 C -0.00221 0.00347 -0.00221 0.0037 -0.00221 0.00394 C -0.00208 0.0037 -0.00169 0.00417 -0.00156 0.00417 C -0.00143 0.00417 -0.0013 0.00417 -0.00117 0.00417 C -0.00104 0.00417 -0.00078 0.0044 -0.00065 0.0044 L 0.00117 0.0044 C 0.0013 0.0044 0.00143 0.00417 0.00156 0.00417 C 0.00169 0.00417 0.00182 0.00417 0.00182 0.0044 C 0.00195 0.00417 0.00208 0.00394 0.00221 0.00394 C 0.00234 0.0037 0.00247 0.0037 0.0026 0.00347 C 0.0026 0.00324 0.0026 0.00347 0.0026 0.00324 C 0.00273 0.00301 0.00273 0.00278 0.00273 0.00231 C 0.00273 0.00208 0.00273 0.00185 0.00273 0.00162 C 0.00273 0.00185 0.0026 0.00162 0.0026 0.00139 C 0.0026 0.00116 0.0026 0.00093 0.00247 0.00069 C 0.00234 0.00069 0.00234 0.00046 0.00221 0.00023 C 0.00221 0.00046 0.00208 0.00023 0.00208 0 C 0.00195 -0.00023 0.00182 -0.00023 0.00156 -0.00046 C 0.00156 -0.00023 0.0013 -0.00093 0.0013 -0.00069 C 0.00078 -0.00116 0.00078 -0.00093 0.00039 -0.00139 C 0.00013 -0.00116 0 -0.00139 -0.00013 -0.00116 C -0.00013 -0.00093 -0.00013 -0.00069 -0.00013 -0.00046 C -0.00013 -0.00023 -0.00013 0 -0.00013 0.00023 C -0.00013 0 -0.00013 0.00023 -0.00013 0.00046 C -0.00013 0.00023 -0.00013 0.00046 0 0.00023 C -0.00026 0.00023 -0.00013 0.00023 -0.00052 0.00023 C -0.00052 0 -0.00065 0 -0.00065 0.00023 C -0.00078 0 -0.00078 -0.00023 -0.00091 -0.00023 C -0.00104 -0.00023 -0.00104 0 -0.00117 -0.00023 C -0.00156 -0.00069 -0.00117 -0.00046 -0.00156 -0.00069 C -0.00182 -0.00116 -0.00169 -0.00069 -0.00169 -0.00093 C -0.00169 -0.00116 -0.00169 -0.00093 -0.00182 -0.00116 C -0.00169 -0.00116 -0.00169 -0.00139 -0.00169 -0.00116 C -0.00169 -0.00162 -0.00156 -0.00162 -0.00156 -0.00139 C -0.0013 -0.00162 -0.00117 -0.00185 -0.00104 -0.00185 C -0.00078 -0.00185 -0.00026 -0.00185 -0.00026 -0.00162 L 0.00234 -0.00185 C 0.00247 -0.00185 0.0026 -0.00162 0.0026 -0.00139 C 0.0026 -0.00116 0.0026 -0.00139 0.0026 -0.00116 C 0.00234 -0.00093 0.00221 -0.00093 0.00195 -0.00093 C 0.00169 -0.00069 0.00143 -0.00046 0.00117 -0.00046 C 0.00104 -0.00046 0.00078 -0.00046 0.00065 -0.00046 C 0.00026 -0.00023 -0.00013 -0.00023 -0.00039 -0.00023 C -0.00065 -0.00023 -0.00104 -0.00023 -0.0013 -0.00023 C -0.00208 -0.00023 -0.00286 -0.00023 -0.00365 -0.00046 C -0.00378 -0.00046 -0.00378 -0.00023 -0.00378 -0.00046 C -0.00378 -0.00023 -0.00378 -0.00069 -0.00378 -0.00046 C -0.00378 -0.00069 -0.00378 -0.00093 -0.00378 -0.00069 C -0.00378 -0.00116 -0.00378 -0.00093 -0.00378 -0.00139 C -0.00365 -0.00139 -0.00339 -0.00162 -0.00312 -0.00162 C -0.00312 -0.00139 -0.00156 -0.00231 -0.00143 -0.00231 L -0.00104 -0.00255 C -0.00078 -0.00255 -0.00013 -0.00255 0.00013 -0.00231 C 0.00026 -0.00231 0.00026 -0.00208 0.00026 -0.00185 C 0.00039 -0.00185 0.00039 -0.00162 0.00039 -0.00139 C 0.00039 -0.00116 0.00026 -0.00139 0.00026 -0.00116 C 0.00026 -0.00093 0.00013 -0.00116 0.00013 -0.00093 C 0.00013 -0.00116 0.00013 -0.00093 0 -0.00116 C -0.00013 -0.00093 -0.00013 -0.00069 -0.00026 -0.00093 C -0.00052 -0.00069 -0.00065 -0.00069 -0.00078 -0.00069 C -0.00234 -0.00069 -0.00273 -0.00023 -0.00365 -0.00093 C -0.00378 -0.00093 -0.00378 -0.00116 -0.00378 -0.00093 C -0.00378 -0.00116 -0.00378 -0.00093 -0.00378 -0.00116 C -0.00378 -0.00093 -0.00378 -0.00139 -0.00378 -0.00116 C -0.00378 -0.00162 -0.00378 -0.00139 -0.00365 -0.00162 C -0.00352 -0.00162 -0.00339 -0.00162 -0.00339 -0.00139 C -0.00273 -0.00162 -0.00221 -0.00162 -0.00156 -0.00139 C -0.00156 -0.00116 -0.00143 -0.00139 -0.00143 -0.00116 C -0.0013 -0.00116 -0.00117 -0.00116 -0.00117 -0.00093 C -0.00104 -0.00093 -0.00078 -0.00069 -0.00078 -0.00046 C -0.00065 -0.00069 -0.00065 -0.00046 -0.00065 -0.00023 C -0.00065 0 -0.00065 0.00023 -0.00065 0.00046 C -0.00065 0.00069 -0.00065 0.00046 -0.00078 0.00046 C -0.00091 0.00069 -0.00091 0.00093 -0.00104 0.00069 C -0.0013 0.00093 -0.00143 0.00093 -0.00156 0.00116 C -0.00169 0.00116 -0.00169 0.00139 -0.00182 0.00116 C -0.00221 0.00139 -0.00182 0.00116 -0.00208 0.00116 C -0.00182 0.00162 -0.00208 0.00116 -0.00156 0.00162 C -0.0013 0.00185 -0.00104 0.00208 -0.00078 0.00255 C -0.00065 0.00255 -0.00052 0.00278 -0.00039 0.00278 C -0.00013 0.00301 0.00039 0.00347 0.00052 0.00347 C 0.00065 0.0037 0.00078 0.0037 0.00091 0.00394 C 0.00104 0.00394 0.00104 0.00417 0.00117 0.00417 C 0.00117 0.0044 0.00117 0.00417 0.00117 0.0044 C 0.00117 0.00463 0.00104 0.00463 0.00091 0.00463 C 0.00078 0.00463 0.00078 0.00486 0.00065 0.00463 C 0.00026 0.00486 0.00052 0.00486 0 0.00486 C -0.00039 0.00486 -0.00195 0.00532 -0.00273 0.00463 C -0.00273 0.00486 -0.00273 0.00509 -0.00286 0.00463 C -0.00286 0.0044 -0.00286 0.0037 -0.00286 0.00347 C -0.00286 0.00324 -0.00273 0.00324 -0.00273 0.00347 C -0.00247 0.00278 -0.00221 0.00185 -0.00182 0.00162 C -0.00091 0.00046 -0.00117 0.00069 0 -0.00023 C 0 0 0.00013 -0.00023 0.00026 -0.00023 L 0.00065 -0.00046 C 0.00078 -0.00046 0.00091 -0.00069 0.00104 -0.00069 C 0.0013 -0.00069 0.00156 -0.00069 0.00169 -0.00069 C 0.00221 -0.00046 0.00221 -0.00069 0.00234 -0.00023 C 0.00234 0 0.00234 0.00023 0.00234 0.00046 C 0.00234 0.00069 0.00247 0.00093 0.00234 0.00116 C 0.00221 0.00162 0.00208 0.00162 0.00182 0.00162 C 0.00182 0.00185 0.00169 0.00162 0.00156 0.00162 C 0.00065 0.00208 0.00169 0.00185 0.00026 0.00185 C -0.00013 0.00185 -0.00052 0.00185 -0.00078 0.00162 C -0.0013 0.00162 -0.00169 0.00139 -0.00208 0.00116 C -0.00273 0.00069 -0.00273 0.00093 -0.00326 0.00023 C -0.00326 0 -0.00339 0 -0.00352 -0.00023 C -0.00378 -0.00116 -0.00273 -0.00185 -0.00247 -0.00185 C -0.00117 -0.00278 -0.00104 -0.00278 0.00039 -0.00324 C 0.00065 -0.00324 0.00091 -0.00324 0.0013 -0.00324 C 0.00156 -0.00347 0.00208 -0.00347 0.00247 -0.00347 C 0.0026 -0.00347 0.00286 -0.00347 0.00313 -0.00347 C 0.00339 -0.00347 0.00365 -0.00347 0.00378 -0.00347 C 0.00378 -0.00324 0.00326 -0.00231 0.00313 -0.00231 C 0.00273 -0.00185 0.00247 -0.00162 0.00208 -0.00116 C 0.00169 -0.00093 0.00104 -0.00069 0.00078 -0.00046 C 0.00039 -0.00046 0.00013 -0.00046 -0.00013 -0.00046 C -0.00065 -0.00046 -0.00182 0 -0.00247 -0.00069 C -0.0026 -0.00069 -0.0026 -0.00093 -0.00273 -0.00093 C -0.00273 -0.00116 -0.00286 -0.00139 -0.00286 -0.00162 C -0.00273 -0.00185 -0.00247 -0.00208 -0.00221 -0.00231 C -0.00208 -0.00231 -0.00182 -0.00255 -0.00169 -0.00255 C -0.00156 -0.00278 -0.00143 -0.00278 -0.0013 -0.00278 C -0.00104 -0.00278 -0.00078 -0.00278 -0.00065 -0.00278 C 0 -0.00278 0.00078 -0.00301 0.0013 -0.00208 C 0.0013 -0.00185 0.0013 -0.00162 0.00143 -0.00139 C 0.0013 -0.00093 0.00117 -0.00046 0.00091 -0.00023 C 0.00078 0.00023 0.00052 0.00023 0.00039 0.00046 C 0.00026 0.00069 0.00013 0.00069 -0.00013 0.00093 C -0.00013 0.00116 -0.00078 0.00093 -0.00078 0.00116 C -0.00104 0.00116 -0.00117 0.00116 -0.00143 0.00116 C -0.00143 0.00139 -0.00247 0.00139 -0.00286 0.00093 C -0.00299 0.00093 -0.00299 0.00116 -0.00299 0.00069 C -0.00299 0.00046 -0.00299 0.00069 -0.00299 0.00023 C -0.00286 0 -0.00273 -0.00023 -0.0026 -0.00023 C -0.00221 -0.00023 -0.00208 -0.00023 -0.00182 -0.00046 C -0.00104 -0.00046 -0.00039 -0.00046 0.00026 -0.00023 C 0.00039 -0.00023 0.00039 0 0.00039 -0.00023 C 0.00052 -0.00023 0.00065 -0.00023 0.00065 0 C 0.00065 0.00023 0.00078 0 0.00078 0.00023 C 0.00078 0 0.00091 0 0.00091 0.00023 C 0.00104 0.00023 0.00104 0.00046 0.00117 0.00046 C 0.00117 0.00069 0.00104 0.00023 0.00117 0.00069 C 0.0013 0.00069 0.00117 0.00069 0.0013 0.00093 C 0.0013 0.00116 0.0013 0.00093 0.0013 0.00116 C 0.0013 0.00139 0.0013 0.00093 0.0013 0.00116 C 0.00143 0.00139 0.00143 0.00185 0.0013 0.00185 C 0.00117 0.00208 0.00104 0.00185 0.00104 0.00162 C 0.00091 0.00162 0.00091 0.00185 0.00091 0.00162 C 0.00078 0.00162 0.00065 0.00162 0.00052 0.00139 C 0.00052 0.00162 0.00052 0.00139 0.00039 0.00116 C 0.00039 0.00139 0.00039 0.00116 0.00026 0.00116 C 0.00026 0.00093 0.00026 0.00116 0.00026 0.00093 C 0.00026 0.00116 0.00013 0.00093 0.00013 0.00116 C 0 0.00046 0 0 0 0.00023 L 0 0 Z " pathEditMode="relative" rAng="0" ptsTypes="AAAAAAAAAAAAAAAAAAAAAAAAAAAAAAAAAAAAAAAAAAAAAAAAAAAAAAAAAAAAAAAAAAAAAAAAAAAAAAAAAAAAAAAAAAAAAAAAAAAAAAAAAAAAAAAAAAAAAAAAAAAAAAAAAAAAAAAAAAAAAAAAAAAAAAAAAAAAAAAAAAAAAA">
                                          <p:cBhvr>
                                            <p:cTn id="147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" presetID="1" presetClass="mediacall" presetSubtype="0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49" dur="1" fill="hold"/>
                                            <p:tgtEl>
                                              <p:spTgt spid="11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0" presetID="2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2" dur="2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9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3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0899 -0.04144 " pathEditMode="relative" rAng="0" ptsTypes="AA">
                                          <p:cBhvr>
                                            <p:cTn id="186" dur="1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43" y="-20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7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0665 -0.02894 " pathEditMode="relative" rAng="0" ptsTypes="AA">
                                          <p:cBhvr>
                                            <p:cTn id="188" dur="1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6" y="-14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349 -0.02547 " pathEditMode="relative" rAng="0" ptsTypes="AA">
                                          <p:cBhvr>
                                            <p:cTn id="190" dur="1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5" y="-12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1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0508 -0.03218 " pathEditMode="relative" rAng="0" ptsTypes="AA">
                                          <p:cBhvr>
                                            <p:cTn id="192" dur="1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7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1745 -0.0301 " pathEditMode="relative" rAng="0" ptsTypes="AA">
                                          <p:cBhvr>
                                            <p:cTn id="194" dur="1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72" y="-150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-0.00091 -0.04399 " pathEditMode="relative" rAng="0" ptsTypes="AA">
                                          <p:cBhvr>
                                            <p:cTn id="196" dur="1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-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7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1732 -0.05186 " pathEditMode="relative" rAng="0" ptsTypes="AA">
                                          <p:cBhvr>
                                            <p:cTn id="198" dur="1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-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9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1094 -0.03704 " pathEditMode="relative" rAng="0" ptsTypes="AA">
                                          <p:cBhvr>
                                            <p:cTn id="200" dur="1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7" y="-1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1459 -0.03334 " pathEditMode="relative" rAng="0" ptsTypes="AA">
                                          <p:cBhvr>
                                            <p:cTn id="202" dur="1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9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293 -0.03889 " pathEditMode="relative" rAng="0" ptsTypes="AA">
                                          <p:cBhvr>
                                            <p:cTn id="204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58" y="-19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1316 -0.06922 " pathEditMode="relative" rAng="0" ptsTypes="AA">
                                          <p:cBhvr>
                                            <p:cTn id="206" dur="1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1" y="-34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7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-0.00325 -0.02454 " pathEditMode="relative" rAng="0" ptsTypes="AA">
                                          <p:cBhvr>
                                            <p:cTn id="208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12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9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0417 -0.05834 " pathEditMode="relative" rAng="0" ptsTypes="AA">
                                          <p:cBhvr>
                                            <p:cTn id="210" dur="1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8" y="-29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1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2149 -0.05741 " pathEditMode="relative" rAng="0" ptsTypes="AA">
                                          <p:cBhvr>
                                            <p:cTn id="212" dur="1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68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1915 -0.00371 " pathEditMode="relative" rAng="0" ptsTypes="AA">
                                          <p:cBhvr>
                                            <p:cTn id="214" dur="1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0665 -0.05463 " pathEditMode="relative" rAng="0" ptsTypes="AA">
                                          <p:cBhvr>
                                            <p:cTn id="216" dur="1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6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1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7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0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3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6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9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2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5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1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4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7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0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3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7" dur="2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8" presetID="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" presetID="0" presetClass="path" presetSubtype="0" accel="50000" fill="hold" grpId="2" nodeType="withEffect" p14:presetBounceEnd="40000">
                                      <p:stCondLst>
                                        <p:cond delay="1450"/>
                                      </p:stCondLst>
                                      <p:childTnLst>
                                        <p:animMotion origin="layout" path="M -0.00013 0.00023 L -0.12253 -0.11273 L -0.08542 0.02083 " pathEditMode="relative" rAng="0" ptsTypes="AAA" p14:bounceEnd="40000">
                                          <p:cBhvr>
                                            <p:cTn id="273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0" y="-46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4" presetID="1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6" presetID="0" presetClass="path" presetSubtype="0" accel="50000" decel="5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0.00013 -0.00023 L 0.00013 0 C 0 -0.00023 0 0 -0.00013 -0.00023 C -0.00039 0 -0.00091 0.00069 -0.00104 0.00093 C -0.00104 0.00116 -0.00117 0.00116 -0.0013 0.00139 C -0.00143 0.00139 -0.00156 0.00139 -0.00156 0.00162 L -0.00182 0.00185 C -0.00208 0.00208 -0.00195 0.00185 -0.00208 0.00231 C -0.00208 0.00255 -0.00208 0.00278 -0.00208 0.00255 C -0.00221 0.00255 -0.00221 0.00278 -0.00221 0.00301 C -0.00221 0.00278 -0.00221 0.00301 -0.00221 0.00324 C -0.00208 0.00324 -0.00208 0.00347 -0.00208 0.0037 C -0.00195 0.00347 -0.00156 0.00394 -0.00143 0.00394 C -0.0013 0.00394 -0.00117 0.00394 -0.00104 0.00394 C -0.00091 0.00394 -0.00065 0.00417 -0.00052 0.00417 L 0.0013 0.00417 C 0.00143 0.00417 0.00156 0.00394 0.00169 0.00394 C 0.00182 0.00394 0.00195 0.00394 0.00195 0.00417 C 0.00208 0.00394 0.00221 0.0037 0.00234 0.0037 C 0.00247 0.00347 0.0026 0.00347 0.00273 0.00324 C 0.00273 0.00301 0.00273 0.00324 0.00273 0.00301 C 0.00286 0.00278 0.00286 0.00255 0.00286 0.00208 C 0.00286 0.00185 0.00286 0.00162 0.00286 0.00139 C 0.00286 0.00162 0.00273 0.00139 0.00273 0.00116 C 0.00273 0.00093 0.00273 0.00069 0.0026 0.00046 C 0.00247 0.00046 0.00247 0.00023 0.00234 0 C 0.00234 0.00023 0.00221 0 0.00221 -0.00023 C 0.00208 -0.00046 0.00195 -0.00046 0.00169 -0.00069 C 0.00169 -0.00046 0.00143 -0.00116 0.00143 -0.00093 C 0.00091 -0.00139 0.00091 -0.00116 0.00052 -0.00162 C 0.00026 -0.00139 0.00013 -0.00162 0 -0.00139 C 0 -0.00116 0 -0.00093 0 -0.00069 C 0 -0.00046 0 -0.00023 0 0 C 0 -0.00023 0 0 0 0.00023 C 0 0 0 0.00023 0.00013 0 C -0.00013 0 0 0 -0.00039 0 C -0.00039 -0.00023 -0.00052 -0.00023 -0.00052 0 C -0.00065 -0.00023 -0.00065 -0.00046 -0.00078 -0.00046 C -0.00091 -0.00046 -0.00091 -0.00023 -0.00104 -0.00046 C -0.00143 -0.00093 -0.00104 -0.00069 -0.00143 -0.00093 C -0.00169 -0.00139 -0.00156 -0.00093 -0.00156 -0.00116 C -0.00156 -0.00139 -0.00156 -0.00116 -0.00169 -0.00139 C -0.00156 -0.00139 -0.00156 -0.00162 -0.00156 -0.00139 C -0.00156 -0.00185 -0.00143 -0.00185 -0.00143 -0.00162 C -0.00117 -0.00185 -0.00104 -0.00208 -0.00091 -0.00208 C -0.00065 -0.00208 -0.00013 -0.00208 -0.00013 -0.00185 L 0.00247 -0.00208 C 0.0026 -0.00208 0.00273 -0.00185 0.00273 -0.00162 C 0.00273 -0.00139 0.00273 -0.00162 0.00273 -0.00139 C 0.00247 -0.00116 0.00234 -0.00116 0.00208 -0.00116 C 0.00182 -0.00093 0.00156 -0.00069 0.0013 -0.00069 C 0.00117 -0.00069 0.00091 -0.00069 0.00078 -0.00069 C 0.00039 -0.00046 0 -0.00046 -0.00026 -0.00046 C -0.00052 -0.00046 -0.00091 -0.00046 -0.00117 -0.00046 C -0.00195 -0.00046 -0.00273 -0.00046 -0.00352 -0.00069 C -0.00365 -0.00069 -0.00365 -0.00046 -0.00378 -0.00069 C -0.00378 -0.00046 -0.00378 -0.00093 -0.00378 -0.00069 C -0.00378 -0.00093 -0.00378 -0.00116 -0.00378 -0.00093 C -0.00378 -0.00139 -0.00378 -0.00116 -0.00365 -0.00162 C -0.00352 -0.00162 -0.00326 -0.00185 -0.00299 -0.00185 C -0.00299 -0.00162 -0.00143 -0.00255 -0.0013 -0.00255 L -0.00091 -0.00278 C -0.00065 -0.00278 0 -0.00278 0.00026 -0.00255 C 0.00039 -0.00255 0.00039 -0.00231 0.00039 -0.00208 C 0.00052 -0.00208 0.00052 -0.00185 0.00052 -0.00162 C 0.00052 -0.00139 0.00039 -0.00162 0.00039 -0.00139 C 0.00039 -0.00116 0.00026 -0.00139 0.00026 -0.00116 C 0.00026 -0.00139 0.00026 -0.00116 0.00013 -0.00139 C 0 -0.00116 0 -0.00093 -0.00013 -0.00116 C -0.00039 -0.00093 -0.00052 -0.00093 -0.00065 -0.00093 C -0.00221 -0.00093 -0.0026 -0.00046 -0.00352 -0.00116 C -0.00365 -0.00116 -0.00365 -0.00139 -0.00365 -0.00116 C -0.00365 -0.00139 -0.00365 -0.00116 -0.00365 -0.00139 C -0.00365 -0.00116 -0.00378 -0.00162 -0.00378 -0.00139 C -0.00365 -0.00185 -0.00365 -0.00162 -0.00352 -0.00185 C -0.00339 -0.00185 -0.00326 -0.00185 -0.00326 -0.00162 C -0.0026 -0.00185 -0.00208 -0.00185 -0.00143 -0.00162 C -0.00143 -0.00139 -0.0013 -0.00162 -0.0013 -0.00139 C -0.00117 -0.00139 -0.00104 -0.00139 -0.00104 -0.00116 C -0.00091 -0.00116 -0.00065 -0.00093 -0.00065 -0.00069 C -0.00052 -0.00093 -0.00052 -0.00069 -0.00052 -0.00046 C -0.00052 -0.00023 -0.00052 0 -0.00052 0.00023 C -0.00052 0.00046 -0.00052 0.00023 -0.00065 0.00023 C -0.00078 0.00046 -0.00078 0.00069 -0.00091 0.00046 C -0.00117 0.00069 -0.0013 0.00069 -0.00143 0.00093 C -0.00156 0.00093 -0.00156 0.00116 -0.00169 0.00093 C -0.00208 0.00116 -0.00169 0.00093 -0.00195 0.00093 C -0.00169 0.00139 -0.00195 0.00093 -0.00143 0.00139 C -0.00117 0.00162 -0.00091 0.00185 -0.00065 0.00231 C -0.00052 0.00231 -0.00039 0.00255 -0.00026 0.00255 C 0 0.00278 0.00052 0.00324 0.00065 0.00324 C 0.00078 0.00347 0.00091 0.00347 0.00104 0.0037 C 0.00117 0.0037 0.00117 0.00394 0.0013 0.00394 C 0.0013 0.00417 0.0013 0.00394 0.0013 0.00417 C 0.0013 0.0044 0.00117 0.0044 0.00104 0.0044 C 0.00091 0.0044 0.00091 0.00463 0.00078 0.0044 C 0.00039 0.00463 0.00065 0.00463 0.00013 0.00463 C -0.00026 0.00463 -0.00182 0.00509 -0.0026 0.0044 C -0.0026 0.00463 -0.0026 0.00486 -0.00273 0.0044 C -0.00273 0.00417 -0.00273 0.00347 -0.00273 0.00324 C -0.00273 0.00301 -0.0026 0.00301 -0.0026 0.00324 C -0.00234 0.00255 -0.00208 0.00162 -0.00169 0.00139 C -0.00078 0.00023 -0.00104 0.00046 0.00013 -0.00046 C 0.00013 -0.00023 0.00026 -0.00046 0.00039 -0.00046 L 0.00078 -0.00069 C 0.00091 -0.00069 0.00104 -0.00093 0.00117 -0.00093 C 0.00143 -0.00093 0.00169 -0.00093 0.00182 -0.00093 C 0.00234 -0.00069 0.00234 -0.00093 0.00247 -0.00046 C 0.00247 -0.00023 0.00247 0 0.00247 0.00023 C 0.00247 0.00046 0.0026 0.00069 0.00247 0.00093 C 0.00234 0.00139 0.00221 0.00139 0.00195 0.00139 C 0.00195 0.00162 0.00182 0.00139 0.00169 0.00139 C 0.00078 0.00185 0.00182 0.00162 0.00039 0.00162 C 0 0.00162 -0.00039 0.00162 -0.00065 0.00139 C -0.00117 0.00139 -0.00156 0.00116 -0.00195 0.00093 C -0.0026 0.00046 -0.0026 0.00069 -0.00312 0 C -0.00312 -0.00023 -0.00326 -0.00023 -0.00339 -0.00046 C -0.00365 -0.00139 -0.0026 -0.00208 -0.00234 -0.00208 C -0.00104 -0.00301 -0.00091 -0.00301 0.00052 -0.00347 C 0.00078 -0.00347 0.00104 -0.00347 0.00143 -0.00347 C 0.00169 -0.0037 0.00221 -0.0037 0.0026 -0.0037 C 0.00273 -0.0037 0.00299 -0.0037 0.00326 -0.0037 C 0.00352 -0.0037 0.00378 -0.0037 0.00391 -0.0037 C 0.00391 -0.00347 0.00339 -0.00255 0.00326 -0.00255 C 0.00286 -0.00208 0.0026 -0.00185 0.00221 -0.00139 C 0.00182 -0.00116 0.00117 -0.00093 0.00091 -0.00069 C 0.00052 -0.00069 0.00026 -0.00069 0 -0.00069 C -0.00052 -0.00069 -0.00169 -0.00023 -0.00234 -0.00093 C -0.00247 -0.00093 -0.00247 -0.00116 -0.0026 -0.00116 C -0.0026 -0.00139 -0.00273 -0.00162 -0.00273 -0.00185 C -0.0026 -0.00208 -0.00234 -0.00231 -0.00208 -0.00255 C -0.00195 -0.00255 -0.00169 -0.00278 -0.00156 -0.00278 C -0.00143 -0.00301 -0.0013 -0.00301 -0.00117 -0.00301 C -0.00091 -0.00301 -0.00065 -0.00301 -0.00052 -0.00301 C 0.00013 -0.00301 0.00091 -0.00324 0.00143 -0.00231 C 0.00143 -0.00208 0.00143 -0.00185 0.00156 -0.00162 C 0.00143 -0.00116 0.0013 -0.00069 0.00104 -0.00046 C 0.00091 0 0.00065 0 0.00052 0.00023 C 0.00039 0.00046 0.00026 0.00046 0 0.00069 C 0 0.00093 -0.00065 0.00069 -0.00065 0.00093 C -0.00091 0.00093 -0.00104 0.00093 -0.0013 0.00093 C -0.0013 0.00116 -0.00234 0.00116 -0.00273 0.00069 C -0.00286 0.00069 -0.00286 0.00093 -0.00286 0.00046 C -0.00286 0.00023 -0.00286 0.00046 -0.00286 0 C -0.00273 -0.00023 -0.0026 -0.00046 -0.00247 -0.00046 C -0.00208 -0.00046 -0.00195 -0.00046 -0.00169 -0.00069 C -0.00091 -0.00069 -0.00026 -0.00069 0.00039 -0.00046 C 0.00052 -0.00046 0.00052 -0.00023 0.00052 -0.00046 C 0.00065 -0.00046 0.00078 -0.00046 0.00078 -0.00023 C 0.00078 0 0.00091 -0.00023 0.00091 0 C 0.00091 -0.00023 0.00104 -0.00023 0.00104 0 C 0.00117 0 0.00117 0.00023 0.0013 0.00023 C 0.0013 0.00046 0.00117 0 0.0013 0.00046 C 0.00143 0.00046 0.0013 0.00046 0.00143 0.00069 C 0.00143 0.00093 0.00143 0.00069 0.00143 0.00093 C 0.00143 0.00116 0.00143 0.00069 0.00143 0.00093 C 0.00156 0.00116 0.00156 0.00162 0.00143 0.00162 C 0.0013 0.00185 0.00117 0.00162 0.00117 0.00139 C 0.00104 0.00139 0.00104 0.00162 0.00104 0.00139 C 0.00091 0.00139 0.00078 0.00139 0.00065 0.00116 C 0.00065 0.00139 0.00065 0.00116 0.00052 0.00093 C 0.00052 0.00116 0.00052 0.00093 0.00039 0.00093 C 0.00039 0.00069 0.00039 0.00093 0.00039 0.00069 C 0.00039 0.00093 0.00026 0.00069 0.00026 0.00093 C 0.00013 0.00023 0.00013 -0.00023 0.00013 0 L 0.00013 -0.00023 Z " pathEditMode="relative" rAng="0" ptsTypes="AAAAAAAAAAAAAAAAAAAAAAAAAAAAAAAAAAAAAAAAAAAAAAAAAAAAAAAAAAAAAAAAAAAAAAAAAAAAAAAAAAAAAAAAAAAAAAAAAAAAAAAAAAAAAAAAAAAAAAAAAAAAAAAAAAAAAAAAAAAAAAAAAAAAAAAAAAAAAAAAAAAAAA">
                                          <p:cBhvr>
                                            <p:cTn id="277" dur="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8" presetID="1" presetClass="mediacall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79" dur="1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80" presetID="22" presetClass="entr" presetSubtype="4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2" dur="20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5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2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7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2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1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2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3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7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9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1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3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3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3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5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1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3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5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1.85185E-6 L -0.00898 0.03125 " pathEditMode="relative" rAng="0" ptsTypes="AA">
                                          <p:cBhvr>
                                            <p:cTn id="316" dur="1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6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7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1.85185E-6 L 0.00534 0.03842 " pathEditMode="relative" rAng="0" ptsTypes="AA">
                                          <p:cBhvr>
                                            <p:cTn id="318" dur="1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3.33333E-6 L 0.00781 0.05324 " pathEditMode="relative" rAng="0" ptsTypes="AA">
                                          <p:cBhvr>
                                            <p:cTn id="320" dur="1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" y="2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3.33333E-6 L 0.00091 0.025 " pathEditMode="relative" rAng="0" ptsTypes="AA">
                                          <p:cBhvr>
                                            <p:cTn id="322" dur="1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" y="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1.85185E-6 L 0.02643 0.01481 " pathEditMode="relative" rAng="0" ptsTypes="AA">
                                          <p:cBhvr>
                                            <p:cTn id="324" dur="12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15" y="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66667E-6 1.85185E-6 L 0.03125 1.85185E-6 " pathEditMode="relative" rAng="0" ptsTypes="AA">
                                          <p:cBhvr>
                                            <p:cTn id="326" dur="1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6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7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1.85185E-6 L -0.00742 0.04421 " pathEditMode="relative" rAng="0" ptsTypes="AA">
                                          <p:cBhvr>
                                            <p:cTn id="328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8" y="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9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66667E-6 1.85185E-6 L 0.02084 0.03541 " pathEditMode="relative" rAng="0" ptsTypes="AA">
                                          <p:cBhvr>
                                            <p:cTn id="330" dur="1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2" y="1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1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1.85185E-6 L 0.00091 0.04074 " pathEditMode="relative" rAng="0" ptsTypes="AA">
                                          <p:cBhvr>
                                            <p:cTn id="332" dur="1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" y="2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1.85185E-6 L 0.00964 0.04375 " pathEditMode="relative" rAng="0" ptsTypes="AA">
                                          <p:cBhvr>
                                            <p:cTn id="334" dur="1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2" y="2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3.33333E-6 L 0.02617 0.02963 " pathEditMode="relative" rAng="0" ptsTypes="AA">
                                          <p:cBhvr>
                                            <p:cTn id="336" dur="12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2" y="1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7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1.85185E-6 L -0.00091 0.03333 " pathEditMode="relative" rAng="0" ptsTypes="AA">
                                          <p:cBhvr>
                                            <p:cTn id="338" dur="12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9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1.85185E-6 L -1.45833E-6 0.05625 " pathEditMode="relative" rAng="0" ptsTypes="AA">
                                          <p:cBhvr>
                                            <p:cTn id="340" dur="12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1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1.85185E-6 L 0.01589 0.04977 " pathEditMode="relative" rAng="0" ptsTypes="AA">
                                          <p:cBhvr>
                                            <p:cTn id="342" dur="1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94" y="2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3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1.85185E-6 L 0.00977 0.0331 " pathEditMode="relative" rAng="0" ptsTypes="AA">
                                          <p:cBhvr>
                                            <p:cTn id="344" dur="12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2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1.85185E-6 L 0.01654 0.03541 " pathEditMode="relative" rAng="0" ptsTypes="AA">
                                          <p:cBhvr>
                                            <p:cTn id="346" dur="12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1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1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3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4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6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7" dur="10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9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0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2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3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5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6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8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9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1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2" dur="1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4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5" dur="1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1" dur="10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3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4" dur="10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6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7" dur="10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9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0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2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3" dur="10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5" presetID="2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7" dur="20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8" presetID="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2" presetID="0" presetClass="path" presetSubtype="0" accel="50000" fill="hold" grpId="3" nodeType="withEffect" p14:presetBounceEnd="4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.00065 -0.0007 L 0.09271 -0.19005 L 0.09401 0.00648 " pathEditMode="relative" ptsTypes="AAA" p14:bounceEnd="40000">
                                          <p:cBhvr>
                                            <p:cTn id="40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4" presetID="1" presetClass="exit" presetSubtype="0" fill="hold" grpId="2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6" presetID="0" presetClass="path" presetSubtype="0" accel="50000" decel="5000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Motion origin="layout" path="M 0.00013 -0.00023 L 0.00013 0 C 0 -0.00023 0 0 -0.00013 -0.00023 C -0.00039 0 -0.00091 0.00069 -0.00104 0.00093 C -0.00104 0.00116 -0.00117 0.00116 -0.0013 0.00139 C -0.00143 0.00139 -0.00156 0.00139 -0.00156 0.00162 L -0.00182 0.00185 C -0.00208 0.00208 -0.00195 0.00185 -0.00208 0.00231 C -0.00208 0.00255 -0.00208 0.00278 -0.00208 0.00255 C -0.00221 0.00255 -0.00221 0.00278 -0.00221 0.00301 C -0.00221 0.00278 -0.00221 0.00301 -0.00221 0.00324 C -0.00208 0.00324 -0.00208 0.00347 -0.00208 0.0037 C -0.00195 0.00347 -0.00156 0.00394 -0.00143 0.00394 C -0.0013 0.00394 -0.00117 0.00394 -0.00104 0.00394 C -0.00091 0.00394 -0.00065 0.00417 -0.00052 0.00417 L 0.0013 0.00417 C 0.00143 0.00417 0.00156 0.00394 0.00169 0.00394 C 0.00182 0.00394 0.00195 0.00394 0.00195 0.00417 C 0.00208 0.00394 0.00221 0.0037 0.00234 0.0037 C 0.00247 0.00347 0.0026 0.00347 0.00273 0.00324 C 0.00273 0.00301 0.00273 0.00324 0.00273 0.00301 C 0.00286 0.00278 0.00286 0.00255 0.00286 0.00208 C 0.00286 0.00185 0.00286 0.00162 0.00286 0.00139 C 0.00286 0.00162 0.00273 0.00139 0.00273 0.00116 C 0.00273 0.00093 0.00273 0.00069 0.0026 0.00046 C 0.00247 0.00046 0.00247 0.00023 0.00234 0 C 0.00234 0.00023 0.00221 0 0.00221 -0.00023 C 0.00208 -0.00046 0.00195 -0.00046 0.00169 -0.00069 C 0.00169 -0.00046 0.00143 -0.00116 0.00143 -0.00093 C 0.00091 -0.00139 0.00091 -0.00116 0.00052 -0.00162 C 0.00026 -0.00139 0.00013 -0.00162 0 -0.00139 C 0 -0.00116 0 -0.00093 0 -0.00069 C 0 -0.00046 0 -0.00023 0 0 C 0 -0.00023 0 0 0 0.00023 C 0 0 0 0.00023 0.00013 0 C -0.00013 0 0 0 -0.00039 0 C -0.00039 -0.00023 -0.00052 -0.00023 -0.00052 0 C -0.00065 -0.00023 -0.00065 -0.00046 -0.00078 -0.00046 C -0.00091 -0.00046 -0.00091 -0.00023 -0.00104 -0.00046 C -0.00143 -0.00093 -0.00104 -0.00069 -0.00143 -0.00093 C -0.00169 -0.00139 -0.00156 -0.00093 -0.00156 -0.00116 C -0.00156 -0.00139 -0.00156 -0.00116 -0.00169 -0.00139 C -0.00156 -0.00139 -0.00156 -0.00162 -0.00156 -0.00139 C -0.00156 -0.00185 -0.00143 -0.00185 -0.00143 -0.00162 C -0.00117 -0.00185 -0.00104 -0.00208 -0.00091 -0.00208 C -0.00065 -0.00208 -0.00013 -0.00208 -0.00013 -0.00185 L 0.00247 -0.00208 C 0.0026 -0.00208 0.00273 -0.00185 0.00273 -0.00162 C 0.00273 -0.00139 0.00273 -0.00162 0.00273 -0.00139 C 0.00247 -0.00116 0.00234 -0.00116 0.00208 -0.00116 C 0.00182 -0.00093 0.00156 -0.00069 0.0013 -0.00069 C 0.00117 -0.00069 0.00091 -0.00069 0.00078 -0.00069 C 0.00039 -0.00046 0 -0.00046 -0.00026 -0.00046 C -0.00052 -0.00046 -0.00091 -0.00046 -0.00117 -0.00046 C -0.00195 -0.00046 -0.00273 -0.00046 -0.00352 -0.00069 C -0.00365 -0.00069 -0.00365 -0.00046 -0.00378 -0.00069 C -0.00378 -0.00046 -0.00378 -0.00093 -0.00378 -0.00069 C -0.00378 -0.00093 -0.00378 -0.00116 -0.00378 -0.00093 C -0.00378 -0.00139 -0.00378 -0.00116 -0.00365 -0.00162 C -0.00352 -0.00162 -0.00326 -0.00185 -0.00299 -0.00185 C -0.00299 -0.00162 -0.00143 -0.00255 -0.0013 -0.00255 L -0.00091 -0.00278 C -0.00065 -0.00278 0 -0.00278 0.00026 -0.00255 C 0.00039 -0.00255 0.00039 -0.00231 0.00039 -0.00208 C 0.00052 -0.00208 0.00052 -0.00185 0.00052 -0.00162 C 0.00052 -0.00139 0.00039 -0.00162 0.00039 -0.00139 C 0.00039 -0.00116 0.00026 -0.00139 0.00026 -0.00116 C 0.00026 -0.00139 0.00026 -0.00116 0.00013 -0.00139 C 0 -0.00116 0 -0.00093 -0.00013 -0.00116 C -0.00039 -0.00093 -0.00052 -0.00093 -0.00065 -0.00093 C -0.00221 -0.00093 -0.0026 -0.00046 -0.00352 -0.00116 C -0.00365 -0.00116 -0.00365 -0.00139 -0.00365 -0.00116 C -0.00365 -0.00139 -0.00365 -0.00116 -0.00365 -0.00139 C -0.00365 -0.00116 -0.00378 -0.00162 -0.00378 -0.00139 C -0.00365 -0.00185 -0.00365 -0.00162 -0.00352 -0.00185 C -0.00339 -0.00185 -0.00326 -0.00185 -0.00326 -0.00162 C -0.0026 -0.00185 -0.00208 -0.00185 -0.00143 -0.00162 C -0.00143 -0.00139 -0.0013 -0.00162 -0.0013 -0.00139 C -0.00117 -0.00139 -0.00104 -0.00139 -0.00104 -0.00116 C -0.00091 -0.00116 -0.00065 -0.00093 -0.00065 -0.00069 C -0.00052 -0.00093 -0.00052 -0.00069 -0.00052 -0.00046 C -0.00052 -0.00023 -0.00052 0 -0.00052 0.00023 C -0.00052 0.00046 -0.00052 0.00023 -0.00065 0.00023 C -0.00078 0.00046 -0.00078 0.00069 -0.00091 0.00046 C -0.00117 0.00069 -0.0013 0.00069 -0.00143 0.00093 C -0.00156 0.00093 -0.00156 0.00116 -0.00169 0.00093 C -0.00208 0.00116 -0.00169 0.00093 -0.00195 0.00093 C -0.00169 0.00139 -0.00195 0.00093 -0.00143 0.00139 C -0.00117 0.00162 -0.00091 0.00185 -0.00065 0.00231 C -0.00052 0.00231 -0.00039 0.00255 -0.00026 0.00255 C 0 0.00278 0.00052 0.00324 0.00065 0.00324 C 0.00078 0.00347 0.00091 0.00347 0.00104 0.0037 C 0.00117 0.0037 0.00117 0.00394 0.0013 0.00394 C 0.0013 0.00417 0.0013 0.00394 0.0013 0.00417 C 0.0013 0.0044 0.00117 0.0044 0.00104 0.0044 C 0.00091 0.0044 0.00091 0.00463 0.00078 0.0044 C 0.00039 0.00463 0.00065 0.00463 0.00013 0.00463 C -0.00026 0.00463 -0.00182 0.00509 -0.0026 0.0044 C -0.0026 0.00463 -0.0026 0.00486 -0.00273 0.0044 C -0.00273 0.00417 -0.00273 0.00347 -0.00273 0.00324 C -0.00273 0.00301 -0.0026 0.00301 -0.0026 0.00324 C -0.00234 0.00255 -0.00208 0.00162 -0.00169 0.00139 C -0.00078 0.00023 -0.00104 0.00046 0.00013 -0.00046 C 0.00013 -0.00023 0.00026 -0.00046 0.00039 -0.00046 L 0.00078 -0.00069 C 0.00091 -0.00069 0.00104 -0.00093 0.00117 -0.00093 C 0.00143 -0.00093 0.00169 -0.00093 0.00182 -0.00093 C 0.00234 -0.00069 0.00234 -0.00093 0.00247 -0.00046 C 0.00247 -0.00023 0.00247 0 0.00247 0.00023 C 0.00247 0.00046 0.0026 0.00069 0.00247 0.00093 C 0.00234 0.00139 0.00221 0.00139 0.00195 0.00139 C 0.00195 0.00162 0.00182 0.00139 0.00169 0.00139 C 0.00078 0.00185 0.00182 0.00162 0.00039 0.00162 C 0 0.00162 -0.00039 0.00162 -0.00065 0.00139 C -0.00117 0.00139 -0.00156 0.00116 -0.00195 0.00093 C -0.0026 0.00046 -0.0026 0.00069 -0.00312 0 C -0.00312 -0.00023 -0.00326 -0.00023 -0.00339 -0.00046 C -0.00365 -0.00139 -0.0026 -0.00208 -0.00234 -0.00208 C -0.00104 -0.00301 -0.00091 -0.00301 0.00052 -0.00347 C 0.00078 -0.00347 0.00104 -0.00347 0.00143 -0.00347 C 0.00169 -0.0037 0.00221 -0.0037 0.0026 -0.0037 C 0.00273 -0.0037 0.00299 -0.0037 0.00326 -0.0037 C 0.00352 -0.0037 0.00378 -0.0037 0.00391 -0.0037 C 0.00391 -0.00347 0.00339 -0.00255 0.00326 -0.00255 C 0.00286 -0.00208 0.0026 -0.00185 0.00221 -0.00139 C 0.00182 -0.00116 0.00117 -0.00093 0.00091 -0.00069 C 0.00052 -0.00069 0.00026 -0.00069 0 -0.00069 C -0.00052 -0.00069 -0.00169 -0.00023 -0.00234 -0.00093 C -0.00247 -0.00093 -0.00247 -0.00116 -0.0026 -0.00116 C -0.0026 -0.00139 -0.00273 -0.00162 -0.00273 -0.00185 C -0.0026 -0.00208 -0.00234 -0.00231 -0.00208 -0.00255 C -0.00195 -0.00255 -0.00169 -0.00278 -0.00156 -0.00278 C -0.00143 -0.00301 -0.0013 -0.00301 -0.00117 -0.00301 C -0.00091 -0.00301 -0.00065 -0.00301 -0.00052 -0.00301 C 0.00013 -0.00301 0.00091 -0.00324 0.00143 -0.00231 C 0.00143 -0.00208 0.00143 -0.00185 0.00156 -0.00162 C 0.00143 -0.00116 0.0013 -0.00069 0.00104 -0.00046 C 0.00091 0 0.00065 0 0.00052 0.00023 C 0.00039 0.00046 0.00026 0.00046 0 0.00069 C 0 0.00093 -0.00065 0.00069 -0.00065 0.00093 C -0.00091 0.00093 -0.00104 0.00093 -0.0013 0.00093 C -0.0013 0.00116 -0.00234 0.00116 -0.00273 0.00069 C -0.00286 0.00069 -0.00286 0.00093 -0.00286 0.00046 C -0.00286 0.00023 -0.00286 0.00046 -0.00286 0 C -0.00273 -0.00023 -0.0026 -0.00046 -0.00247 -0.00046 C -0.00208 -0.00046 -0.00195 -0.00046 -0.00169 -0.00069 C -0.00091 -0.00069 -0.00026 -0.00069 0.00039 -0.00046 C 0.00052 -0.00046 0.00052 -0.00023 0.00052 -0.00046 C 0.00065 -0.00046 0.00078 -0.00046 0.00078 -0.00023 C 0.00078 0 0.00091 -0.00023 0.00091 0 C 0.00091 -0.00023 0.00104 -0.00023 0.00104 0 C 0.00117 0 0.00117 0.00023 0.0013 0.00023 C 0.0013 0.00046 0.00117 0 0.0013 0.00046 C 0.00143 0.00046 0.0013 0.00046 0.00143 0.00069 C 0.00143 0.00093 0.00143 0.00069 0.00143 0.00093 C 0.00143 0.00116 0.00143 0.00069 0.00143 0.00093 C 0.00156 0.00116 0.00156 0.00162 0.00143 0.00162 C 0.0013 0.00185 0.00117 0.00162 0.00117 0.00139 C 0.00104 0.00139 0.00104 0.00162 0.00104 0.00139 C 0.00091 0.00139 0.00078 0.00139 0.00065 0.00116 C 0.00065 0.00139 0.00065 0.00116 0.00052 0.00093 C 0.00052 0.00116 0.00052 0.00093 0.00039 0.00093 C 0.00039 0.00069 0.00039 0.00093 0.00039 0.00069 C 0.00039 0.00093 0.00026 0.00069 0.00026 0.00093 C 0.00013 0.00023 0.00013 -0.00023 0.00013 0 L 0.00013 -0.00023 Z " pathEditMode="relative" rAng="0" ptsTypes="AAAAAAAAAAAAAAAAAAAAAAAAAAAAAAAAAAAAAAAAAAAAAAAAAAAAAAAAAAAAAAAAAAAAAAAAAAAAAAAAAAAAAAAAAAAAAAAAAAAAAAAAAAAAAAAAAAAAAAAAAAAAAAAAAAAAAAAAAAAAAAAAAAAAAAAAAAAAAAAAAAAAAA">
                                          <p:cBhvr>
                                            <p:cTn id="407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8" presetID="1" presetClass="mediacall" presetSubtype="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09" dur="1" fill="hold"/>
                                            <p:tgtEl>
                                              <p:spTgt spid="1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10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2" dur="2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5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7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9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1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3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5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7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9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1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3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5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7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9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1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3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5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-0.00898 0.03125 " pathEditMode="relative" rAng="0" ptsTypes="AA">
                                          <p:cBhvr>
                                            <p:cTn id="446" dur="1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6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7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0.00534 0.03842 " pathEditMode="relative" rAng="0" ptsTypes="AA">
                                          <p:cBhvr>
                                            <p:cTn id="448" dur="1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9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0.00781 0.05324 " pathEditMode="relative" rAng="0" ptsTypes="AA">
                                          <p:cBhvr>
                                            <p:cTn id="450" dur="1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" y="2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1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0.00091 0.025 " pathEditMode="relative" rAng="0" ptsTypes="AA">
                                          <p:cBhvr>
                                            <p:cTn id="452" dur="1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" y="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-0.02213 0.02917 " pathEditMode="relative" rAng="0" ptsTypes="AA">
                                          <p:cBhvr>
                                            <p:cTn id="454" dur="1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07" y="14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-0.0164 0.03542 " pathEditMode="relative" rAng="0" ptsTypes="AA">
                                          <p:cBhvr>
                                            <p:cTn id="456" dur="1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0" y="1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7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-0.00742 0.04421 " pathEditMode="relative" rAng="0" ptsTypes="AA">
                                          <p:cBhvr>
                                            <p:cTn id="458" dur="1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8" y="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9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0.02083 0.03542 " pathEditMode="relative" rAng="0" ptsTypes="AA">
                                          <p:cBhvr>
                                            <p:cTn id="460" dur="12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2" y="1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1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0.00091 0.04074 " pathEditMode="relative" rAng="0" ptsTypes="AA">
                                          <p:cBhvr>
                                            <p:cTn id="462" dur="1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" y="2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0.00964 0.04375 " pathEditMode="relative" rAng="0" ptsTypes="AA">
                                          <p:cBhvr>
                                            <p:cTn id="464" dur="1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2" y="2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-0.00325 0.0456 " pathEditMode="relative" rAng="0" ptsTypes="AA">
                                          <p:cBhvr>
                                            <p:cTn id="466" dur="1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7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-0.00091 0.03333 " pathEditMode="relative" rAng="0" ptsTypes="AA">
                                          <p:cBhvr>
                                            <p:cTn id="468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9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-1.25E-6 0.05625 " pathEditMode="relative" rAng="0" ptsTypes="AA">
                                          <p:cBhvr>
                                            <p:cTn id="470" dur="1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1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0.01589 0.04977 " pathEditMode="relative" rAng="0" ptsTypes="AA">
                                          <p:cBhvr>
                                            <p:cTn id="472" dur="1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94" y="2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0.00977 0.0331 " pathEditMode="relative" rAng="0" ptsTypes="AA">
                                          <p:cBhvr>
                                            <p:cTn id="474" dur="1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2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0.01654 0.03542 " pathEditMode="relative" rAng="0" ptsTypes="AA">
                                          <p:cBhvr>
                                            <p:cTn id="476" dur="1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1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1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3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4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6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7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9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0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2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3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5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6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8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9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1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2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4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5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7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8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0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1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3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4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6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7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9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0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2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3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5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7" dur="2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8" presetID="1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0" presetID="1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2" presetID="42" presetClass="path" presetSubtype="0" decel="100000" fill="hold" grpId="2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-6.25E-7 4.81481E-6 L -0.02357 -0.02107 " pathEditMode="relative" rAng="0" ptsTypes="AA">
                                          <p:cBhvr>
                                            <p:cTn id="533" dur="4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5" y="-10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4" presetID="42" presetClass="path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0.02357 -0.02107 L 0.10352 0.07662 " pathEditMode="relative" rAng="0" ptsTypes="AA">
                                          <p:cBhvr>
                                            <p:cTn id="535" dur="1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354" y="48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6" presetID="42" presetClass="path" presetSubtype="0" fill="hold" grpId="4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0.10352 0.07662 L -0.17539 0.10694 " pathEditMode="relative" rAng="0" ptsTypes="AA">
                                          <p:cBhvr>
                                            <p:cTn id="537" dur="1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45" y="13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8" presetID="0" presetClass="path" presetSubtype="0" accel="50000" decel="5000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0 -0.00069 L 0 -0.00023 C -0.00026 -0.00069 -0.00026 -0.00023 -0.00052 -0.00069 C -0.00104 -0.00023 -0.00208 0.00093 -0.00234 0.00139 C -0.00234 0.00185 -0.0026 0.00185 -0.00286 0.00231 C -0.00312 0.00231 -0.00339 0.00231 -0.00339 0.00278 L -0.00378 0.00324 C -0.0043 0.0037 -0.00404 0.00324 -0.0043 0.00417 C -0.0043 0.00463 -0.0043 0.00486 -0.0043 0.00463 C -0.00456 0.00463 -0.00456 0.00486 -0.00456 0.00532 C -0.00456 0.00486 -0.00456 0.00532 -0.00456 0.00579 C -0.0043 0.00579 -0.0043 0.00625 -0.0043 0.00671 C -0.00404 0.00625 -0.00339 0.00718 -0.00312 0.00718 C -0.00286 0.00718 -0.0026 0.00718 -0.00234 0.00718 C -0.00208 0.00718 -0.00156 0.00764 -0.0013 0.00764 L 0.00221 0.00764 C 0.00247 0.00764 0.00273 0.00718 0.00299 0.00718 C 0.00326 0.00718 0.00352 0.00718 0.00352 0.00764 C 0.00365 0.00718 0.00391 0.00671 0.00417 0.00671 C 0.00443 0.00625 0.00469 0.00625 0.00495 0.00579 C 0.00495 0.00532 0.00495 0.00579 0.00495 0.00532 C 0.00521 0.00486 0.00521 0.00463 0.00521 0.0037 C 0.00521 0.00324 0.00521 0.00278 0.00521 0.00231 C 0.00521 0.00278 0.00495 0.00231 0.00495 0.00185 C 0.00495 0.00139 0.00495 0.00093 0.00469 0.00069 C 0.00443 0.00069 0.00443 0.00023 0.00417 -0.00023 C 0.00417 0.00023 0.00391 -0.00023 0.00391 -0.00069 C 0.00365 -0.00116 0.00352 -0.00116 0.00299 -0.00162 C 0.00299 -0.00116 0.00247 -0.00255 0.00247 -0.00208 C 0.00143 -0.00301 0.00143 -0.00255 0.00065 -0.00324 C 0.00013 -0.00301 0 -0.00324 -0.00026 -0.00301 C -0.00026 -0.00255 -0.00026 -0.00208 -0.00026 -0.00162 C -0.00026 -0.00116 -0.00026 -0.00069 -0.00026 -0.00023 C -0.00026 -0.00069 -0.00026 -0.00023 -0.00026 0.00023 C -0.00026 -0.00023 -0.00026 0.00023 0 -0.00023 C -0.00052 -0.00023 -0.00026 -0.00023 -0.00104 -0.00023 C -0.00104 -0.00069 -0.0013 -0.00069 -0.0013 -0.00023 C -0.00156 -0.00069 -0.00156 -0.00116 -0.00182 -0.00116 C -0.00208 -0.00116 -0.00208 -0.00069 -0.00234 -0.00116 C -0.00312 -0.00208 -0.00234 -0.00162 -0.00312 -0.00208 C -0.00365 -0.00301 -0.00339 -0.00208 -0.00339 -0.00255 C -0.00339 -0.00301 -0.00339 -0.00255 -0.00365 -0.00301 C -0.00339 -0.00301 -0.00339 -0.00324 -0.00339 -0.00301 C -0.00339 -0.0037 -0.00312 -0.0037 -0.00312 -0.00324 C -0.0026 -0.0037 -0.00234 -0.00417 -0.00208 -0.00417 C -0.00156 -0.00417 -0.00052 -0.00417 -0.00052 -0.0037 L 0.00443 -0.00417 C 0.00469 -0.00417 0.00495 -0.0037 0.00495 -0.00324 C 0.00495 -0.00301 0.00495 -0.00324 0.00495 -0.00301 C 0.00443 -0.00255 0.00417 -0.00255 0.00365 -0.00255 C 0.00326 -0.00208 0.00273 -0.00162 0.00221 -0.00162 C 0.00195 -0.00162 0.00143 -0.00162 0.00117 -0.00162 C 0.00039 -0.00116 -0.00026 -0.00116 -0.00078 -0.00116 C -0.0013 -0.00116 -0.00208 -0.00116 -0.0026 -0.00116 C -0.00404 -0.00116 -0.0056 -0.00116 -0.00716 -0.00162 C -0.00729 -0.00162 -0.00729 -0.00116 -0.00729 -0.00162 C -0.00729 -0.00116 -0.00729 -0.00208 -0.00729 -0.00162 C -0.00729 -0.00208 -0.00729 -0.00255 -0.00729 -0.00208 C -0.00729 -0.00301 -0.00729 -0.00255 -0.00729 -0.00324 C -0.00716 -0.00324 -0.00664 -0.0037 -0.00612 -0.0037 C -0.00612 -0.00324 -0.00312 -0.00509 -0.00286 -0.00509 L -0.00208 -0.00556 C -0.00156 -0.00556 -0.00026 -0.00556 0.00013 -0.00509 C 0.00039 -0.00509 0.00039 -0.00463 0.00039 -0.00417 C 0.00065 -0.00417 0.00065 -0.0037 0.00065 -0.00324 C 0.00065 -0.00301 0.00039 -0.00324 0.00039 -0.00301 C 0.00039 -0.00255 0.00013 -0.00301 0.00013 -0.00255 C 0.00013 -0.00301 0.00013 -0.00255 0 -0.00301 C -0.00026 -0.00255 -0.00026 -0.00208 -0.00052 -0.00255 C -0.00104 -0.00208 -0.0013 -0.00208 -0.00156 -0.00208 C -0.00456 -0.00208 -0.00534 -0.00116 -0.00716 -0.00255 C -0.00729 -0.00255 -0.00729 -0.00301 -0.00729 -0.00255 C -0.00729 -0.00301 -0.00729 -0.00255 -0.00729 -0.00301 C -0.00729 -0.00255 -0.00729 -0.00324 -0.00729 -0.00301 C -0.00729 -0.0037 -0.00729 -0.00324 -0.00716 -0.0037 C -0.0069 -0.0037 -0.00664 -0.0037 -0.00664 -0.00324 C -0.00534 -0.0037 -0.0043 -0.0037 -0.00312 -0.00324 C -0.00312 -0.00301 -0.00286 -0.00324 -0.00286 -0.00301 C -0.0026 -0.00301 -0.00234 -0.00301 -0.00234 -0.00255 C -0.00208 -0.00255 -0.00156 -0.00208 -0.00156 -0.00162 C -0.0013 -0.00208 -0.0013 -0.00162 -0.0013 -0.00116 C -0.0013 -0.00069 -0.0013 -0.00023 -0.0013 0.00023 C -0.0013 0.00069 -0.0013 0.00023 -0.00156 0.00023 C -0.00182 0.00069 -0.00182 0.00093 -0.00208 0.00069 C -0.0026 0.00093 -0.00286 0.00093 -0.00312 0.00139 C -0.00339 0.00139 -0.00339 0.00185 -0.00365 0.00139 C -0.0043 0.00185 -0.00365 0.00139 -0.00404 0.00139 C -0.00365 0.00231 -0.00404 0.00139 -0.00312 0.00231 C -0.0026 0.00278 -0.00208 0.00324 -0.00156 0.00417 C -0.0013 0.00417 -0.00104 0.00463 -0.00078 0.00463 C -0.00026 0.00486 0.00065 0.00579 0.00091 0.00579 C 0.00117 0.00625 0.00143 0.00625 0.00169 0.00671 C 0.00195 0.00671 0.00195 0.00718 0.00221 0.00718 C 0.00221 0.00764 0.00221 0.00718 0.00221 0.00764 C 0.00221 0.0081 0.00195 0.0081 0.00169 0.0081 C 0.00143 0.0081 0.00143 0.00856 0.00117 0.0081 C 0.00039 0.00856 0.00091 0.00856 0 0.00856 C -0.00078 0.00856 -0.00378 0.00926 -0.00534 0.0081 C -0.00534 0.00856 -0.00534 0.0088 -0.0056 0.0081 C -0.0056 0.00764 -0.0056 0.00625 -0.0056 0.00579 C -0.0056 0.00532 -0.00534 0.00532 -0.00534 0.00579 C -0.00482 0.00463 -0.0043 0.00278 -0.00365 0.00231 C -0.00182 0.00023 -0.00234 0.00069 0 -0.00116 C 0 -0.00069 0.00013 -0.00116 0.00039 -0.00116 L 0.00117 -0.00162 C 0.00143 -0.00162 0.00169 -0.00208 0.00195 -0.00208 C 0.00247 -0.00208 0.00299 -0.00208 0.00326 -0.00208 C 0.00417 -0.00162 0.00417 -0.00208 0.00443 -0.00116 C 0.00443 -0.00069 0.00443 -0.00023 0.00443 0.00023 C 0.00443 0.00069 0.00469 0.00093 0.00443 0.00139 C 0.00417 0.00231 0.00391 0.00231 0.00352 0.00231 C 0.00352 0.00278 0.00326 0.00231 0.00299 0.00231 C 0.00117 0.00324 0.00326 0.00278 0.00039 0.00278 C -0.00026 0.00278 -0.00104 0.00278 -0.00156 0.00231 C -0.0026 0.00231 -0.00339 0.00185 -0.00404 0.00139 C -0.00534 0.00069 -0.00534 0.00093 -0.00638 -0.00023 C -0.00638 -0.00069 -0.00664 -0.00069 -0.0069 -0.00116 C -0.00729 -0.00301 -0.00534 -0.00417 -0.00482 -0.00417 C -0.00234 -0.00602 -0.00208 -0.00602 0.00065 -0.00694 C 0.00117 -0.00694 0.00169 -0.00694 0.00247 -0.00694 C 0.00299 -0.00718 0.00391 -0.00718 0.00469 -0.00718 C 0.00495 -0.00718 0.00547 -0.00718 0.00599 -0.00718 C 0.00651 -0.00718 0.00703 -0.00718 0.00729 -0.00718 C 0.00729 -0.00694 0.00625 -0.00509 0.00599 -0.00509 C 0.00521 -0.00417 0.00469 -0.0037 0.00391 -0.00301 C 0.00326 -0.00255 0.00195 -0.00208 0.00143 -0.00162 C 0.00065 -0.00162 0.00013 -0.00162 -0.00026 -0.00162 C -0.0013 -0.00162 -0.00365 -0.00069 -0.00482 -0.00208 C -0.00508 -0.00208 -0.00508 -0.00255 -0.00534 -0.00255 C -0.00534 -0.00301 -0.0056 -0.00324 -0.0056 -0.0037 C -0.00534 -0.00417 -0.00482 -0.00463 -0.0043 -0.00509 C -0.00404 -0.00509 -0.00365 -0.00556 -0.00339 -0.00556 C -0.00312 -0.00602 -0.00286 -0.00602 -0.0026 -0.00602 C -0.00208 -0.00602 -0.00156 -0.00602 -0.0013 -0.00602 C 0 -0.00602 0.00143 -0.00648 0.00247 -0.00463 C 0.00247 -0.00417 0.00247 -0.0037 0.00273 -0.00324 C 0.00247 -0.00255 0.00221 -0.00162 0.00169 -0.00116 C 0.00143 -0.00023 0.00091 -0.00023 0.00065 0.00023 C 0.00039 0.00069 0.00013 0.00069 -0.00026 0.00093 C -0.00026 0.00139 -0.00156 0.00093 -0.00156 0.00139 C -0.00208 0.00139 -0.00234 0.00139 -0.00286 0.00139 C -0.00286 0.00185 -0.00482 0.00185 -0.0056 0.00093 C -0.00586 0.00093 -0.00586 0.00139 -0.00586 0.00069 C -0.00586 0.00023 -0.00586 0.00069 -0.00586 -0.00023 C -0.0056 -0.00069 -0.00534 -0.00116 -0.00508 -0.00116 C -0.0043 -0.00116 -0.00404 -0.00116 -0.00365 -0.00162 C -0.00208 -0.00162 -0.00078 -0.00162 0.00039 -0.00116 C 0.00065 -0.00116 0.00065 -0.00069 0.00065 -0.00116 C 0.00091 -0.00116 0.00117 -0.00116 0.00117 -0.00069 C 0.00117 -0.00023 0.00143 -0.00069 0.00143 -0.00023 C 0.00143 -0.00069 0.00169 -0.00069 0.00169 -0.00023 C 0.00195 -0.00023 0.00195 0.00023 0.00221 0.00023 C 0.00221 0.00069 0.00195 -0.00023 0.00221 0.00069 C 0.00247 0.00069 0.00221 0.00069 0.00247 0.00093 C 0.00247 0.00139 0.00247 0.00093 0.00247 0.00139 C 0.00247 0.00185 0.00247 0.00093 0.00247 0.00139 C 0.00273 0.00185 0.00273 0.00278 0.00247 0.00278 C 0.00221 0.00324 0.00195 0.00278 0.00195 0.00231 C 0.00169 0.00231 0.00169 0.00278 0.00169 0.00231 C 0.00143 0.00231 0.00117 0.00231 0.00091 0.00185 C 0.00091 0.00231 0.00091 0.00185 0.00065 0.00139 C 0.00065 0.00185 0.00065 0.00139 0.00039 0.00139 C 0.00039 0.00093 0.00039 0.00139 0.00039 0.00093 C 0.00039 0.00139 0.00013 0.00093 0.00013 0.00139 C 0 0.00023 0 -0.00069 0 -0.00023 L 0 -0.00069 Z " pathEditMode="relative" rAng="0" ptsTypes="AAAAAAAAAAAAAAAAAAAAAAAAAAAAAAAAAAAAAAAAAAAAAAAAAAAAAAAAAAAAAAAAAAAAAAAAAAAAAAAAAAAAAAAAAAAAAAAAAAAAAAAAAAAAAAAAAAAAAAAAAAAAAAAAAAAAAAAAAAAAAAAAAAAAAAAAAAAAAAAAAAAAAA">
                                          <p:cBhvr>
                                            <p:cTn id="539" dur="4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0" presetID="1" presetClass="mediacall" presetSubtype="0" fill="hold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41" dur="1" fill="hold"/>
                                            <p:tgtEl>
                                              <p:spTgt spid="13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42" presetID="2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5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4" dur="20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5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7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9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1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3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5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7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9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1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3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5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7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9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1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3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5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7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66667E-6 -2.59259E-6 L -0.00899 0.03125 " pathEditMode="relative" rAng="0" ptsTypes="AA">
                                          <p:cBhvr>
                                            <p:cTn id="578" dur="125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6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9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66667E-6 -2.59259E-6 L -0.01615 0.01181 " pathEditMode="relative" rAng="0" ptsTypes="AA">
                                          <p:cBhvr>
                                            <p:cTn id="580" dur="125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07" y="5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1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875E-6 -2.59259E-6 L -0.01927 -0.02963 " pathEditMode="relative" rAng="0" ptsTypes="AA">
                                          <p:cBhvr>
                                            <p:cTn id="582" dur="125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64" y="-1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3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875E-6 -2.59259E-6 L -0.00222 -0.02477 " pathEditMode="relative" rAng="0" ptsTypes="AA">
                                          <p:cBhvr>
                                            <p:cTn id="584" dur="125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7" y="-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5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66667E-6 -2.59259E-6 L -0.02214 0.02917 " pathEditMode="relative" rAng="0" ptsTypes="AA">
                                          <p:cBhvr>
                                            <p:cTn id="586" dur="125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07" y="14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7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66667E-6 -2.59259E-6 L -0.01641 0.03542 " pathEditMode="relative" rAng="0" ptsTypes="AA">
                                          <p:cBhvr>
                                            <p:cTn id="588" dur="125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0" y="1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9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66667E-6 -2.59259E-6 L -0.00742 0.04422 " pathEditMode="relative" rAng="0" ptsTypes="AA">
                                          <p:cBhvr>
                                            <p:cTn id="590" dur="125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8" y="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1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66667E-6 -2.59259E-6 L -0.00742 -0.03287 " pathEditMode="relative" rAng="0" ptsTypes="AA">
                                          <p:cBhvr>
                                            <p:cTn id="592" dur="12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8" y="-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3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66667E-6 -2.59259E-6 L -0.01875 -0.00139 " pathEditMode="relative" rAng="0" ptsTypes="AA">
                                          <p:cBhvr>
                                            <p:cTn id="594" dur="125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38" y="-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5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66667E-6 -2.59259E-6 L -0.025 0.00741 " pathEditMode="relative" rAng="0" ptsTypes="AA">
                                          <p:cBhvr>
                                            <p:cTn id="596" dur="125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" y="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7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875E-6 -2.59259E-6 L -0.02422 -0.00578 " pathEditMode="relative" rAng="0" ptsTypes="AA">
                                          <p:cBhvr>
                                            <p:cTn id="598" dur="12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1" y="-3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9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66667E-6 -2.59259E-6 L -0.02162 0.01181 " pathEditMode="relative" rAng="0" ptsTypes="AA">
                                          <p:cBhvr>
                                            <p:cTn id="600" dur="125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81" y="5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1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66667E-6 -2.59259E-6 L -0.02552 -0.0118 " pathEditMode="relative" rAng="0" ptsTypes="AA">
                                          <p:cBhvr>
                                            <p:cTn id="602" dur="125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76" y="-60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3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66667E-6 -2.59259E-6 L 0.00091 -0.02268 " pathEditMode="relative" rAng="0" ptsTypes="AA">
                                          <p:cBhvr>
                                            <p:cTn id="604" dur="1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" y="-11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5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66667E-6 -2.59259E-6 L -0.01784 -0.01551 " pathEditMode="relative" rAng="0" ptsTypes="AA">
                                          <p:cBhvr>
                                            <p:cTn id="606" dur="1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7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66667E-6 -2.59259E-6 L -0.01237 -0.03333 " pathEditMode="relative" rAng="0" ptsTypes="AA">
                                          <p:cBhvr>
                                            <p:cTn id="608" dur="1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25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9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0" dur="10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2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3" dur="10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5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6" dur="10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8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9" dur="10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1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2" dur="10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4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5" dur="10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7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8" dur="10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0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1" dur="10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3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4" dur="10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6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7" dur="10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9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0" dur="1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2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3" dur="10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5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6" dur="10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8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9" dur="10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1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2" dur="10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4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5" dur="10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7" presetID="22" presetClass="entr" presetSubtype="4" fill="hold" grpId="0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set>
                                          <p:cBhvr>
                                            <p:cTn id="6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9" dur="125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0" presetID="42" presetClass="path" presetSubtype="0" accel="50000" decel="50000" fill="hold" grpId="5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-0.17539 0.10694 L -0.03437 -0.1963 " pathEditMode="relative" rAng="0" ptsTypes="AA">
                                          <p:cBhvr>
                                            <p:cTn id="661" dur="1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044" y="-15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2" presetID="1" presetClass="mediacall" presetSubtype="0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63" dur="1" fill="hold"/>
                                            <p:tgtEl>
                                              <p:spTgt spid="1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64" presetID="22" presetClass="entr" presetSubtype="4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6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6" dur="175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7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9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1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3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5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7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9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1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3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5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7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9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1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3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5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7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9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-4.79167E-6 3.7037E-6 L 0.00899 -0.04144 " pathEditMode="relative" rAng="0" ptsTypes="AA">
                                          <p:cBhvr>
                                            <p:cTn id="700" dur="125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43" y="-20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1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-4.79167E-6 3.7037E-6 L 0.00665 -0.02894 " pathEditMode="relative" rAng="0" ptsTypes="AA">
                                          <p:cBhvr>
                                            <p:cTn id="702" dur="125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6" y="-14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3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-4.79167E-6 3.7037E-6 L 0.0349 -0.02547 " pathEditMode="relative" rAng="0" ptsTypes="AA">
                                          <p:cBhvr>
                                            <p:cTn id="704" dur="125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5" y="-12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5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-4.79167E-6 3.7037E-6 L 0.00508 -0.03218 " pathEditMode="relative" rAng="0" ptsTypes="AA">
                                          <p:cBhvr>
                                            <p:cTn id="706" dur="125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7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7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-4.79167E-6 3.7037E-6 L 0.01745 -0.0301 " pathEditMode="relative" rAng="0" ptsTypes="AA">
                                          <p:cBhvr>
                                            <p:cTn id="708" dur="125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72" y="-150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9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-4.79167E-6 3.7037E-6 L -0.00091 -0.04399 " pathEditMode="relative" rAng="0" ptsTypes="AA">
                                          <p:cBhvr>
                                            <p:cTn id="710" dur="125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-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1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-4.79167E-6 3.7037E-6 L 0.01732 -0.05186 " pathEditMode="relative" rAng="0" ptsTypes="AA">
                                          <p:cBhvr>
                                            <p:cTn id="712" dur="125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-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3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-4.79167E-6 3.7037E-6 L 0.01094 -0.03704 " pathEditMode="relative" rAng="0" ptsTypes="AA">
                                          <p:cBhvr>
                                            <p:cTn id="714" dur="125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7" y="-1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5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-4.79167E-6 3.7037E-6 L 0.01459 -0.03334 " pathEditMode="relative" rAng="0" ptsTypes="AA">
                                          <p:cBhvr>
                                            <p:cTn id="716" dur="125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9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7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1.04167E-6 -2.96296E-6 L 0.02617 -0.00879 " pathEditMode="relative" rAng="0" ptsTypes="AA">
                                          <p:cBhvr>
                                            <p:cTn id="718" dur="125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2" y="-4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9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1.04167E-6 -2.96296E-6 L 0.02799 0.00162 " pathEditMode="relative" rAng="0" ptsTypes="AA">
                                          <p:cBhvr>
                                            <p:cTn id="720" dur="125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3" y="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1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1.04167E-6 -2.96296E-6 L 6.25E-7 1.48148E-6 " pathEditMode="relative" rAng="0" ptsTypes="AA">
                                          <p:cBhvr>
                                            <p:cTn id="722" dur="125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38" y="5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3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-4.79167E-6 3.7037E-6 L 0.00417 -0.05834 " pathEditMode="relative" rAng="0" ptsTypes="AA">
                                          <p:cBhvr>
                                            <p:cTn id="724" dur="125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8" y="-29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5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1.04167E-6 -2.96296E-6 L 0.01471 0.01968 " pathEditMode="relative" rAng="0" ptsTypes="AA">
                                          <p:cBhvr>
                                            <p:cTn id="726" dur="12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9" y="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7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-4.79167E-6 3.7037E-6 L 0.01915 -0.00371 " pathEditMode="relative" rAng="0" ptsTypes="AA">
                                          <p:cBhvr>
                                            <p:cTn id="728" dur="12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9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-4.79167E-6 3.7037E-6 L 0.00665 -0.05463 " pathEditMode="relative" rAng="0" ptsTypes="AA">
                                          <p:cBhvr>
                                            <p:cTn id="730" dur="1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6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1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2" dur="10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4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5" dur="10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7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8" dur="10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0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1" dur="10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3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4" dur="10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6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7" dur="10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9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0" dur="10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2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3" dur="10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5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6" dur="10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8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9" dur="10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1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2" dur="10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4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5" dur="10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7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8" dur="10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0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1" dur="10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3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4" dur="10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6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7" dur="10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9" presetID="22" presetClass="entr" presetSubtype="4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7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1" dur="125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2" presetID="42" presetClass="path" presetSubtype="0" accel="50000" decel="50000" fill="hold" grpId="6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-0.03437 -0.1963 L 0.00977 0.26759 " pathEditMode="relative" rAng="0" ptsTypes="AA">
                                          <p:cBhvr>
                                            <p:cTn id="783" dur="1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01" y="2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84" presetID="1" presetClass="mediacall" presetSubtype="0" fill="hold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85" dur="1" fill="hold"/>
                                            <p:tgtEl>
                                              <p:spTgt spid="19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86" presetID="22" presetClass="entr" presetSubtype="4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7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8" dur="175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9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7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1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7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3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7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5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7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7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7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9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8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1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8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3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8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5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8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7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8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9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8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1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8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3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8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5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8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7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8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9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04167E-6 1.48148E-6 L -0.00899 0.03125 " pathEditMode="relative" rAng="0" ptsTypes="AA">
                                          <p:cBhvr>
                                            <p:cTn id="820" dur="12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6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21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04167E-6 1.48148E-6 L 0.00534 0.03842 " pathEditMode="relative" rAng="0" ptsTypes="AA">
                                          <p:cBhvr>
                                            <p:cTn id="822" dur="12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23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25E-6 1.48148E-6 L 0.00781 0.05324 " pathEditMode="relative" rAng="0" ptsTypes="AA">
                                          <p:cBhvr>
                                            <p:cTn id="824" dur="12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" y="2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25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25E-6 1.48148E-6 L 0.00091 0.025 " pathEditMode="relative" rAng="0" ptsTypes="AA">
                                          <p:cBhvr>
                                            <p:cTn id="826" dur="125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" y="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27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04167E-6 1.48148E-6 L -0.02214 0.02917 " pathEditMode="relative" rAng="0" ptsTypes="AA">
                                          <p:cBhvr>
                                            <p:cTn id="828" dur="125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07" y="14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29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04167E-6 1.48148E-6 L -0.01641 0.03542 " pathEditMode="relative" rAng="0" ptsTypes="AA">
                                          <p:cBhvr>
                                            <p:cTn id="830" dur="125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0" y="1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1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04167E-6 1.48148E-6 L -0.00742 0.04421 " pathEditMode="relative" rAng="0" ptsTypes="AA">
                                          <p:cBhvr>
                                            <p:cTn id="832" dur="1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8" y="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3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04167E-6 1.48148E-6 L 0.02083 0.03542 " pathEditMode="relative" rAng="0" ptsTypes="AA">
                                          <p:cBhvr>
                                            <p:cTn id="834" dur="12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2" y="1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5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04167E-6 1.48148E-6 L 0.00091 0.04074 " pathEditMode="relative" rAng="0" ptsTypes="AA">
                                          <p:cBhvr>
                                            <p:cTn id="836" dur="12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" y="2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7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04167E-6 1.48148E-6 L 0.00963 0.04375 " pathEditMode="relative" rAng="0" ptsTypes="AA">
                                          <p:cBhvr>
                                            <p:cTn id="838" dur="12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2" y="2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9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25E-6 1.48148E-6 L -0.00326 0.0456 " pathEditMode="relative" rAng="0" ptsTypes="AA">
                                          <p:cBhvr>
                                            <p:cTn id="840" dur="12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1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04167E-6 1.48148E-6 L -0.00091 0.03333 " pathEditMode="relative" rAng="0" ptsTypes="AA">
                                          <p:cBhvr>
                                            <p:cTn id="842" dur="12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3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04167E-6 1.48148E-6 L 1.04167E-6 0.05625 " pathEditMode="relative" rAng="0" ptsTypes="AA">
                                          <p:cBhvr>
                                            <p:cTn id="844" dur="125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5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04167E-6 1.48148E-6 L 0.01588 0.04977 " pathEditMode="relative" rAng="0" ptsTypes="AA">
                                          <p:cBhvr>
                                            <p:cTn id="846" dur="125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94" y="2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7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04167E-6 1.48148E-6 L 0.00976 0.0331 " pathEditMode="relative" rAng="0" ptsTypes="AA">
                                          <p:cBhvr>
                                            <p:cTn id="848" dur="125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2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9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0" dur="10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2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3" dur="10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5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6" dur="10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8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9" dur="10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1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2" dur="10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4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5" dur="10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7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8" dur="10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0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1" dur="10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3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4" dur="10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6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7" dur="10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9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0" dur="10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2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3" dur="10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5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6" dur="10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8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9" dur="10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1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92" dur="10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4" presetID="22" presetClass="entr" presetSubtype="4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8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6" dur="1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7" presetID="42" presetClass="path" presetSubtype="0" accel="46667" decel="53333" fill="hold" grpId="7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0.00977 0.26759 L -0.08789 0.02106 " pathEditMode="relative" rAng="0" ptsTypes="AA">
                                          <p:cBhvr>
                                            <p:cTn id="898" dur="1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-12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9" presetID="42" presetClass="path" presetSubtype="0" accel="50000" fill="hold" grpId="8" nodeType="withEffect" p14:presetBounceEnd="66667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-0.08789 0.02106 L -0.07799 0.04606 " pathEditMode="relative" rAng="0" ptsTypes="AA" p14:bounceEnd="66667">
                                          <p:cBhvr>
                                            <p:cTn id="900" dur="15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69" y="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1" presetID="1" presetClass="mediacall" presetSubtype="0" fill="hold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02" dur="1" fill="hold"/>
                                            <p:tgtEl>
                                              <p:spTgt spid="2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03" presetID="22" presetClass="entr" presetSubtype="4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05" dur="175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6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8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0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2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4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6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8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0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2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4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6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8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0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2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4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6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8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0.00899 -0.04143 " pathEditMode="relative" rAng="0" ptsTypes="AA">
                                          <p:cBhvr>
                                            <p:cTn id="939" dur="125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43" y="-20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0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0.00664 -0.02893 " pathEditMode="relative" rAng="0" ptsTypes="AA">
                                          <p:cBhvr>
                                            <p:cTn id="941" dur="125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6" y="-14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2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-0.02825 -0.0081 " pathEditMode="relative" rAng="0" ptsTypes="AA">
                                          <p:cBhvr>
                                            <p:cTn id="943" dur="125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19" y="-4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4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0.00508 -0.03217 " pathEditMode="relative" rAng="0" ptsTypes="AA">
                                          <p:cBhvr>
                                            <p:cTn id="945" dur="125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7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6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-0.0125 -0.02708 " pathEditMode="relative" rAng="0" ptsTypes="AA">
                                          <p:cBhvr>
                                            <p:cTn id="947" dur="125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25" y="-13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8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-0.00091 -0.04398 " pathEditMode="relative" rAng="0" ptsTypes="AA">
                                          <p:cBhvr>
                                            <p:cTn id="949" dur="125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-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0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0.00443 -0.05231 " pathEditMode="relative" rAng="0" ptsTypes="AA">
                                          <p:cBhvr>
                                            <p:cTn id="951" dur="125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1" y="-26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2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0.01094 -0.03704 " pathEditMode="relative" rAng="0" ptsTypes="AA">
                                          <p:cBhvr>
                                            <p:cTn id="953" dur="125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7" y="-1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4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0.02018 -0.02986 " pathEditMode="relative" rAng="0" ptsTypes="AA">
                                          <p:cBhvr>
                                            <p:cTn id="955" dur="125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3" y="-150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6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-0.02357 -0.01852 " pathEditMode="relative" rAng="0" ptsTypes="AA">
                                          <p:cBhvr>
                                            <p:cTn id="957" dur="125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5" y="-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8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-0.01341 -0.01852 " pathEditMode="relative" rAng="0" ptsTypes="AA">
                                          <p:cBhvr>
                                            <p:cTn id="959" dur="125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0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-1.04167E-6 0.00023 " pathEditMode="relative" rAng="0" ptsTypes="AA">
                                          <p:cBhvr>
                                            <p:cTn id="961" dur="125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2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-0.0207 -0.0493 " pathEditMode="relative" rAng="0" ptsTypes="AA">
                                          <p:cBhvr>
                                            <p:cTn id="963" dur="125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42" y="-2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4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-0.01862 -0.0081 " pathEditMode="relative" rAng="0" ptsTypes="AA">
                                          <p:cBhvr>
                                            <p:cTn id="965" dur="125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38" y="-4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6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-0.02109 -0.02893 " pathEditMode="relative" rAng="0" ptsTypes="AA">
                                          <p:cBhvr>
                                            <p:cTn id="967" dur="125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5" y="-14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8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-0.00924 -0.04028 " pathEditMode="relative" rAng="0" ptsTypes="AA">
                                          <p:cBhvr>
                                            <p:cTn id="969" dur="125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-20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70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71" dur="10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3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74" dur="10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6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77" dur="10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9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0" dur="10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8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2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3" dur="10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8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5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6" dur="10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8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8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9" dur="10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1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2" dur="1000"/>
                                            <p:tgtEl>
                                              <p:spTgt spid="2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4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5" dur="10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7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8" dur="10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0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01" dur="10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3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04" dur="10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6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07" dur="10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9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10" dur="10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2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13" dur="10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5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16" dur="10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8" presetID="22" presetClass="entr" presetSubtype="4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10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20" dur="125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1" presetID="1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0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3" presetID="1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0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5" presetID="1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0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7" presetID="35" presetClass="path" presetSubtype="0" decel="10000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4.16667E-6 0 L -0.08568 0 " pathEditMode="relative" rAng="0" ptsTypes="AA">
                                          <p:cBhvr>
                                            <p:cTn id="1028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8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9" presetID="6" presetClass="emph" presetSubtype="0" decel="10000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030" dur="1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1" presetID="1" presetClass="exit" presetSubtype="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3" presetID="1" presetClass="exit" presetSubtype="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5" presetID="1" presetClass="exit" presetSubtype="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7" presetID="1" presetClass="exit" presetSubtype="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 numSld="99">
                    <p:cTn id="103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1"/>
                    </p:tgtEl>
                  </p:cMediaNode>
                </p:audio>
                <p:audio>
                  <p:cMediaNode vol="100000" numSld="99">
                    <p:cTn id="104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2"/>
                    </p:tgtEl>
                  </p:cMediaNode>
                </p:audio>
                <p:audio>
                  <p:cMediaNode vol="100000" numSld="99">
                    <p:cTn id="104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3"/>
                    </p:tgtEl>
                  </p:cMediaNode>
                </p:audio>
                <p:audio>
                  <p:cMediaNode vol="18182" numSld="99">
                    <p:cTn id="104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8"/>
                    </p:tgtEl>
                  </p:cMediaNode>
                </p:audio>
                <p:audio>
                  <p:cMediaNode vol="100000" numSld="99">
                    <p:cTn id="104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9"/>
                    </p:tgtEl>
                  </p:cMediaNode>
                </p:audio>
                <p:audio>
                  <p:cMediaNode vol="27273" numSld="99">
                    <p:cTn id="104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0"/>
                    </p:tgtEl>
                  </p:cMediaNode>
                </p:audio>
                <p:audio>
                  <p:cMediaNode vol="19697" numSld="99">
                    <p:cTn id="104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4"/>
                    </p:tgtEl>
                  </p:cMediaNode>
                </p:audio>
                <p:audio>
                  <p:cMediaNode vol="28788" numSld="99">
                    <p:cTn id="104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13"/>
                    </p:tgtEl>
                  </p:cMediaNode>
                </p:audio>
              </p:childTnLst>
            </p:cTn>
          </p:par>
        </p:tnLst>
        <p:bldLst>
          <p:bldP spid="215" grpId="0" animBg="1"/>
          <p:bldP spid="215" grpId="1" animBg="1"/>
          <p:bldP spid="34" grpId="0" animBg="1"/>
          <p:bldP spid="34" grpId="1" animBg="1"/>
          <p:bldP spid="35" grpId="0" animBg="1"/>
          <p:bldP spid="35" grpId="1" animBg="1"/>
          <p:bldP spid="14" grpId="0" animBg="1"/>
          <p:bldP spid="14" grpId="1" animBg="1"/>
          <p:bldP spid="7" grpId="0" animBg="1"/>
          <p:bldP spid="7" grpId="2" animBg="1"/>
          <p:bldP spid="7" grpId="3" animBg="1"/>
          <p:bldP spid="7" grpId="4" animBg="1"/>
          <p:bldP spid="7" grpId="5" animBg="1"/>
          <p:bldP spid="40" grpId="0" animBg="1"/>
          <p:bldP spid="40" grpId="1" animBg="1"/>
          <p:bldP spid="40" grpId="2" animBg="1"/>
          <p:bldP spid="32" grpId="0" animBg="1"/>
          <p:bldP spid="32" grpId="2" animBg="1"/>
          <p:bldP spid="32" grpId="3" animBg="1"/>
          <p:bldP spid="138" grpId="0" animBg="1"/>
          <p:bldP spid="138" grpId="1" animBg="1"/>
          <p:bldP spid="138" grpId="2" animBg="1"/>
          <p:bldP spid="138" grpId="3" animBg="1"/>
          <p:bldP spid="138" grpId="4" animBg="1"/>
          <p:bldP spid="138" grpId="5" animBg="1"/>
          <p:bldP spid="138" grpId="6" animBg="1"/>
          <p:bldP spid="138" grpId="7" animBg="1"/>
          <p:bldP spid="138" grpId="8" animBg="1"/>
          <p:bldP spid="42" grpId="0" animBg="1"/>
          <p:bldP spid="42" grpId="1" animBg="1"/>
          <p:bldP spid="42" grpId="2" animBg="1"/>
          <p:bldP spid="24" grpId="0" animBg="1"/>
          <p:bldP spid="36" grpId="0" animBg="1"/>
          <p:bldP spid="37" grpId="0" animBg="1"/>
          <p:bldP spid="38" grpId="0" animBg="1"/>
          <p:bldP spid="43" grpId="0" animBg="1"/>
          <p:bldP spid="46" grpId="0" animBg="1"/>
          <p:bldP spid="46" grpId="1" animBg="1"/>
          <p:bldP spid="46" grpId="2" animBg="1"/>
          <p:bldP spid="47" grpId="0" animBg="1"/>
          <p:bldP spid="47" grpId="1" animBg="1"/>
          <p:bldP spid="47" grpId="2" animBg="1"/>
          <p:bldP spid="48" grpId="0" animBg="1"/>
          <p:bldP spid="48" grpId="1" animBg="1"/>
          <p:bldP spid="48" grpId="2" animBg="1"/>
          <p:bldP spid="49" grpId="0" animBg="1"/>
          <p:bldP spid="49" grpId="1" animBg="1"/>
          <p:bldP spid="49" grpId="2" animBg="1"/>
          <p:bldP spid="50" grpId="0" animBg="1"/>
          <p:bldP spid="50" grpId="1" animBg="1"/>
          <p:bldP spid="50" grpId="2" animBg="1"/>
          <p:bldP spid="52" grpId="0" animBg="1"/>
          <p:bldP spid="52" grpId="1" animBg="1"/>
          <p:bldP spid="52" grpId="2" animBg="1"/>
          <p:bldP spid="53" grpId="0" animBg="1"/>
          <p:bldP spid="53" grpId="1" animBg="1"/>
          <p:bldP spid="53" grpId="2" animBg="1"/>
          <p:bldP spid="54" grpId="0" animBg="1"/>
          <p:bldP spid="54" grpId="1" animBg="1"/>
          <p:bldP spid="54" grpId="2" animBg="1"/>
          <p:bldP spid="55" grpId="0" animBg="1"/>
          <p:bldP spid="55" grpId="1" animBg="1"/>
          <p:bldP spid="55" grpId="2" animBg="1"/>
          <p:bldP spid="56" grpId="0" animBg="1"/>
          <p:bldP spid="56" grpId="1" animBg="1"/>
          <p:bldP spid="56" grpId="2" animBg="1"/>
          <p:bldP spid="57" grpId="0" animBg="1"/>
          <p:bldP spid="57" grpId="1" animBg="1"/>
          <p:bldP spid="57" grpId="2" animBg="1"/>
          <p:bldP spid="58" grpId="0" animBg="1"/>
          <p:bldP spid="58" grpId="1" animBg="1"/>
          <p:bldP spid="58" grpId="2" animBg="1"/>
          <p:bldP spid="59" grpId="0" animBg="1"/>
          <p:bldP spid="59" grpId="1" animBg="1"/>
          <p:bldP spid="59" grpId="2" animBg="1"/>
          <p:bldP spid="60" grpId="0" animBg="1"/>
          <p:bldP spid="60" grpId="1" animBg="1"/>
          <p:bldP spid="60" grpId="2" animBg="1"/>
          <p:bldP spid="61" grpId="0" animBg="1"/>
          <p:bldP spid="61" grpId="1" animBg="1"/>
          <p:bldP spid="61" grpId="2" animBg="1"/>
          <p:bldP spid="62" grpId="0" animBg="1"/>
          <p:bldP spid="62" grpId="1" animBg="1"/>
          <p:bldP spid="62" grpId="2" animBg="1"/>
          <p:bldP spid="63" grpId="0" animBg="1"/>
          <p:bldP spid="64" grpId="0" animBg="1"/>
          <p:bldP spid="68" grpId="0" animBg="1"/>
          <p:bldP spid="68" grpId="1" animBg="1"/>
          <p:bldP spid="68" grpId="2" animBg="1"/>
          <p:bldP spid="69" grpId="0" animBg="1"/>
          <p:bldP spid="69" grpId="1" animBg="1"/>
          <p:bldP spid="69" grpId="2" animBg="1"/>
          <p:bldP spid="70" grpId="0" animBg="1"/>
          <p:bldP spid="70" grpId="1" animBg="1"/>
          <p:bldP spid="70" grpId="2" animBg="1"/>
          <p:bldP spid="71" grpId="0" animBg="1"/>
          <p:bldP spid="71" grpId="1" animBg="1"/>
          <p:bldP spid="71" grpId="2" animBg="1"/>
          <p:bldP spid="72" grpId="0" animBg="1"/>
          <p:bldP spid="72" grpId="1" animBg="1"/>
          <p:bldP spid="72" grpId="2" animBg="1"/>
          <p:bldP spid="73" grpId="0" animBg="1"/>
          <p:bldP spid="73" grpId="1" animBg="1"/>
          <p:bldP spid="73" grpId="2" animBg="1"/>
          <p:bldP spid="74" grpId="0" animBg="1"/>
          <p:bldP spid="74" grpId="1" animBg="1"/>
          <p:bldP spid="74" grpId="2" animBg="1"/>
          <p:bldP spid="75" grpId="0" animBg="1"/>
          <p:bldP spid="75" grpId="1" animBg="1"/>
          <p:bldP spid="75" grpId="2" animBg="1"/>
          <p:bldP spid="76" grpId="0" animBg="1"/>
          <p:bldP spid="76" grpId="1" animBg="1"/>
          <p:bldP spid="76" grpId="2" animBg="1"/>
          <p:bldP spid="77" grpId="0" animBg="1"/>
          <p:bldP spid="77" grpId="1" animBg="1"/>
          <p:bldP spid="77" grpId="2" animBg="1"/>
          <p:bldP spid="78" grpId="0" animBg="1"/>
          <p:bldP spid="78" grpId="1" animBg="1"/>
          <p:bldP spid="78" grpId="2" animBg="1"/>
          <p:bldP spid="79" grpId="0" animBg="1"/>
          <p:bldP spid="79" grpId="1" animBg="1"/>
          <p:bldP spid="79" grpId="2" animBg="1"/>
          <p:bldP spid="80" grpId="0" animBg="1"/>
          <p:bldP spid="80" grpId="1" animBg="1"/>
          <p:bldP spid="80" grpId="2" animBg="1"/>
          <p:bldP spid="81" grpId="0" animBg="1"/>
          <p:bldP spid="81" grpId="1" animBg="1"/>
          <p:bldP spid="81" grpId="2" animBg="1"/>
          <p:bldP spid="82" grpId="0" animBg="1"/>
          <p:bldP spid="82" grpId="1" animBg="1"/>
          <p:bldP spid="82" grpId="2" animBg="1"/>
          <p:bldP spid="83" grpId="0" animBg="1"/>
          <p:bldP spid="83" grpId="1" animBg="1"/>
          <p:bldP spid="83" grpId="2" animBg="1"/>
          <p:bldP spid="84" grpId="0" animBg="1"/>
          <p:bldP spid="85" grpId="0" animBg="1"/>
          <p:bldP spid="86" grpId="0" animBg="1"/>
          <p:bldP spid="86" grpId="1" animBg="1"/>
          <p:bldP spid="86" grpId="2" animBg="1"/>
          <p:bldP spid="87" grpId="0" animBg="1"/>
          <p:bldP spid="87" grpId="1" animBg="1"/>
          <p:bldP spid="87" grpId="2" animBg="1"/>
          <p:bldP spid="88" grpId="0" animBg="1"/>
          <p:bldP spid="88" grpId="1" animBg="1"/>
          <p:bldP spid="88" grpId="2" animBg="1"/>
          <p:bldP spid="89" grpId="0" animBg="1"/>
          <p:bldP spid="89" grpId="1" animBg="1"/>
          <p:bldP spid="89" grpId="2" animBg="1"/>
          <p:bldP spid="90" grpId="0" animBg="1"/>
          <p:bldP spid="90" grpId="1" animBg="1"/>
          <p:bldP spid="90" grpId="2" animBg="1"/>
          <p:bldP spid="91" grpId="0" animBg="1"/>
          <p:bldP spid="91" grpId="1" animBg="1"/>
          <p:bldP spid="91" grpId="2" animBg="1"/>
          <p:bldP spid="92" grpId="0" animBg="1"/>
          <p:bldP spid="92" grpId="1" animBg="1"/>
          <p:bldP spid="92" grpId="2" animBg="1"/>
          <p:bldP spid="93" grpId="0" animBg="1"/>
          <p:bldP spid="93" grpId="1" animBg="1"/>
          <p:bldP spid="93" grpId="2" animBg="1"/>
          <p:bldP spid="94" grpId="0" animBg="1"/>
          <p:bldP spid="94" grpId="1" animBg="1"/>
          <p:bldP spid="94" grpId="2" animBg="1"/>
          <p:bldP spid="95" grpId="0" animBg="1"/>
          <p:bldP spid="95" grpId="1" animBg="1"/>
          <p:bldP spid="95" grpId="2" animBg="1"/>
          <p:bldP spid="96" grpId="0" animBg="1"/>
          <p:bldP spid="96" grpId="1" animBg="1"/>
          <p:bldP spid="96" grpId="2" animBg="1"/>
          <p:bldP spid="97" grpId="0" animBg="1"/>
          <p:bldP spid="97" grpId="1" animBg="1"/>
          <p:bldP spid="97" grpId="2" animBg="1"/>
          <p:bldP spid="98" grpId="0" animBg="1"/>
          <p:bldP spid="98" grpId="1" animBg="1"/>
          <p:bldP spid="98" grpId="2" animBg="1"/>
          <p:bldP spid="99" grpId="0" animBg="1"/>
          <p:bldP spid="99" grpId="1" animBg="1"/>
          <p:bldP spid="99" grpId="2" animBg="1"/>
          <p:bldP spid="100" grpId="0" animBg="1"/>
          <p:bldP spid="100" grpId="1" animBg="1"/>
          <p:bldP spid="100" grpId="2" animBg="1"/>
          <p:bldP spid="101" grpId="0" animBg="1"/>
          <p:bldP spid="101" grpId="1" animBg="1"/>
          <p:bldP spid="101" grpId="2" animBg="1"/>
          <p:bldP spid="102" grpId="0" animBg="1"/>
          <p:bldP spid="103" grpId="0" animBg="1"/>
          <p:bldP spid="120" grpId="0" animBg="1"/>
          <p:bldP spid="120" grpId="1" animBg="1"/>
          <p:bldP spid="120" grpId="2" animBg="1"/>
          <p:bldP spid="121" grpId="0" animBg="1"/>
          <p:bldP spid="121" grpId="1" animBg="1"/>
          <p:bldP spid="121" grpId="2" animBg="1"/>
          <p:bldP spid="122" grpId="0" animBg="1"/>
          <p:bldP spid="122" grpId="1" animBg="1"/>
          <p:bldP spid="122" grpId="2" animBg="1"/>
          <p:bldP spid="123" grpId="0" animBg="1"/>
          <p:bldP spid="123" grpId="1" animBg="1"/>
          <p:bldP spid="123" grpId="2" animBg="1"/>
          <p:bldP spid="124" grpId="0" animBg="1"/>
          <p:bldP spid="124" grpId="1" animBg="1"/>
          <p:bldP spid="124" grpId="2" animBg="1"/>
          <p:bldP spid="125" grpId="0" animBg="1"/>
          <p:bldP spid="125" grpId="1" animBg="1"/>
          <p:bldP spid="125" grpId="2" animBg="1"/>
          <p:bldP spid="126" grpId="0" animBg="1"/>
          <p:bldP spid="126" grpId="1" animBg="1"/>
          <p:bldP spid="126" grpId="2" animBg="1"/>
          <p:bldP spid="127" grpId="0" animBg="1"/>
          <p:bldP spid="127" grpId="1" animBg="1"/>
          <p:bldP spid="127" grpId="2" animBg="1"/>
          <p:bldP spid="128" grpId="0" animBg="1"/>
          <p:bldP spid="128" grpId="1" animBg="1"/>
          <p:bldP spid="128" grpId="2" animBg="1"/>
          <p:bldP spid="129" grpId="0" animBg="1"/>
          <p:bldP spid="129" grpId="1" animBg="1"/>
          <p:bldP spid="129" grpId="2" animBg="1"/>
          <p:bldP spid="130" grpId="0" animBg="1"/>
          <p:bldP spid="130" grpId="1" animBg="1"/>
          <p:bldP spid="130" grpId="2" animBg="1"/>
          <p:bldP spid="131" grpId="0" animBg="1"/>
          <p:bldP spid="131" grpId="1" animBg="1"/>
          <p:bldP spid="131" grpId="2" animBg="1"/>
          <p:bldP spid="132" grpId="0" animBg="1"/>
          <p:bldP spid="132" grpId="1" animBg="1"/>
          <p:bldP spid="132" grpId="2" animBg="1"/>
          <p:bldP spid="133" grpId="0" animBg="1"/>
          <p:bldP spid="133" grpId="1" animBg="1"/>
          <p:bldP spid="133" grpId="2" animBg="1"/>
          <p:bldP spid="134" grpId="0" animBg="1"/>
          <p:bldP spid="134" grpId="1" animBg="1"/>
          <p:bldP spid="134" grpId="2" animBg="1"/>
          <p:bldP spid="135" grpId="0" animBg="1"/>
          <p:bldP spid="135" grpId="1" animBg="1"/>
          <p:bldP spid="135" grpId="2" animBg="1"/>
          <p:bldP spid="136" grpId="0" animBg="1"/>
          <p:bldP spid="137" grpId="0" animBg="1"/>
          <p:bldP spid="141" grpId="0" animBg="1"/>
          <p:bldP spid="141" grpId="1" animBg="1"/>
          <p:bldP spid="141" grpId="2" animBg="1"/>
          <p:bldP spid="142" grpId="0" animBg="1"/>
          <p:bldP spid="142" grpId="1" animBg="1"/>
          <p:bldP spid="142" grpId="2" animBg="1"/>
          <p:bldP spid="143" grpId="0" animBg="1"/>
          <p:bldP spid="143" grpId="1" animBg="1"/>
          <p:bldP spid="143" grpId="2" animBg="1"/>
          <p:bldP spid="144" grpId="0" animBg="1"/>
          <p:bldP spid="144" grpId="1" animBg="1"/>
          <p:bldP spid="144" grpId="2" animBg="1"/>
          <p:bldP spid="145" grpId="0" animBg="1"/>
          <p:bldP spid="145" grpId="1" animBg="1"/>
          <p:bldP spid="145" grpId="2" animBg="1"/>
          <p:bldP spid="146" grpId="0" animBg="1"/>
          <p:bldP spid="146" grpId="1" animBg="1"/>
          <p:bldP spid="146" grpId="2" animBg="1"/>
          <p:bldP spid="147" grpId="0" animBg="1"/>
          <p:bldP spid="147" grpId="1" animBg="1"/>
          <p:bldP spid="147" grpId="2" animBg="1"/>
          <p:bldP spid="148" grpId="0" animBg="1"/>
          <p:bldP spid="148" grpId="1" animBg="1"/>
          <p:bldP spid="148" grpId="2" animBg="1"/>
          <p:bldP spid="149" grpId="0" animBg="1"/>
          <p:bldP spid="149" grpId="1" animBg="1"/>
          <p:bldP spid="149" grpId="2" animBg="1"/>
          <p:bldP spid="150" grpId="0" animBg="1"/>
          <p:bldP spid="150" grpId="1" animBg="1"/>
          <p:bldP spid="150" grpId="2" animBg="1"/>
          <p:bldP spid="151" grpId="0" animBg="1"/>
          <p:bldP spid="151" grpId="1" animBg="1"/>
          <p:bldP spid="151" grpId="2" animBg="1"/>
          <p:bldP spid="152" grpId="0" animBg="1"/>
          <p:bldP spid="152" grpId="1" animBg="1"/>
          <p:bldP spid="152" grpId="2" animBg="1"/>
          <p:bldP spid="153" grpId="0" animBg="1"/>
          <p:bldP spid="153" grpId="1" animBg="1"/>
          <p:bldP spid="153" grpId="2" animBg="1"/>
          <p:bldP spid="154" grpId="0" animBg="1"/>
          <p:bldP spid="154" grpId="1" animBg="1"/>
          <p:bldP spid="154" grpId="2" animBg="1"/>
          <p:bldP spid="155" grpId="0" animBg="1"/>
          <p:bldP spid="155" grpId="1" animBg="1"/>
          <p:bldP spid="155" grpId="2" animBg="1"/>
          <p:bldP spid="156" grpId="0" animBg="1"/>
          <p:bldP spid="156" grpId="1" animBg="1"/>
          <p:bldP spid="156" grpId="2" animBg="1"/>
          <p:bldP spid="157" grpId="0" animBg="1"/>
          <p:bldP spid="158" grpId="0" animBg="1"/>
          <p:bldP spid="159" grpId="0" animBg="1"/>
          <p:bldP spid="160" grpId="0" animBg="1"/>
          <p:bldP spid="161" grpId="0" animBg="1"/>
          <p:bldP spid="162" grpId="0" animBg="1"/>
          <p:bldP spid="163" grpId="0" animBg="1"/>
          <p:bldP spid="163" grpId="1" animBg="1"/>
          <p:bldP spid="163" grpId="2" animBg="1"/>
          <p:bldP spid="164" grpId="0" animBg="1"/>
          <p:bldP spid="164" grpId="1" animBg="1"/>
          <p:bldP spid="164" grpId="2" animBg="1"/>
          <p:bldP spid="165" grpId="0" animBg="1"/>
          <p:bldP spid="165" grpId="1" animBg="1"/>
          <p:bldP spid="165" grpId="2" animBg="1"/>
          <p:bldP spid="166" grpId="0" animBg="1"/>
          <p:bldP spid="166" grpId="1" animBg="1"/>
          <p:bldP spid="166" grpId="2" animBg="1"/>
          <p:bldP spid="167" grpId="0" animBg="1"/>
          <p:bldP spid="167" grpId="1" animBg="1"/>
          <p:bldP spid="167" grpId="2" animBg="1"/>
          <p:bldP spid="168" grpId="0" animBg="1"/>
          <p:bldP spid="168" grpId="1" animBg="1"/>
          <p:bldP spid="168" grpId="2" animBg="1"/>
          <p:bldP spid="169" grpId="0" animBg="1"/>
          <p:bldP spid="169" grpId="1" animBg="1"/>
          <p:bldP spid="169" grpId="2" animBg="1"/>
          <p:bldP spid="170" grpId="0" animBg="1"/>
          <p:bldP spid="170" grpId="1" animBg="1"/>
          <p:bldP spid="170" grpId="2" animBg="1"/>
          <p:bldP spid="171" grpId="0" animBg="1"/>
          <p:bldP spid="171" grpId="1" animBg="1"/>
          <p:bldP spid="171" grpId="2" animBg="1"/>
          <p:bldP spid="172" grpId="0" animBg="1"/>
          <p:bldP spid="172" grpId="1" animBg="1"/>
          <p:bldP spid="172" grpId="2" animBg="1"/>
          <p:bldP spid="173" grpId="0" animBg="1"/>
          <p:bldP spid="173" grpId="1" animBg="1"/>
          <p:bldP spid="173" grpId="2" animBg="1"/>
          <p:bldP spid="174" grpId="0" animBg="1"/>
          <p:bldP spid="174" grpId="1" animBg="1"/>
          <p:bldP spid="174" grpId="2" animBg="1"/>
          <p:bldP spid="175" grpId="0" animBg="1"/>
          <p:bldP spid="175" grpId="1" animBg="1"/>
          <p:bldP spid="175" grpId="2" animBg="1"/>
          <p:bldP spid="176" grpId="0" animBg="1"/>
          <p:bldP spid="176" grpId="1" animBg="1"/>
          <p:bldP spid="176" grpId="2" animBg="1"/>
          <p:bldP spid="177" grpId="0" animBg="1"/>
          <p:bldP spid="177" grpId="1" animBg="1"/>
          <p:bldP spid="177" grpId="2" animBg="1"/>
          <p:bldP spid="178" grpId="0" animBg="1"/>
          <p:bldP spid="178" grpId="1" animBg="1"/>
          <p:bldP spid="178" grpId="2" animBg="1"/>
          <p:bldP spid="179" grpId="0" animBg="1"/>
          <p:bldP spid="179" grpId="1" animBg="1"/>
          <p:bldP spid="179" grpId="2" animBg="1"/>
          <p:bldP spid="180" grpId="0" animBg="1"/>
          <p:bldP spid="180" grpId="1" animBg="1"/>
          <p:bldP spid="180" grpId="2" animBg="1"/>
          <p:bldP spid="181" grpId="0" animBg="1"/>
          <p:bldP spid="181" grpId="1" animBg="1"/>
          <p:bldP spid="181" grpId="2" animBg="1"/>
          <p:bldP spid="182" grpId="0" animBg="1"/>
          <p:bldP spid="182" grpId="1" animBg="1"/>
          <p:bldP spid="182" grpId="2" animBg="1"/>
          <p:bldP spid="183" grpId="0" animBg="1"/>
          <p:bldP spid="183" grpId="1" animBg="1"/>
          <p:bldP spid="183" grpId="2" animBg="1"/>
          <p:bldP spid="184" grpId="0" animBg="1"/>
          <p:bldP spid="184" grpId="1" animBg="1"/>
          <p:bldP spid="184" grpId="2" animBg="1"/>
          <p:bldP spid="185" grpId="0" animBg="1"/>
          <p:bldP spid="185" grpId="1" animBg="1"/>
          <p:bldP spid="185" grpId="2" animBg="1"/>
          <p:bldP spid="186" grpId="0" animBg="1"/>
          <p:bldP spid="186" grpId="1" animBg="1"/>
          <p:bldP spid="186" grpId="2" animBg="1"/>
          <p:bldP spid="187" grpId="0" animBg="1"/>
          <p:bldP spid="187" grpId="1" animBg="1"/>
          <p:bldP spid="187" grpId="2" animBg="1"/>
          <p:bldP spid="188" grpId="0" animBg="1"/>
          <p:bldP spid="188" grpId="1" animBg="1"/>
          <p:bldP spid="188" grpId="2" animBg="1"/>
          <p:bldP spid="189" grpId="0" animBg="1"/>
          <p:bldP spid="189" grpId="1" animBg="1"/>
          <p:bldP spid="189" grpId="2" animBg="1"/>
          <p:bldP spid="190" grpId="0" animBg="1"/>
          <p:bldP spid="190" grpId="1" animBg="1"/>
          <p:bldP spid="190" grpId="2" animBg="1"/>
          <p:bldP spid="191" grpId="0" animBg="1"/>
          <p:bldP spid="191" grpId="1" animBg="1"/>
          <p:bldP spid="191" grpId="2" animBg="1"/>
          <p:bldP spid="192" grpId="0" animBg="1"/>
          <p:bldP spid="192" grpId="1" animBg="1"/>
          <p:bldP spid="192" grpId="2" animBg="1"/>
          <p:bldP spid="193" grpId="0" animBg="1"/>
          <p:bldP spid="193" grpId="1" animBg="1"/>
          <p:bldP spid="193" grpId="2" animBg="1"/>
          <p:bldP spid="195" grpId="0" animBg="1"/>
          <p:bldP spid="195" grpId="1" animBg="1"/>
          <p:bldP spid="195" grpId="2" animBg="1"/>
          <p:bldP spid="196" grpId="0" animBg="1"/>
          <p:bldP spid="196" grpId="1" animBg="1"/>
          <p:bldP spid="196" grpId="2" animBg="1"/>
          <p:bldP spid="197" grpId="0" animBg="1"/>
          <p:bldP spid="197" grpId="1" animBg="1"/>
          <p:bldP spid="197" grpId="2" animBg="1"/>
          <p:bldP spid="198" grpId="0" animBg="1"/>
          <p:bldP spid="198" grpId="1" animBg="1"/>
          <p:bldP spid="198" grpId="2" animBg="1"/>
          <p:bldP spid="199" grpId="0" animBg="1"/>
          <p:bldP spid="199" grpId="1" animBg="1"/>
          <p:bldP spid="199" grpId="2" animBg="1"/>
          <p:bldP spid="200" grpId="0" animBg="1"/>
          <p:bldP spid="200" grpId="1" animBg="1"/>
          <p:bldP spid="200" grpId="2" animBg="1"/>
          <p:bldP spid="201" grpId="0" animBg="1"/>
          <p:bldP spid="201" grpId="1" animBg="1"/>
          <p:bldP spid="201" grpId="2" animBg="1"/>
          <p:bldP spid="202" grpId="0" animBg="1"/>
          <p:bldP spid="202" grpId="1" animBg="1"/>
          <p:bldP spid="202" grpId="2" animBg="1"/>
          <p:bldP spid="203" grpId="0" animBg="1"/>
          <p:bldP spid="203" grpId="1" animBg="1"/>
          <p:bldP spid="203" grpId="2" animBg="1"/>
          <p:bldP spid="204" grpId="0" animBg="1"/>
          <p:bldP spid="204" grpId="1" animBg="1"/>
          <p:bldP spid="204" grpId="2" animBg="1"/>
          <p:bldP spid="205" grpId="0" animBg="1"/>
          <p:bldP spid="205" grpId="1" animBg="1"/>
          <p:bldP spid="205" grpId="2" animBg="1"/>
          <p:bldP spid="206" grpId="0" animBg="1"/>
          <p:bldP spid="206" grpId="1" animBg="1"/>
          <p:bldP spid="206" grpId="2" animBg="1"/>
          <p:bldP spid="207" grpId="0" animBg="1"/>
          <p:bldP spid="207" grpId="1" animBg="1"/>
          <p:bldP spid="207" grpId="2" animBg="1"/>
          <p:bldP spid="208" grpId="0" animBg="1"/>
          <p:bldP spid="208" grpId="1" animBg="1"/>
          <p:bldP spid="208" grpId="2" animBg="1"/>
          <p:bldP spid="209" grpId="0" animBg="1"/>
          <p:bldP spid="209" grpId="1" animBg="1"/>
          <p:bldP spid="209" grpId="2" animBg="1"/>
          <p:bldP spid="210" grpId="0" animBg="1"/>
          <p:bldP spid="210" grpId="1" animBg="1"/>
          <p:bldP spid="210" grpId="2" animBg="1"/>
          <p:bldP spid="211" grpId="0" animBg="1"/>
          <p:bldP spid="2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accel="100000" fill="hold" grpId="3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 0 L -0.10039 0.1956 " pathEditMode="relative" rAng="0" ptsTypes="AA">
                                          <p:cBhvr>
                                            <p:cTn id="19" dur="3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26" y="97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grpId="4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0.10039 0.1956 L 0.0957 -0.18681 " pathEditMode="relative" rAng="0" ptsTypes="AA">
                                          <p:cBhvr>
                                            <p:cTn id="21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83" y="-192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42" presetClass="path" presetSubtype="0" fill="hold" grpId="5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0.0957 -0.1868 L 0.03594 -0.07292 " pathEditMode="relative" rAng="0" ptsTypes="AA">
                                          <p:cBhvr>
                                            <p:cTn id="2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82" y="55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20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-0.00899 0.03125 " pathEditMode="relative" rAng="0" ptsTypes="AA">
                                          <p:cBhvr>
                                            <p:cTn id="60" dur="12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6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0.00533 0.03842 " pathEditMode="relative" rAng="0" ptsTypes="AA">
                                          <p:cBhvr>
                                            <p:cTn id="62" dur="12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-0.02279 0.00602 " pathEditMode="relative" rAng="0" ptsTypes="AA">
                                          <p:cBhvr>
                                            <p:cTn id="64" dur="1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46" y="3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0.00091 0.025 " pathEditMode="relative" rAng="0" ptsTypes="AA">
                                          <p:cBhvr>
                                            <p:cTn id="66" dur="1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" y="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-0.02214 0.02916 " pathEditMode="relative" rAng="0" ptsTypes="AA">
                                          <p:cBhvr>
                                            <p:cTn id="68" dur="12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07" y="14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-0.01641 0.03541 " pathEditMode="relative" rAng="0" ptsTypes="AA">
                                          <p:cBhvr>
                                            <p:cTn id="70" dur="12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0" y="1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-0.00743 0.04421 " pathEditMode="relative" rAng="0" ptsTypes="AA">
                                          <p:cBhvr>
                                            <p:cTn id="72" dur="12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8" y="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-0.01654 0.0118 " pathEditMode="relative" rAng="0" ptsTypes="AA">
                                          <p:cBhvr>
                                            <p:cTn id="74" dur="125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33" y="5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0.00091 0.04074 " pathEditMode="relative" rAng="0" ptsTypes="AA">
                                          <p:cBhvr>
                                            <p:cTn id="76" dur="12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" y="2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0.00963 0.04375 " pathEditMode="relative" rAng="0" ptsTypes="AA">
                                          <p:cBhvr>
                                            <p:cTn id="78" dur="125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2" y="2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-0.00326 0.0456 " pathEditMode="relative" rAng="0" ptsTypes="AA">
                                          <p:cBhvr>
                                            <p:cTn id="80" dur="125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-0.00092 0.03333 " pathEditMode="relative" rAng="0" ptsTypes="AA">
                                          <p:cBhvr>
                                            <p:cTn id="82" dur="1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4.16667E-6 0.05625 " pathEditMode="relative" rAng="0" ptsTypes="AA">
                                          <p:cBhvr>
                                            <p:cTn id="84" dur="12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-0.0142 -0.00023 " pathEditMode="relative" rAng="0" ptsTypes="AA">
                                          <p:cBhvr>
                                            <p:cTn id="86" dur="125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16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0.00976 0.0331 " pathEditMode="relative" rAng="0" ptsTypes="AA">
                                          <p:cBhvr>
                                            <p:cTn id="88" dur="125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2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42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4.16667E-6 3.33333E-6 L -0.02097 0.01875 " pathEditMode="relative" rAng="0" ptsTypes="AA">
                                          <p:cBhvr>
                                            <p:cTn id="90" dur="125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5" y="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2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5" dur="10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0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1" dur="10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4" dur="10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7" dur="10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10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10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6" dur="10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9" dur="10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10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5" dur="10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0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1" dur="10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4" dur="10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7" dur="10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1" dur="20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1" presetClass="mediacall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43" dur="1" fill="hold"/>
                                            <p:tgtEl>
                                              <p:spTgt spid="11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44" presetID="1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0" presetClass="path" presetSubtype="0" accel="50000" decel="5000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0 0 L 0 0.00023 C -0.00013 0 -0.00013 0.00023 -0.00026 0 C -0.00052 0.00023 -0.00104 0.00093 -0.00117 0.00116 C -0.00117 0.00139 -0.0013 0.00139 -0.00143 0.00162 C -0.00156 0.00162 -0.00169 0.00162 -0.00169 0.00185 L -0.00195 0.00208 C -0.00221 0.00231 -0.00208 0.00208 -0.00221 0.00255 C -0.00221 0.00278 -0.00221 0.00301 -0.00221 0.00278 C -0.00234 0.00278 -0.00234 0.00301 -0.00234 0.00324 C -0.00234 0.00301 -0.00234 0.00324 -0.00234 0.00347 C -0.00221 0.00347 -0.00221 0.0037 -0.00221 0.00394 C -0.00208 0.0037 -0.00169 0.00417 -0.00156 0.00417 C -0.00143 0.00417 -0.0013 0.00417 -0.00117 0.00417 C -0.00104 0.00417 -0.00078 0.0044 -0.00065 0.0044 L 0.00117 0.0044 C 0.0013 0.0044 0.00143 0.00417 0.00156 0.00417 C 0.00169 0.00417 0.00182 0.00417 0.00182 0.0044 C 0.00195 0.00417 0.00208 0.00394 0.00221 0.00394 C 0.00234 0.0037 0.00247 0.0037 0.0026 0.00347 C 0.0026 0.00324 0.0026 0.00347 0.0026 0.00324 C 0.00273 0.00301 0.00273 0.00278 0.00273 0.00231 C 0.00273 0.00208 0.00273 0.00185 0.00273 0.00162 C 0.00273 0.00185 0.0026 0.00162 0.0026 0.00139 C 0.0026 0.00116 0.0026 0.00093 0.00247 0.00069 C 0.00234 0.00069 0.00234 0.00046 0.00221 0.00023 C 0.00221 0.00046 0.00208 0.00023 0.00208 0 C 0.00195 -0.00023 0.00182 -0.00023 0.00156 -0.00046 C 0.00156 -0.00023 0.0013 -0.00093 0.0013 -0.00069 C 0.00078 -0.00116 0.00078 -0.00093 0.00039 -0.00139 C 0.00013 -0.00116 0 -0.00139 -0.00013 -0.00116 C -0.00013 -0.00093 -0.00013 -0.00069 -0.00013 -0.00046 C -0.00013 -0.00023 -0.00013 0 -0.00013 0.00023 C -0.00013 0 -0.00013 0.00023 -0.00013 0.00046 C -0.00013 0.00023 -0.00013 0.00046 0 0.00023 C -0.00026 0.00023 -0.00013 0.00023 -0.00052 0.00023 C -0.00052 0 -0.00065 0 -0.00065 0.00023 C -0.00078 0 -0.00078 -0.00023 -0.00091 -0.00023 C -0.00104 -0.00023 -0.00104 0 -0.00117 -0.00023 C -0.00156 -0.00069 -0.00117 -0.00046 -0.00156 -0.00069 C -0.00182 -0.00116 -0.00169 -0.00069 -0.00169 -0.00093 C -0.00169 -0.00116 -0.00169 -0.00093 -0.00182 -0.00116 C -0.00169 -0.00116 -0.00169 -0.00139 -0.00169 -0.00116 C -0.00169 -0.00162 -0.00156 -0.00162 -0.00156 -0.00139 C -0.0013 -0.00162 -0.00117 -0.00185 -0.00104 -0.00185 C -0.00078 -0.00185 -0.00026 -0.00185 -0.00026 -0.00162 L 0.00234 -0.00185 C 0.00247 -0.00185 0.0026 -0.00162 0.0026 -0.00139 C 0.0026 -0.00116 0.0026 -0.00139 0.0026 -0.00116 C 0.00234 -0.00093 0.00221 -0.00093 0.00195 -0.00093 C 0.00169 -0.00069 0.00143 -0.00046 0.00117 -0.00046 C 0.00104 -0.00046 0.00078 -0.00046 0.00065 -0.00046 C 0.00026 -0.00023 -0.00013 -0.00023 -0.00039 -0.00023 C -0.00065 -0.00023 -0.00104 -0.00023 -0.0013 -0.00023 C -0.00208 -0.00023 -0.00286 -0.00023 -0.00365 -0.00046 C -0.00378 -0.00046 -0.00378 -0.00023 -0.00378 -0.00046 C -0.00378 -0.00023 -0.00378 -0.00069 -0.00378 -0.00046 C -0.00378 -0.00069 -0.00378 -0.00093 -0.00378 -0.00069 C -0.00378 -0.00116 -0.00378 -0.00093 -0.00378 -0.00139 C -0.00365 -0.00139 -0.00339 -0.00162 -0.00312 -0.00162 C -0.00312 -0.00139 -0.00156 -0.00231 -0.00143 -0.00231 L -0.00104 -0.00255 C -0.00078 -0.00255 -0.00013 -0.00255 0.00013 -0.00231 C 0.00026 -0.00231 0.00026 -0.00208 0.00026 -0.00185 C 0.00039 -0.00185 0.00039 -0.00162 0.00039 -0.00139 C 0.00039 -0.00116 0.00026 -0.00139 0.00026 -0.00116 C 0.00026 -0.00093 0.00013 -0.00116 0.00013 -0.00093 C 0.00013 -0.00116 0.00013 -0.00093 0 -0.00116 C -0.00013 -0.00093 -0.00013 -0.00069 -0.00026 -0.00093 C -0.00052 -0.00069 -0.00065 -0.00069 -0.00078 -0.00069 C -0.00234 -0.00069 -0.00273 -0.00023 -0.00365 -0.00093 C -0.00378 -0.00093 -0.00378 -0.00116 -0.00378 -0.00093 C -0.00378 -0.00116 -0.00378 -0.00093 -0.00378 -0.00116 C -0.00378 -0.00093 -0.00378 -0.00139 -0.00378 -0.00116 C -0.00378 -0.00162 -0.00378 -0.00139 -0.00365 -0.00162 C -0.00352 -0.00162 -0.00339 -0.00162 -0.00339 -0.00139 C -0.00273 -0.00162 -0.00221 -0.00162 -0.00156 -0.00139 C -0.00156 -0.00116 -0.00143 -0.00139 -0.00143 -0.00116 C -0.0013 -0.00116 -0.00117 -0.00116 -0.00117 -0.00093 C -0.00104 -0.00093 -0.00078 -0.00069 -0.00078 -0.00046 C -0.00065 -0.00069 -0.00065 -0.00046 -0.00065 -0.00023 C -0.00065 0 -0.00065 0.00023 -0.00065 0.00046 C -0.00065 0.00069 -0.00065 0.00046 -0.00078 0.00046 C -0.00091 0.00069 -0.00091 0.00093 -0.00104 0.00069 C -0.0013 0.00093 -0.00143 0.00093 -0.00156 0.00116 C -0.00169 0.00116 -0.00169 0.00139 -0.00182 0.00116 C -0.00221 0.00139 -0.00182 0.00116 -0.00208 0.00116 C -0.00182 0.00162 -0.00208 0.00116 -0.00156 0.00162 C -0.0013 0.00185 -0.00104 0.00208 -0.00078 0.00255 C -0.00065 0.00255 -0.00052 0.00278 -0.00039 0.00278 C -0.00013 0.00301 0.00039 0.00347 0.00052 0.00347 C 0.00065 0.0037 0.00078 0.0037 0.00091 0.00394 C 0.00104 0.00394 0.00104 0.00417 0.00117 0.00417 C 0.00117 0.0044 0.00117 0.00417 0.00117 0.0044 C 0.00117 0.00463 0.00104 0.00463 0.00091 0.00463 C 0.00078 0.00463 0.00078 0.00486 0.00065 0.00463 C 0.00026 0.00486 0.00052 0.00486 0 0.00486 C -0.00039 0.00486 -0.00195 0.00532 -0.00273 0.00463 C -0.00273 0.00486 -0.00273 0.00509 -0.00286 0.00463 C -0.00286 0.0044 -0.00286 0.0037 -0.00286 0.00347 C -0.00286 0.00324 -0.00273 0.00324 -0.00273 0.00347 C -0.00247 0.00278 -0.00221 0.00185 -0.00182 0.00162 C -0.00091 0.00046 -0.00117 0.00069 0 -0.00023 C 0 0 0.00013 -0.00023 0.00026 -0.00023 L 0.00065 -0.00046 C 0.00078 -0.00046 0.00091 -0.00069 0.00104 -0.00069 C 0.0013 -0.00069 0.00156 -0.00069 0.00169 -0.00069 C 0.00221 -0.00046 0.00221 -0.00069 0.00234 -0.00023 C 0.00234 0 0.00234 0.00023 0.00234 0.00046 C 0.00234 0.00069 0.00247 0.00093 0.00234 0.00116 C 0.00221 0.00162 0.00208 0.00162 0.00182 0.00162 C 0.00182 0.00185 0.00169 0.00162 0.00156 0.00162 C 0.00065 0.00208 0.00169 0.00185 0.00026 0.00185 C -0.00013 0.00185 -0.00052 0.00185 -0.00078 0.00162 C -0.0013 0.00162 -0.00169 0.00139 -0.00208 0.00116 C -0.00273 0.00069 -0.00273 0.00093 -0.00326 0.00023 C -0.00326 0 -0.00339 0 -0.00352 -0.00023 C -0.00378 -0.00116 -0.00273 -0.00185 -0.00247 -0.00185 C -0.00117 -0.00278 -0.00104 -0.00278 0.00039 -0.00324 C 0.00065 -0.00324 0.00091 -0.00324 0.0013 -0.00324 C 0.00156 -0.00347 0.00208 -0.00347 0.00247 -0.00347 C 0.0026 -0.00347 0.00286 -0.00347 0.00313 -0.00347 C 0.00339 -0.00347 0.00365 -0.00347 0.00378 -0.00347 C 0.00378 -0.00324 0.00326 -0.00231 0.00313 -0.00231 C 0.00273 -0.00185 0.00247 -0.00162 0.00208 -0.00116 C 0.00169 -0.00093 0.00104 -0.00069 0.00078 -0.00046 C 0.00039 -0.00046 0.00013 -0.00046 -0.00013 -0.00046 C -0.00065 -0.00046 -0.00182 0 -0.00247 -0.00069 C -0.0026 -0.00069 -0.0026 -0.00093 -0.00273 -0.00093 C -0.00273 -0.00116 -0.00286 -0.00139 -0.00286 -0.00162 C -0.00273 -0.00185 -0.00247 -0.00208 -0.00221 -0.00231 C -0.00208 -0.00231 -0.00182 -0.00255 -0.00169 -0.00255 C -0.00156 -0.00278 -0.00143 -0.00278 -0.0013 -0.00278 C -0.00104 -0.00278 -0.00078 -0.00278 -0.00065 -0.00278 C 0 -0.00278 0.00078 -0.00301 0.0013 -0.00208 C 0.0013 -0.00185 0.0013 -0.00162 0.00143 -0.00139 C 0.0013 -0.00093 0.00117 -0.00046 0.00091 -0.00023 C 0.00078 0.00023 0.00052 0.00023 0.00039 0.00046 C 0.00026 0.00069 0.00013 0.00069 -0.00013 0.00093 C -0.00013 0.00116 -0.00078 0.00093 -0.00078 0.00116 C -0.00104 0.00116 -0.00117 0.00116 -0.00143 0.00116 C -0.00143 0.00139 -0.00247 0.00139 -0.00286 0.00093 C -0.00299 0.00093 -0.00299 0.00116 -0.00299 0.00069 C -0.00299 0.00046 -0.00299 0.00069 -0.00299 0.00023 C -0.00286 0 -0.00273 -0.00023 -0.0026 -0.00023 C -0.00221 -0.00023 -0.00208 -0.00023 -0.00182 -0.00046 C -0.00104 -0.00046 -0.00039 -0.00046 0.00026 -0.00023 C 0.00039 -0.00023 0.00039 0 0.00039 -0.00023 C 0.00052 -0.00023 0.00065 -0.00023 0.00065 0 C 0.00065 0.00023 0.00078 0 0.00078 0.00023 C 0.00078 0 0.00091 0 0.00091 0.00023 C 0.00104 0.00023 0.00104 0.00046 0.00117 0.00046 C 0.00117 0.00069 0.00104 0.00023 0.00117 0.00069 C 0.0013 0.00069 0.00117 0.00069 0.0013 0.00093 C 0.0013 0.00116 0.0013 0.00093 0.0013 0.00116 C 0.0013 0.00139 0.0013 0.00093 0.0013 0.00116 C 0.00143 0.00139 0.00143 0.00185 0.0013 0.00185 C 0.00117 0.00208 0.00104 0.00185 0.00104 0.00162 C 0.00091 0.00162 0.00091 0.00185 0.00091 0.00162 C 0.00078 0.00162 0.00065 0.00162 0.00052 0.00139 C 0.00052 0.00162 0.00052 0.00139 0.00039 0.00116 C 0.00039 0.00139 0.00039 0.00116 0.00026 0.00116 C 0.00026 0.00093 0.00026 0.00116 0.00026 0.00093 C 0.00026 0.00116 0.00013 0.00093 0.00013 0.00116 C 0 0.00046 0 0 0 0.00023 L 0 0 Z " pathEditMode="relative" rAng="0" ptsTypes="AAAAAAAAAAAAAAAAAAAAAAAAAAAAAAAAAAAAAAAAAAAAAAAAAAAAAAAAAAAAAAAAAAAAAAAAAAAAAAAAAAAAAAAAAAAAAAAAAAAAAAAAAAAAAAAAAAAAAAAAAAAAAAAAAAAAAAAAAAAAAAAAAAAAAAAAAAAAAAAAAAAAAA">
                                          <p:cBhvr>
                                            <p:cTn id="147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" presetID="1" presetClass="mediacall" presetSubtype="0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49" dur="1" fill="hold"/>
                                            <p:tgtEl>
                                              <p:spTgt spid="11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0" presetID="2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2" dur="2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9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3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0899 -0.04144 " pathEditMode="relative" rAng="0" ptsTypes="AA">
                                          <p:cBhvr>
                                            <p:cTn id="186" dur="1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43" y="-20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7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0665 -0.02894 " pathEditMode="relative" rAng="0" ptsTypes="AA">
                                          <p:cBhvr>
                                            <p:cTn id="188" dur="1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6" y="-14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349 -0.02547 " pathEditMode="relative" rAng="0" ptsTypes="AA">
                                          <p:cBhvr>
                                            <p:cTn id="190" dur="1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5" y="-12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1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0508 -0.03218 " pathEditMode="relative" rAng="0" ptsTypes="AA">
                                          <p:cBhvr>
                                            <p:cTn id="192" dur="1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7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1745 -0.0301 " pathEditMode="relative" rAng="0" ptsTypes="AA">
                                          <p:cBhvr>
                                            <p:cTn id="194" dur="1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72" y="-150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-0.00091 -0.04399 " pathEditMode="relative" rAng="0" ptsTypes="AA">
                                          <p:cBhvr>
                                            <p:cTn id="196" dur="1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-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7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1732 -0.05186 " pathEditMode="relative" rAng="0" ptsTypes="AA">
                                          <p:cBhvr>
                                            <p:cTn id="198" dur="1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-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9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1094 -0.03704 " pathEditMode="relative" rAng="0" ptsTypes="AA">
                                          <p:cBhvr>
                                            <p:cTn id="200" dur="1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7" y="-1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1459 -0.03334 " pathEditMode="relative" rAng="0" ptsTypes="AA">
                                          <p:cBhvr>
                                            <p:cTn id="202" dur="1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9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3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293 -0.03889 " pathEditMode="relative" rAng="0" ptsTypes="AA">
                                          <p:cBhvr>
                                            <p:cTn id="204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58" y="-19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1316 -0.06922 " pathEditMode="relative" rAng="0" ptsTypes="AA">
                                          <p:cBhvr>
                                            <p:cTn id="206" dur="1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1" y="-34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7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-0.00325 -0.02454 " pathEditMode="relative" rAng="0" ptsTypes="AA">
                                          <p:cBhvr>
                                            <p:cTn id="208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12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9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0417 -0.05834 " pathEditMode="relative" rAng="0" ptsTypes="AA">
                                          <p:cBhvr>
                                            <p:cTn id="210" dur="1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8" y="-29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1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2149 -0.05741 " pathEditMode="relative" rAng="0" ptsTypes="AA">
                                          <p:cBhvr>
                                            <p:cTn id="212" dur="1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68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1915 -0.00371 " pathEditMode="relative" rAng="0" ptsTypes="AA">
                                          <p:cBhvr>
                                            <p:cTn id="214" dur="1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42" presetClass="path" presetSubtype="0" decel="10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-4.79167E-6 3.7037E-6 L 0.00665 -0.05463 " pathEditMode="relative" rAng="0" ptsTypes="AA">
                                          <p:cBhvr>
                                            <p:cTn id="216" dur="1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6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1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7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0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3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6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9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2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5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1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4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7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0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3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7" dur="2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8" presetID="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" presetID="0" presetClass="path" presetSubtype="0" accel="50000" fill="hold" grpId="2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animMotion origin="layout" path="M -0.00013 0.00023 L -0.12253 -0.11273 L -0.08542 0.02083 " pathEditMode="relative" rAng="0" ptsTypes="AAA">
                                          <p:cBhvr>
                                            <p:cTn id="273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0" y="-46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4" presetID="1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6" presetID="0" presetClass="path" presetSubtype="0" accel="50000" decel="5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0.00013 -0.00023 L 0.00013 0 C 0 -0.00023 0 0 -0.00013 -0.00023 C -0.00039 0 -0.00091 0.00069 -0.00104 0.00093 C -0.00104 0.00116 -0.00117 0.00116 -0.0013 0.00139 C -0.00143 0.00139 -0.00156 0.00139 -0.00156 0.00162 L -0.00182 0.00185 C -0.00208 0.00208 -0.00195 0.00185 -0.00208 0.00231 C -0.00208 0.00255 -0.00208 0.00278 -0.00208 0.00255 C -0.00221 0.00255 -0.00221 0.00278 -0.00221 0.00301 C -0.00221 0.00278 -0.00221 0.00301 -0.00221 0.00324 C -0.00208 0.00324 -0.00208 0.00347 -0.00208 0.0037 C -0.00195 0.00347 -0.00156 0.00394 -0.00143 0.00394 C -0.0013 0.00394 -0.00117 0.00394 -0.00104 0.00394 C -0.00091 0.00394 -0.00065 0.00417 -0.00052 0.00417 L 0.0013 0.00417 C 0.00143 0.00417 0.00156 0.00394 0.00169 0.00394 C 0.00182 0.00394 0.00195 0.00394 0.00195 0.00417 C 0.00208 0.00394 0.00221 0.0037 0.00234 0.0037 C 0.00247 0.00347 0.0026 0.00347 0.00273 0.00324 C 0.00273 0.00301 0.00273 0.00324 0.00273 0.00301 C 0.00286 0.00278 0.00286 0.00255 0.00286 0.00208 C 0.00286 0.00185 0.00286 0.00162 0.00286 0.00139 C 0.00286 0.00162 0.00273 0.00139 0.00273 0.00116 C 0.00273 0.00093 0.00273 0.00069 0.0026 0.00046 C 0.00247 0.00046 0.00247 0.00023 0.00234 0 C 0.00234 0.00023 0.00221 0 0.00221 -0.00023 C 0.00208 -0.00046 0.00195 -0.00046 0.00169 -0.00069 C 0.00169 -0.00046 0.00143 -0.00116 0.00143 -0.00093 C 0.00091 -0.00139 0.00091 -0.00116 0.00052 -0.00162 C 0.00026 -0.00139 0.00013 -0.00162 0 -0.00139 C 0 -0.00116 0 -0.00093 0 -0.00069 C 0 -0.00046 0 -0.00023 0 0 C 0 -0.00023 0 0 0 0.00023 C 0 0 0 0.00023 0.00013 0 C -0.00013 0 0 0 -0.00039 0 C -0.00039 -0.00023 -0.00052 -0.00023 -0.00052 0 C -0.00065 -0.00023 -0.00065 -0.00046 -0.00078 -0.00046 C -0.00091 -0.00046 -0.00091 -0.00023 -0.00104 -0.00046 C -0.00143 -0.00093 -0.00104 -0.00069 -0.00143 -0.00093 C -0.00169 -0.00139 -0.00156 -0.00093 -0.00156 -0.00116 C -0.00156 -0.00139 -0.00156 -0.00116 -0.00169 -0.00139 C -0.00156 -0.00139 -0.00156 -0.00162 -0.00156 -0.00139 C -0.00156 -0.00185 -0.00143 -0.00185 -0.00143 -0.00162 C -0.00117 -0.00185 -0.00104 -0.00208 -0.00091 -0.00208 C -0.00065 -0.00208 -0.00013 -0.00208 -0.00013 -0.00185 L 0.00247 -0.00208 C 0.0026 -0.00208 0.00273 -0.00185 0.00273 -0.00162 C 0.00273 -0.00139 0.00273 -0.00162 0.00273 -0.00139 C 0.00247 -0.00116 0.00234 -0.00116 0.00208 -0.00116 C 0.00182 -0.00093 0.00156 -0.00069 0.0013 -0.00069 C 0.00117 -0.00069 0.00091 -0.00069 0.00078 -0.00069 C 0.00039 -0.00046 0 -0.00046 -0.00026 -0.00046 C -0.00052 -0.00046 -0.00091 -0.00046 -0.00117 -0.00046 C -0.00195 -0.00046 -0.00273 -0.00046 -0.00352 -0.00069 C -0.00365 -0.00069 -0.00365 -0.00046 -0.00378 -0.00069 C -0.00378 -0.00046 -0.00378 -0.00093 -0.00378 -0.00069 C -0.00378 -0.00093 -0.00378 -0.00116 -0.00378 -0.00093 C -0.00378 -0.00139 -0.00378 -0.00116 -0.00365 -0.00162 C -0.00352 -0.00162 -0.00326 -0.00185 -0.00299 -0.00185 C -0.00299 -0.00162 -0.00143 -0.00255 -0.0013 -0.00255 L -0.00091 -0.00278 C -0.00065 -0.00278 0 -0.00278 0.00026 -0.00255 C 0.00039 -0.00255 0.00039 -0.00231 0.00039 -0.00208 C 0.00052 -0.00208 0.00052 -0.00185 0.00052 -0.00162 C 0.00052 -0.00139 0.00039 -0.00162 0.00039 -0.00139 C 0.00039 -0.00116 0.00026 -0.00139 0.00026 -0.00116 C 0.00026 -0.00139 0.00026 -0.00116 0.00013 -0.00139 C 0 -0.00116 0 -0.00093 -0.00013 -0.00116 C -0.00039 -0.00093 -0.00052 -0.00093 -0.00065 -0.00093 C -0.00221 -0.00093 -0.0026 -0.00046 -0.00352 -0.00116 C -0.00365 -0.00116 -0.00365 -0.00139 -0.00365 -0.00116 C -0.00365 -0.00139 -0.00365 -0.00116 -0.00365 -0.00139 C -0.00365 -0.00116 -0.00378 -0.00162 -0.00378 -0.00139 C -0.00365 -0.00185 -0.00365 -0.00162 -0.00352 -0.00185 C -0.00339 -0.00185 -0.00326 -0.00185 -0.00326 -0.00162 C -0.0026 -0.00185 -0.00208 -0.00185 -0.00143 -0.00162 C -0.00143 -0.00139 -0.0013 -0.00162 -0.0013 -0.00139 C -0.00117 -0.00139 -0.00104 -0.00139 -0.00104 -0.00116 C -0.00091 -0.00116 -0.00065 -0.00093 -0.00065 -0.00069 C -0.00052 -0.00093 -0.00052 -0.00069 -0.00052 -0.00046 C -0.00052 -0.00023 -0.00052 0 -0.00052 0.00023 C -0.00052 0.00046 -0.00052 0.00023 -0.00065 0.00023 C -0.00078 0.00046 -0.00078 0.00069 -0.00091 0.00046 C -0.00117 0.00069 -0.0013 0.00069 -0.00143 0.00093 C -0.00156 0.00093 -0.00156 0.00116 -0.00169 0.00093 C -0.00208 0.00116 -0.00169 0.00093 -0.00195 0.00093 C -0.00169 0.00139 -0.00195 0.00093 -0.00143 0.00139 C -0.00117 0.00162 -0.00091 0.00185 -0.00065 0.00231 C -0.00052 0.00231 -0.00039 0.00255 -0.00026 0.00255 C 0 0.00278 0.00052 0.00324 0.00065 0.00324 C 0.00078 0.00347 0.00091 0.00347 0.00104 0.0037 C 0.00117 0.0037 0.00117 0.00394 0.0013 0.00394 C 0.0013 0.00417 0.0013 0.00394 0.0013 0.00417 C 0.0013 0.0044 0.00117 0.0044 0.00104 0.0044 C 0.00091 0.0044 0.00091 0.00463 0.00078 0.0044 C 0.00039 0.00463 0.00065 0.00463 0.00013 0.00463 C -0.00026 0.00463 -0.00182 0.00509 -0.0026 0.0044 C -0.0026 0.00463 -0.0026 0.00486 -0.00273 0.0044 C -0.00273 0.00417 -0.00273 0.00347 -0.00273 0.00324 C -0.00273 0.00301 -0.0026 0.00301 -0.0026 0.00324 C -0.00234 0.00255 -0.00208 0.00162 -0.00169 0.00139 C -0.00078 0.00023 -0.00104 0.00046 0.00013 -0.00046 C 0.00013 -0.00023 0.00026 -0.00046 0.00039 -0.00046 L 0.00078 -0.00069 C 0.00091 -0.00069 0.00104 -0.00093 0.00117 -0.00093 C 0.00143 -0.00093 0.00169 -0.00093 0.00182 -0.00093 C 0.00234 -0.00069 0.00234 -0.00093 0.00247 -0.00046 C 0.00247 -0.00023 0.00247 0 0.00247 0.00023 C 0.00247 0.00046 0.0026 0.00069 0.00247 0.00093 C 0.00234 0.00139 0.00221 0.00139 0.00195 0.00139 C 0.00195 0.00162 0.00182 0.00139 0.00169 0.00139 C 0.00078 0.00185 0.00182 0.00162 0.00039 0.00162 C 0 0.00162 -0.00039 0.00162 -0.00065 0.00139 C -0.00117 0.00139 -0.00156 0.00116 -0.00195 0.00093 C -0.0026 0.00046 -0.0026 0.00069 -0.00312 0 C -0.00312 -0.00023 -0.00326 -0.00023 -0.00339 -0.00046 C -0.00365 -0.00139 -0.0026 -0.00208 -0.00234 -0.00208 C -0.00104 -0.00301 -0.00091 -0.00301 0.00052 -0.00347 C 0.00078 -0.00347 0.00104 -0.00347 0.00143 -0.00347 C 0.00169 -0.0037 0.00221 -0.0037 0.0026 -0.0037 C 0.00273 -0.0037 0.00299 -0.0037 0.00326 -0.0037 C 0.00352 -0.0037 0.00378 -0.0037 0.00391 -0.0037 C 0.00391 -0.00347 0.00339 -0.00255 0.00326 -0.00255 C 0.00286 -0.00208 0.0026 -0.00185 0.00221 -0.00139 C 0.00182 -0.00116 0.00117 -0.00093 0.00091 -0.00069 C 0.00052 -0.00069 0.00026 -0.00069 0 -0.00069 C -0.00052 -0.00069 -0.00169 -0.00023 -0.00234 -0.00093 C -0.00247 -0.00093 -0.00247 -0.00116 -0.0026 -0.00116 C -0.0026 -0.00139 -0.00273 -0.00162 -0.00273 -0.00185 C -0.0026 -0.00208 -0.00234 -0.00231 -0.00208 -0.00255 C -0.00195 -0.00255 -0.00169 -0.00278 -0.00156 -0.00278 C -0.00143 -0.00301 -0.0013 -0.00301 -0.00117 -0.00301 C -0.00091 -0.00301 -0.00065 -0.00301 -0.00052 -0.00301 C 0.00013 -0.00301 0.00091 -0.00324 0.00143 -0.00231 C 0.00143 -0.00208 0.00143 -0.00185 0.00156 -0.00162 C 0.00143 -0.00116 0.0013 -0.00069 0.00104 -0.00046 C 0.00091 0 0.00065 0 0.00052 0.00023 C 0.00039 0.00046 0.00026 0.00046 0 0.00069 C 0 0.00093 -0.00065 0.00069 -0.00065 0.00093 C -0.00091 0.00093 -0.00104 0.00093 -0.0013 0.00093 C -0.0013 0.00116 -0.00234 0.00116 -0.00273 0.00069 C -0.00286 0.00069 -0.00286 0.00093 -0.00286 0.00046 C -0.00286 0.00023 -0.00286 0.00046 -0.00286 0 C -0.00273 -0.00023 -0.0026 -0.00046 -0.00247 -0.00046 C -0.00208 -0.00046 -0.00195 -0.00046 -0.00169 -0.00069 C -0.00091 -0.00069 -0.00026 -0.00069 0.00039 -0.00046 C 0.00052 -0.00046 0.00052 -0.00023 0.00052 -0.00046 C 0.00065 -0.00046 0.00078 -0.00046 0.00078 -0.00023 C 0.00078 0 0.00091 -0.00023 0.00091 0 C 0.00091 -0.00023 0.00104 -0.00023 0.00104 0 C 0.00117 0 0.00117 0.00023 0.0013 0.00023 C 0.0013 0.00046 0.00117 0 0.0013 0.00046 C 0.00143 0.00046 0.0013 0.00046 0.00143 0.00069 C 0.00143 0.00093 0.00143 0.00069 0.00143 0.00093 C 0.00143 0.00116 0.00143 0.00069 0.00143 0.00093 C 0.00156 0.00116 0.00156 0.00162 0.00143 0.00162 C 0.0013 0.00185 0.00117 0.00162 0.00117 0.00139 C 0.00104 0.00139 0.00104 0.00162 0.00104 0.00139 C 0.00091 0.00139 0.00078 0.00139 0.00065 0.00116 C 0.00065 0.00139 0.00065 0.00116 0.00052 0.00093 C 0.00052 0.00116 0.00052 0.00093 0.00039 0.00093 C 0.00039 0.00069 0.00039 0.00093 0.00039 0.00069 C 0.00039 0.00093 0.00026 0.00069 0.00026 0.00093 C 0.00013 0.00023 0.00013 -0.00023 0.00013 0 L 0.00013 -0.00023 Z " pathEditMode="relative" rAng="0" ptsTypes="AAAAAAAAAAAAAAAAAAAAAAAAAAAAAAAAAAAAAAAAAAAAAAAAAAAAAAAAAAAAAAAAAAAAAAAAAAAAAAAAAAAAAAAAAAAAAAAAAAAAAAAAAAAAAAAAAAAAAAAAAAAAAAAAAAAAAAAAAAAAAAAAAAAAAAAAAAAAAAAAAAAAAA">
                                          <p:cBhvr>
                                            <p:cTn id="277" dur="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8" presetID="1" presetClass="mediacall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79" dur="1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80" presetID="22" presetClass="entr" presetSubtype="4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2" dur="20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5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2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7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2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1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2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3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7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9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1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3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3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3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5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1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3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5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1.85185E-6 L -0.00898 0.03125 " pathEditMode="relative" rAng="0" ptsTypes="AA">
                                          <p:cBhvr>
                                            <p:cTn id="316" dur="1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6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7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1.85185E-6 L 0.00534 0.03842 " pathEditMode="relative" rAng="0" ptsTypes="AA">
                                          <p:cBhvr>
                                            <p:cTn id="318" dur="1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3.33333E-6 L 0.00781 0.05324 " pathEditMode="relative" rAng="0" ptsTypes="AA">
                                          <p:cBhvr>
                                            <p:cTn id="320" dur="1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" y="2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3.33333E-6 L 0.00091 0.025 " pathEditMode="relative" rAng="0" ptsTypes="AA">
                                          <p:cBhvr>
                                            <p:cTn id="322" dur="1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" y="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1.85185E-6 L 0.02643 0.01481 " pathEditMode="relative" rAng="0" ptsTypes="AA">
                                          <p:cBhvr>
                                            <p:cTn id="324" dur="12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15" y="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66667E-6 1.85185E-6 L 0.03125 1.85185E-6 " pathEditMode="relative" rAng="0" ptsTypes="AA">
                                          <p:cBhvr>
                                            <p:cTn id="326" dur="1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6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7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1.85185E-6 L -0.00742 0.04421 " pathEditMode="relative" rAng="0" ptsTypes="AA">
                                          <p:cBhvr>
                                            <p:cTn id="328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8" y="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9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66667E-6 1.85185E-6 L 0.02084 0.03541 " pathEditMode="relative" rAng="0" ptsTypes="AA">
                                          <p:cBhvr>
                                            <p:cTn id="330" dur="1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2" y="1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1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1.85185E-6 L 0.00091 0.04074 " pathEditMode="relative" rAng="0" ptsTypes="AA">
                                          <p:cBhvr>
                                            <p:cTn id="332" dur="1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" y="2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1.85185E-6 L 0.00964 0.04375 " pathEditMode="relative" rAng="0" ptsTypes="AA">
                                          <p:cBhvr>
                                            <p:cTn id="334" dur="1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2" y="2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3.33333E-6 L 0.02617 0.02963 " pathEditMode="relative" rAng="0" ptsTypes="AA">
                                          <p:cBhvr>
                                            <p:cTn id="336" dur="12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2" y="1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7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1.85185E-6 L -0.00091 0.03333 " pathEditMode="relative" rAng="0" ptsTypes="AA">
                                          <p:cBhvr>
                                            <p:cTn id="338" dur="12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9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1.85185E-6 L -1.45833E-6 0.05625 " pathEditMode="relative" rAng="0" ptsTypes="AA">
                                          <p:cBhvr>
                                            <p:cTn id="340" dur="12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1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1.85185E-6 L 0.01589 0.04977 " pathEditMode="relative" rAng="0" ptsTypes="AA">
                                          <p:cBhvr>
                                            <p:cTn id="342" dur="1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94" y="2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3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1.85185E-6 L 0.00977 0.0331 " pathEditMode="relative" rAng="0" ptsTypes="AA">
                                          <p:cBhvr>
                                            <p:cTn id="344" dur="12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2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42" presetClass="path" presetSubtype="0" decel="100000" fill="hold" grpId="1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-1.45833E-6 1.85185E-6 L 0.01654 0.03541 " pathEditMode="relative" rAng="0" ptsTypes="AA">
                                          <p:cBhvr>
                                            <p:cTn id="346" dur="12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1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1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3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4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6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7" dur="10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9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0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2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3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5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6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8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9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1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2" dur="1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4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5" dur="1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1" dur="10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3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4" dur="10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6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7" dur="10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9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0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2" presetID="10" presetClass="exit" presetSubtype="0" fill="hold" grpId="2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3" dur="10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5" presetID="2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7" dur="20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8" presetID="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2" presetID="0" presetClass="path" presetSubtype="0" accel="5000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.00065 -0.0007 L 0.09271 -0.19005 L 0.09401 0.00648 " pathEditMode="relative" ptsTypes="AAA">
                                          <p:cBhvr>
                                            <p:cTn id="40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4" presetID="1" presetClass="exit" presetSubtype="0" fill="hold" grpId="2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6" presetID="0" presetClass="path" presetSubtype="0" accel="50000" decel="5000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Motion origin="layout" path="M 0.00013 -0.00023 L 0.00013 0 C 0 -0.00023 0 0 -0.00013 -0.00023 C -0.00039 0 -0.00091 0.00069 -0.00104 0.00093 C -0.00104 0.00116 -0.00117 0.00116 -0.0013 0.00139 C -0.00143 0.00139 -0.00156 0.00139 -0.00156 0.00162 L -0.00182 0.00185 C -0.00208 0.00208 -0.00195 0.00185 -0.00208 0.00231 C -0.00208 0.00255 -0.00208 0.00278 -0.00208 0.00255 C -0.00221 0.00255 -0.00221 0.00278 -0.00221 0.00301 C -0.00221 0.00278 -0.00221 0.00301 -0.00221 0.00324 C -0.00208 0.00324 -0.00208 0.00347 -0.00208 0.0037 C -0.00195 0.00347 -0.00156 0.00394 -0.00143 0.00394 C -0.0013 0.00394 -0.00117 0.00394 -0.00104 0.00394 C -0.00091 0.00394 -0.00065 0.00417 -0.00052 0.00417 L 0.0013 0.00417 C 0.00143 0.00417 0.00156 0.00394 0.00169 0.00394 C 0.00182 0.00394 0.00195 0.00394 0.00195 0.00417 C 0.00208 0.00394 0.00221 0.0037 0.00234 0.0037 C 0.00247 0.00347 0.0026 0.00347 0.00273 0.00324 C 0.00273 0.00301 0.00273 0.00324 0.00273 0.00301 C 0.00286 0.00278 0.00286 0.00255 0.00286 0.00208 C 0.00286 0.00185 0.00286 0.00162 0.00286 0.00139 C 0.00286 0.00162 0.00273 0.00139 0.00273 0.00116 C 0.00273 0.00093 0.00273 0.00069 0.0026 0.00046 C 0.00247 0.00046 0.00247 0.00023 0.00234 0 C 0.00234 0.00023 0.00221 0 0.00221 -0.00023 C 0.00208 -0.00046 0.00195 -0.00046 0.00169 -0.00069 C 0.00169 -0.00046 0.00143 -0.00116 0.00143 -0.00093 C 0.00091 -0.00139 0.00091 -0.00116 0.00052 -0.00162 C 0.00026 -0.00139 0.00013 -0.00162 0 -0.00139 C 0 -0.00116 0 -0.00093 0 -0.00069 C 0 -0.00046 0 -0.00023 0 0 C 0 -0.00023 0 0 0 0.00023 C 0 0 0 0.00023 0.00013 0 C -0.00013 0 0 0 -0.00039 0 C -0.00039 -0.00023 -0.00052 -0.00023 -0.00052 0 C -0.00065 -0.00023 -0.00065 -0.00046 -0.00078 -0.00046 C -0.00091 -0.00046 -0.00091 -0.00023 -0.00104 -0.00046 C -0.00143 -0.00093 -0.00104 -0.00069 -0.00143 -0.00093 C -0.00169 -0.00139 -0.00156 -0.00093 -0.00156 -0.00116 C -0.00156 -0.00139 -0.00156 -0.00116 -0.00169 -0.00139 C -0.00156 -0.00139 -0.00156 -0.00162 -0.00156 -0.00139 C -0.00156 -0.00185 -0.00143 -0.00185 -0.00143 -0.00162 C -0.00117 -0.00185 -0.00104 -0.00208 -0.00091 -0.00208 C -0.00065 -0.00208 -0.00013 -0.00208 -0.00013 -0.00185 L 0.00247 -0.00208 C 0.0026 -0.00208 0.00273 -0.00185 0.00273 -0.00162 C 0.00273 -0.00139 0.00273 -0.00162 0.00273 -0.00139 C 0.00247 -0.00116 0.00234 -0.00116 0.00208 -0.00116 C 0.00182 -0.00093 0.00156 -0.00069 0.0013 -0.00069 C 0.00117 -0.00069 0.00091 -0.00069 0.00078 -0.00069 C 0.00039 -0.00046 0 -0.00046 -0.00026 -0.00046 C -0.00052 -0.00046 -0.00091 -0.00046 -0.00117 -0.00046 C -0.00195 -0.00046 -0.00273 -0.00046 -0.00352 -0.00069 C -0.00365 -0.00069 -0.00365 -0.00046 -0.00378 -0.00069 C -0.00378 -0.00046 -0.00378 -0.00093 -0.00378 -0.00069 C -0.00378 -0.00093 -0.00378 -0.00116 -0.00378 -0.00093 C -0.00378 -0.00139 -0.00378 -0.00116 -0.00365 -0.00162 C -0.00352 -0.00162 -0.00326 -0.00185 -0.00299 -0.00185 C -0.00299 -0.00162 -0.00143 -0.00255 -0.0013 -0.00255 L -0.00091 -0.00278 C -0.00065 -0.00278 0 -0.00278 0.00026 -0.00255 C 0.00039 -0.00255 0.00039 -0.00231 0.00039 -0.00208 C 0.00052 -0.00208 0.00052 -0.00185 0.00052 -0.00162 C 0.00052 -0.00139 0.00039 -0.00162 0.00039 -0.00139 C 0.00039 -0.00116 0.00026 -0.00139 0.00026 -0.00116 C 0.00026 -0.00139 0.00026 -0.00116 0.00013 -0.00139 C 0 -0.00116 0 -0.00093 -0.00013 -0.00116 C -0.00039 -0.00093 -0.00052 -0.00093 -0.00065 -0.00093 C -0.00221 -0.00093 -0.0026 -0.00046 -0.00352 -0.00116 C -0.00365 -0.00116 -0.00365 -0.00139 -0.00365 -0.00116 C -0.00365 -0.00139 -0.00365 -0.00116 -0.00365 -0.00139 C -0.00365 -0.00116 -0.00378 -0.00162 -0.00378 -0.00139 C -0.00365 -0.00185 -0.00365 -0.00162 -0.00352 -0.00185 C -0.00339 -0.00185 -0.00326 -0.00185 -0.00326 -0.00162 C -0.0026 -0.00185 -0.00208 -0.00185 -0.00143 -0.00162 C -0.00143 -0.00139 -0.0013 -0.00162 -0.0013 -0.00139 C -0.00117 -0.00139 -0.00104 -0.00139 -0.00104 -0.00116 C -0.00091 -0.00116 -0.00065 -0.00093 -0.00065 -0.00069 C -0.00052 -0.00093 -0.00052 -0.00069 -0.00052 -0.00046 C -0.00052 -0.00023 -0.00052 0 -0.00052 0.00023 C -0.00052 0.00046 -0.00052 0.00023 -0.00065 0.00023 C -0.00078 0.00046 -0.00078 0.00069 -0.00091 0.00046 C -0.00117 0.00069 -0.0013 0.00069 -0.00143 0.00093 C -0.00156 0.00093 -0.00156 0.00116 -0.00169 0.00093 C -0.00208 0.00116 -0.00169 0.00093 -0.00195 0.00093 C -0.00169 0.00139 -0.00195 0.00093 -0.00143 0.00139 C -0.00117 0.00162 -0.00091 0.00185 -0.00065 0.00231 C -0.00052 0.00231 -0.00039 0.00255 -0.00026 0.00255 C 0 0.00278 0.00052 0.00324 0.00065 0.00324 C 0.00078 0.00347 0.00091 0.00347 0.00104 0.0037 C 0.00117 0.0037 0.00117 0.00394 0.0013 0.00394 C 0.0013 0.00417 0.0013 0.00394 0.0013 0.00417 C 0.0013 0.0044 0.00117 0.0044 0.00104 0.0044 C 0.00091 0.0044 0.00091 0.00463 0.00078 0.0044 C 0.00039 0.00463 0.00065 0.00463 0.00013 0.00463 C -0.00026 0.00463 -0.00182 0.00509 -0.0026 0.0044 C -0.0026 0.00463 -0.0026 0.00486 -0.00273 0.0044 C -0.00273 0.00417 -0.00273 0.00347 -0.00273 0.00324 C -0.00273 0.00301 -0.0026 0.00301 -0.0026 0.00324 C -0.00234 0.00255 -0.00208 0.00162 -0.00169 0.00139 C -0.00078 0.00023 -0.00104 0.00046 0.00013 -0.00046 C 0.00013 -0.00023 0.00026 -0.00046 0.00039 -0.00046 L 0.00078 -0.00069 C 0.00091 -0.00069 0.00104 -0.00093 0.00117 -0.00093 C 0.00143 -0.00093 0.00169 -0.00093 0.00182 -0.00093 C 0.00234 -0.00069 0.00234 -0.00093 0.00247 -0.00046 C 0.00247 -0.00023 0.00247 0 0.00247 0.00023 C 0.00247 0.00046 0.0026 0.00069 0.00247 0.00093 C 0.00234 0.00139 0.00221 0.00139 0.00195 0.00139 C 0.00195 0.00162 0.00182 0.00139 0.00169 0.00139 C 0.00078 0.00185 0.00182 0.00162 0.00039 0.00162 C 0 0.00162 -0.00039 0.00162 -0.00065 0.00139 C -0.00117 0.00139 -0.00156 0.00116 -0.00195 0.00093 C -0.0026 0.00046 -0.0026 0.00069 -0.00312 0 C -0.00312 -0.00023 -0.00326 -0.00023 -0.00339 -0.00046 C -0.00365 -0.00139 -0.0026 -0.00208 -0.00234 -0.00208 C -0.00104 -0.00301 -0.00091 -0.00301 0.00052 -0.00347 C 0.00078 -0.00347 0.00104 -0.00347 0.00143 -0.00347 C 0.00169 -0.0037 0.00221 -0.0037 0.0026 -0.0037 C 0.00273 -0.0037 0.00299 -0.0037 0.00326 -0.0037 C 0.00352 -0.0037 0.00378 -0.0037 0.00391 -0.0037 C 0.00391 -0.00347 0.00339 -0.00255 0.00326 -0.00255 C 0.00286 -0.00208 0.0026 -0.00185 0.00221 -0.00139 C 0.00182 -0.00116 0.00117 -0.00093 0.00091 -0.00069 C 0.00052 -0.00069 0.00026 -0.00069 0 -0.00069 C -0.00052 -0.00069 -0.00169 -0.00023 -0.00234 -0.00093 C -0.00247 -0.00093 -0.00247 -0.00116 -0.0026 -0.00116 C -0.0026 -0.00139 -0.00273 -0.00162 -0.00273 -0.00185 C -0.0026 -0.00208 -0.00234 -0.00231 -0.00208 -0.00255 C -0.00195 -0.00255 -0.00169 -0.00278 -0.00156 -0.00278 C -0.00143 -0.00301 -0.0013 -0.00301 -0.00117 -0.00301 C -0.00091 -0.00301 -0.00065 -0.00301 -0.00052 -0.00301 C 0.00013 -0.00301 0.00091 -0.00324 0.00143 -0.00231 C 0.00143 -0.00208 0.00143 -0.00185 0.00156 -0.00162 C 0.00143 -0.00116 0.0013 -0.00069 0.00104 -0.00046 C 0.00091 0 0.00065 0 0.00052 0.00023 C 0.00039 0.00046 0.00026 0.00046 0 0.00069 C 0 0.00093 -0.00065 0.00069 -0.00065 0.00093 C -0.00091 0.00093 -0.00104 0.00093 -0.0013 0.00093 C -0.0013 0.00116 -0.00234 0.00116 -0.00273 0.00069 C -0.00286 0.00069 -0.00286 0.00093 -0.00286 0.00046 C -0.00286 0.00023 -0.00286 0.00046 -0.00286 0 C -0.00273 -0.00023 -0.0026 -0.00046 -0.00247 -0.00046 C -0.00208 -0.00046 -0.00195 -0.00046 -0.00169 -0.00069 C -0.00091 -0.00069 -0.00026 -0.00069 0.00039 -0.00046 C 0.00052 -0.00046 0.00052 -0.00023 0.00052 -0.00046 C 0.00065 -0.00046 0.00078 -0.00046 0.00078 -0.00023 C 0.00078 0 0.00091 -0.00023 0.00091 0 C 0.00091 -0.00023 0.00104 -0.00023 0.00104 0 C 0.00117 0 0.00117 0.00023 0.0013 0.00023 C 0.0013 0.00046 0.00117 0 0.0013 0.00046 C 0.00143 0.00046 0.0013 0.00046 0.00143 0.00069 C 0.00143 0.00093 0.00143 0.00069 0.00143 0.00093 C 0.00143 0.00116 0.00143 0.00069 0.00143 0.00093 C 0.00156 0.00116 0.00156 0.00162 0.00143 0.00162 C 0.0013 0.00185 0.00117 0.00162 0.00117 0.00139 C 0.00104 0.00139 0.00104 0.00162 0.00104 0.00139 C 0.00091 0.00139 0.00078 0.00139 0.00065 0.00116 C 0.00065 0.00139 0.00065 0.00116 0.00052 0.00093 C 0.00052 0.00116 0.00052 0.00093 0.00039 0.00093 C 0.00039 0.00069 0.00039 0.00093 0.00039 0.00069 C 0.00039 0.00093 0.00026 0.00069 0.00026 0.00093 C 0.00013 0.00023 0.00013 -0.00023 0.00013 0 L 0.00013 -0.00023 Z " pathEditMode="relative" rAng="0" ptsTypes="AAAAAAAAAAAAAAAAAAAAAAAAAAAAAAAAAAAAAAAAAAAAAAAAAAAAAAAAAAAAAAAAAAAAAAAAAAAAAAAAAAAAAAAAAAAAAAAAAAAAAAAAAAAAAAAAAAAAAAAAAAAAAAAAAAAAAAAAAAAAAAAAAAAAAAAAAAAAAAAAAAAAAA">
                                          <p:cBhvr>
                                            <p:cTn id="407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8" presetID="1" presetClass="mediacall" presetSubtype="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09" dur="1" fill="hold"/>
                                            <p:tgtEl>
                                              <p:spTgt spid="1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10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2" dur="2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5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7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9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1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3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5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7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9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1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3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5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7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9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1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3" presetID="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5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-0.00898 0.03125 " pathEditMode="relative" rAng="0" ptsTypes="AA">
                                          <p:cBhvr>
                                            <p:cTn id="446" dur="1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6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7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0.00534 0.03842 " pathEditMode="relative" rAng="0" ptsTypes="AA">
                                          <p:cBhvr>
                                            <p:cTn id="448" dur="1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9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0.00781 0.05324 " pathEditMode="relative" rAng="0" ptsTypes="AA">
                                          <p:cBhvr>
                                            <p:cTn id="450" dur="1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" y="2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1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0.00091 0.025 " pathEditMode="relative" rAng="0" ptsTypes="AA">
                                          <p:cBhvr>
                                            <p:cTn id="452" dur="1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" y="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3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-0.02213 0.02917 " pathEditMode="relative" rAng="0" ptsTypes="AA">
                                          <p:cBhvr>
                                            <p:cTn id="454" dur="1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07" y="14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5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-0.0164 0.03542 " pathEditMode="relative" rAng="0" ptsTypes="AA">
                                          <p:cBhvr>
                                            <p:cTn id="456" dur="1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0" y="1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7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-0.00742 0.04421 " pathEditMode="relative" rAng="0" ptsTypes="AA">
                                          <p:cBhvr>
                                            <p:cTn id="458" dur="1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8" y="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9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0.02083 0.03542 " pathEditMode="relative" rAng="0" ptsTypes="AA">
                                          <p:cBhvr>
                                            <p:cTn id="460" dur="12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2" y="1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1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0.00091 0.04074 " pathEditMode="relative" rAng="0" ptsTypes="AA">
                                          <p:cBhvr>
                                            <p:cTn id="462" dur="1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" y="2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3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0.00964 0.04375 " pathEditMode="relative" rAng="0" ptsTypes="AA">
                                          <p:cBhvr>
                                            <p:cTn id="464" dur="1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2" y="2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-0.00325 0.0456 " pathEditMode="relative" rAng="0" ptsTypes="AA">
                                          <p:cBhvr>
                                            <p:cTn id="466" dur="1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7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-0.00091 0.03333 " pathEditMode="relative" rAng="0" ptsTypes="AA">
                                          <p:cBhvr>
                                            <p:cTn id="468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9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-1.25E-6 0.05625 " pathEditMode="relative" rAng="0" ptsTypes="AA">
                                          <p:cBhvr>
                                            <p:cTn id="470" dur="1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1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0.01589 0.04977 " pathEditMode="relative" rAng="0" ptsTypes="AA">
                                          <p:cBhvr>
                                            <p:cTn id="472" dur="1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94" y="2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3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0.00977 0.0331 " pathEditMode="relative" rAng="0" ptsTypes="AA">
                                          <p:cBhvr>
                                            <p:cTn id="474" dur="1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2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42" presetClass="path" presetSubtype="0" decel="100000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1.25E-6 1.48148E-6 L 0.01654 0.03542 " pathEditMode="relative" rAng="0" ptsTypes="AA">
                                          <p:cBhvr>
                                            <p:cTn id="476" dur="1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1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1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3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4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6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7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9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0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2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3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5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6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8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9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1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2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4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5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7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8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0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1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3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4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6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7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9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0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2" presetID="10" presetClass="exit" presetSubtype="0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3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5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7" dur="2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8" presetID="1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0" presetID="1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2" presetID="42" presetClass="path" presetSubtype="0" decel="100000" fill="hold" grpId="2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-6.25E-7 4.81481E-6 L -0.02357 -0.02107 " pathEditMode="relative" rAng="0" ptsTypes="AA">
                                          <p:cBhvr>
                                            <p:cTn id="533" dur="4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5" y="-10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4" presetID="42" presetClass="path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0.02357 -0.02107 L 0.10352 0.07662 " pathEditMode="relative" rAng="0" ptsTypes="AA">
                                          <p:cBhvr>
                                            <p:cTn id="535" dur="1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354" y="48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6" presetID="42" presetClass="path" presetSubtype="0" fill="hold" grpId="4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0.10352 0.07662 L -0.17539 0.10694 " pathEditMode="relative" rAng="0" ptsTypes="AA">
                                          <p:cBhvr>
                                            <p:cTn id="537" dur="1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45" y="13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8" presetID="0" presetClass="path" presetSubtype="0" accel="50000" decel="5000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0 -0.00069 L 0 -0.00023 C -0.00026 -0.00069 -0.00026 -0.00023 -0.00052 -0.00069 C -0.00104 -0.00023 -0.00208 0.00093 -0.00234 0.00139 C -0.00234 0.00185 -0.0026 0.00185 -0.00286 0.00231 C -0.00312 0.00231 -0.00339 0.00231 -0.00339 0.00278 L -0.00378 0.00324 C -0.0043 0.0037 -0.00404 0.00324 -0.0043 0.00417 C -0.0043 0.00463 -0.0043 0.00486 -0.0043 0.00463 C -0.00456 0.00463 -0.00456 0.00486 -0.00456 0.00532 C -0.00456 0.00486 -0.00456 0.00532 -0.00456 0.00579 C -0.0043 0.00579 -0.0043 0.00625 -0.0043 0.00671 C -0.00404 0.00625 -0.00339 0.00718 -0.00312 0.00718 C -0.00286 0.00718 -0.0026 0.00718 -0.00234 0.00718 C -0.00208 0.00718 -0.00156 0.00764 -0.0013 0.00764 L 0.00221 0.00764 C 0.00247 0.00764 0.00273 0.00718 0.00299 0.00718 C 0.00326 0.00718 0.00352 0.00718 0.00352 0.00764 C 0.00365 0.00718 0.00391 0.00671 0.00417 0.00671 C 0.00443 0.00625 0.00469 0.00625 0.00495 0.00579 C 0.00495 0.00532 0.00495 0.00579 0.00495 0.00532 C 0.00521 0.00486 0.00521 0.00463 0.00521 0.0037 C 0.00521 0.00324 0.00521 0.00278 0.00521 0.00231 C 0.00521 0.00278 0.00495 0.00231 0.00495 0.00185 C 0.00495 0.00139 0.00495 0.00093 0.00469 0.00069 C 0.00443 0.00069 0.00443 0.00023 0.00417 -0.00023 C 0.00417 0.00023 0.00391 -0.00023 0.00391 -0.00069 C 0.00365 -0.00116 0.00352 -0.00116 0.00299 -0.00162 C 0.00299 -0.00116 0.00247 -0.00255 0.00247 -0.00208 C 0.00143 -0.00301 0.00143 -0.00255 0.00065 -0.00324 C 0.00013 -0.00301 0 -0.00324 -0.00026 -0.00301 C -0.00026 -0.00255 -0.00026 -0.00208 -0.00026 -0.00162 C -0.00026 -0.00116 -0.00026 -0.00069 -0.00026 -0.00023 C -0.00026 -0.00069 -0.00026 -0.00023 -0.00026 0.00023 C -0.00026 -0.00023 -0.00026 0.00023 0 -0.00023 C -0.00052 -0.00023 -0.00026 -0.00023 -0.00104 -0.00023 C -0.00104 -0.00069 -0.0013 -0.00069 -0.0013 -0.00023 C -0.00156 -0.00069 -0.00156 -0.00116 -0.00182 -0.00116 C -0.00208 -0.00116 -0.00208 -0.00069 -0.00234 -0.00116 C -0.00312 -0.00208 -0.00234 -0.00162 -0.00312 -0.00208 C -0.00365 -0.00301 -0.00339 -0.00208 -0.00339 -0.00255 C -0.00339 -0.00301 -0.00339 -0.00255 -0.00365 -0.00301 C -0.00339 -0.00301 -0.00339 -0.00324 -0.00339 -0.00301 C -0.00339 -0.0037 -0.00312 -0.0037 -0.00312 -0.00324 C -0.0026 -0.0037 -0.00234 -0.00417 -0.00208 -0.00417 C -0.00156 -0.00417 -0.00052 -0.00417 -0.00052 -0.0037 L 0.00443 -0.00417 C 0.00469 -0.00417 0.00495 -0.0037 0.00495 -0.00324 C 0.00495 -0.00301 0.00495 -0.00324 0.00495 -0.00301 C 0.00443 -0.00255 0.00417 -0.00255 0.00365 -0.00255 C 0.00326 -0.00208 0.00273 -0.00162 0.00221 -0.00162 C 0.00195 -0.00162 0.00143 -0.00162 0.00117 -0.00162 C 0.00039 -0.00116 -0.00026 -0.00116 -0.00078 -0.00116 C -0.0013 -0.00116 -0.00208 -0.00116 -0.0026 -0.00116 C -0.00404 -0.00116 -0.0056 -0.00116 -0.00716 -0.00162 C -0.00729 -0.00162 -0.00729 -0.00116 -0.00729 -0.00162 C -0.00729 -0.00116 -0.00729 -0.00208 -0.00729 -0.00162 C -0.00729 -0.00208 -0.00729 -0.00255 -0.00729 -0.00208 C -0.00729 -0.00301 -0.00729 -0.00255 -0.00729 -0.00324 C -0.00716 -0.00324 -0.00664 -0.0037 -0.00612 -0.0037 C -0.00612 -0.00324 -0.00312 -0.00509 -0.00286 -0.00509 L -0.00208 -0.00556 C -0.00156 -0.00556 -0.00026 -0.00556 0.00013 -0.00509 C 0.00039 -0.00509 0.00039 -0.00463 0.00039 -0.00417 C 0.00065 -0.00417 0.00065 -0.0037 0.00065 -0.00324 C 0.00065 -0.00301 0.00039 -0.00324 0.00039 -0.00301 C 0.00039 -0.00255 0.00013 -0.00301 0.00013 -0.00255 C 0.00013 -0.00301 0.00013 -0.00255 0 -0.00301 C -0.00026 -0.00255 -0.00026 -0.00208 -0.00052 -0.00255 C -0.00104 -0.00208 -0.0013 -0.00208 -0.00156 -0.00208 C -0.00456 -0.00208 -0.00534 -0.00116 -0.00716 -0.00255 C -0.00729 -0.00255 -0.00729 -0.00301 -0.00729 -0.00255 C -0.00729 -0.00301 -0.00729 -0.00255 -0.00729 -0.00301 C -0.00729 -0.00255 -0.00729 -0.00324 -0.00729 -0.00301 C -0.00729 -0.0037 -0.00729 -0.00324 -0.00716 -0.0037 C -0.0069 -0.0037 -0.00664 -0.0037 -0.00664 -0.00324 C -0.00534 -0.0037 -0.0043 -0.0037 -0.00312 -0.00324 C -0.00312 -0.00301 -0.00286 -0.00324 -0.00286 -0.00301 C -0.0026 -0.00301 -0.00234 -0.00301 -0.00234 -0.00255 C -0.00208 -0.00255 -0.00156 -0.00208 -0.00156 -0.00162 C -0.0013 -0.00208 -0.0013 -0.00162 -0.0013 -0.00116 C -0.0013 -0.00069 -0.0013 -0.00023 -0.0013 0.00023 C -0.0013 0.00069 -0.0013 0.00023 -0.00156 0.00023 C -0.00182 0.00069 -0.00182 0.00093 -0.00208 0.00069 C -0.0026 0.00093 -0.00286 0.00093 -0.00312 0.00139 C -0.00339 0.00139 -0.00339 0.00185 -0.00365 0.00139 C -0.0043 0.00185 -0.00365 0.00139 -0.00404 0.00139 C -0.00365 0.00231 -0.00404 0.00139 -0.00312 0.00231 C -0.0026 0.00278 -0.00208 0.00324 -0.00156 0.00417 C -0.0013 0.00417 -0.00104 0.00463 -0.00078 0.00463 C -0.00026 0.00486 0.00065 0.00579 0.00091 0.00579 C 0.00117 0.00625 0.00143 0.00625 0.00169 0.00671 C 0.00195 0.00671 0.00195 0.00718 0.00221 0.00718 C 0.00221 0.00764 0.00221 0.00718 0.00221 0.00764 C 0.00221 0.0081 0.00195 0.0081 0.00169 0.0081 C 0.00143 0.0081 0.00143 0.00856 0.00117 0.0081 C 0.00039 0.00856 0.00091 0.00856 0 0.00856 C -0.00078 0.00856 -0.00378 0.00926 -0.00534 0.0081 C -0.00534 0.00856 -0.00534 0.0088 -0.0056 0.0081 C -0.0056 0.00764 -0.0056 0.00625 -0.0056 0.00579 C -0.0056 0.00532 -0.00534 0.00532 -0.00534 0.00579 C -0.00482 0.00463 -0.0043 0.00278 -0.00365 0.00231 C -0.00182 0.00023 -0.00234 0.00069 0 -0.00116 C 0 -0.00069 0.00013 -0.00116 0.00039 -0.00116 L 0.00117 -0.00162 C 0.00143 -0.00162 0.00169 -0.00208 0.00195 -0.00208 C 0.00247 -0.00208 0.00299 -0.00208 0.00326 -0.00208 C 0.00417 -0.00162 0.00417 -0.00208 0.00443 -0.00116 C 0.00443 -0.00069 0.00443 -0.00023 0.00443 0.00023 C 0.00443 0.00069 0.00469 0.00093 0.00443 0.00139 C 0.00417 0.00231 0.00391 0.00231 0.00352 0.00231 C 0.00352 0.00278 0.00326 0.00231 0.00299 0.00231 C 0.00117 0.00324 0.00326 0.00278 0.00039 0.00278 C -0.00026 0.00278 -0.00104 0.00278 -0.00156 0.00231 C -0.0026 0.00231 -0.00339 0.00185 -0.00404 0.00139 C -0.00534 0.00069 -0.00534 0.00093 -0.00638 -0.00023 C -0.00638 -0.00069 -0.00664 -0.00069 -0.0069 -0.00116 C -0.00729 -0.00301 -0.00534 -0.00417 -0.00482 -0.00417 C -0.00234 -0.00602 -0.00208 -0.00602 0.00065 -0.00694 C 0.00117 -0.00694 0.00169 -0.00694 0.00247 -0.00694 C 0.00299 -0.00718 0.00391 -0.00718 0.00469 -0.00718 C 0.00495 -0.00718 0.00547 -0.00718 0.00599 -0.00718 C 0.00651 -0.00718 0.00703 -0.00718 0.00729 -0.00718 C 0.00729 -0.00694 0.00625 -0.00509 0.00599 -0.00509 C 0.00521 -0.00417 0.00469 -0.0037 0.00391 -0.00301 C 0.00326 -0.00255 0.00195 -0.00208 0.00143 -0.00162 C 0.00065 -0.00162 0.00013 -0.00162 -0.00026 -0.00162 C -0.0013 -0.00162 -0.00365 -0.00069 -0.00482 -0.00208 C -0.00508 -0.00208 -0.00508 -0.00255 -0.00534 -0.00255 C -0.00534 -0.00301 -0.0056 -0.00324 -0.0056 -0.0037 C -0.00534 -0.00417 -0.00482 -0.00463 -0.0043 -0.00509 C -0.00404 -0.00509 -0.00365 -0.00556 -0.00339 -0.00556 C -0.00312 -0.00602 -0.00286 -0.00602 -0.0026 -0.00602 C -0.00208 -0.00602 -0.00156 -0.00602 -0.0013 -0.00602 C 0 -0.00602 0.00143 -0.00648 0.00247 -0.00463 C 0.00247 -0.00417 0.00247 -0.0037 0.00273 -0.00324 C 0.00247 -0.00255 0.00221 -0.00162 0.00169 -0.00116 C 0.00143 -0.00023 0.00091 -0.00023 0.00065 0.00023 C 0.00039 0.00069 0.00013 0.00069 -0.00026 0.00093 C -0.00026 0.00139 -0.00156 0.00093 -0.00156 0.00139 C -0.00208 0.00139 -0.00234 0.00139 -0.00286 0.00139 C -0.00286 0.00185 -0.00482 0.00185 -0.0056 0.00093 C -0.00586 0.00093 -0.00586 0.00139 -0.00586 0.00069 C -0.00586 0.00023 -0.00586 0.00069 -0.00586 -0.00023 C -0.0056 -0.00069 -0.00534 -0.00116 -0.00508 -0.00116 C -0.0043 -0.00116 -0.00404 -0.00116 -0.00365 -0.00162 C -0.00208 -0.00162 -0.00078 -0.00162 0.00039 -0.00116 C 0.00065 -0.00116 0.00065 -0.00069 0.00065 -0.00116 C 0.00091 -0.00116 0.00117 -0.00116 0.00117 -0.00069 C 0.00117 -0.00023 0.00143 -0.00069 0.00143 -0.00023 C 0.00143 -0.00069 0.00169 -0.00069 0.00169 -0.00023 C 0.00195 -0.00023 0.00195 0.00023 0.00221 0.00023 C 0.00221 0.00069 0.00195 -0.00023 0.00221 0.00069 C 0.00247 0.00069 0.00221 0.00069 0.00247 0.00093 C 0.00247 0.00139 0.00247 0.00093 0.00247 0.00139 C 0.00247 0.00185 0.00247 0.00093 0.00247 0.00139 C 0.00273 0.00185 0.00273 0.00278 0.00247 0.00278 C 0.00221 0.00324 0.00195 0.00278 0.00195 0.00231 C 0.00169 0.00231 0.00169 0.00278 0.00169 0.00231 C 0.00143 0.00231 0.00117 0.00231 0.00091 0.00185 C 0.00091 0.00231 0.00091 0.00185 0.00065 0.00139 C 0.00065 0.00185 0.00065 0.00139 0.00039 0.00139 C 0.00039 0.00093 0.00039 0.00139 0.00039 0.00093 C 0.00039 0.00139 0.00013 0.00093 0.00013 0.00139 C 0 0.00023 0 -0.00069 0 -0.00023 L 0 -0.00069 Z " pathEditMode="relative" rAng="0" ptsTypes="AAAAAAAAAAAAAAAAAAAAAAAAAAAAAAAAAAAAAAAAAAAAAAAAAAAAAAAAAAAAAAAAAAAAAAAAAAAAAAAAAAAAAAAAAAAAAAAAAAAAAAAAAAAAAAAAAAAAAAAAAAAAAAAAAAAAAAAAAAAAAAAAAAAAAAAAAAAAAAAAAAAAAA">
                                          <p:cBhvr>
                                            <p:cTn id="539" dur="4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0" presetID="1" presetClass="mediacall" presetSubtype="0" fill="hold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41" dur="1" fill="hold"/>
                                            <p:tgtEl>
                                              <p:spTgt spid="13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42" presetID="2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5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4" dur="20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5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7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9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1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3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5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7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9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1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3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5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7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9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1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3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5" presetID="1" presetClass="entr" presetSubtype="0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5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7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66667E-6 -2.59259E-6 L -0.00899 0.03125 " pathEditMode="relative" rAng="0" ptsTypes="AA">
                                          <p:cBhvr>
                                            <p:cTn id="578" dur="125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6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9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66667E-6 -2.59259E-6 L -0.01615 0.01181 " pathEditMode="relative" rAng="0" ptsTypes="AA">
                                          <p:cBhvr>
                                            <p:cTn id="580" dur="125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07" y="5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1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875E-6 -2.59259E-6 L -0.01927 -0.02963 " pathEditMode="relative" rAng="0" ptsTypes="AA">
                                          <p:cBhvr>
                                            <p:cTn id="582" dur="125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64" y="-1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3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875E-6 -2.59259E-6 L -0.00222 -0.02477 " pathEditMode="relative" rAng="0" ptsTypes="AA">
                                          <p:cBhvr>
                                            <p:cTn id="584" dur="125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7" y="-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5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66667E-6 -2.59259E-6 L -0.02214 0.02917 " pathEditMode="relative" rAng="0" ptsTypes="AA">
                                          <p:cBhvr>
                                            <p:cTn id="586" dur="125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07" y="14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7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66667E-6 -2.59259E-6 L -0.01641 0.03542 " pathEditMode="relative" rAng="0" ptsTypes="AA">
                                          <p:cBhvr>
                                            <p:cTn id="588" dur="125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0" y="1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9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66667E-6 -2.59259E-6 L -0.00742 0.04422 " pathEditMode="relative" rAng="0" ptsTypes="AA">
                                          <p:cBhvr>
                                            <p:cTn id="590" dur="125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8" y="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1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66667E-6 -2.59259E-6 L -0.00742 -0.03287 " pathEditMode="relative" rAng="0" ptsTypes="AA">
                                          <p:cBhvr>
                                            <p:cTn id="592" dur="12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8" y="-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3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66667E-6 -2.59259E-6 L -0.01875 -0.00139 " pathEditMode="relative" rAng="0" ptsTypes="AA">
                                          <p:cBhvr>
                                            <p:cTn id="594" dur="125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38" y="-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5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66667E-6 -2.59259E-6 L -0.025 0.00741 " pathEditMode="relative" rAng="0" ptsTypes="AA">
                                          <p:cBhvr>
                                            <p:cTn id="596" dur="125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" y="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7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875E-6 -2.59259E-6 L -0.02422 -0.00578 " pathEditMode="relative" rAng="0" ptsTypes="AA">
                                          <p:cBhvr>
                                            <p:cTn id="598" dur="12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1" y="-3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9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66667E-6 -2.59259E-6 L -0.02162 0.01181 " pathEditMode="relative" rAng="0" ptsTypes="AA">
                                          <p:cBhvr>
                                            <p:cTn id="600" dur="125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81" y="5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1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66667E-6 -2.59259E-6 L -0.02552 -0.0118 " pathEditMode="relative" rAng="0" ptsTypes="AA">
                                          <p:cBhvr>
                                            <p:cTn id="602" dur="125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76" y="-60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3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66667E-6 -2.59259E-6 L 0.00091 -0.02268 " pathEditMode="relative" rAng="0" ptsTypes="AA">
                                          <p:cBhvr>
                                            <p:cTn id="604" dur="1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" y="-11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5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66667E-6 -2.59259E-6 L -0.01784 -0.01551 " pathEditMode="relative" rAng="0" ptsTypes="AA">
                                          <p:cBhvr>
                                            <p:cTn id="606" dur="1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-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7" presetID="42" presetClass="path" presetSubtype="0" decel="10000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1.66667E-6 -2.59259E-6 L -0.01237 -0.03333 " pathEditMode="relative" rAng="0" ptsTypes="AA">
                                          <p:cBhvr>
                                            <p:cTn id="608" dur="1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25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9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0" dur="10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2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3" dur="10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5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6" dur="10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8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9" dur="10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1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2" dur="10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4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5" dur="10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7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8" dur="10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0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1" dur="10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3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4" dur="10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6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7" dur="10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9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0" dur="1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2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3" dur="10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5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6" dur="10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8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9" dur="10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1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2" dur="10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4" presetID="10" presetClass="exit" presetSubtype="0" fill="hold" grpId="2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5" dur="10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7" presetID="22" presetClass="entr" presetSubtype="4" fill="hold" grpId="0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set>
                                          <p:cBhvr>
                                            <p:cTn id="6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9" dur="125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0" presetID="42" presetClass="path" presetSubtype="0" accel="50000" decel="50000" fill="hold" grpId="5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-0.17539 0.10694 L -0.03437 -0.1963 " pathEditMode="relative" rAng="0" ptsTypes="AA">
                                          <p:cBhvr>
                                            <p:cTn id="661" dur="1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044" y="-15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2" presetID="1" presetClass="mediacall" presetSubtype="0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63" dur="1" fill="hold"/>
                                            <p:tgtEl>
                                              <p:spTgt spid="1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64" presetID="22" presetClass="entr" presetSubtype="4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6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6" dur="175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7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9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1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3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5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7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9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1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3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5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7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9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1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3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5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7" presetID="1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6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9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-4.79167E-6 3.7037E-6 L 0.00899 -0.04144 " pathEditMode="relative" rAng="0" ptsTypes="AA">
                                          <p:cBhvr>
                                            <p:cTn id="700" dur="125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43" y="-20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1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-4.79167E-6 3.7037E-6 L 0.00665 -0.02894 " pathEditMode="relative" rAng="0" ptsTypes="AA">
                                          <p:cBhvr>
                                            <p:cTn id="702" dur="125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6" y="-14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3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-4.79167E-6 3.7037E-6 L 0.0349 -0.02547 " pathEditMode="relative" rAng="0" ptsTypes="AA">
                                          <p:cBhvr>
                                            <p:cTn id="704" dur="125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5" y="-12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5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-4.79167E-6 3.7037E-6 L 0.00508 -0.03218 " pathEditMode="relative" rAng="0" ptsTypes="AA">
                                          <p:cBhvr>
                                            <p:cTn id="706" dur="125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7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7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-4.79167E-6 3.7037E-6 L 0.01745 -0.0301 " pathEditMode="relative" rAng="0" ptsTypes="AA">
                                          <p:cBhvr>
                                            <p:cTn id="708" dur="125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72" y="-150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9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-4.79167E-6 3.7037E-6 L -0.00091 -0.04399 " pathEditMode="relative" rAng="0" ptsTypes="AA">
                                          <p:cBhvr>
                                            <p:cTn id="710" dur="125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-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1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-4.79167E-6 3.7037E-6 L 0.01732 -0.05186 " pathEditMode="relative" rAng="0" ptsTypes="AA">
                                          <p:cBhvr>
                                            <p:cTn id="712" dur="125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-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3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-4.79167E-6 3.7037E-6 L 0.01094 -0.03704 " pathEditMode="relative" rAng="0" ptsTypes="AA">
                                          <p:cBhvr>
                                            <p:cTn id="714" dur="125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7" y="-1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5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-4.79167E-6 3.7037E-6 L 0.01459 -0.03334 " pathEditMode="relative" rAng="0" ptsTypes="AA">
                                          <p:cBhvr>
                                            <p:cTn id="716" dur="125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9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7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1.04167E-6 -2.96296E-6 L 0.02617 -0.00879 " pathEditMode="relative" rAng="0" ptsTypes="AA">
                                          <p:cBhvr>
                                            <p:cTn id="718" dur="125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2" y="-4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9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1.04167E-6 -2.96296E-6 L 0.02799 0.00162 " pathEditMode="relative" rAng="0" ptsTypes="AA">
                                          <p:cBhvr>
                                            <p:cTn id="720" dur="125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3" y="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1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1.04167E-6 -2.96296E-6 L 6.25E-7 1.48148E-6 " pathEditMode="relative" rAng="0" ptsTypes="AA">
                                          <p:cBhvr>
                                            <p:cTn id="722" dur="125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38" y="5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3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-4.79167E-6 3.7037E-6 L 0.00417 -0.05834 " pathEditMode="relative" rAng="0" ptsTypes="AA">
                                          <p:cBhvr>
                                            <p:cTn id="724" dur="125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8" y="-29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5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1.04167E-6 -2.96296E-6 L 0.01471 0.01968 " pathEditMode="relative" rAng="0" ptsTypes="AA">
                                          <p:cBhvr>
                                            <p:cTn id="726" dur="12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9" y="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7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-4.79167E-6 3.7037E-6 L 0.01915 -0.00371 " pathEditMode="relative" rAng="0" ptsTypes="AA">
                                          <p:cBhvr>
                                            <p:cTn id="728" dur="12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9" presetID="42" presetClass="path" presetSubtype="0" decel="10000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Motion origin="layout" path="M -4.79167E-6 3.7037E-6 L 0.00665 -0.05463 " pathEditMode="relative" rAng="0" ptsTypes="AA">
                                          <p:cBhvr>
                                            <p:cTn id="730" dur="1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6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1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2" dur="10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4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5" dur="10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7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8" dur="10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0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1" dur="10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3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4" dur="10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6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7" dur="10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9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0" dur="10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2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3" dur="10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5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6" dur="10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8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9" dur="10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1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2" dur="10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4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5" dur="10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7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8" dur="10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0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1" dur="10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3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4" dur="10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6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7" dur="10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9" presetID="22" presetClass="entr" presetSubtype="4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7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1" dur="125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2" presetID="42" presetClass="path" presetSubtype="0" accel="50000" decel="50000" fill="hold" grpId="6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-0.03437 -0.1963 L 0.00977 0.26759 " pathEditMode="relative" rAng="0" ptsTypes="AA">
                                          <p:cBhvr>
                                            <p:cTn id="783" dur="1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01" y="2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84" presetID="1" presetClass="mediacall" presetSubtype="0" fill="hold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85" dur="1" fill="hold"/>
                                            <p:tgtEl>
                                              <p:spTgt spid="19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86" presetID="22" presetClass="entr" presetSubtype="4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7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8" dur="175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9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7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1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7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3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7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5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7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7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7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9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8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1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8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3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8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5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8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7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8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9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8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1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8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3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8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5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8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7" presetID="1" presetClass="entr" presetSubtype="0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8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9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04167E-6 1.48148E-6 L -0.00899 0.03125 " pathEditMode="relative" rAng="0" ptsTypes="AA">
                                          <p:cBhvr>
                                            <p:cTn id="820" dur="12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6" y="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21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04167E-6 1.48148E-6 L 0.00534 0.03842 " pathEditMode="relative" rAng="0" ptsTypes="AA">
                                          <p:cBhvr>
                                            <p:cTn id="822" dur="12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" y="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23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25E-6 1.48148E-6 L 0.00781 0.05324 " pathEditMode="relative" rAng="0" ptsTypes="AA">
                                          <p:cBhvr>
                                            <p:cTn id="824" dur="12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" y="2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25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25E-6 1.48148E-6 L 0.00091 0.025 " pathEditMode="relative" rAng="0" ptsTypes="AA">
                                          <p:cBhvr>
                                            <p:cTn id="826" dur="125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" y="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27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04167E-6 1.48148E-6 L -0.02214 0.02917 " pathEditMode="relative" rAng="0" ptsTypes="AA">
                                          <p:cBhvr>
                                            <p:cTn id="828" dur="125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07" y="14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29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04167E-6 1.48148E-6 L -0.01641 0.03542 " pathEditMode="relative" rAng="0" ptsTypes="AA">
                                          <p:cBhvr>
                                            <p:cTn id="830" dur="125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0" y="1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1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04167E-6 1.48148E-6 L -0.00742 0.04421 " pathEditMode="relative" rAng="0" ptsTypes="AA">
                                          <p:cBhvr>
                                            <p:cTn id="832" dur="1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8" y="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3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04167E-6 1.48148E-6 L 0.02083 0.03542 " pathEditMode="relative" rAng="0" ptsTypes="AA">
                                          <p:cBhvr>
                                            <p:cTn id="834" dur="12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2" y="1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5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04167E-6 1.48148E-6 L 0.00091 0.04074 " pathEditMode="relative" rAng="0" ptsTypes="AA">
                                          <p:cBhvr>
                                            <p:cTn id="836" dur="12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" y="2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7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04167E-6 1.48148E-6 L 0.00963 0.04375 " pathEditMode="relative" rAng="0" ptsTypes="AA">
                                          <p:cBhvr>
                                            <p:cTn id="838" dur="12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2" y="2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9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25E-6 1.48148E-6 L -0.00326 0.0456 " pathEditMode="relative" rAng="0" ptsTypes="AA">
                                          <p:cBhvr>
                                            <p:cTn id="840" dur="12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1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04167E-6 1.48148E-6 L -0.00091 0.03333 " pathEditMode="relative" rAng="0" ptsTypes="AA">
                                          <p:cBhvr>
                                            <p:cTn id="842" dur="12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3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04167E-6 1.48148E-6 L 1.04167E-6 0.05625 " pathEditMode="relative" rAng="0" ptsTypes="AA">
                                          <p:cBhvr>
                                            <p:cTn id="844" dur="125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5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04167E-6 1.48148E-6 L 0.01588 0.04977 " pathEditMode="relative" rAng="0" ptsTypes="AA">
                                          <p:cBhvr>
                                            <p:cTn id="846" dur="125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94" y="2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7" presetID="42" presetClass="path" presetSubtype="0" decel="10000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Motion origin="layout" path="M 1.04167E-6 1.48148E-6 L 0.00976 0.0331 " pathEditMode="relative" rAng="0" ptsTypes="AA">
                                          <p:cBhvr>
                                            <p:cTn id="848" dur="125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2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9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0" dur="10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2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3" dur="10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5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6" dur="10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8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9" dur="10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1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2" dur="10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4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5" dur="10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7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8" dur="10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0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1" dur="10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3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4" dur="10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6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7" dur="10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9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0" dur="10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2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3" dur="10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5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6" dur="10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8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9" dur="10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1" presetID="10" presetClass="exit" presetSubtype="0" fill="hold" grpId="2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92" dur="10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4" presetID="22" presetClass="entr" presetSubtype="4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8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6" dur="1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7" presetID="42" presetClass="path" presetSubtype="0" accel="46667" decel="53333" fill="hold" grpId="7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0.00977 0.26759 L -0.08789 0.02106 " pathEditMode="relative" rAng="0" ptsTypes="AA">
                                          <p:cBhvr>
                                            <p:cTn id="898" dur="1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-12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9" presetID="42" presetClass="path" presetSubtype="0" accel="50000" fill="hold" grpId="8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-0.08789 0.02106 L -0.07799 0.04606 " pathEditMode="relative" rAng="0" ptsTypes="AA">
                                          <p:cBhvr>
                                            <p:cTn id="900" dur="15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69" y="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1" presetID="1" presetClass="mediacall" presetSubtype="0" fill="hold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02" dur="1" fill="hold"/>
                                            <p:tgtEl>
                                              <p:spTgt spid="2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03" presetID="22" presetClass="entr" presetSubtype="4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05" dur="175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6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8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0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2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4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6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8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0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2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4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6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8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0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2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4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6" presetID="1" presetClass="entr" presetSubtype="0" fill="hold" grpId="0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9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8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0.00899 -0.04143 " pathEditMode="relative" rAng="0" ptsTypes="AA">
                                          <p:cBhvr>
                                            <p:cTn id="939" dur="125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43" y="-20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0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0.00664 -0.02893 " pathEditMode="relative" rAng="0" ptsTypes="AA">
                                          <p:cBhvr>
                                            <p:cTn id="941" dur="125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6" y="-14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2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-0.02825 -0.0081 " pathEditMode="relative" rAng="0" ptsTypes="AA">
                                          <p:cBhvr>
                                            <p:cTn id="943" dur="125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19" y="-4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4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0.00508 -0.03217 " pathEditMode="relative" rAng="0" ptsTypes="AA">
                                          <p:cBhvr>
                                            <p:cTn id="945" dur="125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7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6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-0.0125 -0.02708 " pathEditMode="relative" rAng="0" ptsTypes="AA">
                                          <p:cBhvr>
                                            <p:cTn id="947" dur="125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25" y="-13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8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-0.00091 -0.04398 " pathEditMode="relative" rAng="0" ptsTypes="AA">
                                          <p:cBhvr>
                                            <p:cTn id="949" dur="125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-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0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0.00443 -0.05231 " pathEditMode="relative" rAng="0" ptsTypes="AA">
                                          <p:cBhvr>
                                            <p:cTn id="951" dur="125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1" y="-26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2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0.01094 -0.03704 " pathEditMode="relative" rAng="0" ptsTypes="AA">
                                          <p:cBhvr>
                                            <p:cTn id="953" dur="125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7" y="-1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4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0.02018 -0.02986 " pathEditMode="relative" rAng="0" ptsTypes="AA">
                                          <p:cBhvr>
                                            <p:cTn id="955" dur="125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3" y="-150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6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-0.02357 -0.01852 " pathEditMode="relative" rAng="0" ptsTypes="AA">
                                          <p:cBhvr>
                                            <p:cTn id="957" dur="125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5" y="-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8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-0.01341 -0.01852 " pathEditMode="relative" rAng="0" ptsTypes="AA">
                                          <p:cBhvr>
                                            <p:cTn id="959" dur="125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0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-1.04167E-6 0.00023 " pathEditMode="relative" rAng="0" ptsTypes="AA">
                                          <p:cBhvr>
                                            <p:cTn id="961" dur="125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2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-0.0207 -0.0493 " pathEditMode="relative" rAng="0" ptsTypes="AA">
                                          <p:cBhvr>
                                            <p:cTn id="963" dur="125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42" y="-2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4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-0.01862 -0.0081 " pathEditMode="relative" rAng="0" ptsTypes="AA">
                                          <p:cBhvr>
                                            <p:cTn id="965" dur="125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38" y="-4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6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-0.02109 -0.02893 " pathEditMode="relative" rAng="0" ptsTypes="AA">
                                          <p:cBhvr>
                                            <p:cTn id="967" dur="125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5" y="-14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8" presetID="42" presetClass="path" presetSubtype="0" decel="10000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Motion origin="layout" path="M -1.04167E-6 -1.11111E-6 L -0.00924 -0.04028 " pathEditMode="relative" rAng="0" ptsTypes="AA">
                                          <p:cBhvr>
                                            <p:cTn id="969" dur="125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9" y="-20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70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71" dur="10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3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74" dur="10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6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77" dur="10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9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0" dur="10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8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2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3" dur="10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8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5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6" dur="10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8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8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9" dur="10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1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2" dur="1000"/>
                                            <p:tgtEl>
                                              <p:spTgt spid="2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4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5" dur="10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7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8" dur="10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0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01" dur="10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3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04" dur="10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6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07" dur="10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9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10" dur="10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2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13" dur="10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5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16" dur="10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8" presetID="22" presetClass="entr" presetSubtype="4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10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20" dur="125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1" presetID="1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0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3" presetID="1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0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5" presetID="1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0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7" presetID="35" presetClass="path" presetSubtype="0" decel="10000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4.16667E-6 0 L -0.08568 0 " pathEditMode="relative" rAng="0" ptsTypes="AA">
                                          <p:cBhvr>
                                            <p:cTn id="1028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8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9" presetID="6" presetClass="emph" presetSubtype="0" decel="10000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030" dur="1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1" presetID="1" presetClass="exit" presetSubtype="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3" presetID="1" presetClass="exit" presetSubtype="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5" presetID="1" presetClass="exit" presetSubtype="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7" presetID="1" presetClass="exit" presetSubtype="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 numSld="99">
                    <p:cTn id="103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1"/>
                    </p:tgtEl>
                  </p:cMediaNode>
                </p:audio>
                <p:audio>
                  <p:cMediaNode vol="100000" numSld="99">
                    <p:cTn id="104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2"/>
                    </p:tgtEl>
                  </p:cMediaNode>
                </p:audio>
                <p:audio>
                  <p:cMediaNode vol="100000" numSld="99">
                    <p:cTn id="104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3"/>
                    </p:tgtEl>
                  </p:cMediaNode>
                </p:audio>
                <p:audio>
                  <p:cMediaNode vol="18182" numSld="99">
                    <p:cTn id="104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8"/>
                    </p:tgtEl>
                  </p:cMediaNode>
                </p:audio>
                <p:audio>
                  <p:cMediaNode vol="100000" numSld="99">
                    <p:cTn id="104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9"/>
                    </p:tgtEl>
                  </p:cMediaNode>
                </p:audio>
                <p:audio>
                  <p:cMediaNode vol="27273" numSld="99">
                    <p:cTn id="104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0"/>
                    </p:tgtEl>
                  </p:cMediaNode>
                </p:audio>
                <p:audio>
                  <p:cMediaNode vol="19697" numSld="99">
                    <p:cTn id="104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4"/>
                    </p:tgtEl>
                  </p:cMediaNode>
                </p:audio>
                <p:audio>
                  <p:cMediaNode vol="28788" numSld="99">
                    <p:cTn id="104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13"/>
                    </p:tgtEl>
                  </p:cMediaNode>
                </p:audio>
              </p:childTnLst>
            </p:cTn>
          </p:par>
        </p:tnLst>
        <p:bldLst>
          <p:bldP spid="215" grpId="0" animBg="1"/>
          <p:bldP spid="215" grpId="1" animBg="1"/>
          <p:bldP spid="34" grpId="0" animBg="1"/>
          <p:bldP spid="34" grpId="1" animBg="1"/>
          <p:bldP spid="35" grpId="0" animBg="1"/>
          <p:bldP spid="35" grpId="1" animBg="1"/>
          <p:bldP spid="14" grpId="0" animBg="1"/>
          <p:bldP spid="14" grpId="1" animBg="1"/>
          <p:bldP spid="7" grpId="0" animBg="1"/>
          <p:bldP spid="7" grpId="2" animBg="1"/>
          <p:bldP spid="7" grpId="3" animBg="1"/>
          <p:bldP spid="7" grpId="4" animBg="1"/>
          <p:bldP spid="7" grpId="5" animBg="1"/>
          <p:bldP spid="40" grpId="0" animBg="1"/>
          <p:bldP spid="40" grpId="1" animBg="1"/>
          <p:bldP spid="40" grpId="2" animBg="1"/>
          <p:bldP spid="32" grpId="0" animBg="1"/>
          <p:bldP spid="32" grpId="2" animBg="1"/>
          <p:bldP spid="32" grpId="3" animBg="1"/>
          <p:bldP spid="138" grpId="0" animBg="1"/>
          <p:bldP spid="138" grpId="1" animBg="1"/>
          <p:bldP spid="138" grpId="2" animBg="1"/>
          <p:bldP spid="138" grpId="3" animBg="1"/>
          <p:bldP spid="138" grpId="4" animBg="1"/>
          <p:bldP spid="138" grpId="5" animBg="1"/>
          <p:bldP spid="138" grpId="6" animBg="1"/>
          <p:bldP spid="138" grpId="7" animBg="1"/>
          <p:bldP spid="138" grpId="8" animBg="1"/>
          <p:bldP spid="42" grpId="0" animBg="1"/>
          <p:bldP spid="42" grpId="1" animBg="1"/>
          <p:bldP spid="42" grpId="2" animBg="1"/>
          <p:bldP spid="24" grpId="0" animBg="1"/>
          <p:bldP spid="36" grpId="0" animBg="1"/>
          <p:bldP spid="37" grpId="0" animBg="1"/>
          <p:bldP spid="38" grpId="0" animBg="1"/>
          <p:bldP spid="43" grpId="0" animBg="1"/>
          <p:bldP spid="46" grpId="0" animBg="1"/>
          <p:bldP spid="46" grpId="1" animBg="1"/>
          <p:bldP spid="46" grpId="2" animBg="1"/>
          <p:bldP spid="47" grpId="0" animBg="1"/>
          <p:bldP spid="47" grpId="1" animBg="1"/>
          <p:bldP spid="47" grpId="2" animBg="1"/>
          <p:bldP spid="48" grpId="0" animBg="1"/>
          <p:bldP spid="48" grpId="1" animBg="1"/>
          <p:bldP spid="48" grpId="2" animBg="1"/>
          <p:bldP spid="49" grpId="0" animBg="1"/>
          <p:bldP spid="49" grpId="1" animBg="1"/>
          <p:bldP spid="49" grpId="2" animBg="1"/>
          <p:bldP spid="50" grpId="0" animBg="1"/>
          <p:bldP spid="50" grpId="1" animBg="1"/>
          <p:bldP spid="50" grpId="2" animBg="1"/>
          <p:bldP spid="52" grpId="0" animBg="1"/>
          <p:bldP spid="52" grpId="1" animBg="1"/>
          <p:bldP spid="52" grpId="2" animBg="1"/>
          <p:bldP spid="53" grpId="0" animBg="1"/>
          <p:bldP spid="53" grpId="1" animBg="1"/>
          <p:bldP spid="53" grpId="2" animBg="1"/>
          <p:bldP spid="54" grpId="0" animBg="1"/>
          <p:bldP spid="54" grpId="1" animBg="1"/>
          <p:bldP spid="54" grpId="2" animBg="1"/>
          <p:bldP spid="55" grpId="0" animBg="1"/>
          <p:bldP spid="55" grpId="1" animBg="1"/>
          <p:bldP spid="55" grpId="2" animBg="1"/>
          <p:bldP spid="56" grpId="0" animBg="1"/>
          <p:bldP spid="56" grpId="1" animBg="1"/>
          <p:bldP spid="56" grpId="2" animBg="1"/>
          <p:bldP spid="57" grpId="0" animBg="1"/>
          <p:bldP spid="57" grpId="1" animBg="1"/>
          <p:bldP spid="57" grpId="2" animBg="1"/>
          <p:bldP spid="58" grpId="0" animBg="1"/>
          <p:bldP spid="58" grpId="1" animBg="1"/>
          <p:bldP spid="58" grpId="2" animBg="1"/>
          <p:bldP spid="59" grpId="0" animBg="1"/>
          <p:bldP spid="59" grpId="1" animBg="1"/>
          <p:bldP spid="59" grpId="2" animBg="1"/>
          <p:bldP spid="60" grpId="0" animBg="1"/>
          <p:bldP spid="60" grpId="1" animBg="1"/>
          <p:bldP spid="60" grpId="2" animBg="1"/>
          <p:bldP spid="61" grpId="0" animBg="1"/>
          <p:bldP spid="61" grpId="1" animBg="1"/>
          <p:bldP spid="61" grpId="2" animBg="1"/>
          <p:bldP spid="62" grpId="0" animBg="1"/>
          <p:bldP spid="62" grpId="1" animBg="1"/>
          <p:bldP spid="62" grpId="2" animBg="1"/>
          <p:bldP spid="63" grpId="0" animBg="1"/>
          <p:bldP spid="64" grpId="0" animBg="1"/>
          <p:bldP spid="68" grpId="0" animBg="1"/>
          <p:bldP spid="68" grpId="1" animBg="1"/>
          <p:bldP spid="68" grpId="2" animBg="1"/>
          <p:bldP spid="69" grpId="0" animBg="1"/>
          <p:bldP spid="69" grpId="1" animBg="1"/>
          <p:bldP spid="69" grpId="2" animBg="1"/>
          <p:bldP spid="70" grpId="0" animBg="1"/>
          <p:bldP spid="70" grpId="1" animBg="1"/>
          <p:bldP spid="70" grpId="2" animBg="1"/>
          <p:bldP spid="71" grpId="0" animBg="1"/>
          <p:bldP spid="71" grpId="1" animBg="1"/>
          <p:bldP spid="71" grpId="2" animBg="1"/>
          <p:bldP spid="72" grpId="0" animBg="1"/>
          <p:bldP spid="72" grpId="1" animBg="1"/>
          <p:bldP spid="72" grpId="2" animBg="1"/>
          <p:bldP spid="73" grpId="0" animBg="1"/>
          <p:bldP spid="73" grpId="1" animBg="1"/>
          <p:bldP spid="73" grpId="2" animBg="1"/>
          <p:bldP spid="74" grpId="0" animBg="1"/>
          <p:bldP spid="74" grpId="1" animBg="1"/>
          <p:bldP spid="74" grpId="2" animBg="1"/>
          <p:bldP spid="75" grpId="0" animBg="1"/>
          <p:bldP spid="75" grpId="1" animBg="1"/>
          <p:bldP spid="75" grpId="2" animBg="1"/>
          <p:bldP spid="76" grpId="0" animBg="1"/>
          <p:bldP spid="76" grpId="1" animBg="1"/>
          <p:bldP spid="76" grpId="2" animBg="1"/>
          <p:bldP spid="77" grpId="0" animBg="1"/>
          <p:bldP spid="77" grpId="1" animBg="1"/>
          <p:bldP spid="77" grpId="2" animBg="1"/>
          <p:bldP spid="78" grpId="0" animBg="1"/>
          <p:bldP spid="78" grpId="1" animBg="1"/>
          <p:bldP spid="78" grpId="2" animBg="1"/>
          <p:bldP spid="79" grpId="0" animBg="1"/>
          <p:bldP spid="79" grpId="1" animBg="1"/>
          <p:bldP spid="79" grpId="2" animBg="1"/>
          <p:bldP spid="80" grpId="0" animBg="1"/>
          <p:bldP spid="80" grpId="1" animBg="1"/>
          <p:bldP spid="80" grpId="2" animBg="1"/>
          <p:bldP spid="81" grpId="0" animBg="1"/>
          <p:bldP spid="81" grpId="1" animBg="1"/>
          <p:bldP spid="81" grpId="2" animBg="1"/>
          <p:bldP spid="82" grpId="0" animBg="1"/>
          <p:bldP spid="82" grpId="1" animBg="1"/>
          <p:bldP spid="82" grpId="2" animBg="1"/>
          <p:bldP spid="83" grpId="0" animBg="1"/>
          <p:bldP spid="83" grpId="1" animBg="1"/>
          <p:bldP spid="83" grpId="2" animBg="1"/>
          <p:bldP spid="84" grpId="0" animBg="1"/>
          <p:bldP spid="85" grpId="0" animBg="1"/>
          <p:bldP spid="86" grpId="0" animBg="1"/>
          <p:bldP spid="86" grpId="1" animBg="1"/>
          <p:bldP spid="86" grpId="2" animBg="1"/>
          <p:bldP spid="87" grpId="0" animBg="1"/>
          <p:bldP spid="87" grpId="1" animBg="1"/>
          <p:bldP spid="87" grpId="2" animBg="1"/>
          <p:bldP spid="88" grpId="0" animBg="1"/>
          <p:bldP spid="88" grpId="1" animBg="1"/>
          <p:bldP spid="88" grpId="2" animBg="1"/>
          <p:bldP spid="89" grpId="0" animBg="1"/>
          <p:bldP spid="89" grpId="1" animBg="1"/>
          <p:bldP spid="89" grpId="2" animBg="1"/>
          <p:bldP spid="90" grpId="0" animBg="1"/>
          <p:bldP spid="90" grpId="1" animBg="1"/>
          <p:bldP spid="90" grpId="2" animBg="1"/>
          <p:bldP spid="91" grpId="0" animBg="1"/>
          <p:bldP spid="91" grpId="1" animBg="1"/>
          <p:bldP spid="91" grpId="2" animBg="1"/>
          <p:bldP spid="92" grpId="0" animBg="1"/>
          <p:bldP spid="92" grpId="1" animBg="1"/>
          <p:bldP spid="92" grpId="2" animBg="1"/>
          <p:bldP spid="93" grpId="0" animBg="1"/>
          <p:bldP spid="93" grpId="1" animBg="1"/>
          <p:bldP spid="93" grpId="2" animBg="1"/>
          <p:bldP spid="94" grpId="0" animBg="1"/>
          <p:bldP spid="94" grpId="1" animBg="1"/>
          <p:bldP spid="94" grpId="2" animBg="1"/>
          <p:bldP spid="95" grpId="0" animBg="1"/>
          <p:bldP spid="95" grpId="1" animBg="1"/>
          <p:bldP spid="95" grpId="2" animBg="1"/>
          <p:bldP spid="96" grpId="0" animBg="1"/>
          <p:bldP spid="96" grpId="1" animBg="1"/>
          <p:bldP spid="96" grpId="2" animBg="1"/>
          <p:bldP spid="97" grpId="0" animBg="1"/>
          <p:bldP spid="97" grpId="1" animBg="1"/>
          <p:bldP spid="97" grpId="2" animBg="1"/>
          <p:bldP spid="98" grpId="0" animBg="1"/>
          <p:bldP spid="98" grpId="1" animBg="1"/>
          <p:bldP spid="98" grpId="2" animBg="1"/>
          <p:bldP spid="99" grpId="0" animBg="1"/>
          <p:bldP spid="99" grpId="1" animBg="1"/>
          <p:bldP spid="99" grpId="2" animBg="1"/>
          <p:bldP spid="100" grpId="0" animBg="1"/>
          <p:bldP spid="100" grpId="1" animBg="1"/>
          <p:bldP spid="100" grpId="2" animBg="1"/>
          <p:bldP spid="101" grpId="0" animBg="1"/>
          <p:bldP spid="101" grpId="1" animBg="1"/>
          <p:bldP spid="101" grpId="2" animBg="1"/>
          <p:bldP spid="102" grpId="0" animBg="1"/>
          <p:bldP spid="103" grpId="0" animBg="1"/>
          <p:bldP spid="120" grpId="0" animBg="1"/>
          <p:bldP spid="120" grpId="1" animBg="1"/>
          <p:bldP spid="120" grpId="2" animBg="1"/>
          <p:bldP spid="121" grpId="0" animBg="1"/>
          <p:bldP spid="121" grpId="1" animBg="1"/>
          <p:bldP spid="121" grpId="2" animBg="1"/>
          <p:bldP spid="122" grpId="0" animBg="1"/>
          <p:bldP spid="122" grpId="1" animBg="1"/>
          <p:bldP spid="122" grpId="2" animBg="1"/>
          <p:bldP spid="123" grpId="0" animBg="1"/>
          <p:bldP spid="123" grpId="1" animBg="1"/>
          <p:bldP spid="123" grpId="2" animBg="1"/>
          <p:bldP spid="124" grpId="0" animBg="1"/>
          <p:bldP spid="124" grpId="1" animBg="1"/>
          <p:bldP spid="124" grpId="2" animBg="1"/>
          <p:bldP spid="125" grpId="0" animBg="1"/>
          <p:bldP spid="125" grpId="1" animBg="1"/>
          <p:bldP spid="125" grpId="2" animBg="1"/>
          <p:bldP spid="126" grpId="0" animBg="1"/>
          <p:bldP spid="126" grpId="1" animBg="1"/>
          <p:bldP spid="126" grpId="2" animBg="1"/>
          <p:bldP spid="127" grpId="0" animBg="1"/>
          <p:bldP spid="127" grpId="1" animBg="1"/>
          <p:bldP spid="127" grpId="2" animBg="1"/>
          <p:bldP spid="128" grpId="0" animBg="1"/>
          <p:bldP spid="128" grpId="1" animBg="1"/>
          <p:bldP spid="128" grpId="2" animBg="1"/>
          <p:bldP spid="129" grpId="0" animBg="1"/>
          <p:bldP spid="129" grpId="1" animBg="1"/>
          <p:bldP spid="129" grpId="2" animBg="1"/>
          <p:bldP spid="130" grpId="0" animBg="1"/>
          <p:bldP spid="130" grpId="1" animBg="1"/>
          <p:bldP spid="130" grpId="2" animBg="1"/>
          <p:bldP spid="131" grpId="0" animBg="1"/>
          <p:bldP spid="131" grpId="1" animBg="1"/>
          <p:bldP spid="131" grpId="2" animBg="1"/>
          <p:bldP spid="132" grpId="0" animBg="1"/>
          <p:bldP spid="132" grpId="1" animBg="1"/>
          <p:bldP spid="132" grpId="2" animBg="1"/>
          <p:bldP spid="133" grpId="0" animBg="1"/>
          <p:bldP spid="133" grpId="1" animBg="1"/>
          <p:bldP spid="133" grpId="2" animBg="1"/>
          <p:bldP spid="134" grpId="0" animBg="1"/>
          <p:bldP spid="134" grpId="1" animBg="1"/>
          <p:bldP spid="134" grpId="2" animBg="1"/>
          <p:bldP spid="135" grpId="0" animBg="1"/>
          <p:bldP spid="135" grpId="1" animBg="1"/>
          <p:bldP spid="135" grpId="2" animBg="1"/>
          <p:bldP spid="136" grpId="0" animBg="1"/>
          <p:bldP spid="137" grpId="0" animBg="1"/>
          <p:bldP spid="141" grpId="0" animBg="1"/>
          <p:bldP spid="141" grpId="1" animBg="1"/>
          <p:bldP spid="141" grpId="2" animBg="1"/>
          <p:bldP spid="142" grpId="0" animBg="1"/>
          <p:bldP spid="142" grpId="1" animBg="1"/>
          <p:bldP spid="142" grpId="2" animBg="1"/>
          <p:bldP spid="143" grpId="0" animBg="1"/>
          <p:bldP spid="143" grpId="1" animBg="1"/>
          <p:bldP spid="143" grpId="2" animBg="1"/>
          <p:bldP spid="144" grpId="0" animBg="1"/>
          <p:bldP spid="144" grpId="1" animBg="1"/>
          <p:bldP spid="144" grpId="2" animBg="1"/>
          <p:bldP spid="145" grpId="0" animBg="1"/>
          <p:bldP spid="145" grpId="1" animBg="1"/>
          <p:bldP spid="145" grpId="2" animBg="1"/>
          <p:bldP spid="146" grpId="0" animBg="1"/>
          <p:bldP spid="146" grpId="1" animBg="1"/>
          <p:bldP spid="146" grpId="2" animBg="1"/>
          <p:bldP spid="147" grpId="0" animBg="1"/>
          <p:bldP spid="147" grpId="1" animBg="1"/>
          <p:bldP spid="147" grpId="2" animBg="1"/>
          <p:bldP spid="148" grpId="0" animBg="1"/>
          <p:bldP spid="148" grpId="1" animBg="1"/>
          <p:bldP spid="148" grpId="2" animBg="1"/>
          <p:bldP spid="149" grpId="0" animBg="1"/>
          <p:bldP spid="149" grpId="1" animBg="1"/>
          <p:bldP spid="149" grpId="2" animBg="1"/>
          <p:bldP spid="150" grpId="0" animBg="1"/>
          <p:bldP spid="150" grpId="1" animBg="1"/>
          <p:bldP spid="150" grpId="2" animBg="1"/>
          <p:bldP spid="151" grpId="0" animBg="1"/>
          <p:bldP spid="151" grpId="1" animBg="1"/>
          <p:bldP spid="151" grpId="2" animBg="1"/>
          <p:bldP spid="152" grpId="0" animBg="1"/>
          <p:bldP spid="152" grpId="1" animBg="1"/>
          <p:bldP spid="152" grpId="2" animBg="1"/>
          <p:bldP spid="153" grpId="0" animBg="1"/>
          <p:bldP spid="153" grpId="1" animBg="1"/>
          <p:bldP spid="153" grpId="2" animBg="1"/>
          <p:bldP spid="154" grpId="0" animBg="1"/>
          <p:bldP spid="154" grpId="1" animBg="1"/>
          <p:bldP spid="154" grpId="2" animBg="1"/>
          <p:bldP spid="155" grpId="0" animBg="1"/>
          <p:bldP spid="155" grpId="1" animBg="1"/>
          <p:bldP spid="155" grpId="2" animBg="1"/>
          <p:bldP spid="156" grpId="0" animBg="1"/>
          <p:bldP spid="156" grpId="1" animBg="1"/>
          <p:bldP spid="156" grpId="2" animBg="1"/>
          <p:bldP spid="157" grpId="0" animBg="1"/>
          <p:bldP spid="158" grpId="0" animBg="1"/>
          <p:bldP spid="159" grpId="0" animBg="1"/>
          <p:bldP spid="160" grpId="0" animBg="1"/>
          <p:bldP spid="161" grpId="0" animBg="1"/>
          <p:bldP spid="162" grpId="0" animBg="1"/>
          <p:bldP spid="163" grpId="0" animBg="1"/>
          <p:bldP spid="163" grpId="1" animBg="1"/>
          <p:bldP spid="163" grpId="2" animBg="1"/>
          <p:bldP spid="164" grpId="0" animBg="1"/>
          <p:bldP spid="164" grpId="1" animBg="1"/>
          <p:bldP spid="164" grpId="2" animBg="1"/>
          <p:bldP spid="165" grpId="0" animBg="1"/>
          <p:bldP spid="165" grpId="1" animBg="1"/>
          <p:bldP spid="165" grpId="2" animBg="1"/>
          <p:bldP spid="166" grpId="0" animBg="1"/>
          <p:bldP spid="166" grpId="1" animBg="1"/>
          <p:bldP spid="166" grpId="2" animBg="1"/>
          <p:bldP spid="167" grpId="0" animBg="1"/>
          <p:bldP spid="167" grpId="1" animBg="1"/>
          <p:bldP spid="167" grpId="2" animBg="1"/>
          <p:bldP spid="168" grpId="0" animBg="1"/>
          <p:bldP spid="168" grpId="1" animBg="1"/>
          <p:bldP spid="168" grpId="2" animBg="1"/>
          <p:bldP spid="169" grpId="0" animBg="1"/>
          <p:bldP spid="169" grpId="1" animBg="1"/>
          <p:bldP spid="169" grpId="2" animBg="1"/>
          <p:bldP spid="170" grpId="0" animBg="1"/>
          <p:bldP spid="170" grpId="1" animBg="1"/>
          <p:bldP spid="170" grpId="2" animBg="1"/>
          <p:bldP spid="171" grpId="0" animBg="1"/>
          <p:bldP spid="171" grpId="1" animBg="1"/>
          <p:bldP spid="171" grpId="2" animBg="1"/>
          <p:bldP spid="172" grpId="0" animBg="1"/>
          <p:bldP spid="172" grpId="1" animBg="1"/>
          <p:bldP spid="172" grpId="2" animBg="1"/>
          <p:bldP spid="173" grpId="0" animBg="1"/>
          <p:bldP spid="173" grpId="1" animBg="1"/>
          <p:bldP spid="173" grpId="2" animBg="1"/>
          <p:bldP spid="174" grpId="0" animBg="1"/>
          <p:bldP spid="174" grpId="1" animBg="1"/>
          <p:bldP spid="174" grpId="2" animBg="1"/>
          <p:bldP spid="175" grpId="0" animBg="1"/>
          <p:bldP spid="175" grpId="1" animBg="1"/>
          <p:bldP spid="175" grpId="2" animBg="1"/>
          <p:bldP spid="176" grpId="0" animBg="1"/>
          <p:bldP spid="176" grpId="1" animBg="1"/>
          <p:bldP spid="176" grpId="2" animBg="1"/>
          <p:bldP spid="177" grpId="0" animBg="1"/>
          <p:bldP spid="177" grpId="1" animBg="1"/>
          <p:bldP spid="177" grpId="2" animBg="1"/>
          <p:bldP spid="178" grpId="0" animBg="1"/>
          <p:bldP spid="178" grpId="1" animBg="1"/>
          <p:bldP spid="178" grpId="2" animBg="1"/>
          <p:bldP spid="179" grpId="0" animBg="1"/>
          <p:bldP spid="179" grpId="1" animBg="1"/>
          <p:bldP spid="179" grpId="2" animBg="1"/>
          <p:bldP spid="180" grpId="0" animBg="1"/>
          <p:bldP spid="180" grpId="1" animBg="1"/>
          <p:bldP spid="180" grpId="2" animBg="1"/>
          <p:bldP spid="181" grpId="0" animBg="1"/>
          <p:bldP spid="181" grpId="1" animBg="1"/>
          <p:bldP spid="181" grpId="2" animBg="1"/>
          <p:bldP spid="182" grpId="0" animBg="1"/>
          <p:bldP spid="182" grpId="1" animBg="1"/>
          <p:bldP spid="182" grpId="2" animBg="1"/>
          <p:bldP spid="183" grpId="0" animBg="1"/>
          <p:bldP spid="183" grpId="1" animBg="1"/>
          <p:bldP spid="183" grpId="2" animBg="1"/>
          <p:bldP spid="184" grpId="0" animBg="1"/>
          <p:bldP spid="184" grpId="1" animBg="1"/>
          <p:bldP spid="184" grpId="2" animBg="1"/>
          <p:bldP spid="185" grpId="0" animBg="1"/>
          <p:bldP spid="185" grpId="1" animBg="1"/>
          <p:bldP spid="185" grpId="2" animBg="1"/>
          <p:bldP spid="186" grpId="0" animBg="1"/>
          <p:bldP spid="186" grpId="1" animBg="1"/>
          <p:bldP spid="186" grpId="2" animBg="1"/>
          <p:bldP spid="187" grpId="0" animBg="1"/>
          <p:bldP spid="187" grpId="1" animBg="1"/>
          <p:bldP spid="187" grpId="2" animBg="1"/>
          <p:bldP spid="188" grpId="0" animBg="1"/>
          <p:bldP spid="188" grpId="1" animBg="1"/>
          <p:bldP spid="188" grpId="2" animBg="1"/>
          <p:bldP spid="189" grpId="0" animBg="1"/>
          <p:bldP spid="189" grpId="1" animBg="1"/>
          <p:bldP spid="189" grpId="2" animBg="1"/>
          <p:bldP spid="190" grpId="0" animBg="1"/>
          <p:bldP spid="190" grpId="1" animBg="1"/>
          <p:bldP spid="190" grpId="2" animBg="1"/>
          <p:bldP spid="191" grpId="0" animBg="1"/>
          <p:bldP spid="191" grpId="1" animBg="1"/>
          <p:bldP spid="191" grpId="2" animBg="1"/>
          <p:bldP spid="192" grpId="0" animBg="1"/>
          <p:bldP spid="192" grpId="1" animBg="1"/>
          <p:bldP spid="192" grpId="2" animBg="1"/>
          <p:bldP spid="193" grpId="0" animBg="1"/>
          <p:bldP spid="193" grpId="1" animBg="1"/>
          <p:bldP spid="193" grpId="2" animBg="1"/>
          <p:bldP spid="195" grpId="0" animBg="1"/>
          <p:bldP spid="195" grpId="1" animBg="1"/>
          <p:bldP spid="195" grpId="2" animBg="1"/>
          <p:bldP spid="196" grpId="0" animBg="1"/>
          <p:bldP spid="196" grpId="1" animBg="1"/>
          <p:bldP spid="196" grpId="2" animBg="1"/>
          <p:bldP spid="197" grpId="0" animBg="1"/>
          <p:bldP spid="197" grpId="1" animBg="1"/>
          <p:bldP spid="197" grpId="2" animBg="1"/>
          <p:bldP spid="198" grpId="0" animBg="1"/>
          <p:bldP spid="198" grpId="1" animBg="1"/>
          <p:bldP spid="198" grpId="2" animBg="1"/>
          <p:bldP spid="199" grpId="0" animBg="1"/>
          <p:bldP spid="199" grpId="1" animBg="1"/>
          <p:bldP spid="199" grpId="2" animBg="1"/>
          <p:bldP spid="200" grpId="0" animBg="1"/>
          <p:bldP spid="200" grpId="1" animBg="1"/>
          <p:bldP spid="200" grpId="2" animBg="1"/>
          <p:bldP spid="201" grpId="0" animBg="1"/>
          <p:bldP spid="201" grpId="1" animBg="1"/>
          <p:bldP spid="201" grpId="2" animBg="1"/>
          <p:bldP spid="202" grpId="0" animBg="1"/>
          <p:bldP spid="202" grpId="1" animBg="1"/>
          <p:bldP spid="202" grpId="2" animBg="1"/>
          <p:bldP spid="203" grpId="0" animBg="1"/>
          <p:bldP spid="203" grpId="1" animBg="1"/>
          <p:bldP spid="203" grpId="2" animBg="1"/>
          <p:bldP spid="204" grpId="0" animBg="1"/>
          <p:bldP spid="204" grpId="1" animBg="1"/>
          <p:bldP spid="204" grpId="2" animBg="1"/>
          <p:bldP spid="205" grpId="0" animBg="1"/>
          <p:bldP spid="205" grpId="1" animBg="1"/>
          <p:bldP spid="205" grpId="2" animBg="1"/>
          <p:bldP spid="206" grpId="0" animBg="1"/>
          <p:bldP spid="206" grpId="1" animBg="1"/>
          <p:bldP spid="206" grpId="2" animBg="1"/>
          <p:bldP spid="207" grpId="0" animBg="1"/>
          <p:bldP spid="207" grpId="1" animBg="1"/>
          <p:bldP spid="207" grpId="2" animBg="1"/>
          <p:bldP spid="208" grpId="0" animBg="1"/>
          <p:bldP spid="208" grpId="1" animBg="1"/>
          <p:bldP spid="208" grpId="2" animBg="1"/>
          <p:bldP spid="209" grpId="0" animBg="1"/>
          <p:bldP spid="209" grpId="1" animBg="1"/>
          <p:bldP spid="209" grpId="2" animBg="1"/>
          <p:bldP spid="210" grpId="0" animBg="1"/>
          <p:bldP spid="210" grpId="1" animBg="1"/>
          <p:bldP spid="210" grpId="2" animBg="1"/>
          <p:bldP spid="211" grpId="0" animBg="1"/>
          <p:bldP spid="212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短声呼啸1">
            <a:hlinkClick r:id="" action="ppaction://media"/>
            <a:extLst>
              <a:ext uri="{FF2B5EF4-FFF2-40B4-BE49-F238E27FC236}">
                <a16:creationId xmlns:a16="http://schemas.microsoft.com/office/drawing/2014/main" id="{AE426B72-D42C-431C-A01F-F480FF376B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653712" y="-907426"/>
            <a:ext cx="540000" cy="540000"/>
          </a:xfrm>
          <a:prstGeom prst="rect">
            <a:avLst/>
          </a:prstGeom>
        </p:spPr>
      </p:pic>
      <p:pic>
        <p:nvPicPr>
          <p:cNvPr id="61" name="滑动音效">
            <a:hlinkClick r:id="" action="ppaction://media"/>
            <a:extLst>
              <a:ext uri="{FF2B5EF4-FFF2-40B4-BE49-F238E27FC236}">
                <a16:creationId xmlns:a16="http://schemas.microsoft.com/office/drawing/2014/main" id="{070CD017-8DE9-47A2-8194-6931797A53E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324996" y="-907426"/>
            <a:ext cx="540000" cy="540000"/>
          </a:xfrm>
          <a:prstGeom prst="rect">
            <a:avLst/>
          </a:prstGeom>
        </p:spPr>
      </p:pic>
      <p:pic>
        <p:nvPicPr>
          <p:cNvPr id="3" name="玻璃破碎音效">
            <a:hlinkClick r:id="" action="ppaction://media"/>
            <a:extLst>
              <a:ext uri="{FF2B5EF4-FFF2-40B4-BE49-F238E27FC236}">
                <a16:creationId xmlns:a16="http://schemas.microsoft.com/office/drawing/2014/main" id="{779D9F42-D5C1-414E-BDA8-C2D6179A8938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135421" y="-907426"/>
            <a:ext cx="540000" cy="540000"/>
          </a:xfrm>
          <a:prstGeom prst="rect">
            <a:avLst/>
          </a:prstGeom>
        </p:spPr>
      </p:pic>
      <p:pic>
        <p:nvPicPr>
          <p:cNvPr id="62" name="呼啸音效">
            <a:hlinkClick r:id="" action="ppaction://media"/>
            <a:extLst>
              <a:ext uri="{FF2B5EF4-FFF2-40B4-BE49-F238E27FC236}">
                <a16:creationId xmlns:a16="http://schemas.microsoft.com/office/drawing/2014/main" id="{EDADAE7E-4480-4BB8-9D00-A528DAF4CB37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945846" y="-907426"/>
            <a:ext cx="540000" cy="540000"/>
          </a:xfrm>
          <a:prstGeom prst="rect">
            <a:avLst/>
          </a:prstGeom>
        </p:spPr>
      </p:pic>
      <p:grpSp>
        <p:nvGrpSpPr>
          <p:cNvPr id="66" name="破碎的圆">
            <a:extLst>
              <a:ext uri="{FF2B5EF4-FFF2-40B4-BE49-F238E27FC236}">
                <a16:creationId xmlns:a16="http://schemas.microsoft.com/office/drawing/2014/main" id="{88DF2C8E-783B-4007-9F87-C47CA0F3EC0C}"/>
              </a:ext>
            </a:extLst>
          </p:cNvPr>
          <p:cNvGrpSpPr/>
          <p:nvPr/>
        </p:nvGrpSpPr>
        <p:grpSpPr>
          <a:xfrm>
            <a:off x="4296000" y="1629000"/>
            <a:ext cx="3600000" cy="3600000"/>
            <a:chOff x="4296000" y="1629000"/>
            <a:chExt cx="3600000" cy="3600000"/>
          </a:xfrm>
        </p:grpSpPr>
        <p:sp>
          <p:nvSpPr>
            <p:cNvPr id="79" name="透明补底圆">
              <a:extLst>
                <a:ext uri="{FF2B5EF4-FFF2-40B4-BE49-F238E27FC236}">
                  <a16:creationId xmlns:a16="http://schemas.microsoft.com/office/drawing/2014/main" id="{3FC38CDF-2C34-42D5-8952-438F947E68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96000" y="1629000"/>
              <a:ext cx="3600000" cy="3600000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25" name="破碎的圆">
              <a:extLst>
                <a:ext uri="{FF2B5EF4-FFF2-40B4-BE49-F238E27FC236}">
                  <a16:creationId xmlns:a16="http://schemas.microsoft.com/office/drawing/2014/main" id="{F051FDB7-4117-4EE7-8F97-2FE7FECC31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96000" y="1629000"/>
              <a:ext cx="3590954" cy="3600000"/>
            </a:xfrm>
            <a:custGeom>
              <a:avLst/>
              <a:gdLst>
                <a:gd name="connsiteX0" fmla="*/ 1800000 w 3590954"/>
                <a:gd name="connsiteY0" fmla="*/ 0 h 3600000"/>
                <a:gd name="connsiteX1" fmla="*/ 3563430 w 3590954"/>
                <a:gd name="connsiteY1" fmla="*/ 1437237 h 3600000"/>
                <a:gd name="connsiteX2" fmla="*/ 3573104 w 3590954"/>
                <a:gd name="connsiteY2" fmla="*/ 1500622 h 3600000"/>
                <a:gd name="connsiteX3" fmla="*/ 3568905 w 3590954"/>
                <a:gd name="connsiteY3" fmla="*/ 1505023 h 3600000"/>
                <a:gd name="connsiteX4" fmla="*/ 3552295 w 3590954"/>
                <a:gd name="connsiteY4" fmla="*/ 1533300 h 3600000"/>
                <a:gd name="connsiteX5" fmla="*/ 3525863 w 3590954"/>
                <a:gd name="connsiteY5" fmla="*/ 1586963 h 3600000"/>
                <a:gd name="connsiteX6" fmla="*/ 3520598 w 3590954"/>
                <a:gd name="connsiteY6" fmla="*/ 1611769 h 3600000"/>
                <a:gd name="connsiteX7" fmla="*/ 3516672 w 3590954"/>
                <a:gd name="connsiteY7" fmla="*/ 1613610 h 3600000"/>
                <a:gd name="connsiteX8" fmla="*/ 3516679 w 3590954"/>
                <a:gd name="connsiteY8" fmla="*/ 1613583 h 3600000"/>
                <a:gd name="connsiteX9" fmla="*/ 3526895 w 3590954"/>
                <a:gd name="connsiteY9" fmla="*/ 1565050 h 3600000"/>
                <a:gd name="connsiteX10" fmla="*/ 3514195 w 3590954"/>
                <a:gd name="connsiteY10" fmla="*/ 1590450 h 3600000"/>
                <a:gd name="connsiteX11" fmla="*/ 3508854 w 3590954"/>
                <a:gd name="connsiteY11" fmla="*/ 1617155 h 3600000"/>
                <a:gd name="connsiteX12" fmla="*/ 3500279 w 3590954"/>
                <a:gd name="connsiteY12" fmla="*/ 1621041 h 3600000"/>
                <a:gd name="connsiteX13" fmla="*/ 3431645 w 3590954"/>
                <a:gd name="connsiteY13" fmla="*/ 1641250 h 3600000"/>
                <a:gd name="connsiteX14" fmla="*/ 3412595 w 3590954"/>
                <a:gd name="connsiteY14" fmla="*/ 1660300 h 3600000"/>
                <a:gd name="connsiteX15" fmla="*/ 3422478 w 3590954"/>
                <a:gd name="connsiteY15" fmla="*/ 1671812 h 3600000"/>
                <a:gd name="connsiteX16" fmla="*/ 3424001 w 3590954"/>
                <a:gd name="connsiteY16" fmla="*/ 1672552 h 3600000"/>
                <a:gd name="connsiteX17" fmla="*/ 3393545 w 3590954"/>
                <a:gd name="connsiteY17" fmla="*/ 1692050 h 3600000"/>
                <a:gd name="connsiteX18" fmla="*/ 3406245 w 3590954"/>
                <a:gd name="connsiteY18" fmla="*/ 1742850 h 3600000"/>
                <a:gd name="connsiteX19" fmla="*/ 3407097 w 3590954"/>
                <a:gd name="connsiteY19" fmla="*/ 1746362 h 3600000"/>
                <a:gd name="connsiteX20" fmla="*/ 3317345 w 3590954"/>
                <a:gd name="connsiteY20" fmla="*/ 1812700 h 3600000"/>
                <a:gd name="connsiteX21" fmla="*/ 3310415 w 3590954"/>
                <a:gd name="connsiteY21" fmla="*/ 1815472 h 3600000"/>
                <a:gd name="connsiteX22" fmla="*/ 3302175 w 3590954"/>
                <a:gd name="connsiteY22" fmla="*/ 1815412 h 3600000"/>
                <a:gd name="connsiteX23" fmla="*/ 3292013 w 3590954"/>
                <a:gd name="connsiteY23" fmla="*/ 1812569 h 3600000"/>
                <a:gd name="connsiteX24" fmla="*/ 3285597 w 3590954"/>
                <a:gd name="connsiteY24" fmla="*/ 1825400 h 3600000"/>
                <a:gd name="connsiteX25" fmla="*/ 3285595 w 3590954"/>
                <a:gd name="connsiteY25" fmla="*/ 1825400 h 3600000"/>
                <a:gd name="connsiteX26" fmla="*/ 3247495 w 3590954"/>
                <a:gd name="connsiteY26" fmla="*/ 1831750 h 3600000"/>
                <a:gd name="connsiteX27" fmla="*/ 3282852 w 3590954"/>
                <a:gd name="connsiteY27" fmla="*/ 1830888 h 3600000"/>
                <a:gd name="connsiteX28" fmla="*/ 3279245 w 3590954"/>
                <a:gd name="connsiteY28" fmla="*/ 1838100 h 3600000"/>
                <a:gd name="connsiteX29" fmla="*/ 3310995 w 3590954"/>
                <a:gd name="connsiteY29" fmla="*/ 1857150 h 3600000"/>
                <a:gd name="connsiteX30" fmla="*/ 3355712 w 3590954"/>
                <a:gd name="connsiteY30" fmla="*/ 1871625 h 3600000"/>
                <a:gd name="connsiteX31" fmla="*/ 3375336 w 3590954"/>
                <a:gd name="connsiteY31" fmla="*/ 1876550 h 3600000"/>
                <a:gd name="connsiteX32" fmla="*/ 3372795 w 3590954"/>
                <a:gd name="connsiteY32" fmla="*/ 1877986 h 3600000"/>
                <a:gd name="connsiteX33" fmla="*/ 3368145 w 3590954"/>
                <a:gd name="connsiteY33" fmla="*/ 1882550 h 3600000"/>
                <a:gd name="connsiteX34" fmla="*/ 3396486 w 3590954"/>
                <a:gd name="connsiteY34" fmla="*/ 1881723 h 3600000"/>
                <a:gd name="connsiteX35" fmla="*/ 3399895 w 3590954"/>
                <a:gd name="connsiteY35" fmla="*/ 1882550 h 3600000"/>
                <a:gd name="connsiteX36" fmla="*/ 3426612 w 3590954"/>
                <a:gd name="connsiteY36" fmla="*/ 1885519 h 3600000"/>
                <a:gd name="connsiteX37" fmla="*/ 3426838 w 3590954"/>
                <a:gd name="connsiteY37" fmla="*/ 1886167 h 3600000"/>
                <a:gd name="connsiteX38" fmla="*/ 3430521 w 3590954"/>
                <a:gd name="connsiteY38" fmla="*/ 1893358 h 3600000"/>
                <a:gd name="connsiteX39" fmla="*/ 3406245 w 3590954"/>
                <a:gd name="connsiteY39" fmla="*/ 1895250 h 3600000"/>
                <a:gd name="connsiteX40" fmla="*/ 3361795 w 3590954"/>
                <a:gd name="connsiteY40" fmla="*/ 1901600 h 3600000"/>
                <a:gd name="connsiteX41" fmla="*/ 3411753 w 3590954"/>
                <a:gd name="connsiteY41" fmla="*/ 1904875 h 3600000"/>
                <a:gd name="connsiteX42" fmla="*/ 3430214 w 3590954"/>
                <a:gd name="connsiteY42" fmla="*/ 1905976 h 3600000"/>
                <a:gd name="connsiteX43" fmla="*/ 3427904 w 3590954"/>
                <a:gd name="connsiteY43" fmla="*/ 1906538 h 3600000"/>
                <a:gd name="connsiteX44" fmla="*/ 3393545 w 3590954"/>
                <a:gd name="connsiteY44" fmla="*/ 1914300 h 3600000"/>
                <a:gd name="connsiteX45" fmla="*/ 3350690 w 3590954"/>
                <a:gd name="connsiteY45" fmla="*/ 1921443 h 3600000"/>
                <a:gd name="connsiteX46" fmla="*/ 3336395 w 3590954"/>
                <a:gd name="connsiteY46" fmla="*/ 1920650 h 3600000"/>
                <a:gd name="connsiteX47" fmla="*/ 3298295 w 3590954"/>
                <a:gd name="connsiteY47" fmla="*/ 1927000 h 3600000"/>
                <a:gd name="connsiteX48" fmla="*/ 3253845 w 3590954"/>
                <a:gd name="connsiteY48" fmla="*/ 1933350 h 3600000"/>
                <a:gd name="connsiteX49" fmla="*/ 3317345 w 3590954"/>
                <a:gd name="connsiteY49" fmla="*/ 1927000 h 3600000"/>
                <a:gd name="connsiteX50" fmla="*/ 3350690 w 3590954"/>
                <a:gd name="connsiteY50" fmla="*/ 1921443 h 3600000"/>
                <a:gd name="connsiteX51" fmla="*/ 3457403 w 3590954"/>
                <a:gd name="connsiteY51" fmla="*/ 1927358 h 3600000"/>
                <a:gd name="connsiteX52" fmla="*/ 3458315 w 3590954"/>
                <a:gd name="connsiteY52" fmla="*/ 1928270 h 3600000"/>
                <a:gd name="connsiteX53" fmla="*/ 3450695 w 3590954"/>
                <a:gd name="connsiteY53" fmla="*/ 1958750 h 3600000"/>
                <a:gd name="connsiteX54" fmla="*/ 3463395 w 3590954"/>
                <a:gd name="connsiteY54" fmla="*/ 1984150 h 3600000"/>
                <a:gd name="connsiteX55" fmla="*/ 3501495 w 3590954"/>
                <a:gd name="connsiteY55" fmla="*/ 1965100 h 3600000"/>
                <a:gd name="connsiteX56" fmla="*/ 3520545 w 3590954"/>
                <a:gd name="connsiteY56" fmla="*/ 1971450 h 3600000"/>
                <a:gd name="connsiteX57" fmla="*/ 3528829 w 3590954"/>
                <a:gd name="connsiteY57" fmla="*/ 1969132 h 3600000"/>
                <a:gd name="connsiteX58" fmla="*/ 3535279 w 3590954"/>
                <a:gd name="connsiteY58" fmla="*/ 1967388 h 3600000"/>
                <a:gd name="connsiteX59" fmla="*/ 3545471 w 3590954"/>
                <a:gd name="connsiteY59" fmla="*/ 1969969 h 3600000"/>
                <a:gd name="connsiteX60" fmla="*/ 3590954 w 3590954"/>
                <a:gd name="connsiteY60" fmla="*/ 1979141 h 3600000"/>
                <a:gd name="connsiteX61" fmla="*/ 3590707 w 3590954"/>
                <a:gd name="connsiteY61" fmla="*/ 1984040 h 3600000"/>
                <a:gd name="connsiteX62" fmla="*/ 1800000 w 3590954"/>
                <a:gd name="connsiteY62" fmla="*/ 3600000 h 3600000"/>
                <a:gd name="connsiteX63" fmla="*/ 0 w 3590954"/>
                <a:gd name="connsiteY63" fmla="*/ 1800000 h 3600000"/>
                <a:gd name="connsiteX64" fmla="*/ 1800000 w 3590954"/>
                <a:gd name="connsiteY64" fmla="*/ 0 h 36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3590954" h="3600000">
                  <a:moveTo>
                    <a:pt x="1800000" y="0"/>
                  </a:moveTo>
                  <a:cubicBezTo>
                    <a:pt x="2669849" y="0"/>
                    <a:pt x="3395587" y="617007"/>
                    <a:pt x="3563430" y="1437237"/>
                  </a:cubicBezTo>
                  <a:lnTo>
                    <a:pt x="3573104" y="1500622"/>
                  </a:lnTo>
                  <a:lnTo>
                    <a:pt x="3568905" y="1505023"/>
                  </a:lnTo>
                  <a:cubicBezTo>
                    <a:pt x="3563908" y="1512490"/>
                    <a:pt x="3559725" y="1520917"/>
                    <a:pt x="3552295" y="1533300"/>
                  </a:cubicBezTo>
                  <a:cubicBezTo>
                    <a:pt x="3539598" y="1554463"/>
                    <a:pt x="3531333" y="1571391"/>
                    <a:pt x="3525863" y="1586963"/>
                  </a:cubicBezTo>
                  <a:lnTo>
                    <a:pt x="3520598" y="1611769"/>
                  </a:lnTo>
                  <a:lnTo>
                    <a:pt x="3516672" y="1613610"/>
                  </a:lnTo>
                  <a:lnTo>
                    <a:pt x="3516679" y="1613583"/>
                  </a:lnTo>
                  <a:cubicBezTo>
                    <a:pt x="3519479" y="1600022"/>
                    <a:pt x="3522473" y="1584213"/>
                    <a:pt x="3526895" y="1565050"/>
                  </a:cubicBezTo>
                  <a:cubicBezTo>
                    <a:pt x="3529024" y="1555826"/>
                    <a:pt x="3516796" y="1581348"/>
                    <a:pt x="3514195" y="1590450"/>
                  </a:cubicBezTo>
                  <a:lnTo>
                    <a:pt x="3508854" y="1617155"/>
                  </a:lnTo>
                  <a:lnTo>
                    <a:pt x="3500279" y="1621041"/>
                  </a:lnTo>
                  <a:cubicBezTo>
                    <a:pt x="3481566" y="1629117"/>
                    <a:pt x="3471724" y="1631230"/>
                    <a:pt x="3431645" y="1641250"/>
                  </a:cubicBezTo>
                  <a:cubicBezTo>
                    <a:pt x="3425295" y="1647600"/>
                    <a:pt x="3411119" y="1651442"/>
                    <a:pt x="3412595" y="1660300"/>
                  </a:cubicBezTo>
                  <a:cubicBezTo>
                    <a:pt x="3413465" y="1665520"/>
                    <a:pt x="3417502" y="1668997"/>
                    <a:pt x="3422478" y="1671812"/>
                  </a:cubicBezTo>
                  <a:lnTo>
                    <a:pt x="3424001" y="1672552"/>
                  </a:lnTo>
                  <a:lnTo>
                    <a:pt x="3393545" y="1692050"/>
                  </a:lnTo>
                  <a:cubicBezTo>
                    <a:pt x="3397778" y="1708983"/>
                    <a:pt x="3401112" y="1726167"/>
                    <a:pt x="3406245" y="1742850"/>
                  </a:cubicBezTo>
                  <a:lnTo>
                    <a:pt x="3407097" y="1746362"/>
                  </a:lnTo>
                  <a:lnTo>
                    <a:pt x="3317345" y="1812700"/>
                  </a:lnTo>
                  <a:lnTo>
                    <a:pt x="3310415" y="1815472"/>
                  </a:lnTo>
                  <a:lnTo>
                    <a:pt x="3302175" y="1815412"/>
                  </a:lnTo>
                  <a:cubicBezTo>
                    <a:pt x="3294734" y="1811006"/>
                    <a:pt x="3299663" y="1797758"/>
                    <a:pt x="3292013" y="1812569"/>
                  </a:cubicBezTo>
                  <a:lnTo>
                    <a:pt x="3285597" y="1825400"/>
                  </a:lnTo>
                  <a:lnTo>
                    <a:pt x="3285595" y="1825400"/>
                  </a:lnTo>
                  <a:cubicBezTo>
                    <a:pt x="3273173" y="1828788"/>
                    <a:pt x="3234620" y="1831750"/>
                    <a:pt x="3247495" y="1831750"/>
                  </a:cubicBezTo>
                  <a:lnTo>
                    <a:pt x="3282852" y="1830888"/>
                  </a:lnTo>
                  <a:lnTo>
                    <a:pt x="3279245" y="1838100"/>
                  </a:lnTo>
                  <a:cubicBezTo>
                    <a:pt x="3289828" y="1844450"/>
                    <a:pt x="3299759" y="1852043"/>
                    <a:pt x="3310995" y="1857150"/>
                  </a:cubicBezTo>
                  <a:cubicBezTo>
                    <a:pt x="3322129" y="1862211"/>
                    <a:pt x="3338965" y="1867214"/>
                    <a:pt x="3355712" y="1871625"/>
                  </a:cubicBezTo>
                  <a:lnTo>
                    <a:pt x="3375336" y="1876550"/>
                  </a:lnTo>
                  <a:lnTo>
                    <a:pt x="3372795" y="1877986"/>
                  </a:lnTo>
                  <a:cubicBezTo>
                    <a:pt x="3367756" y="1880407"/>
                    <a:pt x="3364343" y="1882233"/>
                    <a:pt x="3368145" y="1882550"/>
                  </a:cubicBezTo>
                  <a:lnTo>
                    <a:pt x="3396486" y="1881723"/>
                  </a:lnTo>
                  <a:lnTo>
                    <a:pt x="3399895" y="1882550"/>
                  </a:lnTo>
                  <a:lnTo>
                    <a:pt x="3426612" y="1885519"/>
                  </a:lnTo>
                  <a:lnTo>
                    <a:pt x="3426838" y="1886167"/>
                  </a:lnTo>
                  <a:lnTo>
                    <a:pt x="3430521" y="1893358"/>
                  </a:lnTo>
                  <a:lnTo>
                    <a:pt x="3406245" y="1895250"/>
                  </a:lnTo>
                  <a:cubicBezTo>
                    <a:pt x="3391360" y="1896817"/>
                    <a:pt x="3376612" y="1899483"/>
                    <a:pt x="3361795" y="1901600"/>
                  </a:cubicBezTo>
                  <a:cubicBezTo>
                    <a:pt x="3379931" y="1902837"/>
                    <a:pt x="3396533" y="1903921"/>
                    <a:pt x="3411753" y="1904875"/>
                  </a:cubicBezTo>
                  <a:lnTo>
                    <a:pt x="3430214" y="1905976"/>
                  </a:lnTo>
                  <a:lnTo>
                    <a:pt x="3427904" y="1906538"/>
                  </a:lnTo>
                  <a:cubicBezTo>
                    <a:pt x="3418047" y="1908849"/>
                    <a:pt x="3406724" y="1911417"/>
                    <a:pt x="3393545" y="1914300"/>
                  </a:cubicBezTo>
                  <a:lnTo>
                    <a:pt x="3350690" y="1921443"/>
                  </a:lnTo>
                  <a:lnTo>
                    <a:pt x="3336395" y="1920650"/>
                  </a:lnTo>
                  <a:cubicBezTo>
                    <a:pt x="3323695" y="1922767"/>
                    <a:pt x="3311020" y="1925042"/>
                    <a:pt x="3298295" y="1927000"/>
                  </a:cubicBezTo>
                  <a:cubicBezTo>
                    <a:pt x="3283502" y="1929276"/>
                    <a:pt x="3238878" y="1933350"/>
                    <a:pt x="3253845" y="1933350"/>
                  </a:cubicBezTo>
                  <a:cubicBezTo>
                    <a:pt x="3275117" y="1933350"/>
                    <a:pt x="3296268" y="1929874"/>
                    <a:pt x="3317345" y="1927000"/>
                  </a:cubicBezTo>
                  <a:lnTo>
                    <a:pt x="3350690" y="1921443"/>
                  </a:lnTo>
                  <a:lnTo>
                    <a:pt x="3457403" y="1927358"/>
                  </a:lnTo>
                  <a:lnTo>
                    <a:pt x="3458315" y="1928270"/>
                  </a:lnTo>
                  <a:lnTo>
                    <a:pt x="3450695" y="1958750"/>
                  </a:lnTo>
                  <a:cubicBezTo>
                    <a:pt x="3454928" y="1967217"/>
                    <a:pt x="3454002" y="1982976"/>
                    <a:pt x="3463395" y="1984150"/>
                  </a:cubicBezTo>
                  <a:cubicBezTo>
                    <a:pt x="3477484" y="1985911"/>
                    <a:pt x="3487634" y="1968180"/>
                    <a:pt x="3501495" y="1965100"/>
                  </a:cubicBezTo>
                  <a:cubicBezTo>
                    <a:pt x="3508029" y="1963648"/>
                    <a:pt x="3514195" y="1969333"/>
                    <a:pt x="3520545" y="1971450"/>
                  </a:cubicBezTo>
                  <a:cubicBezTo>
                    <a:pt x="3520545" y="1971450"/>
                    <a:pt x="3523698" y="1970552"/>
                    <a:pt x="3528829" y="1969132"/>
                  </a:cubicBezTo>
                  <a:lnTo>
                    <a:pt x="3535279" y="1967388"/>
                  </a:lnTo>
                  <a:lnTo>
                    <a:pt x="3545471" y="1969969"/>
                  </a:lnTo>
                  <a:lnTo>
                    <a:pt x="3590954" y="1979141"/>
                  </a:lnTo>
                  <a:lnTo>
                    <a:pt x="3590707" y="1984040"/>
                  </a:lnTo>
                  <a:cubicBezTo>
                    <a:pt x="3498529" y="2891701"/>
                    <a:pt x="2731981" y="3600000"/>
                    <a:pt x="1800000" y="3600000"/>
                  </a:cubicBezTo>
                  <a:cubicBezTo>
                    <a:pt x="805887" y="3600000"/>
                    <a:pt x="0" y="2794113"/>
                    <a:pt x="0" y="1800000"/>
                  </a:cubicBezTo>
                  <a:cubicBezTo>
                    <a:pt x="0" y="805887"/>
                    <a:pt x="805887" y="0"/>
                    <a:pt x="1800000" y="0"/>
                  </a:cubicBezTo>
                  <a:close/>
                </a:path>
              </a:pathLst>
            </a:custGeom>
            <a:solidFill>
              <a:schemeClr val="bg1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69" name="完整的圆">
            <a:extLst>
              <a:ext uri="{FF2B5EF4-FFF2-40B4-BE49-F238E27FC236}">
                <a16:creationId xmlns:a16="http://schemas.microsoft.com/office/drawing/2014/main" id="{2E4A58B1-A64C-44FA-A53E-74662A631363}"/>
              </a:ext>
            </a:extLst>
          </p:cNvPr>
          <p:cNvGrpSpPr/>
          <p:nvPr/>
        </p:nvGrpSpPr>
        <p:grpSpPr>
          <a:xfrm>
            <a:off x="4296000" y="1629000"/>
            <a:ext cx="3600000" cy="3600000"/>
            <a:chOff x="4296000" y="1629000"/>
            <a:chExt cx="3600000" cy="3600000"/>
          </a:xfrm>
        </p:grpSpPr>
        <p:sp>
          <p:nvSpPr>
            <p:cNvPr id="81" name="透明补底圆">
              <a:extLst>
                <a:ext uri="{FF2B5EF4-FFF2-40B4-BE49-F238E27FC236}">
                  <a16:creationId xmlns:a16="http://schemas.microsoft.com/office/drawing/2014/main" id="{1EC3A038-97B6-494B-94C5-78B0C3D00A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96000" y="1629000"/>
              <a:ext cx="3600000" cy="3600000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" name="完整的圆">
              <a:extLst>
                <a:ext uri="{FF2B5EF4-FFF2-40B4-BE49-F238E27FC236}">
                  <a16:creationId xmlns:a16="http://schemas.microsoft.com/office/drawing/2014/main" id="{324A61A3-C1E3-4EC1-AF7E-2390E7452E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96000" y="1629000"/>
              <a:ext cx="3600000" cy="3600000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5" name="时间矩形">
            <a:extLst>
              <a:ext uri="{FF2B5EF4-FFF2-40B4-BE49-F238E27FC236}">
                <a16:creationId xmlns:a16="http://schemas.microsoft.com/office/drawing/2014/main" id="{5C5AEF28-0817-4072-BC2F-EFBA5606611A}"/>
              </a:ext>
            </a:extLst>
          </p:cNvPr>
          <p:cNvSpPr>
            <a:spLocks noChangeAspect="1"/>
          </p:cNvSpPr>
          <p:nvPr/>
        </p:nvSpPr>
        <p:spPr>
          <a:xfrm>
            <a:off x="1324996" y="7331610"/>
            <a:ext cx="360000" cy="360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核心小圆">
            <a:extLst>
              <a:ext uri="{FF2B5EF4-FFF2-40B4-BE49-F238E27FC236}">
                <a16:creationId xmlns:a16="http://schemas.microsoft.com/office/drawing/2014/main" id="{AD0D18BE-043E-4364-900B-9ABB2C802FC4}"/>
              </a:ext>
            </a:extLst>
          </p:cNvPr>
          <p:cNvSpPr>
            <a:spLocks noChangeAspect="1"/>
          </p:cNvSpPr>
          <p:nvPr/>
        </p:nvSpPr>
        <p:spPr>
          <a:xfrm>
            <a:off x="4568823" y="3357000"/>
            <a:ext cx="144000" cy="144000"/>
          </a:xfrm>
          <a:prstGeom prst="ellipse">
            <a:avLst/>
          </a:prstGeom>
          <a:solidFill>
            <a:schemeClr val="bg2">
              <a:lumMod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id="{97E6DCFC-583C-4E37-BD25-5A4A6A06F77B}"/>
              </a:ext>
            </a:extLst>
          </p:cNvPr>
          <p:cNvSpPr/>
          <p:nvPr/>
        </p:nvSpPr>
        <p:spPr>
          <a:xfrm rot="16200000">
            <a:off x="6465228" y="2628642"/>
            <a:ext cx="210778" cy="86312"/>
          </a:xfrm>
          <a:prstGeom prst="triangle">
            <a:avLst>
              <a:gd name="adj" fmla="val 6051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id="{50D3BCEE-B489-494B-953F-E47B304FDFC7}"/>
              </a:ext>
            </a:extLst>
          </p:cNvPr>
          <p:cNvSpPr/>
          <p:nvPr/>
        </p:nvSpPr>
        <p:spPr>
          <a:xfrm rot="5203483">
            <a:off x="6573427" y="3456930"/>
            <a:ext cx="142822" cy="85582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>
            <a:extLst>
              <a:ext uri="{FF2B5EF4-FFF2-40B4-BE49-F238E27FC236}">
                <a16:creationId xmlns:a16="http://schemas.microsoft.com/office/drawing/2014/main" id="{DE1D3D33-4289-4959-9F76-30D1119D186E}"/>
              </a:ext>
            </a:extLst>
          </p:cNvPr>
          <p:cNvSpPr/>
          <p:nvPr/>
        </p:nvSpPr>
        <p:spPr>
          <a:xfrm rot="2371864">
            <a:off x="6607708" y="3311419"/>
            <a:ext cx="163374" cy="90398"/>
          </a:xfrm>
          <a:prstGeom prst="triangle">
            <a:avLst>
              <a:gd name="adj" fmla="val 69524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id="{AA655094-09E8-401D-BAE9-C228B133BA91}"/>
              </a:ext>
            </a:extLst>
          </p:cNvPr>
          <p:cNvSpPr/>
          <p:nvPr/>
        </p:nvSpPr>
        <p:spPr>
          <a:xfrm>
            <a:off x="7294925" y="3713546"/>
            <a:ext cx="191620" cy="189100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A193AAE2-7EEE-4150-BC70-A4ABB55E2F66}"/>
              </a:ext>
            </a:extLst>
          </p:cNvPr>
          <p:cNvSpPr/>
          <p:nvPr/>
        </p:nvSpPr>
        <p:spPr>
          <a:xfrm rot="3972146">
            <a:off x="6336511" y="3675488"/>
            <a:ext cx="119628" cy="166152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80B581CD-B961-4F09-A03C-993E7D440B3B}"/>
              </a:ext>
            </a:extLst>
          </p:cNvPr>
          <p:cNvSpPr/>
          <p:nvPr/>
        </p:nvSpPr>
        <p:spPr>
          <a:xfrm rot="20615407">
            <a:off x="6494214" y="4265184"/>
            <a:ext cx="219922" cy="126632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24BE4C6C-0751-4BDC-901D-9CA040A4E00D}"/>
              </a:ext>
            </a:extLst>
          </p:cNvPr>
          <p:cNvSpPr/>
          <p:nvPr/>
        </p:nvSpPr>
        <p:spPr>
          <a:xfrm rot="20217081">
            <a:off x="6814685" y="3770742"/>
            <a:ext cx="135134" cy="166148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id="{E9460B7F-601F-4D76-9F5B-BC857F0BAD0C}"/>
              </a:ext>
            </a:extLst>
          </p:cNvPr>
          <p:cNvSpPr/>
          <p:nvPr/>
        </p:nvSpPr>
        <p:spPr>
          <a:xfrm rot="6637827">
            <a:off x="6912841" y="2897991"/>
            <a:ext cx="149422" cy="166148"/>
          </a:xfrm>
          <a:prstGeom prst="triangle">
            <a:avLst>
              <a:gd name="adj" fmla="val 68022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9D0B2856-DC8C-4043-BF8A-202872571148}"/>
              </a:ext>
            </a:extLst>
          </p:cNvPr>
          <p:cNvSpPr/>
          <p:nvPr/>
        </p:nvSpPr>
        <p:spPr>
          <a:xfrm>
            <a:off x="6509155" y="3939754"/>
            <a:ext cx="122922" cy="154924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6D5724AA-49FF-4692-B10E-293C2D217D18}"/>
              </a:ext>
            </a:extLst>
          </p:cNvPr>
          <p:cNvSpPr/>
          <p:nvPr/>
        </p:nvSpPr>
        <p:spPr>
          <a:xfrm rot="19283015">
            <a:off x="7110718" y="3312159"/>
            <a:ext cx="96034" cy="131172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id="{07EAEB6E-FB6C-4EE6-BCB2-FC698F7CADD8}"/>
              </a:ext>
            </a:extLst>
          </p:cNvPr>
          <p:cNvSpPr/>
          <p:nvPr/>
        </p:nvSpPr>
        <p:spPr>
          <a:xfrm rot="20294367">
            <a:off x="7967882" y="3219051"/>
            <a:ext cx="191314" cy="68234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89BF5920-D9A6-45EA-9370-D7E63D89B7DE}"/>
              </a:ext>
            </a:extLst>
          </p:cNvPr>
          <p:cNvSpPr/>
          <p:nvPr/>
        </p:nvSpPr>
        <p:spPr>
          <a:xfrm rot="1615751">
            <a:off x="8718957" y="3594951"/>
            <a:ext cx="68234" cy="123072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>
            <a:extLst>
              <a:ext uri="{FF2B5EF4-FFF2-40B4-BE49-F238E27FC236}">
                <a16:creationId xmlns:a16="http://schemas.microsoft.com/office/drawing/2014/main" id="{4AA9E269-6665-490B-8822-2D9E43746E3E}"/>
              </a:ext>
            </a:extLst>
          </p:cNvPr>
          <p:cNvSpPr/>
          <p:nvPr/>
        </p:nvSpPr>
        <p:spPr>
          <a:xfrm rot="12973827">
            <a:off x="6326261" y="2896364"/>
            <a:ext cx="198448" cy="96876"/>
          </a:xfrm>
          <a:prstGeom prst="triangle">
            <a:avLst>
              <a:gd name="adj" fmla="val 6051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>
            <a:extLst>
              <a:ext uri="{FF2B5EF4-FFF2-40B4-BE49-F238E27FC236}">
                <a16:creationId xmlns:a16="http://schemas.microsoft.com/office/drawing/2014/main" id="{558A3909-9AC4-48DF-B15A-1C216C22E274}"/>
              </a:ext>
            </a:extLst>
          </p:cNvPr>
          <p:cNvSpPr/>
          <p:nvPr/>
        </p:nvSpPr>
        <p:spPr>
          <a:xfrm rot="14069409">
            <a:off x="8106409" y="3649242"/>
            <a:ext cx="68234" cy="119728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>
            <a:extLst>
              <a:ext uri="{FF2B5EF4-FFF2-40B4-BE49-F238E27FC236}">
                <a16:creationId xmlns:a16="http://schemas.microsoft.com/office/drawing/2014/main" id="{E1250217-31FD-4DF1-802E-5ED22C0E5CB2}"/>
              </a:ext>
            </a:extLst>
          </p:cNvPr>
          <p:cNvSpPr/>
          <p:nvPr/>
        </p:nvSpPr>
        <p:spPr>
          <a:xfrm rot="1615751">
            <a:off x="8279969" y="3515053"/>
            <a:ext cx="68234" cy="123072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>
            <a:extLst>
              <a:ext uri="{FF2B5EF4-FFF2-40B4-BE49-F238E27FC236}">
                <a16:creationId xmlns:a16="http://schemas.microsoft.com/office/drawing/2014/main" id="{72482C0E-6C99-4E91-A01A-6837B77BE32A}"/>
              </a:ext>
            </a:extLst>
          </p:cNvPr>
          <p:cNvSpPr/>
          <p:nvPr/>
        </p:nvSpPr>
        <p:spPr>
          <a:xfrm>
            <a:off x="8174600" y="3340025"/>
            <a:ext cx="81720" cy="80642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>
            <a:extLst>
              <a:ext uri="{FF2B5EF4-FFF2-40B4-BE49-F238E27FC236}">
                <a16:creationId xmlns:a16="http://schemas.microsoft.com/office/drawing/2014/main" id="{6B9457F7-3F68-40A1-B25F-41F1D9787C4E}"/>
              </a:ext>
            </a:extLst>
          </p:cNvPr>
          <p:cNvSpPr/>
          <p:nvPr/>
        </p:nvSpPr>
        <p:spPr>
          <a:xfrm rot="1615751">
            <a:off x="7111304" y="3555161"/>
            <a:ext cx="68234" cy="123072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>
            <a:extLst>
              <a:ext uri="{FF2B5EF4-FFF2-40B4-BE49-F238E27FC236}">
                <a16:creationId xmlns:a16="http://schemas.microsoft.com/office/drawing/2014/main" id="{237F93C9-3420-41F3-9A9B-ACE0C5A5D880}"/>
              </a:ext>
            </a:extLst>
          </p:cNvPr>
          <p:cNvSpPr/>
          <p:nvPr/>
        </p:nvSpPr>
        <p:spPr>
          <a:xfrm rot="20294367">
            <a:off x="8274483" y="3460863"/>
            <a:ext cx="191310" cy="68232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>
            <a:extLst>
              <a:ext uri="{FF2B5EF4-FFF2-40B4-BE49-F238E27FC236}">
                <a16:creationId xmlns:a16="http://schemas.microsoft.com/office/drawing/2014/main" id="{C3C9B417-1B8A-4084-9D4D-305E99786C52}"/>
              </a:ext>
            </a:extLst>
          </p:cNvPr>
          <p:cNvSpPr/>
          <p:nvPr/>
        </p:nvSpPr>
        <p:spPr>
          <a:xfrm>
            <a:off x="8634298" y="3188507"/>
            <a:ext cx="69144" cy="68234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>
            <a:extLst>
              <a:ext uri="{FF2B5EF4-FFF2-40B4-BE49-F238E27FC236}">
                <a16:creationId xmlns:a16="http://schemas.microsoft.com/office/drawing/2014/main" id="{F9E77678-F06F-455A-85BB-ED59769B68A6}"/>
              </a:ext>
            </a:extLst>
          </p:cNvPr>
          <p:cNvSpPr/>
          <p:nvPr/>
        </p:nvSpPr>
        <p:spPr>
          <a:xfrm>
            <a:off x="7435252" y="3328566"/>
            <a:ext cx="69144" cy="68234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>
            <a:extLst>
              <a:ext uri="{FF2B5EF4-FFF2-40B4-BE49-F238E27FC236}">
                <a16:creationId xmlns:a16="http://schemas.microsoft.com/office/drawing/2014/main" id="{803E16B7-8335-4AC9-8F33-0937E9B5A1C5}"/>
              </a:ext>
            </a:extLst>
          </p:cNvPr>
          <p:cNvSpPr/>
          <p:nvPr/>
        </p:nvSpPr>
        <p:spPr>
          <a:xfrm>
            <a:off x="8786698" y="3340907"/>
            <a:ext cx="69144" cy="68234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>
            <a:extLst>
              <a:ext uri="{FF2B5EF4-FFF2-40B4-BE49-F238E27FC236}">
                <a16:creationId xmlns:a16="http://schemas.microsoft.com/office/drawing/2014/main" id="{9454B6FB-5A6D-42E3-8BC0-06A602790388}"/>
              </a:ext>
            </a:extLst>
          </p:cNvPr>
          <p:cNvSpPr/>
          <p:nvPr/>
        </p:nvSpPr>
        <p:spPr>
          <a:xfrm rot="14069409">
            <a:off x="7613406" y="3437166"/>
            <a:ext cx="68234" cy="119728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>
            <a:extLst>
              <a:ext uri="{FF2B5EF4-FFF2-40B4-BE49-F238E27FC236}">
                <a16:creationId xmlns:a16="http://schemas.microsoft.com/office/drawing/2014/main" id="{D9220A47-1921-4F87-98F4-3356AC840061}"/>
              </a:ext>
            </a:extLst>
          </p:cNvPr>
          <p:cNvSpPr/>
          <p:nvPr/>
        </p:nvSpPr>
        <p:spPr>
          <a:xfrm rot="20294367">
            <a:off x="7396444" y="3072551"/>
            <a:ext cx="191310" cy="68232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>
            <a:extLst>
              <a:ext uri="{FF2B5EF4-FFF2-40B4-BE49-F238E27FC236}">
                <a16:creationId xmlns:a16="http://schemas.microsoft.com/office/drawing/2014/main" id="{F668EB8A-6A2A-4E71-93AC-9019C7FEC8A7}"/>
              </a:ext>
            </a:extLst>
          </p:cNvPr>
          <p:cNvSpPr/>
          <p:nvPr/>
        </p:nvSpPr>
        <p:spPr>
          <a:xfrm rot="14069409">
            <a:off x="6498757" y="3698075"/>
            <a:ext cx="68234" cy="119728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>
            <a:extLst>
              <a:ext uri="{FF2B5EF4-FFF2-40B4-BE49-F238E27FC236}">
                <a16:creationId xmlns:a16="http://schemas.microsoft.com/office/drawing/2014/main" id="{FAF51D46-F235-4110-941A-F772F0D92281}"/>
              </a:ext>
            </a:extLst>
          </p:cNvPr>
          <p:cNvSpPr/>
          <p:nvPr/>
        </p:nvSpPr>
        <p:spPr>
          <a:xfrm rot="20294367">
            <a:off x="7854287" y="3103973"/>
            <a:ext cx="191314" cy="68234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>
            <a:extLst>
              <a:ext uri="{FF2B5EF4-FFF2-40B4-BE49-F238E27FC236}">
                <a16:creationId xmlns:a16="http://schemas.microsoft.com/office/drawing/2014/main" id="{56294D2E-AB42-4462-B4A2-0AE8C2D1AD24}"/>
              </a:ext>
            </a:extLst>
          </p:cNvPr>
          <p:cNvSpPr/>
          <p:nvPr/>
        </p:nvSpPr>
        <p:spPr>
          <a:xfrm rot="14069409">
            <a:off x="6651157" y="3850475"/>
            <a:ext cx="68234" cy="119728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>
            <a:extLst>
              <a:ext uri="{FF2B5EF4-FFF2-40B4-BE49-F238E27FC236}">
                <a16:creationId xmlns:a16="http://schemas.microsoft.com/office/drawing/2014/main" id="{FE89AF7B-0FA9-4A2E-9371-439B3465D36E}"/>
              </a:ext>
            </a:extLst>
          </p:cNvPr>
          <p:cNvSpPr/>
          <p:nvPr/>
        </p:nvSpPr>
        <p:spPr>
          <a:xfrm>
            <a:off x="8517267" y="3538850"/>
            <a:ext cx="95934" cy="94670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>
            <a:extLst>
              <a:ext uri="{FF2B5EF4-FFF2-40B4-BE49-F238E27FC236}">
                <a16:creationId xmlns:a16="http://schemas.microsoft.com/office/drawing/2014/main" id="{D4F15402-7DF9-4090-A3BE-16290F9B84BA}"/>
              </a:ext>
            </a:extLst>
          </p:cNvPr>
          <p:cNvSpPr/>
          <p:nvPr/>
        </p:nvSpPr>
        <p:spPr>
          <a:xfrm rot="14069409">
            <a:off x="7778634" y="3421803"/>
            <a:ext cx="68234" cy="119728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>
            <a:extLst>
              <a:ext uri="{FF2B5EF4-FFF2-40B4-BE49-F238E27FC236}">
                <a16:creationId xmlns:a16="http://schemas.microsoft.com/office/drawing/2014/main" id="{66A3845A-05BA-4FBE-A89E-867A4F9CDD7F}"/>
              </a:ext>
            </a:extLst>
          </p:cNvPr>
          <p:cNvSpPr/>
          <p:nvPr/>
        </p:nvSpPr>
        <p:spPr>
          <a:xfrm rot="1615751">
            <a:off x="8696687" y="3275634"/>
            <a:ext cx="68234" cy="123072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>
            <a:extLst>
              <a:ext uri="{FF2B5EF4-FFF2-40B4-BE49-F238E27FC236}">
                <a16:creationId xmlns:a16="http://schemas.microsoft.com/office/drawing/2014/main" id="{55254D02-11CD-434F-BE3A-EB6352BE7423}"/>
              </a:ext>
            </a:extLst>
          </p:cNvPr>
          <p:cNvSpPr/>
          <p:nvPr/>
        </p:nvSpPr>
        <p:spPr>
          <a:xfrm rot="3431602">
            <a:off x="7414352" y="3500979"/>
            <a:ext cx="191310" cy="68232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>
            <a:extLst>
              <a:ext uri="{FF2B5EF4-FFF2-40B4-BE49-F238E27FC236}">
                <a16:creationId xmlns:a16="http://schemas.microsoft.com/office/drawing/2014/main" id="{E5C9D2A1-59AB-4720-A342-FA11A12899C0}"/>
              </a:ext>
            </a:extLst>
          </p:cNvPr>
          <p:cNvSpPr/>
          <p:nvPr/>
        </p:nvSpPr>
        <p:spPr>
          <a:xfrm>
            <a:off x="7643196" y="3241980"/>
            <a:ext cx="69144" cy="68234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>
            <a:extLst>
              <a:ext uri="{FF2B5EF4-FFF2-40B4-BE49-F238E27FC236}">
                <a16:creationId xmlns:a16="http://schemas.microsoft.com/office/drawing/2014/main" id="{42C98E63-9CB7-4600-ABCF-1444FB63970C}"/>
              </a:ext>
            </a:extLst>
          </p:cNvPr>
          <p:cNvSpPr/>
          <p:nvPr/>
        </p:nvSpPr>
        <p:spPr>
          <a:xfrm rot="20294367">
            <a:off x="7772473" y="3368922"/>
            <a:ext cx="191314" cy="68234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>
            <a:extLst>
              <a:ext uri="{FF2B5EF4-FFF2-40B4-BE49-F238E27FC236}">
                <a16:creationId xmlns:a16="http://schemas.microsoft.com/office/drawing/2014/main" id="{B4AEE7F1-008E-4C33-AB72-F7277DE1F330}"/>
              </a:ext>
            </a:extLst>
          </p:cNvPr>
          <p:cNvSpPr/>
          <p:nvPr/>
        </p:nvSpPr>
        <p:spPr>
          <a:xfrm>
            <a:off x="8116950" y="3104336"/>
            <a:ext cx="81720" cy="80642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>
            <a:extLst>
              <a:ext uri="{FF2B5EF4-FFF2-40B4-BE49-F238E27FC236}">
                <a16:creationId xmlns:a16="http://schemas.microsoft.com/office/drawing/2014/main" id="{3C4F6C0D-B63E-46DF-ADDC-D34B44D0BD08}"/>
              </a:ext>
            </a:extLst>
          </p:cNvPr>
          <p:cNvSpPr/>
          <p:nvPr/>
        </p:nvSpPr>
        <p:spPr>
          <a:xfrm>
            <a:off x="6904088" y="3609661"/>
            <a:ext cx="69144" cy="68234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>
            <a:extLst>
              <a:ext uri="{FF2B5EF4-FFF2-40B4-BE49-F238E27FC236}">
                <a16:creationId xmlns:a16="http://schemas.microsoft.com/office/drawing/2014/main" id="{C63EA1D5-DC9B-4A49-90F1-3058F11D22FD}"/>
              </a:ext>
            </a:extLst>
          </p:cNvPr>
          <p:cNvSpPr/>
          <p:nvPr/>
        </p:nvSpPr>
        <p:spPr>
          <a:xfrm>
            <a:off x="8255534" y="3622002"/>
            <a:ext cx="69144" cy="68234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>
            <a:extLst>
              <a:ext uri="{FF2B5EF4-FFF2-40B4-BE49-F238E27FC236}">
                <a16:creationId xmlns:a16="http://schemas.microsoft.com/office/drawing/2014/main" id="{3760C92F-3BBF-4AE5-9372-860C1702865A}"/>
              </a:ext>
            </a:extLst>
          </p:cNvPr>
          <p:cNvSpPr/>
          <p:nvPr/>
        </p:nvSpPr>
        <p:spPr>
          <a:xfrm rot="2887180">
            <a:off x="7148357" y="3233501"/>
            <a:ext cx="191310" cy="68232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>
            <a:extLst>
              <a:ext uri="{FF2B5EF4-FFF2-40B4-BE49-F238E27FC236}">
                <a16:creationId xmlns:a16="http://schemas.microsoft.com/office/drawing/2014/main" id="{1875F0E6-6B17-450F-A98A-046BB96485A3}"/>
              </a:ext>
            </a:extLst>
          </p:cNvPr>
          <p:cNvSpPr/>
          <p:nvPr/>
        </p:nvSpPr>
        <p:spPr>
          <a:xfrm rot="20294367">
            <a:off x="7300757" y="3385901"/>
            <a:ext cx="191310" cy="68232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>
            <a:extLst>
              <a:ext uri="{FF2B5EF4-FFF2-40B4-BE49-F238E27FC236}">
                <a16:creationId xmlns:a16="http://schemas.microsoft.com/office/drawing/2014/main" id="{1950D10D-8D48-4863-82FB-DD847E644ACA}"/>
              </a:ext>
            </a:extLst>
          </p:cNvPr>
          <p:cNvSpPr/>
          <p:nvPr/>
        </p:nvSpPr>
        <p:spPr>
          <a:xfrm>
            <a:off x="8035987" y="3445522"/>
            <a:ext cx="81720" cy="80642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>
            <a:extLst>
              <a:ext uri="{FF2B5EF4-FFF2-40B4-BE49-F238E27FC236}">
                <a16:creationId xmlns:a16="http://schemas.microsoft.com/office/drawing/2014/main" id="{C8D2BF1F-5166-43F7-88F9-BA3B5C4E5E55}"/>
              </a:ext>
            </a:extLst>
          </p:cNvPr>
          <p:cNvSpPr/>
          <p:nvPr/>
        </p:nvSpPr>
        <p:spPr>
          <a:xfrm rot="1615751">
            <a:off x="8165523" y="3556729"/>
            <a:ext cx="68234" cy="123072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>
            <a:extLst>
              <a:ext uri="{FF2B5EF4-FFF2-40B4-BE49-F238E27FC236}">
                <a16:creationId xmlns:a16="http://schemas.microsoft.com/office/drawing/2014/main" id="{F3BDDB2B-8996-4C8E-88A2-B7CD9B6FB02E}"/>
              </a:ext>
            </a:extLst>
          </p:cNvPr>
          <p:cNvSpPr/>
          <p:nvPr/>
        </p:nvSpPr>
        <p:spPr>
          <a:xfrm rot="19844156">
            <a:off x="6076156" y="4247402"/>
            <a:ext cx="133172" cy="119326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>
            <a:extLst>
              <a:ext uri="{FF2B5EF4-FFF2-40B4-BE49-F238E27FC236}">
                <a16:creationId xmlns:a16="http://schemas.microsoft.com/office/drawing/2014/main" id="{94B87FF0-D1DA-4208-9E8B-C95B4247F4B3}"/>
              </a:ext>
            </a:extLst>
          </p:cNvPr>
          <p:cNvSpPr/>
          <p:nvPr/>
        </p:nvSpPr>
        <p:spPr>
          <a:xfrm rot="306988">
            <a:off x="6920967" y="4358785"/>
            <a:ext cx="133170" cy="119324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>
            <a:extLst>
              <a:ext uri="{FF2B5EF4-FFF2-40B4-BE49-F238E27FC236}">
                <a16:creationId xmlns:a16="http://schemas.microsoft.com/office/drawing/2014/main" id="{03A0F3C8-593C-414E-A17F-FC9FFCD793D4}"/>
              </a:ext>
            </a:extLst>
          </p:cNvPr>
          <p:cNvSpPr/>
          <p:nvPr/>
        </p:nvSpPr>
        <p:spPr>
          <a:xfrm rot="19147291">
            <a:off x="6358900" y="2304082"/>
            <a:ext cx="133170" cy="119324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>
            <a:extLst>
              <a:ext uri="{FF2B5EF4-FFF2-40B4-BE49-F238E27FC236}">
                <a16:creationId xmlns:a16="http://schemas.microsoft.com/office/drawing/2014/main" id="{8304FA41-348A-45A5-8386-7EA2487A58E0}"/>
              </a:ext>
            </a:extLst>
          </p:cNvPr>
          <p:cNvSpPr/>
          <p:nvPr/>
        </p:nvSpPr>
        <p:spPr>
          <a:xfrm rot="20294367">
            <a:off x="8860438" y="3462914"/>
            <a:ext cx="191310" cy="68232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>
            <a:extLst>
              <a:ext uri="{FF2B5EF4-FFF2-40B4-BE49-F238E27FC236}">
                <a16:creationId xmlns:a16="http://schemas.microsoft.com/office/drawing/2014/main" id="{C6F86ACA-FE9F-438C-A00C-8489FE099968}"/>
              </a:ext>
            </a:extLst>
          </p:cNvPr>
          <p:cNvSpPr/>
          <p:nvPr/>
        </p:nvSpPr>
        <p:spPr>
          <a:xfrm rot="2261607">
            <a:off x="7677138" y="3129829"/>
            <a:ext cx="191310" cy="68232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等腰三角形 54">
            <a:extLst>
              <a:ext uri="{FF2B5EF4-FFF2-40B4-BE49-F238E27FC236}">
                <a16:creationId xmlns:a16="http://schemas.microsoft.com/office/drawing/2014/main" id="{8EC18D45-2B52-4227-8ED5-DE9F1DA5075E}"/>
              </a:ext>
            </a:extLst>
          </p:cNvPr>
          <p:cNvSpPr/>
          <p:nvPr/>
        </p:nvSpPr>
        <p:spPr>
          <a:xfrm rot="10630517">
            <a:off x="8528959" y="3384858"/>
            <a:ext cx="68234" cy="123074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等腰三角形 55">
            <a:extLst>
              <a:ext uri="{FF2B5EF4-FFF2-40B4-BE49-F238E27FC236}">
                <a16:creationId xmlns:a16="http://schemas.microsoft.com/office/drawing/2014/main" id="{FA708AED-13BB-4DF4-8EA5-73EB7A7A221C}"/>
              </a:ext>
            </a:extLst>
          </p:cNvPr>
          <p:cNvSpPr/>
          <p:nvPr/>
        </p:nvSpPr>
        <p:spPr>
          <a:xfrm rot="9014766">
            <a:off x="8455950" y="2954721"/>
            <a:ext cx="69144" cy="68234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等腰三角形 56">
            <a:extLst>
              <a:ext uri="{FF2B5EF4-FFF2-40B4-BE49-F238E27FC236}">
                <a16:creationId xmlns:a16="http://schemas.microsoft.com/office/drawing/2014/main" id="{16972AD3-FD9B-467E-AB7E-6D3FCAC994C9}"/>
              </a:ext>
            </a:extLst>
          </p:cNvPr>
          <p:cNvSpPr/>
          <p:nvPr/>
        </p:nvSpPr>
        <p:spPr>
          <a:xfrm rot="9014766">
            <a:off x="8608350" y="3107121"/>
            <a:ext cx="69144" cy="68234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7">
            <a:extLst>
              <a:ext uri="{FF2B5EF4-FFF2-40B4-BE49-F238E27FC236}">
                <a16:creationId xmlns:a16="http://schemas.microsoft.com/office/drawing/2014/main" id="{8DF4BE5F-8B9B-4CAA-9220-FE82C48251B9}"/>
              </a:ext>
            </a:extLst>
          </p:cNvPr>
          <p:cNvSpPr/>
          <p:nvPr/>
        </p:nvSpPr>
        <p:spPr>
          <a:xfrm rot="9014766">
            <a:off x="8374987" y="3295907"/>
            <a:ext cx="69144" cy="68234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>
            <a:extLst>
              <a:ext uri="{FF2B5EF4-FFF2-40B4-BE49-F238E27FC236}">
                <a16:creationId xmlns:a16="http://schemas.microsoft.com/office/drawing/2014/main" id="{29042F1D-4620-4755-A22E-9A30A2242B96}"/>
              </a:ext>
            </a:extLst>
          </p:cNvPr>
          <p:cNvSpPr/>
          <p:nvPr/>
        </p:nvSpPr>
        <p:spPr>
          <a:xfrm rot="10630517">
            <a:off x="8518339" y="3041846"/>
            <a:ext cx="68234" cy="123074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0" name="直接箭头连接符 59">
            <a:extLst>
              <a:ext uri="{FF2B5EF4-FFF2-40B4-BE49-F238E27FC236}">
                <a16:creationId xmlns:a16="http://schemas.microsoft.com/office/drawing/2014/main" id="{7542A7AD-5F9E-42F6-BA4C-2AECF40FCD25}"/>
              </a:ext>
            </a:extLst>
          </p:cNvPr>
          <p:cNvCxnSpPr>
            <a:cxnSpLocks/>
          </p:cNvCxnSpPr>
          <p:nvPr/>
        </p:nvCxnSpPr>
        <p:spPr>
          <a:xfrm>
            <a:off x="0" y="-19317"/>
            <a:ext cx="12192000" cy="0"/>
          </a:xfrm>
          <a:prstGeom prst="straightConnector1">
            <a:avLst/>
          </a:prstGeom>
          <a:ln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箭头连接符 62">
            <a:extLst>
              <a:ext uri="{FF2B5EF4-FFF2-40B4-BE49-F238E27FC236}">
                <a16:creationId xmlns:a16="http://schemas.microsoft.com/office/drawing/2014/main" id="{BD359308-A84F-4C93-A858-32F5A6DB7548}"/>
              </a:ext>
            </a:extLst>
          </p:cNvPr>
          <p:cNvCxnSpPr>
            <a:cxnSpLocks/>
          </p:cNvCxnSpPr>
          <p:nvPr/>
        </p:nvCxnSpPr>
        <p:spPr>
          <a:xfrm>
            <a:off x="0" y="6877317"/>
            <a:ext cx="12192000" cy="0"/>
          </a:xfrm>
          <a:prstGeom prst="straightConnector1">
            <a:avLst/>
          </a:prstGeom>
          <a:ln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箭头连接符 63">
            <a:extLst>
              <a:ext uri="{FF2B5EF4-FFF2-40B4-BE49-F238E27FC236}">
                <a16:creationId xmlns:a16="http://schemas.microsoft.com/office/drawing/2014/main" id="{F310884B-804B-4CF5-BCDE-9447E2326EF8}"/>
              </a:ext>
            </a:extLst>
          </p:cNvPr>
          <p:cNvCxnSpPr>
            <a:cxnSpLocks/>
          </p:cNvCxnSpPr>
          <p:nvPr/>
        </p:nvCxnSpPr>
        <p:spPr>
          <a:xfrm rot="5400000">
            <a:off x="8773316" y="3429000"/>
            <a:ext cx="6876000" cy="0"/>
          </a:xfrm>
          <a:prstGeom prst="straightConnector1">
            <a:avLst/>
          </a:prstGeom>
          <a:ln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箭头连接符 64">
            <a:extLst>
              <a:ext uri="{FF2B5EF4-FFF2-40B4-BE49-F238E27FC236}">
                <a16:creationId xmlns:a16="http://schemas.microsoft.com/office/drawing/2014/main" id="{4CA72AFF-1957-40ED-B07B-51D1C057DE8F}"/>
              </a:ext>
            </a:extLst>
          </p:cNvPr>
          <p:cNvCxnSpPr>
            <a:cxnSpLocks/>
          </p:cNvCxnSpPr>
          <p:nvPr/>
        </p:nvCxnSpPr>
        <p:spPr>
          <a:xfrm rot="5400000">
            <a:off x="-3457317" y="3429000"/>
            <a:ext cx="6876000" cy="0"/>
          </a:xfrm>
          <a:prstGeom prst="straightConnector1">
            <a:avLst/>
          </a:prstGeom>
          <a:ln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内测矩形">
            <a:extLst>
              <a:ext uri="{FF2B5EF4-FFF2-40B4-BE49-F238E27FC236}">
                <a16:creationId xmlns:a16="http://schemas.microsoft.com/office/drawing/2014/main" id="{645E680D-534A-443F-B5BC-8AABD750A9F9}"/>
              </a:ext>
            </a:extLst>
          </p:cNvPr>
          <p:cNvSpPr>
            <a:spLocks noChangeAspect="1"/>
          </p:cNvSpPr>
          <p:nvPr/>
        </p:nvSpPr>
        <p:spPr>
          <a:xfrm>
            <a:off x="5376000" y="2709000"/>
            <a:ext cx="1440000" cy="1440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  <a:sp3d z="720000" prstMaterial="powder">
            <a:bevelT w="0" h="720000"/>
            <a:bevelB w="0" h="720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77" name="外侧矩形">
            <a:extLst>
              <a:ext uri="{FF2B5EF4-FFF2-40B4-BE49-F238E27FC236}">
                <a16:creationId xmlns:a16="http://schemas.microsoft.com/office/drawing/2014/main" id="{C680AC6F-160B-4661-9E68-455207EDFF33}"/>
              </a:ext>
            </a:extLst>
          </p:cNvPr>
          <p:cNvSpPr>
            <a:spLocks noChangeAspect="1"/>
          </p:cNvSpPr>
          <p:nvPr/>
        </p:nvSpPr>
        <p:spPr>
          <a:xfrm>
            <a:off x="4656000" y="1989000"/>
            <a:ext cx="2880000" cy="2880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  <a:sp3d z="1440180" prstMaterial="translucentPowder">
            <a:bevelT w="0" h="1440000"/>
            <a:bevelB w="0" h="144018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67" name="短声呼啸2">
            <a:hlinkClick r:id="" action="ppaction://media"/>
            <a:extLst>
              <a:ext uri="{FF2B5EF4-FFF2-40B4-BE49-F238E27FC236}">
                <a16:creationId xmlns:a16="http://schemas.microsoft.com/office/drawing/2014/main" id="{B051FBD2-D453-4054-86E6-CDB99C75598B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844408" y="-907426"/>
            <a:ext cx="540000" cy="540000"/>
          </a:xfrm>
          <a:prstGeom prst="rect">
            <a:avLst/>
          </a:prstGeom>
        </p:spPr>
      </p:pic>
      <p:sp>
        <p:nvSpPr>
          <p:cNvPr id="182" name="破碎的圆（碎片定位）" hidden="1">
            <a:extLst>
              <a:ext uri="{FF2B5EF4-FFF2-40B4-BE49-F238E27FC236}">
                <a16:creationId xmlns:a16="http://schemas.microsoft.com/office/drawing/2014/main" id="{9F7F5A6B-6040-44D8-8DB9-523D6B2F0EA0}"/>
              </a:ext>
            </a:extLst>
          </p:cNvPr>
          <p:cNvSpPr>
            <a:spLocks noChangeAspect="1"/>
          </p:cNvSpPr>
          <p:nvPr/>
        </p:nvSpPr>
        <p:spPr>
          <a:xfrm>
            <a:off x="2488950" y="1629000"/>
            <a:ext cx="3590954" cy="3600000"/>
          </a:xfrm>
          <a:custGeom>
            <a:avLst/>
            <a:gdLst>
              <a:gd name="connsiteX0" fmla="*/ 1800000 w 3590954"/>
              <a:gd name="connsiteY0" fmla="*/ 0 h 3600000"/>
              <a:gd name="connsiteX1" fmla="*/ 3563430 w 3590954"/>
              <a:gd name="connsiteY1" fmla="*/ 1437237 h 3600000"/>
              <a:gd name="connsiteX2" fmla="*/ 3573104 w 3590954"/>
              <a:gd name="connsiteY2" fmla="*/ 1500622 h 3600000"/>
              <a:gd name="connsiteX3" fmla="*/ 3568905 w 3590954"/>
              <a:gd name="connsiteY3" fmla="*/ 1505023 h 3600000"/>
              <a:gd name="connsiteX4" fmla="*/ 3552295 w 3590954"/>
              <a:gd name="connsiteY4" fmla="*/ 1533300 h 3600000"/>
              <a:gd name="connsiteX5" fmla="*/ 3525863 w 3590954"/>
              <a:gd name="connsiteY5" fmla="*/ 1586963 h 3600000"/>
              <a:gd name="connsiteX6" fmla="*/ 3520598 w 3590954"/>
              <a:gd name="connsiteY6" fmla="*/ 1611769 h 3600000"/>
              <a:gd name="connsiteX7" fmla="*/ 3516672 w 3590954"/>
              <a:gd name="connsiteY7" fmla="*/ 1613610 h 3600000"/>
              <a:gd name="connsiteX8" fmla="*/ 3516679 w 3590954"/>
              <a:gd name="connsiteY8" fmla="*/ 1613583 h 3600000"/>
              <a:gd name="connsiteX9" fmla="*/ 3526895 w 3590954"/>
              <a:gd name="connsiteY9" fmla="*/ 1565050 h 3600000"/>
              <a:gd name="connsiteX10" fmla="*/ 3514195 w 3590954"/>
              <a:gd name="connsiteY10" fmla="*/ 1590450 h 3600000"/>
              <a:gd name="connsiteX11" fmla="*/ 3508854 w 3590954"/>
              <a:gd name="connsiteY11" fmla="*/ 1617155 h 3600000"/>
              <a:gd name="connsiteX12" fmla="*/ 3500279 w 3590954"/>
              <a:gd name="connsiteY12" fmla="*/ 1621041 h 3600000"/>
              <a:gd name="connsiteX13" fmla="*/ 3431645 w 3590954"/>
              <a:gd name="connsiteY13" fmla="*/ 1641250 h 3600000"/>
              <a:gd name="connsiteX14" fmla="*/ 3412595 w 3590954"/>
              <a:gd name="connsiteY14" fmla="*/ 1660300 h 3600000"/>
              <a:gd name="connsiteX15" fmla="*/ 3422478 w 3590954"/>
              <a:gd name="connsiteY15" fmla="*/ 1671812 h 3600000"/>
              <a:gd name="connsiteX16" fmla="*/ 3424001 w 3590954"/>
              <a:gd name="connsiteY16" fmla="*/ 1672552 h 3600000"/>
              <a:gd name="connsiteX17" fmla="*/ 3393545 w 3590954"/>
              <a:gd name="connsiteY17" fmla="*/ 1692050 h 3600000"/>
              <a:gd name="connsiteX18" fmla="*/ 3406245 w 3590954"/>
              <a:gd name="connsiteY18" fmla="*/ 1742850 h 3600000"/>
              <a:gd name="connsiteX19" fmla="*/ 3407097 w 3590954"/>
              <a:gd name="connsiteY19" fmla="*/ 1746362 h 3600000"/>
              <a:gd name="connsiteX20" fmla="*/ 3317345 w 3590954"/>
              <a:gd name="connsiteY20" fmla="*/ 1812700 h 3600000"/>
              <a:gd name="connsiteX21" fmla="*/ 3310415 w 3590954"/>
              <a:gd name="connsiteY21" fmla="*/ 1815472 h 3600000"/>
              <a:gd name="connsiteX22" fmla="*/ 3302175 w 3590954"/>
              <a:gd name="connsiteY22" fmla="*/ 1815412 h 3600000"/>
              <a:gd name="connsiteX23" fmla="*/ 3292013 w 3590954"/>
              <a:gd name="connsiteY23" fmla="*/ 1812569 h 3600000"/>
              <a:gd name="connsiteX24" fmla="*/ 3285597 w 3590954"/>
              <a:gd name="connsiteY24" fmla="*/ 1825400 h 3600000"/>
              <a:gd name="connsiteX25" fmla="*/ 3285595 w 3590954"/>
              <a:gd name="connsiteY25" fmla="*/ 1825400 h 3600000"/>
              <a:gd name="connsiteX26" fmla="*/ 3247495 w 3590954"/>
              <a:gd name="connsiteY26" fmla="*/ 1831750 h 3600000"/>
              <a:gd name="connsiteX27" fmla="*/ 3282852 w 3590954"/>
              <a:gd name="connsiteY27" fmla="*/ 1830888 h 3600000"/>
              <a:gd name="connsiteX28" fmla="*/ 3279245 w 3590954"/>
              <a:gd name="connsiteY28" fmla="*/ 1838100 h 3600000"/>
              <a:gd name="connsiteX29" fmla="*/ 3310995 w 3590954"/>
              <a:gd name="connsiteY29" fmla="*/ 1857150 h 3600000"/>
              <a:gd name="connsiteX30" fmla="*/ 3355712 w 3590954"/>
              <a:gd name="connsiteY30" fmla="*/ 1871625 h 3600000"/>
              <a:gd name="connsiteX31" fmla="*/ 3375336 w 3590954"/>
              <a:gd name="connsiteY31" fmla="*/ 1876550 h 3600000"/>
              <a:gd name="connsiteX32" fmla="*/ 3372795 w 3590954"/>
              <a:gd name="connsiteY32" fmla="*/ 1877986 h 3600000"/>
              <a:gd name="connsiteX33" fmla="*/ 3368145 w 3590954"/>
              <a:gd name="connsiteY33" fmla="*/ 1882550 h 3600000"/>
              <a:gd name="connsiteX34" fmla="*/ 3396486 w 3590954"/>
              <a:gd name="connsiteY34" fmla="*/ 1881723 h 3600000"/>
              <a:gd name="connsiteX35" fmla="*/ 3399895 w 3590954"/>
              <a:gd name="connsiteY35" fmla="*/ 1882550 h 3600000"/>
              <a:gd name="connsiteX36" fmla="*/ 3426612 w 3590954"/>
              <a:gd name="connsiteY36" fmla="*/ 1885519 h 3600000"/>
              <a:gd name="connsiteX37" fmla="*/ 3426838 w 3590954"/>
              <a:gd name="connsiteY37" fmla="*/ 1886167 h 3600000"/>
              <a:gd name="connsiteX38" fmla="*/ 3430521 w 3590954"/>
              <a:gd name="connsiteY38" fmla="*/ 1893358 h 3600000"/>
              <a:gd name="connsiteX39" fmla="*/ 3406245 w 3590954"/>
              <a:gd name="connsiteY39" fmla="*/ 1895250 h 3600000"/>
              <a:gd name="connsiteX40" fmla="*/ 3361795 w 3590954"/>
              <a:gd name="connsiteY40" fmla="*/ 1901600 h 3600000"/>
              <a:gd name="connsiteX41" fmla="*/ 3411753 w 3590954"/>
              <a:gd name="connsiteY41" fmla="*/ 1904875 h 3600000"/>
              <a:gd name="connsiteX42" fmla="*/ 3430214 w 3590954"/>
              <a:gd name="connsiteY42" fmla="*/ 1905976 h 3600000"/>
              <a:gd name="connsiteX43" fmla="*/ 3427904 w 3590954"/>
              <a:gd name="connsiteY43" fmla="*/ 1906538 h 3600000"/>
              <a:gd name="connsiteX44" fmla="*/ 3393545 w 3590954"/>
              <a:gd name="connsiteY44" fmla="*/ 1914300 h 3600000"/>
              <a:gd name="connsiteX45" fmla="*/ 3350690 w 3590954"/>
              <a:gd name="connsiteY45" fmla="*/ 1921443 h 3600000"/>
              <a:gd name="connsiteX46" fmla="*/ 3336395 w 3590954"/>
              <a:gd name="connsiteY46" fmla="*/ 1920650 h 3600000"/>
              <a:gd name="connsiteX47" fmla="*/ 3298295 w 3590954"/>
              <a:gd name="connsiteY47" fmla="*/ 1927000 h 3600000"/>
              <a:gd name="connsiteX48" fmla="*/ 3253845 w 3590954"/>
              <a:gd name="connsiteY48" fmla="*/ 1933350 h 3600000"/>
              <a:gd name="connsiteX49" fmla="*/ 3317345 w 3590954"/>
              <a:gd name="connsiteY49" fmla="*/ 1927000 h 3600000"/>
              <a:gd name="connsiteX50" fmla="*/ 3350690 w 3590954"/>
              <a:gd name="connsiteY50" fmla="*/ 1921443 h 3600000"/>
              <a:gd name="connsiteX51" fmla="*/ 3457403 w 3590954"/>
              <a:gd name="connsiteY51" fmla="*/ 1927358 h 3600000"/>
              <a:gd name="connsiteX52" fmla="*/ 3458315 w 3590954"/>
              <a:gd name="connsiteY52" fmla="*/ 1928270 h 3600000"/>
              <a:gd name="connsiteX53" fmla="*/ 3450695 w 3590954"/>
              <a:gd name="connsiteY53" fmla="*/ 1958750 h 3600000"/>
              <a:gd name="connsiteX54" fmla="*/ 3463395 w 3590954"/>
              <a:gd name="connsiteY54" fmla="*/ 1984150 h 3600000"/>
              <a:gd name="connsiteX55" fmla="*/ 3501495 w 3590954"/>
              <a:gd name="connsiteY55" fmla="*/ 1965100 h 3600000"/>
              <a:gd name="connsiteX56" fmla="*/ 3520545 w 3590954"/>
              <a:gd name="connsiteY56" fmla="*/ 1971450 h 3600000"/>
              <a:gd name="connsiteX57" fmla="*/ 3528829 w 3590954"/>
              <a:gd name="connsiteY57" fmla="*/ 1969132 h 3600000"/>
              <a:gd name="connsiteX58" fmla="*/ 3535279 w 3590954"/>
              <a:gd name="connsiteY58" fmla="*/ 1967388 h 3600000"/>
              <a:gd name="connsiteX59" fmla="*/ 3545471 w 3590954"/>
              <a:gd name="connsiteY59" fmla="*/ 1969969 h 3600000"/>
              <a:gd name="connsiteX60" fmla="*/ 3590954 w 3590954"/>
              <a:gd name="connsiteY60" fmla="*/ 1979141 h 3600000"/>
              <a:gd name="connsiteX61" fmla="*/ 3590707 w 3590954"/>
              <a:gd name="connsiteY61" fmla="*/ 1984040 h 3600000"/>
              <a:gd name="connsiteX62" fmla="*/ 1800000 w 3590954"/>
              <a:gd name="connsiteY62" fmla="*/ 3600000 h 3600000"/>
              <a:gd name="connsiteX63" fmla="*/ 0 w 3590954"/>
              <a:gd name="connsiteY63" fmla="*/ 1800000 h 3600000"/>
              <a:gd name="connsiteX64" fmla="*/ 1800000 w 3590954"/>
              <a:gd name="connsiteY64" fmla="*/ 0 h 36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90954" h="3600000">
                <a:moveTo>
                  <a:pt x="1800000" y="0"/>
                </a:moveTo>
                <a:cubicBezTo>
                  <a:pt x="2669849" y="0"/>
                  <a:pt x="3395587" y="617007"/>
                  <a:pt x="3563430" y="1437237"/>
                </a:cubicBezTo>
                <a:lnTo>
                  <a:pt x="3573104" y="1500622"/>
                </a:lnTo>
                <a:lnTo>
                  <a:pt x="3568905" y="1505023"/>
                </a:lnTo>
                <a:cubicBezTo>
                  <a:pt x="3563908" y="1512490"/>
                  <a:pt x="3559725" y="1520917"/>
                  <a:pt x="3552295" y="1533300"/>
                </a:cubicBezTo>
                <a:cubicBezTo>
                  <a:pt x="3539598" y="1554463"/>
                  <a:pt x="3531333" y="1571391"/>
                  <a:pt x="3525863" y="1586963"/>
                </a:cubicBezTo>
                <a:lnTo>
                  <a:pt x="3520598" y="1611769"/>
                </a:lnTo>
                <a:lnTo>
                  <a:pt x="3516672" y="1613610"/>
                </a:lnTo>
                <a:lnTo>
                  <a:pt x="3516679" y="1613583"/>
                </a:lnTo>
                <a:cubicBezTo>
                  <a:pt x="3519479" y="1600022"/>
                  <a:pt x="3522473" y="1584213"/>
                  <a:pt x="3526895" y="1565050"/>
                </a:cubicBezTo>
                <a:cubicBezTo>
                  <a:pt x="3529024" y="1555826"/>
                  <a:pt x="3516796" y="1581348"/>
                  <a:pt x="3514195" y="1590450"/>
                </a:cubicBezTo>
                <a:lnTo>
                  <a:pt x="3508854" y="1617155"/>
                </a:lnTo>
                <a:lnTo>
                  <a:pt x="3500279" y="1621041"/>
                </a:lnTo>
                <a:cubicBezTo>
                  <a:pt x="3481566" y="1629117"/>
                  <a:pt x="3471724" y="1631230"/>
                  <a:pt x="3431645" y="1641250"/>
                </a:cubicBezTo>
                <a:cubicBezTo>
                  <a:pt x="3425295" y="1647600"/>
                  <a:pt x="3411119" y="1651442"/>
                  <a:pt x="3412595" y="1660300"/>
                </a:cubicBezTo>
                <a:cubicBezTo>
                  <a:pt x="3413465" y="1665520"/>
                  <a:pt x="3417502" y="1668997"/>
                  <a:pt x="3422478" y="1671812"/>
                </a:cubicBezTo>
                <a:lnTo>
                  <a:pt x="3424001" y="1672552"/>
                </a:lnTo>
                <a:lnTo>
                  <a:pt x="3393545" y="1692050"/>
                </a:lnTo>
                <a:cubicBezTo>
                  <a:pt x="3397778" y="1708983"/>
                  <a:pt x="3401112" y="1726167"/>
                  <a:pt x="3406245" y="1742850"/>
                </a:cubicBezTo>
                <a:lnTo>
                  <a:pt x="3407097" y="1746362"/>
                </a:lnTo>
                <a:lnTo>
                  <a:pt x="3317345" y="1812700"/>
                </a:lnTo>
                <a:lnTo>
                  <a:pt x="3310415" y="1815472"/>
                </a:lnTo>
                <a:lnTo>
                  <a:pt x="3302175" y="1815412"/>
                </a:lnTo>
                <a:cubicBezTo>
                  <a:pt x="3294734" y="1811006"/>
                  <a:pt x="3299663" y="1797758"/>
                  <a:pt x="3292013" y="1812569"/>
                </a:cubicBezTo>
                <a:lnTo>
                  <a:pt x="3285597" y="1825400"/>
                </a:lnTo>
                <a:lnTo>
                  <a:pt x="3285595" y="1825400"/>
                </a:lnTo>
                <a:cubicBezTo>
                  <a:pt x="3273173" y="1828788"/>
                  <a:pt x="3234620" y="1831750"/>
                  <a:pt x="3247495" y="1831750"/>
                </a:cubicBezTo>
                <a:lnTo>
                  <a:pt x="3282852" y="1830888"/>
                </a:lnTo>
                <a:lnTo>
                  <a:pt x="3279245" y="1838100"/>
                </a:lnTo>
                <a:cubicBezTo>
                  <a:pt x="3289828" y="1844450"/>
                  <a:pt x="3299759" y="1852043"/>
                  <a:pt x="3310995" y="1857150"/>
                </a:cubicBezTo>
                <a:cubicBezTo>
                  <a:pt x="3322129" y="1862211"/>
                  <a:pt x="3338965" y="1867214"/>
                  <a:pt x="3355712" y="1871625"/>
                </a:cubicBezTo>
                <a:lnTo>
                  <a:pt x="3375336" y="1876550"/>
                </a:lnTo>
                <a:lnTo>
                  <a:pt x="3372795" y="1877986"/>
                </a:lnTo>
                <a:cubicBezTo>
                  <a:pt x="3367756" y="1880407"/>
                  <a:pt x="3364343" y="1882233"/>
                  <a:pt x="3368145" y="1882550"/>
                </a:cubicBezTo>
                <a:lnTo>
                  <a:pt x="3396486" y="1881723"/>
                </a:lnTo>
                <a:lnTo>
                  <a:pt x="3399895" y="1882550"/>
                </a:lnTo>
                <a:lnTo>
                  <a:pt x="3426612" y="1885519"/>
                </a:lnTo>
                <a:lnTo>
                  <a:pt x="3426838" y="1886167"/>
                </a:lnTo>
                <a:lnTo>
                  <a:pt x="3430521" y="1893358"/>
                </a:lnTo>
                <a:lnTo>
                  <a:pt x="3406245" y="1895250"/>
                </a:lnTo>
                <a:cubicBezTo>
                  <a:pt x="3391360" y="1896817"/>
                  <a:pt x="3376612" y="1899483"/>
                  <a:pt x="3361795" y="1901600"/>
                </a:cubicBezTo>
                <a:cubicBezTo>
                  <a:pt x="3379931" y="1902837"/>
                  <a:pt x="3396533" y="1903921"/>
                  <a:pt x="3411753" y="1904875"/>
                </a:cubicBezTo>
                <a:lnTo>
                  <a:pt x="3430214" y="1905976"/>
                </a:lnTo>
                <a:lnTo>
                  <a:pt x="3427904" y="1906538"/>
                </a:lnTo>
                <a:cubicBezTo>
                  <a:pt x="3418047" y="1908849"/>
                  <a:pt x="3406724" y="1911417"/>
                  <a:pt x="3393545" y="1914300"/>
                </a:cubicBezTo>
                <a:lnTo>
                  <a:pt x="3350690" y="1921443"/>
                </a:lnTo>
                <a:lnTo>
                  <a:pt x="3336395" y="1920650"/>
                </a:lnTo>
                <a:cubicBezTo>
                  <a:pt x="3323695" y="1922767"/>
                  <a:pt x="3311020" y="1925042"/>
                  <a:pt x="3298295" y="1927000"/>
                </a:cubicBezTo>
                <a:cubicBezTo>
                  <a:pt x="3283502" y="1929276"/>
                  <a:pt x="3238878" y="1933350"/>
                  <a:pt x="3253845" y="1933350"/>
                </a:cubicBezTo>
                <a:cubicBezTo>
                  <a:pt x="3275117" y="1933350"/>
                  <a:pt x="3296268" y="1929874"/>
                  <a:pt x="3317345" y="1927000"/>
                </a:cubicBezTo>
                <a:lnTo>
                  <a:pt x="3350690" y="1921443"/>
                </a:lnTo>
                <a:lnTo>
                  <a:pt x="3457403" y="1927358"/>
                </a:lnTo>
                <a:lnTo>
                  <a:pt x="3458315" y="1928270"/>
                </a:lnTo>
                <a:lnTo>
                  <a:pt x="3450695" y="1958750"/>
                </a:lnTo>
                <a:cubicBezTo>
                  <a:pt x="3454928" y="1967217"/>
                  <a:pt x="3454002" y="1982976"/>
                  <a:pt x="3463395" y="1984150"/>
                </a:cubicBezTo>
                <a:cubicBezTo>
                  <a:pt x="3477484" y="1985911"/>
                  <a:pt x="3487634" y="1968180"/>
                  <a:pt x="3501495" y="1965100"/>
                </a:cubicBezTo>
                <a:cubicBezTo>
                  <a:pt x="3508029" y="1963648"/>
                  <a:pt x="3514195" y="1969333"/>
                  <a:pt x="3520545" y="1971450"/>
                </a:cubicBezTo>
                <a:cubicBezTo>
                  <a:pt x="3520545" y="1971450"/>
                  <a:pt x="3523698" y="1970552"/>
                  <a:pt x="3528829" y="1969132"/>
                </a:cubicBezTo>
                <a:lnTo>
                  <a:pt x="3535279" y="1967388"/>
                </a:lnTo>
                <a:lnTo>
                  <a:pt x="3545471" y="1969969"/>
                </a:lnTo>
                <a:lnTo>
                  <a:pt x="3590954" y="1979141"/>
                </a:lnTo>
                <a:lnTo>
                  <a:pt x="3590707" y="1984040"/>
                </a:lnTo>
                <a:cubicBezTo>
                  <a:pt x="3498529" y="2891701"/>
                  <a:pt x="2731981" y="3600000"/>
                  <a:pt x="1800000" y="3600000"/>
                </a:cubicBezTo>
                <a:cubicBezTo>
                  <a:pt x="805887" y="3600000"/>
                  <a:pt x="0" y="2794113"/>
                  <a:pt x="0" y="1800000"/>
                </a:cubicBezTo>
                <a:cubicBezTo>
                  <a:pt x="0" y="805887"/>
                  <a:pt x="805887" y="0"/>
                  <a:pt x="1800000" y="0"/>
                </a:cubicBezTo>
                <a:close/>
              </a:path>
            </a:pathLst>
          </a:cu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83" name="短声呼啸1">
            <a:hlinkClick r:id="" action="ppaction://media"/>
            <a:extLst>
              <a:ext uri="{FF2B5EF4-FFF2-40B4-BE49-F238E27FC236}">
                <a16:creationId xmlns:a16="http://schemas.microsoft.com/office/drawing/2014/main" id="{496F6C73-21E0-409C-8FA8-8118AFA726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194327" y="-907426"/>
            <a:ext cx="540000" cy="540000"/>
          </a:xfrm>
          <a:prstGeom prst="rect">
            <a:avLst/>
          </a:prstGeom>
        </p:spPr>
      </p:pic>
      <p:pic>
        <p:nvPicPr>
          <p:cNvPr id="184" name="短声呼啸2">
            <a:hlinkClick r:id="" action="ppaction://media"/>
            <a:extLst>
              <a:ext uri="{FF2B5EF4-FFF2-40B4-BE49-F238E27FC236}">
                <a16:creationId xmlns:a16="http://schemas.microsoft.com/office/drawing/2014/main" id="{9FB01C7F-231F-4613-9259-8BAD34CF230B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465256" y="-907426"/>
            <a:ext cx="540000" cy="540000"/>
          </a:xfrm>
          <a:prstGeom prst="rect">
            <a:avLst/>
          </a:prstGeom>
        </p:spPr>
      </p:pic>
      <p:grpSp>
        <p:nvGrpSpPr>
          <p:cNvPr id="6" name="不断突破疆界">
            <a:extLst>
              <a:ext uri="{FF2B5EF4-FFF2-40B4-BE49-F238E27FC236}">
                <a16:creationId xmlns:a16="http://schemas.microsoft.com/office/drawing/2014/main" id="{D2E9AF5A-5A1D-43D7-8E2D-37EB35D02711}"/>
              </a:ext>
            </a:extLst>
          </p:cNvPr>
          <p:cNvGrpSpPr/>
          <p:nvPr/>
        </p:nvGrpSpPr>
        <p:grpSpPr>
          <a:xfrm>
            <a:off x="5005385" y="6120368"/>
            <a:ext cx="2224544" cy="560597"/>
            <a:chOff x="5005385" y="6120368"/>
            <a:chExt cx="2224544" cy="560597"/>
          </a:xfrm>
        </p:grpSpPr>
        <p:sp>
          <p:nvSpPr>
            <p:cNvPr id="305" name="不断突破疆界">
              <a:extLst>
                <a:ext uri="{FF2B5EF4-FFF2-40B4-BE49-F238E27FC236}">
                  <a16:creationId xmlns:a16="http://schemas.microsoft.com/office/drawing/2014/main" id="{C3F8CC99-1B0F-4241-9BE7-7B870E31A033}"/>
                </a:ext>
              </a:extLst>
            </p:cNvPr>
            <p:cNvSpPr txBox="1"/>
            <p:nvPr/>
          </p:nvSpPr>
          <p:spPr>
            <a:xfrm>
              <a:off x="5038272" y="6120368"/>
              <a:ext cx="21916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不断突破疆界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A6DE31EC-0F1C-452F-A13C-8D4ECA69EF4D}"/>
                </a:ext>
              </a:extLst>
            </p:cNvPr>
            <p:cNvSpPr txBox="1"/>
            <p:nvPr/>
          </p:nvSpPr>
          <p:spPr>
            <a:xfrm>
              <a:off x="5005385" y="6427049"/>
              <a:ext cx="218123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Crossing Limits Continuously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创造崭新体系">
            <a:extLst>
              <a:ext uri="{FF2B5EF4-FFF2-40B4-BE49-F238E27FC236}">
                <a16:creationId xmlns:a16="http://schemas.microsoft.com/office/drawing/2014/main" id="{FA5425F9-1159-4A1D-9CD6-01CD1AAB77AE}"/>
              </a:ext>
            </a:extLst>
          </p:cNvPr>
          <p:cNvGrpSpPr/>
          <p:nvPr/>
        </p:nvGrpSpPr>
        <p:grpSpPr>
          <a:xfrm>
            <a:off x="5005385" y="6120368"/>
            <a:ext cx="2224544" cy="560597"/>
            <a:chOff x="5005385" y="6120368"/>
            <a:chExt cx="2224544" cy="560597"/>
          </a:xfrm>
        </p:grpSpPr>
        <p:sp>
          <p:nvSpPr>
            <p:cNvPr id="72" name="创造崭新体系">
              <a:extLst>
                <a:ext uri="{FF2B5EF4-FFF2-40B4-BE49-F238E27FC236}">
                  <a16:creationId xmlns:a16="http://schemas.microsoft.com/office/drawing/2014/main" id="{8F9911C6-456B-4478-8651-EBD66995CC47}"/>
                </a:ext>
              </a:extLst>
            </p:cNvPr>
            <p:cNvSpPr txBox="1"/>
            <p:nvPr/>
          </p:nvSpPr>
          <p:spPr>
            <a:xfrm>
              <a:off x="5038272" y="6120368"/>
              <a:ext cx="21916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创造崭新体系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F9E25A4E-1242-46A4-9AF5-57F23AEB4D96}"/>
                </a:ext>
              </a:extLst>
            </p:cNvPr>
            <p:cNvSpPr txBox="1"/>
            <p:nvPr/>
          </p:nvSpPr>
          <p:spPr>
            <a:xfrm>
              <a:off x="5005385" y="6427049"/>
              <a:ext cx="218123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Creating New System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2" name="透明补底圆" hidden="1">
            <a:extLst>
              <a:ext uri="{FF2B5EF4-FFF2-40B4-BE49-F238E27FC236}">
                <a16:creationId xmlns:a16="http://schemas.microsoft.com/office/drawing/2014/main" id="{84757860-C7C4-42BC-866B-9CDFA7F15067}"/>
              </a:ext>
            </a:extLst>
          </p:cNvPr>
          <p:cNvSpPr>
            <a:spLocks noChangeAspect="1"/>
          </p:cNvSpPr>
          <p:nvPr/>
        </p:nvSpPr>
        <p:spPr>
          <a:xfrm>
            <a:off x="4296000" y="5475286"/>
            <a:ext cx="3600000" cy="3600000"/>
          </a:xfrm>
          <a:prstGeom prst="ellipse">
            <a:avLst/>
          </a:prstGeom>
          <a:solidFill>
            <a:schemeClr val="bg1">
              <a:alpha val="0"/>
            </a:scheme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83" name="透明补底圆" hidden="1">
            <a:extLst>
              <a:ext uri="{FF2B5EF4-FFF2-40B4-BE49-F238E27FC236}">
                <a16:creationId xmlns:a16="http://schemas.microsoft.com/office/drawing/2014/main" id="{3F10E1E6-914F-425B-BA1B-7EA7DCBA34C5}"/>
              </a:ext>
            </a:extLst>
          </p:cNvPr>
          <p:cNvSpPr>
            <a:spLocks noChangeAspect="1"/>
          </p:cNvSpPr>
          <p:nvPr/>
        </p:nvSpPr>
        <p:spPr>
          <a:xfrm>
            <a:off x="4296000" y="5475286"/>
            <a:ext cx="3600000" cy="3600000"/>
          </a:xfrm>
          <a:prstGeom prst="ellipse">
            <a:avLst/>
          </a:prstGeom>
          <a:solidFill>
            <a:schemeClr val="bg1">
              <a:alpha val="0"/>
            </a:scheme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973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4.44444E-6 L -0.00065 0.00277 L -0.00117 0.00023 L -0.00091 -0.00278 L 0.00117 -0.00301 L 0.00143 0.00069 L 0.0013 0.00347 L -0.00026 -0.00672 L -0.00196 -0.0044 L -0.00378 0.00092 L -0.00261 0.00324 L 0.00338 -0.00093 L 0.00182 -0.00533 L -0.00143 -0.00394 L -0.00209 0.00208 L -0.00091 0.00648 L 0.00234 0.00625 L 0.0039 0.003 L 0.00338 4.44444E-6 L 0.0013 -0.00672 L -0.00495 -0.00487 L -0.00274 -0.00139 L -0.00026 0.00486 L -0.00013 0.0074 L -0.00443 0.00671 L -0.00274 0.00092 L -0.00156 -0.00348 L 0.00508 -0.00348 L 0.00443 -0.00139 L 0.00273 0.003 L 0.00169 0.01018 L 0.00586 0.00763 L -0.00495 -0.00162 L -0.00143 -0.00672 L 0.00443 -0.0044 L 0.00052 0.00787 L -0.00599 0.00162 L 0.00534 -0.00047 L -0.00339 -0.00672 L -0.0013 0.00833 L 0.00403 -0.00602 L -0.00599 -0.00047 L 0.00534 0.00393 L 2.08333E-6 4.44444E-6 Z " pathEditMode="relative" rAng="0" ptsTypes="AAAAAAAAAAAAAAAAAAAAAAAAAAAAAAAAAAAAAAAAAAAA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16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19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63" presetClass="path" presetSubtype="0" ac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04167E-6 0 L 0.1194 0 " pathEditMode="relative" rAng="0" ptsTypes="AA">
                                      <p:cBhvr>
                                        <p:cTn id="16" dur="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64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39 4.07407E-6 L -0.13815 4.07407E-6 " pathEditMode="relative" rAng="0" ptsTypes="AA">
                                      <p:cBhvr>
                                        <p:cTn id="18" dur="1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27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39 4.07407E-6 L -0.13815 4.07407E-6 " pathEditMode="relative" rAng="0" ptsTypes="AA">
                                      <p:cBhvr>
                                        <p:cTn id="20" dur="1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27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4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2.29167E-6 -3.33333E-6 L -0.06393 0.11783 " pathEditMode="relative" rAng="0" ptsTypes="AA">
                                      <p:cBhvr>
                                        <p:cTn id="126" dur="32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3" y="5880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2.08333E-6 3.33333E-6 L -0.06263 -0.00834 " pathEditMode="relative" rAng="0" ptsTypes="AA">
                                      <p:cBhvr>
                                        <p:cTn id="128" dur="32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8" y="-417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2.29167E-6 -1.85185E-6 L -0.06745 0.00417 " pathEditMode="relative" rAng="0" ptsTypes="AA">
                                      <p:cBhvr>
                                        <p:cTn id="130" dur="32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2" y="208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2.08333E-7 -2.59259E-6 L -0.11628 -0.04838 " pathEditMode="relative" rAng="0" ptsTypes="AA">
                                      <p:cBhvr>
                                        <p:cTn id="132" dur="32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0" y="-2431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6.25E-7 3.33333E-6 L -0.03633 -0.06713 " pathEditMode="relative" rAng="0" ptsTypes="AA">
                                      <p:cBhvr>
                                        <p:cTn id="134" dur="32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3" y="-3356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3.33333E-6 1.48148E-6 L -0.05352 -0.13773 " pathEditMode="relative" rAng="0" ptsTypes="AA">
                                      <p:cBhvr>
                                        <p:cTn id="136" dur="325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2" y="-6898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3.125E-6 4.44444E-6 L -0.075 -0.05394 " pathEditMode="relative" rAng="0" ptsTypes="AA">
                                      <p:cBhvr>
                                        <p:cTn id="138" dur="325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0" y="-2708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2.91667E-6 -2.22222E-6 L -0.08047 0.08611 " pathEditMode="relative" rAng="0" ptsTypes="AA">
                                      <p:cBhvr>
                                        <p:cTn id="140" dur="325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3" y="4306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2.29167E-6 1.85185E-6 L -0.04726 -0.07153 " pathEditMode="relative" rAng="0" ptsTypes="AA">
                                      <p:cBhvr>
                                        <p:cTn id="142" dur="325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0" y="-3588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6.25E-7 -1.11111E-6 L -0.10651 0.0037 " pathEditMode="relative" rAng="0" ptsTypes="AA">
                                      <p:cBhvr>
                                        <p:cTn id="144" dur="32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26" y="185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1.875E-6 4.44444E-6 L -0.17136 0.02754 " pathEditMode="relative" rAng="0" ptsTypes="AA">
                                      <p:cBhvr>
                                        <p:cTn id="146" dur="325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68" y="1366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1.45833E-6 -1.85185E-6 L -0.23034 -0.02639 " pathEditMode="relative" rAng="0" ptsTypes="AA">
                                      <p:cBhvr>
                                        <p:cTn id="148" dur="325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23" y="-1319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3.125E-6 1.85185E-6 L -0.04166 0.07361 " pathEditMode="relative" rAng="0" ptsTypes="AA">
                                      <p:cBhvr>
                                        <p:cTn id="150" dur="325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3" y="3681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1.875E-6 -7.40741E-7 L -0.17448 -0.01412 " pathEditMode="relative" rAng="0" ptsTypes="AA">
                                      <p:cBhvr>
                                        <p:cTn id="152" dur="325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4" y="-718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1.04167E-6 2.22222E-6 L -0.1832 -0.02269 " pathEditMode="relative" rAng="0" ptsTypes="AA">
                                      <p:cBhvr>
                                        <p:cTn id="154" dur="325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67" y="-1134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1.875E-6 -4.07407E-6 L -0.17722 0.0125 " pathEditMode="relative" rAng="0" ptsTypes="AA">
                                      <p:cBhvr>
                                        <p:cTn id="156" dur="32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67" y="625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2.29167E-6 -4.81481E-6 L -0.10391 -0.02268 " pathEditMode="relative" rAng="0" ptsTypes="AA">
                                      <p:cBhvr>
                                        <p:cTn id="158" dur="325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95" y="-1134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1.66667E-6 -7.40741E-7 L -0.20586 -0.00555 " pathEditMode="relative" rAng="0" ptsTypes="AA">
                                      <p:cBhvr>
                                        <p:cTn id="160" dur="325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99" y="-278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2.5E-6 2.59259E-6 L -0.22617 0.03518 " pathEditMode="relative" rAng="0" ptsTypes="AA">
                                      <p:cBhvr>
                                        <p:cTn id="162" dur="32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15" y="1759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2.08333E-7 2.22222E-6 L -0.12591 0.01643 " pathEditMode="relative" rAng="0" ptsTypes="AA">
                                      <p:cBhvr>
                                        <p:cTn id="164" dur="32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2" y="810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2.5E-6 3.7037E-7 L -0.22344 0.00787 " pathEditMode="relative" rAng="0" ptsTypes="AA">
                                      <p:cBhvr>
                                        <p:cTn id="166" dur="325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97" y="856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3.54167E-6 -3.7037E-6 L -0.13424 -0.01111 " pathEditMode="relative" rAng="0" ptsTypes="AA">
                                      <p:cBhvr>
                                        <p:cTn id="168" dur="325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19" y="-556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3.125E-6 2.22222E-6 L -0.12916 0.04699 " pathEditMode="relative" rAng="0" ptsTypes="AA">
                                      <p:cBhvr>
                                        <p:cTn id="170" dur="325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58" y="2338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2.70833E-6 3.33333E-6 L -0.04649 -0.03403 " pathEditMode="relative" rAng="0" ptsTypes="AA">
                                      <p:cBhvr>
                                        <p:cTn id="172" dur="325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1" y="-1713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3.33333E-6 2.59259E-6 L -0.15937 0.03125 " pathEditMode="relative" rAng="0" ptsTypes="AA">
                                      <p:cBhvr>
                                        <p:cTn id="174" dur="325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69" y="1551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2.70833E-6 1.11111E-6 L -0.05664 -0.05833 " pathEditMode="relative" rAng="0" ptsTypes="AA">
                                      <p:cBhvr>
                                        <p:cTn id="176" dur="325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9" y="-2917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0.00013 3.33333E-6 L -0.21836 -0.01945 " pathEditMode="relative" rAng="0" ptsTypes="AA">
                                      <p:cBhvr>
                                        <p:cTn id="178" dur="325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24" y="-972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4.79167E-6 1.11111E-6 L -0.14076 -0.00764 " pathEditMode="relative" rAng="0" ptsTypes="AA">
                                      <p:cBhvr>
                                        <p:cTn id="180" dur="32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31" y="-787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4.375E-6 -4.07407E-6 L -0.21602 0.01343 " pathEditMode="relative" rAng="0" ptsTypes="AA">
                                      <p:cBhvr>
                                        <p:cTn id="182" dur="325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741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4.58333E-6 2.22222E-6 L -0.11928 -0.01482 " pathEditMode="relative" rAng="0" ptsTypes="AA">
                                      <p:cBhvr>
                                        <p:cTn id="184" dur="325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64" y="-741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2.5E-6 3.7037E-6 L -0.13685 0.03055 " pathEditMode="relative" rAng="0" ptsTypes="AA">
                                      <p:cBhvr>
                                        <p:cTn id="186" dur="325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49" y="1528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2.5E-6 -4.81481E-6 L -0.15976 -0.00393 " pathEditMode="relative" rAng="0" ptsTypes="AA">
                                      <p:cBhvr>
                                        <p:cTn id="188" dur="325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-208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6.25E-7 -3.33333E-6 L -0.18463 0.0257 " pathEditMode="relative" rAng="0" ptsTypes="AA">
                                      <p:cBhvr>
                                        <p:cTn id="190" dur="325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32" y="1273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6.25E-7 0 L -0.08268 -0.02778 " pathEditMode="relative" rAng="0" ptsTypes="AA">
                                      <p:cBhvr>
                                        <p:cTn id="192" dur="325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1" y="-1389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2.08333E-6 -1.85185E-6 L -0.18334 -0.05347 " pathEditMode="relative" rAng="0" ptsTypes="AA">
                                      <p:cBhvr>
                                        <p:cTn id="194" dur="325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67" y="-2685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6.25E-7 1.11111E-6 L -0.09766 0.01134 " pathEditMode="relative" rAng="0" ptsTypes="AA">
                                      <p:cBhvr>
                                        <p:cTn id="196" dur="325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83" y="556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6.25E-7 -1.11111E-6 L -0.11875 -0.02523 " pathEditMode="relative" rAng="0" ptsTypes="AA">
                                      <p:cBhvr>
                                        <p:cTn id="198" dur="325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37" y="-1273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1.11022E-16 -1.85185E-6 L -0.17187 0.00764 " pathEditMode="relative" rAng="0" ptsTypes="AA">
                                      <p:cBhvr>
                                        <p:cTn id="200" dur="325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4" y="370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3.95833E-6 3.7037E-6 L -0.17592 -0.01019 " pathEditMode="relative" rAng="0" ptsTypes="AA">
                                      <p:cBhvr>
                                        <p:cTn id="202" dur="325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02" y="-509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3.95833E-6 7.40741E-7 L -0.00378 -0.12801 " pathEditMode="relative" rAng="0" ptsTypes="AA">
                                      <p:cBhvr>
                                        <p:cTn id="204" dur="325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-6366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2.91667E-6 -2.96296E-6 L -0.08946 -0.12731 " pathEditMode="relative" rAng="0" ptsTypes="AA">
                                      <p:cBhvr>
                                        <p:cTn id="206" dur="325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79" y="-6366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3.125E-6 4.07407E-6 L -0.03476 0.14166 " pathEditMode="relative" rAng="0" ptsTypes="AA">
                                      <p:cBhvr>
                                        <p:cTn id="208" dur="325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5" y="7083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27 0.00347 L -0.24232 -0.03102 " pathEditMode="relative" rAng="0" ptsTypes="AA">
                                      <p:cBhvr>
                                        <p:cTn id="210" dur="325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9" y="-1736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1.11022E-16 -2.59259E-6 L -0.1375 0.03866 " pathEditMode="relative" rAng="0" ptsTypes="AA">
                                      <p:cBhvr>
                                        <p:cTn id="212" dur="325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35" y="2454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3.75E-6 3.7037E-6 L -0.20364 0.00463 " pathEditMode="relative" rAng="0" ptsTypes="AA">
                                      <p:cBhvr>
                                        <p:cTn id="214" dur="325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82" y="231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4.16667E-6 1.85185E-6 L -0.19636 0.06435 " pathEditMode="relative" rAng="0" ptsTypes="AA">
                                      <p:cBhvr>
                                        <p:cTn id="216" dur="325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87" y="3449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4.16667E-6 -3.7037E-7 L -0.21015 0.04213 " pathEditMode="relative" rAng="0" ptsTypes="AA">
                                      <p:cBhvr>
                                        <p:cTn id="218" dur="325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08" y="2106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42" presetClass="path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3.54167E-6 3.33333E-6 L -0.1931 0.00949 " pathEditMode="relative" rAng="0" ptsTypes="AA">
                                      <p:cBhvr>
                                        <p:cTn id="220" dur="325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61" y="463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19" presetClass="entr" presetSubtype="10" repeatCount="60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19" presetClass="entr" presetSubtype="5" repeatCount="600" fill="hold" grpId="4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19" presetClass="entr" presetSubtype="10" repeatCount="60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19" presetClass="entr" presetSubtype="5" repeatCount="600" fill="hold" grpId="4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19" presetClass="entr" presetSubtype="10" repeatCount="60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4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19" presetClass="entr" presetSubtype="5" repeatCount="60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19" presetClass="entr" presetSubtype="10" repeatCount="600" fill="hold" grpId="4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19" presetClass="entr" presetSubtype="10" repeatCount="60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19" presetClass="entr" presetSubtype="5" repeatCount="600" fill="hold" grpId="4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19" presetClass="entr" presetSubtype="10" repeatCount="600" fill="hold" grpId="4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19" presetClass="entr" presetSubtype="5" repeatCount="600" fill="hold" grpId="4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19" presetClass="entr" presetSubtype="10" repeatCount="60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4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4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19" presetClass="entr" presetSubtype="5" repeatCount="600" fill="hold" grpId="4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19" presetClass="entr" presetSubtype="10" repeatCount="60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4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4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19" presetClass="entr" presetSubtype="5" repeatCount="60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4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4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19" presetClass="entr" presetSubtype="10" repeatCount="60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19" presetClass="entr" presetSubtype="5" repeatCount="600" fill="hold" grpId="4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19" presetClass="entr" presetSubtype="10" repeatCount="600" fill="hold" grpId="4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4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4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19" presetClass="entr" presetSubtype="5" repeatCount="600" fill="hold" grpId="4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19" presetClass="entr" presetSubtype="10" repeatCount="60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19" presetClass="entr" presetSubtype="5" repeatCount="600" fill="hold" grpId="4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19" presetClass="entr" presetSubtype="10" repeatCount="60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19" presetClass="entr" presetSubtype="5" repeatCount="60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19" presetClass="entr" presetSubtype="10" repeatCount="600" fill="hold" grpId="4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4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4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7" presetID="19" presetClass="entr" presetSubtype="5" repeatCount="600" fill="hold" grpId="4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4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4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19" presetClass="entr" presetSubtype="10" repeatCount="60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19" presetClass="entr" presetSubtype="5" repeatCount="60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4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4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19" presetClass="entr" presetSubtype="10" repeatCount="600" fill="hold" grpId="4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19" presetClass="entr" presetSubtype="5" repeatCount="600" fill="hold" grpId="4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19" presetClass="entr" presetSubtype="10" repeatCount="600" fill="hold" grpId="4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4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4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19" presetClass="entr" presetSubtype="5" repeatCount="600" fill="hold" grpId="4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4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4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19" presetClass="entr" presetSubtype="10" repeatCount="600" fill="hold" grpId="4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4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4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9" presetID="19" presetClass="entr" presetSubtype="5" repeatCount="600" fill="hold" grpId="4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4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4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" presetID="19" presetClass="entr" presetSubtype="10" repeatCount="600" fill="hold" grpId="4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5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7" presetID="19" presetClass="entr" presetSubtype="5" repeatCount="60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4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4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19" presetClass="entr" presetSubtype="10" repeatCount="6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4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4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5" presetID="19" presetClass="entr" presetSubtype="5" repeatCount="600" fill="hold" grpId="4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19" presetClass="entr" presetSubtype="10" repeatCount="60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4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4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3" presetID="19" presetClass="entr" presetSubtype="5" repeatCount="60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4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4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7" presetID="19" presetClass="entr" presetSubtype="10" repeatCount="600" fill="hold" grpId="4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9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1" presetID="19" presetClass="entr" presetSubtype="5" repeatCount="600" fill="hold" grpId="4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4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4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19" presetClass="entr" presetSubtype="10" repeatCount="600" fill="hold" grpId="4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7" dur="4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4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9" presetID="19" presetClass="entr" presetSubtype="5" repeatCount="60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4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4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3" presetID="19" presetClass="entr" presetSubtype="10" repeatCount="60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4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4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7" presetID="19" presetClass="entr" presetSubtype="5" repeatCount="60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1" presetID="19" presetClass="entr" presetSubtype="10" repeatCount="60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3" dur="4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4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5" presetID="19" presetClass="entr" presetSubtype="5" repeatCount="60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4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4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9" presetID="19" presetClass="entr" presetSubtype="10" repeatCount="600" fill="hold" grpId="4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1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3" presetID="19" presetClass="entr" presetSubtype="5" repeatCount="600" fill="hold" grpId="4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5" dur="4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4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7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18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9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20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1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22" dur="3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3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24" dur="3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5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26" dur="3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7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28" dur="3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9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30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1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32" dur="3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3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34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5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36" dur="3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7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38" dur="3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9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40" dur="3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1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42" dur="3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3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44" dur="3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5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46" dur="3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7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48" dur="3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9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50" dur="3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1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52" dur="3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3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54" dur="3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5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56" dur="3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7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58" dur="3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9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60" dur="3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1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62" dur="3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3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64" dur="3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5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66" dur="3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7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68" dur="3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9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70" dur="3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1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72" dur="3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3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74" dur="3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5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76" dur="3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7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78" dur="3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9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80" dur="3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1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82" dur="3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3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84" dur="3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5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86" dur="3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7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88" dur="3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9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90" dur="3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1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92" dur="3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3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94" dur="3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5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96" dur="3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7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498" dur="3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9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500" dur="3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1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502" dur="3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3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504" dur="3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5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506" dur="3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7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508" dur="3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9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510" dur="3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1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512" dur="3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3" presetID="8" presetClass="emph" presetSubtype="0" decel="10000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10800000">
                                      <p:cBhvr>
                                        <p:cTn id="514" dur="3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5" presetID="42" presetClass="path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2.29167E-6 3.7037E-6 L -0.20625 0.01828 " pathEditMode="relative" rAng="0" ptsTypes="AA">
                                      <p:cBhvr>
                                        <p:cTn id="516" dur="325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12" y="903"/>
                                    </p:animMotion>
                                  </p:childTnLst>
                                </p:cTn>
                              </p:par>
                              <p:par>
                                <p:cTn id="517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194 0 L 0.24323 0 " pathEditMode="relative" rAng="0" ptsTypes="AA">
                                      <p:cBhvr>
                                        <p:cTn id="51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85" y="0"/>
                                    </p:animMotion>
                                  </p:childTnLst>
                                </p:cTn>
                              </p:par>
                              <p:par>
                                <p:cTn id="519" presetID="1" presetClass="emph" presetSubtype="2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>
                                        <p:cTn id="520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21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2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35" presetClass="path" presetSubtype="0" decel="10000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13815 4.07407E-6 L -0.25833 4.07407E-6 " pathEditMode="relative" rAng="0" ptsTypes="AA">
                                      <p:cBhvr>
                                        <p:cTn id="524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16" y="0"/>
                                    </p:animMotion>
                                  </p:childTnLst>
                                </p:cTn>
                              </p:par>
                              <p:par>
                                <p:cTn id="525" presetID="35" presetClass="path" presetSubtype="0" decel="10000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13815 4.07407E-6 L -0.25833 4.07407E-6 " pathEditMode="relative" rAng="0" ptsTypes="AA">
                                      <p:cBhvr>
                                        <p:cTn id="526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16" y="0"/>
                                    </p:animMotion>
                                  </p:childTnLst>
                                </p:cTn>
                              </p:par>
                              <p:par>
                                <p:cTn id="527" presetID="35" presetClass="path" presetSubtype="0" ac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25768 4.07407E-6 L -0.66432 4.07407E-6 " pathEditMode="relative" rAng="0" ptsTypes="AA">
                                      <p:cBhvr>
                                        <p:cTn id="528" dur="3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39" y="0"/>
                                    </p:animMotion>
                                  </p:childTnLst>
                                </p:cTn>
                              </p:par>
                              <p:par>
                                <p:cTn id="529" presetID="63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.24323 0 L 0.64206 0 " pathEditMode="relative" rAng="0" ptsTypes="AA">
                                      <p:cBhvr>
                                        <p:cTn id="530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0"/>
                                    </p:animMotion>
                                  </p:childTnLst>
                                </p:cTn>
                              </p:par>
                              <p:par>
                                <p:cTn id="531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2.29167E-6 -3.33333E-6 L 0.30052 -0.43402 " pathEditMode="relative" rAng="0" ptsTypes="AA">
                                      <p:cBhvr>
                                        <p:cTn id="532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26" y="-21713"/>
                                    </p:animMotion>
                                  </p:childTnLst>
                                </p:cTn>
                              </p:par>
                              <p:par>
                                <p:cTn id="533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2.08333E-6 3.33333E-6 L 0.50508 0.04421 " pathEditMode="relative" rAng="0" ptsTypes="AA">
                                      <p:cBhvr>
                                        <p:cTn id="534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47" y="2199"/>
                                    </p:animMotion>
                                  </p:childTnLst>
                                </p:cTn>
                              </p:par>
                              <p:par>
                                <p:cTn id="535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9167E-6 -1.85185E-6 L 0.4789 -0.07338 " pathEditMode="relative" rAng="0" ptsTypes="AA">
                                      <p:cBhvr>
                                        <p:cTn id="536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45" y="-3681"/>
                                    </p:animMotion>
                                  </p:childTnLst>
                                </p:cTn>
                              </p:par>
                              <p:par>
                                <p:cTn id="537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08333E-7 -2.59259E-6 L 0.42539 0.11135 " pathEditMode="relative" rAng="0" ptsTypes="AA">
                                      <p:cBhvr>
                                        <p:cTn id="538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63" y="5556"/>
                                    </p:animMotion>
                                  </p:childTnLst>
                                </p:cTn>
                              </p:par>
                              <p:par>
                                <p:cTn id="539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6.25E-7 3.33333E-6 L 0.49518 0.28819 " pathEditMode="relative" rAng="0" ptsTypes="AA">
                                      <p:cBhvr>
                                        <p:cTn id="540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53" y="14398"/>
                                    </p:animMotion>
                                  </p:childTnLst>
                                </p:cTn>
                              </p:par>
                              <p:par>
                                <p:cTn id="541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33333E-6 1.48148E-6 L 0.34375 0.41667 " pathEditMode="relative" rAng="0" ptsTypes="AA">
                                      <p:cBhvr>
                                        <p:cTn id="542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88" y="20833"/>
                                    </p:animMotion>
                                  </p:childTnLst>
                                </p:cTn>
                              </p:par>
                              <p:par>
                                <p:cTn id="543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125E-6 4.44444E-6 L 0.45534 0.23796 " pathEditMode="relative" rAng="0" ptsTypes="AA">
                                      <p:cBhvr>
                                        <p:cTn id="544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60" y="11898"/>
                                    </p:animMotion>
                                  </p:childTnLst>
                                </p:cTn>
                              </p:par>
                              <p:par>
                                <p:cTn id="545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91667E-6 -2.22222E-6 L 0.45156 -0.26828 " pathEditMode="relative" rAng="0" ptsTypes="AA">
                                      <p:cBhvr>
                                        <p:cTn id="546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78" y="-13426"/>
                                    </p:animMotion>
                                  </p:childTnLst>
                                </p:cTn>
                              </p:par>
                              <p:par>
                                <p:cTn id="547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2.29167E-6 1.85185E-6 L 0.47461 0.40324 " pathEditMode="relative" rAng="0" ptsTypes="AA">
                                      <p:cBhvr>
                                        <p:cTn id="548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24" y="20162"/>
                                    </p:animMotion>
                                  </p:childTnLst>
                                </p:cTn>
                              </p:par>
                              <p:par>
                                <p:cTn id="549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6.25E-7 -1.11111E-6 L 0.42838 -0.03287 " pathEditMode="relative" rAng="0" ptsTypes="AA">
                                      <p:cBhvr>
                                        <p:cTn id="550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19" y="-1644"/>
                                    </p:animMotion>
                                  </p:childTnLst>
                                </p:cTn>
                              </p:par>
                              <p:par>
                                <p:cTn id="551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1.875E-6 4.44444E-6 L 0.36341 -0.06459 " pathEditMode="relative" rAng="0" ptsTypes="AA">
                                      <p:cBhvr>
                                        <p:cTn id="552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64" y="-3241"/>
                                    </p:animMotion>
                                  </p:childTnLst>
                                </p:cTn>
                              </p:par>
                              <p:par>
                                <p:cTn id="553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1.45833E-6 -1.85185E-6 L 0.29987 0.01366 " pathEditMode="relative" rAng="0" ptsTypes="AA">
                                      <p:cBhvr>
                                        <p:cTn id="554" dur="3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87" y="671"/>
                                    </p:animMotion>
                                  </p:childTnLst>
                                </p:cTn>
                              </p:par>
                              <p:par>
                                <p:cTn id="555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125E-6 1.85185E-6 L 0.25951 -0.44792 " pathEditMode="relative" rAng="0" ptsTypes="AA">
                                      <p:cBhvr>
                                        <p:cTn id="556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69" y="-22407"/>
                                    </p:animMotion>
                                  </p:childTnLst>
                                </p:cTn>
                              </p:par>
                              <p:par>
                                <p:cTn id="557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1.875E-6 -7.40741E-7 L 0.34492 0.04537 " pathEditMode="relative" rAng="0" ptsTypes="AA">
                                      <p:cBhvr>
                                        <p:cTn id="558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40" y="2269"/>
                                    </p:animMotion>
                                  </p:childTnLst>
                                </p:cTn>
                              </p:par>
                              <p:par>
                                <p:cTn id="559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1.04167E-6 2.22222E-6 L 0.33008 0.00625 " pathEditMode="relative" rAng="0" ptsTypes="AA">
                                      <p:cBhvr>
                                        <p:cTn id="560" dur="3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97" y="301"/>
                                    </p:animMotion>
                                  </p:childTnLst>
                                </p:cTn>
                              </p:par>
                              <p:par>
                                <p:cTn id="561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1.875E-6 -4.07407E-6 L 0.34531 -0.02176 " pathEditMode="relative" rAng="0" ptsTypes="AA">
                                      <p:cBhvr>
                                        <p:cTn id="562" dur="3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66" y="-1088"/>
                                    </p:animMotion>
                                  </p:childTnLst>
                                </p:cTn>
                              </p:par>
                              <p:par>
                                <p:cTn id="563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9167E-6 -4.81481E-6 L 0.422 0.02431 " pathEditMode="relative" rAng="0" ptsTypes="AA">
                                      <p:cBhvr>
                                        <p:cTn id="564" dur="3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4" y="1204"/>
                                    </p:animMotion>
                                  </p:childTnLst>
                                </p:cTn>
                              </p:par>
                              <p:par>
                                <p:cTn id="565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1.66667E-6 -7.40741E-7 L 0.32083 -0.00648 " pathEditMode="relative" rAng="0" ptsTypes="AA">
                                      <p:cBhvr>
                                        <p:cTn id="566" dur="3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42" y="-324"/>
                                    </p:animMotion>
                                  </p:childTnLst>
                                </p:cTn>
                              </p:par>
                              <p:par>
                                <p:cTn id="567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5E-6 2.59259E-6 L 0.30495 -0.04283 " pathEditMode="relative" rAng="0" ptsTypes="AA">
                                      <p:cBhvr>
                                        <p:cTn id="568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47" y="-2153"/>
                                    </p:animMotion>
                                  </p:childTnLst>
                                </p:cTn>
                              </p:par>
                              <p:par>
                                <p:cTn id="569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2.08333E-7 2.22222E-6 L 0.40326 -0.09699 " pathEditMode="relative" rAng="0" ptsTypes="AA">
                                      <p:cBhvr>
                                        <p:cTn id="570" dur="3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56" y="-4861"/>
                                    </p:animMotion>
                                  </p:childTnLst>
                                </p:cTn>
                              </p:par>
                              <p:par>
                                <p:cTn id="571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5E-6 3.7037E-7 L 0.29153 -0.02801 " pathEditMode="relative" rAng="0" ptsTypes="AA">
                                      <p:cBhvr>
                                        <p:cTn id="572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70" y="-1412"/>
                                    </p:animMotion>
                                  </p:childTnLst>
                                </p:cTn>
                              </p:par>
                              <p:par>
                                <p:cTn id="573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54167E-6 -3.7037E-6 L 0.38868 0.01088 " pathEditMode="relative" rAng="0" ptsTypes="AA">
                                      <p:cBhvr>
                                        <p:cTn id="574" dur="3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27" y="532"/>
                                    </p:animMotion>
                                  </p:childTnLst>
                                </p:cTn>
                              </p:par>
                              <p:par>
                                <p:cTn id="575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125E-6 2.22222E-6 L 0.41185 -0.1507 " pathEditMode="relative" rAng="0" ptsTypes="AA">
                                      <p:cBhvr>
                                        <p:cTn id="576" dur="3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86" y="-7546"/>
                                    </p:animMotion>
                                  </p:childTnLst>
                                </p:cTn>
                              </p:par>
                              <p:par>
                                <p:cTn id="577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70833E-6 3.33333E-6 L 0.47109 0.17106 " pathEditMode="relative" rAng="0" ptsTypes="AA">
                                      <p:cBhvr>
                                        <p:cTn id="578" dur="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55" y="8542"/>
                                    </p:animMotion>
                                  </p:childTnLst>
                                </p:cTn>
                              </p:par>
                              <p:par>
                                <p:cTn id="579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33333E-6 2.59259E-6 L 0.36315 -0.09653 " pathEditMode="relative" rAng="0" ptsTypes="AA">
                                      <p:cBhvr>
                                        <p:cTn id="580" dur="3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51" y="-4838"/>
                                    </p:animMotion>
                                  </p:childTnLst>
                                </p:cTn>
                              </p:par>
                              <p:par>
                                <p:cTn id="581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70833E-6 1.11111E-6 L 0.46758 0.28009 " pathEditMode="relative" rAng="0" ptsTypes="AA">
                                      <p:cBhvr>
                                        <p:cTn id="582" dur="3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72" y="14005"/>
                                    </p:animMotion>
                                  </p:childTnLst>
                                </p:cTn>
                              </p:par>
                              <p:par>
                                <p:cTn id="583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95833E-6 3.33333E-6 L 0.32852 -0.00903 " pathEditMode="relative" rAng="0" ptsTypes="AA">
                                      <p:cBhvr>
                                        <p:cTn id="584" dur="3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19" y="-463"/>
                                    </p:animMotion>
                                  </p:childTnLst>
                                </p:cTn>
                              </p:par>
                              <p:par>
                                <p:cTn id="585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4.79167E-6 1.11111E-6 L 0.38632 -0.02153 " pathEditMode="relative" rAng="0" ptsTypes="AA">
                                      <p:cBhvr>
                                        <p:cTn id="586" dur="3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10" y="-1088"/>
                                    </p:animMotion>
                                  </p:childTnLst>
                                </p:cTn>
                              </p:par>
                              <p:par>
                                <p:cTn id="587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4.375E-6 -4.07407E-6 L 0.29987 -0.02037 " pathEditMode="relative" rAng="0" ptsTypes="AA">
                                      <p:cBhvr>
                                        <p:cTn id="588" dur="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87" y="-1019"/>
                                    </p:animMotion>
                                  </p:childTnLst>
                                </p:cTn>
                              </p:par>
                              <p:par>
                                <p:cTn id="589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4.58333E-6 2.22222E-6 L 0.40755 -0.0088 " pathEditMode="relative" rAng="0" ptsTypes="AA">
                                      <p:cBhvr>
                                        <p:cTn id="590" dur="3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78" y="-440"/>
                                    </p:animMotion>
                                  </p:childTnLst>
                                </p:cTn>
                              </p:par>
                              <p:par>
                                <p:cTn id="591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5E-6 3.7037E-6 L 0.37825 -0.08473 " pathEditMode="relative" rAng="0" ptsTypes="AA">
                                      <p:cBhvr>
                                        <p:cTn id="592" dur="3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6" y="-4236"/>
                                    </p:animMotion>
                                  </p:childTnLst>
                                </p:cTn>
                              </p:par>
                              <p:par>
                                <p:cTn id="593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2.5E-6 -4.81481E-6 L 0.36537 -0.01736 " pathEditMode="relative" rAng="0" ptsTypes="AA">
                                      <p:cBhvr>
                                        <p:cTn id="594" dur="3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68" y="-880"/>
                                    </p:animMotion>
                                  </p:childTnLst>
                                </p:cTn>
                              </p:par>
                              <p:par>
                                <p:cTn id="595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6.25E-7 -3.33333E-6 L 0.34401 -0.07939 " pathEditMode="relative" rAng="0" ptsTypes="AA">
                                      <p:cBhvr>
                                        <p:cTn id="596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01" y="-3981"/>
                                    </p:animMotion>
                                  </p:childTnLst>
                                </p:cTn>
                              </p:par>
                              <p:par>
                                <p:cTn id="597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6.25E-7 0 L 0.44974 0.06204 " pathEditMode="relative" rAng="0" ptsTypes="AA">
                                      <p:cBhvr>
                                        <p:cTn id="598" dur="3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87" y="3102"/>
                                    </p:animMotion>
                                  </p:childTnLst>
                                </p:cTn>
                              </p:par>
                              <p:par>
                                <p:cTn id="599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08333E-6 -1.85185E-6 L 0.3319 0.02431 " pathEditMode="relative" rAng="0" ptsTypes="AA">
                                      <p:cBhvr>
                                        <p:cTn id="600" dur="3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89" y="1204"/>
                                    </p:animMotion>
                                  </p:childTnLst>
                                </p:cTn>
                              </p:par>
                              <p:par>
                                <p:cTn id="601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6.25E-7 1.11111E-6 L 0.42956 -0.10093 " pathEditMode="relative" rAng="0" ptsTypes="AA">
                                      <p:cBhvr>
                                        <p:cTn id="602" dur="3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71" y="-5046"/>
                                    </p:animMotion>
                                  </p:childTnLst>
                                </p:cTn>
                              </p:par>
                              <p:par>
                                <p:cTn id="603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6.25E-7 -1.11111E-6 L 0.40339 -0.02592 " pathEditMode="relative" rAng="0" ptsTypes="AA">
                                      <p:cBhvr>
                                        <p:cTn id="604" dur="3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69" y="-1296"/>
                                    </p:animMotion>
                                  </p:childTnLst>
                                </p:cTn>
                              </p:par>
                              <p:par>
                                <p:cTn id="605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1.11022E-16 -1.85185E-6 L 0.3513 -0.0206 " pathEditMode="relative" rAng="0" ptsTypes="AA">
                                      <p:cBhvr>
                                        <p:cTn id="606" dur="3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65" y="-1042"/>
                                    </p:animMotion>
                                  </p:childTnLst>
                                </p:cTn>
                              </p:par>
                              <p:par>
                                <p:cTn id="607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95833E-6 3.7037E-6 L 0.34179 0.00694 " pathEditMode="relative" rAng="0" ptsTypes="AA">
                                      <p:cBhvr>
                                        <p:cTn id="608" dur="3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83" y="347"/>
                                    </p:animMotion>
                                  </p:childTnLst>
                                </p:cTn>
                              </p:par>
                              <p:par>
                                <p:cTn id="609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95833E-6 7.40741E-7 L 0.26575 0.39699 " pathEditMode="relative" rAng="0" ptsTypes="AA">
                                      <p:cBhvr>
                                        <p:cTn id="610" dur="3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81" y="19838"/>
                                    </p:animMotion>
                                  </p:childTnLst>
                                </p:cTn>
                              </p:par>
                              <p:par>
                                <p:cTn id="611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91667E-6 -2.96296E-6 L 0.31627 0.3757 " pathEditMode="relative" rAng="0" ptsTypes="AA">
                                      <p:cBhvr>
                                        <p:cTn id="612" dur="3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7" y="18773"/>
                                    </p:animMotion>
                                  </p:childTnLst>
                                </p:cTn>
                              </p:par>
                              <p:par>
                                <p:cTn id="613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125E-6 4.07407E-6 L 0.18894 -0.45348 " pathEditMode="relative" rAng="0" ptsTypes="AA">
                                      <p:cBhvr>
                                        <p:cTn id="614" dur="3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2685"/>
                                    </p:animMotion>
                                  </p:childTnLst>
                                </p:cTn>
                              </p:par>
                              <p:par>
                                <p:cTn id="615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4.79167E-6 -2.22222E-6 L 0.27929 -0.00625 " pathEditMode="relative" rAng="0" ptsTypes="AA">
                                      <p:cBhvr>
                                        <p:cTn id="616" dur="3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58" y="-324"/>
                                    </p:animMotion>
                                  </p:childTnLst>
                                </p:cTn>
                              </p:par>
                              <p:par>
                                <p:cTn id="617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1.11022E-16 -2.59259E-6 L 0.37682 -0.1125 " pathEditMode="relative" rAng="0" ptsTypes="AA">
                                      <p:cBhvr>
                                        <p:cTn id="618" dur="3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41" y="-5625"/>
                                    </p:animMotion>
                                  </p:childTnLst>
                                </p:cTn>
                              </p:par>
                              <p:par>
                                <p:cTn id="619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75E-6 3.7037E-6 L 0.30573 -0.03264 " pathEditMode="relative" rAng="0" ptsTypes="AA">
                                      <p:cBhvr>
                                        <p:cTn id="620" dur="3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86" y="-1644"/>
                                    </p:animMotion>
                                  </p:childTnLst>
                                </p:cTn>
                              </p:par>
                              <p:par>
                                <p:cTn id="621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1.85185E-6 L 0.3224 -0.10139 " pathEditMode="relative" rAng="0" ptsTypes="AA">
                                      <p:cBhvr>
                                        <p:cTn id="622" dur="3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20" y="-5069"/>
                                    </p:animMotion>
                                  </p:childTnLst>
                                </p:cTn>
                              </p:par>
                              <p:par>
                                <p:cTn id="623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3.7037E-7 L 0.3099 -0.05463 " pathEditMode="relative" rAng="0" ptsTypes="AA">
                                      <p:cBhvr>
                                        <p:cTn id="624" dur="3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95" y="-2731"/>
                                    </p:animMotion>
                                  </p:childTnLst>
                                </p:cTn>
                              </p:par>
                              <p:par>
                                <p:cTn id="625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54167E-6 3.33333E-6 L 0.32006 -0.04167 " pathEditMode="relative" rAng="0" ptsTypes="AA">
                                      <p:cBhvr>
                                        <p:cTn id="626" dur="3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3" y="-2083"/>
                                    </p:animMotion>
                                  </p:childTnLst>
                                </p:cTn>
                              </p:par>
                              <p:par>
                                <p:cTn id="627" presetID="42" presetClass="path" presetSubtype="0" ac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2.29167E-6 3.7037E-6 L 0.3086 -0.06806 " pathEditMode="relative" rAng="0" ptsTypes="AA">
                                      <p:cBhvr>
                                        <p:cTn id="628" dur="3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30" y="-3403"/>
                                    </p:animMotion>
                                  </p:childTnLst>
                                </p:cTn>
                              </p:par>
                              <p:par>
                                <p:cTn id="629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0" dur="600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1" presetID="1" presetClass="mediacall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2" dur="1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3" presetID="42" presetClass="path" presetSubtype="0" decel="10000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0 -2.22222E-6 L 0 0.39769 " pathEditMode="relative" rAng="0" ptsTypes="AA">
                                      <p:cBhvr>
                                        <p:cTn id="63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884"/>
                                    </p:animMotion>
                                  </p:childTnLst>
                                </p:cTn>
                              </p:par>
                              <p:par>
                                <p:cTn id="635" presetID="42" presetClass="path" presetSubtype="0" decel="10000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0 2.22222E-6 L 0 -0.39769 " pathEditMode="relative" rAng="0" ptsTypes="AA">
                                      <p:cBhvr>
                                        <p:cTn id="63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884"/>
                                    </p:animMotion>
                                  </p:childTnLst>
                                </p:cTn>
                              </p:par>
                              <p:par>
                                <p:cTn id="637" presetID="35" presetClass="path" presetSubtype="0" decel="10000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2.5E-6 0 L -0.44245 0 " pathEditMode="relative" rAng="0" ptsTypes="AA">
                                      <p:cBhvr>
                                        <p:cTn id="63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22" y="0"/>
                                    </p:animMotion>
                                  </p:childTnLst>
                                </p:cTn>
                              </p:par>
                              <p:par>
                                <p:cTn id="639" presetID="63" presetClass="path" presetSubtype="0" decel="10000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2.5E-6 0 L 0.44245 0 " pathEditMode="relative" rAng="0" ptsTypes="AA">
                                      <p:cBhvr>
                                        <p:cTn id="64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22" y="0"/>
                                    </p:animMotion>
                                  </p:childTnLst>
                                </p:cTn>
                              </p:par>
                              <p:par>
                                <p:cTn id="641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4" presetID="1" presetClass="mediacall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5" dur="626" fill="hold"/>
                                        <p:tgtEl>
                                          <p:spTgt spid="2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46" presetID="6" presetClass="emph" presetSubtype="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Scale>
                                      <p:cBhvr>
                                        <p:cTn id="647" dur="10" fill="hold"/>
                                        <p:tgtEl>
                                          <p:spTgt spid="6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648" presetID="6" presetClass="emph" presetSubtype="0" decel="100000" fill="hold" grpId="2" nodeType="withEffect">
                                  <p:stCondLst>
                                    <p:cond delay="5100"/>
                                  </p:stCondLst>
                                  <p:childTnLst>
                                    <p:animScale>
                                      <p:cBhvr>
                                        <p:cTn id="649" dur="500" fill="hold"/>
                                        <p:tgtEl>
                                          <p:spTgt spid="68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650" presetID="10" presetClass="entr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3" presetID="42" presetClass="path" presetSubtype="0" accel="50000" decel="5000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Motion origin="layout" path="M 0 0.39769 L 0 0.29283 " pathEditMode="relative" rAng="0" ptsTypes="AA">
                                      <p:cBhvr>
                                        <p:cTn id="654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255"/>
                                    </p:animMotion>
                                  </p:childTnLst>
                                </p:cTn>
                              </p:par>
                              <p:par>
                                <p:cTn id="655" presetID="42" presetClass="path" presetSubtype="0" accel="50000" decel="5000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Motion origin="layout" path="M 0 -0.39769 L 0 -0.29283 " pathEditMode="relative" rAng="0" ptsTypes="AA">
                                      <p:cBhvr>
                                        <p:cTn id="656" dur="4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31"/>
                                    </p:animMotion>
                                  </p:childTnLst>
                                </p:cTn>
                              </p:par>
                              <p:par>
                                <p:cTn id="657" presetID="42" presetClass="path" presetSubtype="0" accel="50000" decel="5000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Motion origin="layout" path="M -0.44245 0 L -0.38346 0 " pathEditMode="relative" rAng="0" ptsTypes="AA">
                                      <p:cBhvr>
                                        <p:cTn id="658" dur="4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3" y="0"/>
                                    </p:animMotion>
                                  </p:childTnLst>
                                </p:cTn>
                              </p:par>
                              <p:par>
                                <p:cTn id="659" presetID="42" presetClass="path" presetSubtype="0" accel="50000" decel="5000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Motion origin="layout" path="M 0.44245 0 L 0.38346 0 " pathEditMode="relative" rAng="0" ptsTypes="AA">
                                      <p:cBhvr>
                                        <p:cTn id="660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6" y="0"/>
                                    </p:animMotion>
                                  </p:childTnLst>
                                </p:cTn>
                              </p:par>
                              <p:par>
                                <p:cTn id="661" presetID="1" presetClass="mediacall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2" dur="1" fill="hold"/>
                                        <p:tgtEl>
                                          <p:spTgt spid="1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63" presetID="10" presetClass="entr" presetSubtype="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6" presetID="1" presetClass="mediacall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7" dur="626" fill="hold"/>
                                        <p:tgtEl>
                                          <p:spTgt spid="1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68" presetID="6" presetClass="emph" presetSubtype="0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Scale>
                                      <p:cBhvr>
                                        <p:cTn id="669" dur="10" fill="hold"/>
                                        <p:tgtEl>
                                          <p:spTgt spid="77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670" presetID="6" presetClass="emph" presetSubtype="0" decel="100000" fill="hold" grpId="2" nodeType="withEffect">
                                  <p:stCondLst>
                                    <p:cond delay="6100"/>
                                  </p:stCondLst>
                                  <p:childTnLst>
                                    <p:animScale>
                                      <p:cBhvr>
                                        <p:cTn id="671" dur="500" fill="hold"/>
                                        <p:tgtEl>
                                          <p:spTgt spid="77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6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audio>
              <p:cMediaNode vol="100000">
                <p:cTn id="6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100000">
                <p:cTn id="6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audio>
              <p:cMediaNode vol="100000" numSld="999">
                <p:cTn id="6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  <p:audio>
              <p:cMediaNode vol="100000">
                <p:cTn id="6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0"/>
                </p:tgtEl>
              </p:cMediaNode>
            </p:audio>
            <p:audio>
              <p:cMediaNode vol="100000">
                <p:cTn id="6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3"/>
                </p:tgtEl>
              </p:cMediaNode>
            </p:audio>
            <p:audio>
              <p:cMediaNode vol="100000" numSld="999">
                <p:cTn id="6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"/>
                </p:tgtEl>
              </p:cMediaNode>
            </p:audio>
          </p:childTnLst>
        </p:cTn>
      </p:par>
    </p:tnLst>
    <p:bldLst>
      <p:bldP spid="5" grpId="0" animBg="1"/>
      <p:bldP spid="7" grpId="0" animBg="1"/>
      <p:bldP spid="7" grpId="1" animBg="1"/>
      <p:bldP spid="7" grpId="2" animBg="1"/>
      <p:bldP spid="7" grpId="3" animBg="1"/>
      <p:bldP spid="11" grpId="0" animBg="1"/>
      <p:bldP spid="11" grpId="1" animBg="1"/>
      <p:bldP spid="11" grpId="2" animBg="1"/>
      <p:bldP spid="11" grpId="3" animBg="1"/>
      <p:bldP spid="11" grpId="4" animBg="1"/>
      <p:bldP spid="12" grpId="0" animBg="1"/>
      <p:bldP spid="12" grpId="1" animBg="1"/>
      <p:bldP spid="12" grpId="2" animBg="1"/>
      <p:bldP spid="12" grpId="3" animBg="1"/>
      <p:bldP spid="12" grpId="4" animBg="1"/>
      <p:bldP spid="13" grpId="0" animBg="1"/>
      <p:bldP spid="13" grpId="1" animBg="1"/>
      <p:bldP spid="13" grpId="2" animBg="1"/>
      <p:bldP spid="13" grpId="3" animBg="1"/>
      <p:bldP spid="13" grpId="4" animBg="1"/>
      <p:bldP spid="14" grpId="0" animBg="1"/>
      <p:bldP spid="14" grpId="1" animBg="1"/>
      <p:bldP spid="14" grpId="2" animBg="1"/>
      <p:bldP spid="14" grpId="3" animBg="1"/>
      <p:bldP spid="14" grpId="4" animBg="1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16" grpId="2" animBg="1"/>
      <p:bldP spid="16" grpId="3" animBg="1"/>
      <p:bldP spid="16" grpId="4" animBg="1"/>
      <p:bldP spid="17" grpId="0" animBg="1"/>
      <p:bldP spid="17" grpId="1" animBg="1"/>
      <p:bldP spid="17" grpId="2" animBg="1"/>
      <p:bldP spid="17" grpId="3" animBg="1"/>
      <p:bldP spid="17" grpId="4" animBg="1"/>
      <p:bldP spid="18" grpId="0" animBg="1"/>
      <p:bldP spid="18" grpId="1" animBg="1"/>
      <p:bldP spid="18" grpId="2" animBg="1"/>
      <p:bldP spid="18" grpId="3" animBg="1"/>
      <p:bldP spid="18" grpId="4" animBg="1"/>
      <p:bldP spid="19" grpId="0" animBg="1"/>
      <p:bldP spid="19" grpId="1" animBg="1"/>
      <p:bldP spid="19" grpId="2" animBg="1"/>
      <p:bldP spid="19" grpId="3" animBg="1"/>
      <p:bldP spid="19" grpId="4" animBg="1"/>
      <p:bldP spid="20" grpId="0" animBg="1"/>
      <p:bldP spid="20" grpId="1" animBg="1"/>
      <p:bldP spid="20" grpId="2" animBg="1"/>
      <p:bldP spid="20" grpId="3" animBg="1"/>
      <p:bldP spid="20" grpId="4" animBg="1"/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22" grpId="1" animBg="1"/>
      <p:bldP spid="22" grpId="2" animBg="1"/>
      <p:bldP spid="22" grpId="3" animBg="1"/>
      <p:bldP spid="22" grpId="4" animBg="1"/>
      <p:bldP spid="23" grpId="0" animBg="1"/>
      <p:bldP spid="23" grpId="1" animBg="1"/>
      <p:bldP spid="23" grpId="2" animBg="1"/>
      <p:bldP spid="23" grpId="3" animBg="1"/>
      <p:bldP spid="23" grpId="4" animBg="1"/>
      <p:bldP spid="24" grpId="0" animBg="1"/>
      <p:bldP spid="24" grpId="1" animBg="1"/>
      <p:bldP spid="24" grpId="2" animBg="1"/>
      <p:bldP spid="24" grpId="3" animBg="1"/>
      <p:bldP spid="24" grpId="4" animBg="1"/>
      <p:bldP spid="25" grpId="0" animBg="1"/>
      <p:bldP spid="25" grpId="1" animBg="1"/>
      <p:bldP spid="25" grpId="2" animBg="1"/>
      <p:bldP spid="25" grpId="3" animBg="1"/>
      <p:bldP spid="25" grpId="4" animBg="1"/>
      <p:bldP spid="26" grpId="0" animBg="1"/>
      <p:bldP spid="26" grpId="1" animBg="1"/>
      <p:bldP spid="26" grpId="2" animBg="1"/>
      <p:bldP spid="26" grpId="3" animBg="1"/>
      <p:bldP spid="26" grpId="4" animBg="1"/>
      <p:bldP spid="27" grpId="0" animBg="1"/>
      <p:bldP spid="27" grpId="1" animBg="1"/>
      <p:bldP spid="27" grpId="2" animBg="1"/>
      <p:bldP spid="27" grpId="3" animBg="1"/>
      <p:bldP spid="27" grpId="4" animBg="1"/>
      <p:bldP spid="28" grpId="0" animBg="1"/>
      <p:bldP spid="28" grpId="1" animBg="1"/>
      <p:bldP spid="28" grpId="2" animBg="1"/>
      <p:bldP spid="28" grpId="3" animBg="1"/>
      <p:bldP spid="28" grpId="4" animBg="1"/>
      <p:bldP spid="29" grpId="0" animBg="1"/>
      <p:bldP spid="29" grpId="1" animBg="1"/>
      <p:bldP spid="29" grpId="2" animBg="1"/>
      <p:bldP spid="29" grpId="3" animBg="1"/>
      <p:bldP spid="29" grpId="4" animBg="1"/>
      <p:bldP spid="30" grpId="0" animBg="1"/>
      <p:bldP spid="30" grpId="1" animBg="1"/>
      <p:bldP spid="30" grpId="2" animBg="1"/>
      <p:bldP spid="30" grpId="3" animBg="1"/>
      <p:bldP spid="30" grpId="4" animBg="1"/>
      <p:bldP spid="31" grpId="0" animBg="1"/>
      <p:bldP spid="31" grpId="1" animBg="1"/>
      <p:bldP spid="31" grpId="2" animBg="1"/>
      <p:bldP spid="31" grpId="3" animBg="1"/>
      <p:bldP spid="31" grpId="4" animBg="1"/>
      <p:bldP spid="32" grpId="0" animBg="1"/>
      <p:bldP spid="32" grpId="1" animBg="1"/>
      <p:bldP spid="32" grpId="2" animBg="1"/>
      <p:bldP spid="32" grpId="3" animBg="1"/>
      <p:bldP spid="32" grpId="4" animBg="1"/>
      <p:bldP spid="33" grpId="0" animBg="1"/>
      <p:bldP spid="33" grpId="1" animBg="1"/>
      <p:bldP spid="33" grpId="2" animBg="1"/>
      <p:bldP spid="33" grpId="3" animBg="1"/>
      <p:bldP spid="33" grpId="4" animBg="1"/>
      <p:bldP spid="34" grpId="0" animBg="1"/>
      <p:bldP spid="34" grpId="1" animBg="1"/>
      <p:bldP spid="34" grpId="2" animBg="1"/>
      <p:bldP spid="34" grpId="3" animBg="1"/>
      <p:bldP spid="34" grpId="4" animBg="1"/>
      <p:bldP spid="35" grpId="0" animBg="1"/>
      <p:bldP spid="35" grpId="1" animBg="1"/>
      <p:bldP spid="35" grpId="2" animBg="1"/>
      <p:bldP spid="35" grpId="3" animBg="1"/>
      <p:bldP spid="35" grpId="4" animBg="1"/>
      <p:bldP spid="36" grpId="0" animBg="1"/>
      <p:bldP spid="36" grpId="1" animBg="1"/>
      <p:bldP spid="36" grpId="2" animBg="1"/>
      <p:bldP spid="36" grpId="3" animBg="1"/>
      <p:bldP spid="36" grpId="4" animBg="1"/>
      <p:bldP spid="37" grpId="0" animBg="1"/>
      <p:bldP spid="37" grpId="1" animBg="1"/>
      <p:bldP spid="37" grpId="2" animBg="1"/>
      <p:bldP spid="37" grpId="3" animBg="1"/>
      <p:bldP spid="37" grpId="4" animBg="1"/>
      <p:bldP spid="38" grpId="0" animBg="1"/>
      <p:bldP spid="38" grpId="1" animBg="1"/>
      <p:bldP spid="38" grpId="2" animBg="1"/>
      <p:bldP spid="38" grpId="3" animBg="1"/>
      <p:bldP spid="38" grpId="4" animBg="1"/>
      <p:bldP spid="39" grpId="0" animBg="1"/>
      <p:bldP spid="39" grpId="1" animBg="1"/>
      <p:bldP spid="39" grpId="2" animBg="1"/>
      <p:bldP spid="39" grpId="3" animBg="1"/>
      <p:bldP spid="39" grpId="4" animBg="1"/>
      <p:bldP spid="40" grpId="0" animBg="1"/>
      <p:bldP spid="40" grpId="1" animBg="1"/>
      <p:bldP spid="40" grpId="2" animBg="1"/>
      <p:bldP spid="40" grpId="3" animBg="1"/>
      <p:bldP spid="40" grpId="4" animBg="1"/>
      <p:bldP spid="41" grpId="0" animBg="1"/>
      <p:bldP spid="41" grpId="1" animBg="1"/>
      <p:bldP spid="41" grpId="2" animBg="1"/>
      <p:bldP spid="41" grpId="3" animBg="1"/>
      <p:bldP spid="41" grpId="4" animBg="1"/>
      <p:bldP spid="42" grpId="0" animBg="1"/>
      <p:bldP spid="42" grpId="1" animBg="1"/>
      <p:bldP spid="42" grpId="2" animBg="1"/>
      <p:bldP spid="42" grpId="3" animBg="1"/>
      <p:bldP spid="42" grpId="4" animBg="1"/>
      <p:bldP spid="43" grpId="0" animBg="1"/>
      <p:bldP spid="43" grpId="1" animBg="1"/>
      <p:bldP spid="43" grpId="2" animBg="1"/>
      <p:bldP spid="43" grpId="3" animBg="1"/>
      <p:bldP spid="43" grpId="4" animBg="1"/>
      <p:bldP spid="44" grpId="0" animBg="1"/>
      <p:bldP spid="44" grpId="1" animBg="1"/>
      <p:bldP spid="44" grpId="2" animBg="1"/>
      <p:bldP spid="44" grpId="3" animBg="1"/>
      <p:bldP spid="44" grpId="4" animBg="1"/>
      <p:bldP spid="45" grpId="0" animBg="1"/>
      <p:bldP spid="45" grpId="1" animBg="1"/>
      <p:bldP spid="45" grpId="2" animBg="1"/>
      <p:bldP spid="45" grpId="3" animBg="1"/>
      <p:bldP spid="45" grpId="4" animBg="1"/>
      <p:bldP spid="46" grpId="0" animBg="1"/>
      <p:bldP spid="46" grpId="1" animBg="1"/>
      <p:bldP spid="46" grpId="2" animBg="1"/>
      <p:bldP spid="46" grpId="3" animBg="1"/>
      <p:bldP spid="46" grpId="4" animBg="1"/>
      <p:bldP spid="47" grpId="0" animBg="1"/>
      <p:bldP spid="47" grpId="1" animBg="1"/>
      <p:bldP spid="47" grpId="2" animBg="1"/>
      <p:bldP spid="47" grpId="3" animBg="1"/>
      <p:bldP spid="47" grpId="4" animBg="1"/>
      <p:bldP spid="48" grpId="0" animBg="1"/>
      <p:bldP spid="48" grpId="1" animBg="1"/>
      <p:bldP spid="48" grpId="2" animBg="1"/>
      <p:bldP spid="48" grpId="3" animBg="1"/>
      <p:bldP spid="48" grpId="4" animBg="1"/>
      <p:bldP spid="49" grpId="0" animBg="1"/>
      <p:bldP spid="49" grpId="1" animBg="1"/>
      <p:bldP spid="49" grpId="2" animBg="1"/>
      <p:bldP spid="49" grpId="3" animBg="1"/>
      <p:bldP spid="49" grpId="4" animBg="1"/>
      <p:bldP spid="50" grpId="0" animBg="1"/>
      <p:bldP spid="50" grpId="1" animBg="1"/>
      <p:bldP spid="50" grpId="2" animBg="1"/>
      <p:bldP spid="50" grpId="3" animBg="1"/>
      <p:bldP spid="50" grpId="4" animBg="1"/>
      <p:bldP spid="51" grpId="0" animBg="1"/>
      <p:bldP spid="51" grpId="1" animBg="1"/>
      <p:bldP spid="51" grpId="2" animBg="1"/>
      <p:bldP spid="51" grpId="3" animBg="1"/>
      <p:bldP spid="51" grpId="4" animBg="1"/>
      <p:bldP spid="52" grpId="0" animBg="1"/>
      <p:bldP spid="52" grpId="1" animBg="1"/>
      <p:bldP spid="52" grpId="2" animBg="1"/>
      <p:bldP spid="52" grpId="3" animBg="1"/>
      <p:bldP spid="52" grpId="4" animBg="1"/>
      <p:bldP spid="53" grpId="0" animBg="1"/>
      <p:bldP spid="53" grpId="1" animBg="1"/>
      <p:bldP spid="53" grpId="2" animBg="1"/>
      <p:bldP spid="53" grpId="3" animBg="1"/>
      <p:bldP spid="53" grpId="4" animBg="1"/>
      <p:bldP spid="54" grpId="0" animBg="1"/>
      <p:bldP spid="54" grpId="1" animBg="1"/>
      <p:bldP spid="54" grpId="2" animBg="1"/>
      <p:bldP spid="54" grpId="3" animBg="1"/>
      <p:bldP spid="54" grpId="4" animBg="1"/>
      <p:bldP spid="55" grpId="0" animBg="1"/>
      <p:bldP spid="55" grpId="1" animBg="1"/>
      <p:bldP spid="55" grpId="2" animBg="1"/>
      <p:bldP spid="55" grpId="3" animBg="1"/>
      <p:bldP spid="55" grpId="4" animBg="1"/>
      <p:bldP spid="56" grpId="0" animBg="1"/>
      <p:bldP spid="56" grpId="1" animBg="1"/>
      <p:bldP spid="56" grpId="2" animBg="1"/>
      <p:bldP spid="56" grpId="3" animBg="1"/>
      <p:bldP spid="56" grpId="4" animBg="1"/>
      <p:bldP spid="57" grpId="0" animBg="1"/>
      <p:bldP spid="57" grpId="1" animBg="1"/>
      <p:bldP spid="57" grpId="2" animBg="1"/>
      <p:bldP spid="57" grpId="3" animBg="1"/>
      <p:bldP spid="57" grpId="4" animBg="1"/>
      <p:bldP spid="58" grpId="0" animBg="1"/>
      <p:bldP spid="58" grpId="1" animBg="1"/>
      <p:bldP spid="58" grpId="2" animBg="1"/>
      <p:bldP spid="58" grpId="3" animBg="1"/>
      <p:bldP spid="58" grpId="4" animBg="1"/>
      <p:bldP spid="59" grpId="0" animBg="1"/>
      <p:bldP spid="59" grpId="1" animBg="1"/>
      <p:bldP spid="59" grpId="2" animBg="1"/>
      <p:bldP spid="59" grpId="3" animBg="1"/>
      <p:bldP spid="59" grpId="4" animBg="1"/>
      <p:bldP spid="68" grpId="0" animBg="1"/>
      <p:bldP spid="68" grpId="1" animBg="1"/>
      <p:bldP spid="68" grpId="2" animBg="1"/>
      <p:bldP spid="77" grpId="0" animBg="1"/>
      <p:bldP spid="77" grpId="1" animBg="1"/>
      <p:bldP spid="77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箭头连接符 2">
            <a:extLst>
              <a:ext uri="{FF2B5EF4-FFF2-40B4-BE49-F238E27FC236}">
                <a16:creationId xmlns:a16="http://schemas.microsoft.com/office/drawing/2014/main" id="{ACDA5863-7C50-479E-A51B-593B16AA828D}"/>
              </a:ext>
            </a:extLst>
          </p:cNvPr>
          <p:cNvCxnSpPr>
            <a:cxnSpLocks/>
          </p:cNvCxnSpPr>
          <p:nvPr/>
        </p:nvCxnSpPr>
        <p:spPr>
          <a:xfrm>
            <a:off x="0" y="1989000"/>
            <a:ext cx="12192000" cy="0"/>
          </a:xfrm>
          <a:prstGeom prst="straightConnector1">
            <a:avLst/>
          </a:prstGeom>
          <a:ln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3E8C13E1-90E9-4AFA-8313-F941CAC6F3B0}"/>
              </a:ext>
            </a:extLst>
          </p:cNvPr>
          <p:cNvCxnSpPr>
            <a:cxnSpLocks/>
          </p:cNvCxnSpPr>
          <p:nvPr/>
        </p:nvCxnSpPr>
        <p:spPr>
          <a:xfrm>
            <a:off x="0" y="4869000"/>
            <a:ext cx="12192000" cy="0"/>
          </a:xfrm>
          <a:prstGeom prst="straightConnector1">
            <a:avLst/>
          </a:prstGeom>
          <a:ln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4A4C2DE2-B13D-4346-BE52-F7557BEBD1D7}"/>
              </a:ext>
            </a:extLst>
          </p:cNvPr>
          <p:cNvCxnSpPr>
            <a:cxnSpLocks/>
          </p:cNvCxnSpPr>
          <p:nvPr/>
        </p:nvCxnSpPr>
        <p:spPr>
          <a:xfrm rot="5400000">
            <a:off x="4098000" y="3429000"/>
            <a:ext cx="6876000" cy="0"/>
          </a:xfrm>
          <a:prstGeom prst="straightConnector1">
            <a:avLst/>
          </a:prstGeom>
          <a:ln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833CE2E-3EFB-4043-9C34-8A088390111C}"/>
              </a:ext>
            </a:extLst>
          </p:cNvPr>
          <p:cNvCxnSpPr>
            <a:cxnSpLocks/>
          </p:cNvCxnSpPr>
          <p:nvPr/>
        </p:nvCxnSpPr>
        <p:spPr>
          <a:xfrm rot="5400000">
            <a:off x="1218000" y="3429000"/>
            <a:ext cx="6876000" cy="0"/>
          </a:xfrm>
          <a:prstGeom prst="straightConnector1">
            <a:avLst/>
          </a:prstGeom>
          <a:ln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id="{BEB99E25-867E-401E-BCED-D741B2AF2DF2}"/>
              </a:ext>
            </a:extLst>
          </p:cNvPr>
          <p:cNvSpPr>
            <a:spLocks noChangeAspect="1"/>
          </p:cNvSpPr>
          <p:nvPr/>
        </p:nvSpPr>
        <p:spPr>
          <a:xfrm>
            <a:off x="5376000" y="2709000"/>
            <a:ext cx="1440000" cy="1440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  <a:sp3d z="720000" prstMaterial="powder">
            <a:bevelT w="0" h="720000"/>
            <a:bevelB w="0" h="720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A329019-A329-4755-A3F3-573CA6550BD7}"/>
              </a:ext>
            </a:extLst>
          </p:cNvPr>
          <p:cNvSpPr>
            <a:spLocks noChangeAspect="1"/>
          </p:cNvSpPr>
          <p:nvPr/>
        </p:nvSpPr>
        <p:spPr>
          <a:xfrm>
            <a:off x="4656000" y="1989000"/>
            <a:ext cx="2880000" cy="2880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  <a:sp3d z="1440180" prstMaterial="translucentPowder">
            <a:bevelT w="0" h="1440000"/>
            <a:bevelB w="0" h="144018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8" name="ShortSwoosh5">
            <a:hlinkClick r:id="" action="ppaction://media"/>
            <a:extLst>
              <a:ext uri="{FF2B5EF4-FFF2-40B4-BE49-F238E27FC236}">
                <a16:creationId xmlns:a16="http://schemas.microsoft.com/office/drawing/2014/main" id="{32C30FB3-F183-4CE6-BA5E-A2CED0F6B8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48630" y="-890999"/>
            <a:ext cx="540000" cy="540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0ED36E71-AE3C-4510-A788-DB39E7F4345B}"/>
              </a:ext>
            </a:extLst>
          </p:cNvPr>
          <p:cNvGrpSpPr/>
          <p:nvPr/>
        </p:nvGrpSpPr>
        <p:grpSpPr>
          <a:xfrm>
            <a:off x="5005385" y="6120368"/>
            <a:ext cx="2224544" cy="560597"/>
            <a:chOff x="5005385" y="6120368"/>
            <a:chExt cx="2224544" cy="560597"/>
          </a:xfrm>
        </p:grpSpPr>
        <p:sp>
          <p:nvSpPr>
            <p:cNvPr id="9" name="创造崭新体系">
              <a:extLst>
                <a:ext uri="{FF2B5EF4-FFF2-40B4-BE49-F238E27FC236}">
                  <a16:creationId xmlns:a16="http://schemas.microsoft.com/office/drawing/2014/main" id="{56B68588-7B84-4C91-8180-47C4A66E521A}"/>
                </a:ext>
              </a:extLst>
            </p:cNvPr>
            <p:cNvSpPr txBox="1"/>
            <p:nvPr/>
          </p:nvSpPr>
          <p:spPr>
            <a:xfrm>
              <a:off x="5038272" y="6120368"/>
              <a:ext cx="21916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创造崭新体系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FB10D9D-2782-47C0-8178-8546CC806ECC}"/>
                </a:ext>
              </a:extLst>
            </p:cNvPr>
            <p:cNvSpPr txBox="1"/>
            <p:nvPr/>
          </p:nvSpPr>
          <p:spPr>
            <a:xfrm>
              <a:off x="5005385" y="6427049"/>
              <a:ext cx="218123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Creating New System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007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直接箭头连接符 59">
            <a:extLst>
              <a:ext uri="{FF2B5EF4-FFF2-40B4-BE49-F238E27FC236}">
                <a16:creationId xmlns:a16="http://schemas.microsoft.com/office/drawing/2014/main" id="{7542A7AD-5F9E-42F6-BA4C-2AECF40FCD25}"/>
              </a:ext>
            </a:extLst>
          </p:cNvPr>
          <p:cNvCxnSpPr>
            <a:cxnSpLocks/>
          </p:cNvCxnSpPr>
          <p:nvPr/>
        </p:nvCxnSpPr>
        <p:spPr>
          <a:xfrm>
            <a:off x="0" y="-1440000"/>
            <a:ext cx="12192000" cy="0"/>
          </a:xfrm>
          <a:prstGeom prst="straightConnector1">
            <a:avLst/>
          </a:prstGeom>
          <a:ln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箭头连接符 62">
            <a:extLst>
              <a:ext uri="{FF2B5EF4-FFF2-40B4-BE49-F238E27FC236}">
                <a16:creationId xmlns:a16="http://schemas.microsoft.com/office/drawing/2014/main" id="{BD359308-A84F-4C93-A858-32F5A6DB7548}"/>
              </a:ext>
            </a:extLst>
          </p:cNvPr>
          <p:cNvCxnSpPr>
            <a:cxnSpLocks/>
          </p:cNvCxnSpPr>
          <p:nvPr/>
        </p:nvCxnSpPr>
        <p:spPr>
          <a:xfrm>
            <a:off x="0" y="8297999"/>
            <a:ext cx="12192000" cy="0"/>
          </a:xfrm>
          <a:prstGeom prst="straightConnector1">
            <a:avLst/>
          </a:prstGeom>
          <a:ln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箭头连接符 63">
            <a:extLst>
              <a:ext uri="{FF2B5EF4-FFF2-40B4-BE49-F238E27FC236}">
                <a16:creationId xmlns:a16="http://schemas.microsoft.com/office/drawing/2014/main" id="{F310884B-804B-4CF5-BCDE-9447E2326EF8}"/>
              </a:ext>
            </a:extLst>
          </p:cNvPr>
          <p:cNvCxnSpPr>
            <a:cxnSpLocks/>
          </p:cNvCxnSpPr>
          <p:nvPr/>
        </p:nvCxnSpPr>
        <p:spPr>
          <a:xfrm rot="5400000">
            <a:off x="10193999" y="3429000"/>
            <a:ext cx="6876000" cy="0"/>
          </a:xfrm>
          <a:prstGeom prst="straightConnector1">
            <a:avLst/>
          </a:prstGeom>
          <a:ln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箭头连接符 64">
            <a:extLst>
              <a:ext uri="{FF2B5EF4-FFF2-40B4-BE49-F238E27FC236}">
                <a16:creationId xmlns:a16="http://schemas.microsoft.com/office/drawing/2014/main" id="{4CA72AFF-1957-40ED-B07B-51D1C057DE8F}"/>
              </a:ext>
            </a:extLst>
          </p:cNvPr>
          <p:cNvCxnSpPr>
            <a:cxnSpLocks/>
          </p:cNvCxnSpPr>
          <p:nvPr/>
        </p:nvCxnSpPr>
        <p:spPr>
          <a:xfrm rot="5400000">
            <a:off x="-4877999" y="3429000"/>
            <a:ext cx="6876000" cy="0"/>
          </a:xfrm>
          <a:prstGeom prst="straightConnector1">
            <a:avLst/>
          </a:prstGeom>
          <a:ln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A_恐怖渐入高潮">
            <a:hlinkClick r:id="" action="ppaction://media"/>
            <a:extLst>
              <a:ext uri="{FF2B5EF4-FFF2-40B4-BE49-F238E27FC236}">
                <a16:creationId xmlns:a16="http://schemas.microsoft.com/office/drawing/2014/main" id="{EF75E4BD-2676-465E-8A00-31B985989BE4}"/>
              </a:ext>
            </a:extLst>
          </p:cNvPr>
          <p:cNvPicPr>
            <a:picLocks noChangeAspect="1"/>
          </p:cNvPicPr>
          <p:nvPr>
            <a:audioFile r:link="rId1"/>
            <p:custDataLst>
              <p:tags r:id="rId2"/>
            </p:custDataLst>
            <p:extLst>
              <p:ext uri="{DAA4B4D4-6D71-4841-9C94-3DE7FCFB9230}">
                <p14:media xmlns:p14="http://schemas.microsoft.com/office/powerpoint/2010/main" r:embed="rId3">
                  <p14:trim st="12500" end="2303.9166"/>
                  <p14:fade in="2000" out="2000"/>
                </p14:media>
              </p:ext>
            </p:extLst>
          </p:nvPr>
        </p:nvPicPr>
        <p:blipFill>
          <a:blip r:embed="rId170"/>
          <a:stretch>
            <a:fillRect/>
          </a:stretch>
        </p:blipFill>
        <p:spPr>
          <a:xfrm>
            <a:off x="1350473" y="-904836"/>
            <a:ext cx="540000" cy="540000"/>
          </a:xfrm>
          <a:prstGeom prst="rect">
            <a:avLst/>
          </a:prstGeom>
        </p:spPr>
      </p:pic>
      <p:sp>
        <p:nvSpPr>
          <p:cNvPr id="9" name="路径定位圆">
            <a:extLst>
              <a:ext uri="{FF2B5EF4-FFF2-40B4-BE49-F238E27FC236}">
                <a16:creationId xmlns:a16="http://schemas.microsoft.com/office/drawing/2014/main" id="{6C1FEA06-01A0-499D-9EF1-05E889DC67CB}"/>
              </a:ext>
            </a:extLst>
          </p:cNvPr>
          <p:cNvSpPr/>
          <p:nvPr/>
        </p:nvSpPr>
        <p:spPr>
          <a:xfrm>
            <a:off x="-1229032" y="-3896032"/>
            <a:ext cx="14650064" cy="14650064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椭圆 4">
            <a:extLst>
              <a:ext uri="{FF2B5EF4-FFF2-40B4-BE49-F238E27FC236}">
                <a16:creationId xmlns:a16="http://schemas.microsoft.com/office/drawing/2014/main" id="{D0374D31-C40C-4AB3-8423-4EEA5383E496}"/>
              </a:ext>
            </a:extLst>
          </p:cNvPr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6042000" y="3375000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A_椭圆 12">
            <a:extLst>
              <a:ext uri="{FF2B5EF4-FFF2-40B4-BE49-F238E27FC236}">
                <a16:creationId xmlns:a16="http://schemas.microsoft.com/office/drawing/2014/main" id="{4B8EC14D-E7D7-4BE9-B131-A4E797D9A833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6024000" y="3357000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A_椭圆 13">
            <a:extLst>
              <a:ext uri="{FF2B5EF4-FFF2-40B4-BE49-F238E27FC236}">
                <a16:creationId xmlns:a16="http://schemas.microsoft.com/office/drawing/2014/main" id="{08D79CB4-F9D2-4366-A13E-148242DAAB75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6060000" y="3393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A_椭圆 14">
            <a:extLst>
              <a:ext uri="{FF2B5EF4-FFF2-40B4-BE49-F238E27FC236}">
                <a16:creationId xmlns:a16="http://schemas.microsoft.com/office/drawing/2014/main" id="{9E332739-096A-43E9-8618-997C71E32110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6042000" y="3375000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A_椭圆 15">
            <a:extLst>
              <a:ext uri="{FF2B5EF4-FFF2-40B4-BE49-F238E27FC236}">
                <a16:creationId xmlns:a16="http://schemas.microsoft.com/office/drawing/2014/main" id="{3CCE9E66-295E-4B50-A75C-23D0FD8152F8}"/>
              </a:ext>
            </a:extLst>
          </p:cNvPr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5988000" y="3321000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_椭圆 16">
            <a:extLst>
              <a:ext uri="{FF2B5EF4-FFF2-40B4-BE49-F238E27FC236}">
                <a16:creationId xmlns:a16="http://schemas.microsoft.com/office/drawing/2014/main" id="{6CBAD714-CFA6-4055-B03F-E2F6612F0F5F}"/>
              </a:ext>
            </a:extLst>
          </p:cNvPr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5970000" y="3303000"/>
            <a:ext cx="252000" cy="25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A_椭圆 17">
            <a:extLst>
              <a:ext uri="{FF2B5EF4-FFF2-40B4-BE49-F238E27FC236}">
                <a16:creationId xmlns:a16="http://schemas.microsoft.com/office/drawing/2014/main" id="{B81FFFC4-FB60-43AD-9AE1-E53B58D9BF04}"/>
              </a:ext>
            </a:extLst>
          </p:cNvPr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6024000" y="3357000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A_椭圆 18">
            <a:extLst>
              <a:ext uri="{FF2B5EF4-FFF2-40B4-BE49-F238E27FC236}">
                <a16:creationId xmlns:a16="http://schemas.microsoft.com/office/drawing/2014/main" id="{C913F5FB-7535-47C9-815F-D540337A42D6}"/>
              </a:ext>
            </a:extLst>
          </p:cNvPr>
          <p:cNvSpPr>
            <a:spLocks noChangeAspect="1"/>
          </p:cNvSpPr>
          <p:nvPr>
            <p:custDataLst>
              <p:tags r:id="rId11"/>
            </p:custDataLst>
          </p:nvPr>
        </p:nvSpPr>
        <p:spPr>
          <a:xfrm>
            <a:off x="6006000" y="3339000"/>
            <a:ext cx="180000" cy="18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_椭圆 19">
            <a:extLst>
              <a:ext uri="{FF2B5EF4-FFF2-40B4-BE49-F238E27FC236}">
                <a16:creationId xmlns:a16="http://schemas.microsoft.com/office/drawing/2014/main" id="{D55F90CD-951C-40B1-9AD9-E124BE928642}"/>
              </a:ext>
            </a:extLst>
          </p:cNvPr>
          <p:cNvSpPr>
            <a:spLocks noChangeAspect="1"/>
          </p:cNvSpPr>
          <p:nvPr>
            <p:custDataLst>
              <p:tags r:id="rId12"/>
            </p:custDataLst>
          </p:nvPr>
        </p:nvSpPr>
        <p:spPr>
          <a:xfrm>
            <a:off x="6042000" y="3375000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_椭圆 20">
            <a:extLst>
              <a:ext uri="{FF2B5EF4-FFF2-40B4-BE49-F238E27FC236}">
                <a16:creationId xmlns:a16="http://schemas.microsoft.com/office/drawing/2014/main" id="{7B210447-FA58-40C6-90F8-4E2F3EDC4B66}"/>
              </a:ext>
            </a:extLst>
          </p:cNvPr>
          <p:cNvSpPr>
            <a:spLocks noChangeAspect="1"/>
          </p:cNvSpPr>
          <p:nvPr>
            <p:custDataLst>
              <p:tags r:id="rId13"/>
            </p:custDataLst>
          </p:nvPr>
        </p:nvSpPr>
        <p:spPr>
          <a:xfrm>
            <a:off x="6042000" y="3375000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A_椭圆 21">
            <a:extLst>
              <a:ext uri="{FF2B5EF4-FFF2-40B4-BE49-F238E27FC236}">
                <a16:creationId xmlns:a16="http://schemas.microsoft.com/office/drawing/2014/main" id="{34D78BA8-92EF-4FB0-84BD-9DD929D15EF5}"/>
              </a:ext>
            </a:extLst>
          </p:cNvPr>
          <p:cNvSpPr>
            <a:spLocks noChangeAspect="1"/>
          </p:cNvSpPr>
          <p:nvPr>
            <p:custDataLst>
              <p:tags r:id="rId14"/>
            </p:custDataLst>
          </p:nvPr>
        </p:nvSpPr>
        <p:spPr>
          <a:xfrm>
            <a:off x="6060000" y="3393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PA_椭圆 22">
            <a:extLst>
              <a:ext uri="{FF2B5EF4-FFF2-40B4-BE49-F238E27FC236}">
                <a16:creationId xmlns:a16="http://schemas.microsoft.com/office/drawing/2014/main" id="{71314F89-4C2B-489A-8A3A-9293ABAD5BD5}"/>
              </a:ext>
            </a:extLst>
          </p:cNvPr>
          <p:cNvSpPr>
            <a:spLocks noChangeAspect="1"/>
          </p:cNvSpPr>
          <p:nvPr>
            <p:custDataLst>
              <p:tags r:id="rId15"/>
            </p:custDataLst>
          </p:nvPr>
        </p:nvSpPr>
        <p:spPr>
          <a:xfrm>
            <a:off x="6060000" y="3393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PA_椭圆 23">
            <a:extLst>
              <a:ext uri="{FF2B5EF4-FFF2-40B4-BE49-F238E27FC236}">
                <a16:creationId xmlns:a16="http://schemas.microsoft.com/office/drawing/2014/main" id="{7800540D-FECE-40EA-ABEF-62B97C1F82AE}"/>
              </a:ext>
            </a:extLst>
          </p:cNvPr>
          <p:cNvSpPr>
            <a:spLocks noChangeAspect="1"/>
          </p:cNvSpPr>
          <p:nvPr>
            <p:custDataLst>
              <p:tags r:id="rId16"/>
            </p:custDataLst>
          </p:nvPr>
        </p:nvSpPr>
        <p:spPr>
          <a:xfrm>
            <a:off x="5988000" y="3321000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PA_椭圆 24">
            <a:extLst>
              <a:ext uri="{FF2B5EF4-FFF2-40B4-BE49-F238E27FC236}">
                <a16:creationId xmlns:a16="http://schemas.microsoft.com/office/drawing/2014/main" id="{4FC57583-AB84-49CE-8902-47F9F9FFEBEB}"/>
              </a:ext>
            </a:extLst>
          </p:cNvPr>
          <p:cNvSpPr>
            <a:spLocks noChangeAspect="1"/>
          </p:cNvSpPr>
          <p:nvPr>
            <p:custDataLst>
              <p:tags r:id="rId17"/>
            </p:custDataLst>
          </p:nvPr>
        </p:nvSpPr>
        <p:spPr>
          <a:xfrm>
            <a:off x="5970000" y="3303000"/>
            <a:ext cx="252000" cy="25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PA_椭圆 25">
            <a:extLst>
              <a:ext uri="{FF2B5EF4-FFF2-40B4-BE49-F238E27FC236}">
                <a16:creationId xmlns:a16="http://schemas.microsoft.com/office/drawing/2014/main" id="{DFD92F48-C9F9-4038-9326-6147D9CADEFB}"/>
              </a:ext>
            </a:extLst>
          </p:cNvPr>
          <p:cNvSpPr>
            <a:spLocks noChangeAspect="1"/>
          </p:cNvSpPr>
          <p:nvPr>
            <p:custDataLst>
              <p:tags r:id="rId18"/>
            </p:custDataLst>
          </p:nvPr>
        </p:nvSpPr>
        <p:spPr>
          <a:xfrm>
            <a:off x="6024000" y="3357000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PA_椭圆 26">
            <a:extLst>
              <a:ext uri="{FF2B5EF4-FFF2-40B4-BE49-F238E27FC236}">
                <a16:creationId xmlns:a16="http://schemas.microsoft.com/office/drawing/2014/main" id="{673A004B-6155-475A-924F-6B562950577E}"/>
              </a:ext>
            </a:extLst>
          </p:cNvPr>
          <p:cNvSpPr>
            <a:spLocks noChangeAspect="1"/>
          </p:cNvSpPr>
          <p:nvPr>
            <p:custDataLst>
              <p:tags r:id="rId19"/>
            </p:custDataLst>
          </p:nvPr>
        </p:nvSpPr>
        <p:spPr>
          <a:xfrm>
            <a:off x="6006000" y="3339000"/>
            <a:ext cx="180000" cy="18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PA_椭圆 27">
            <a:extLst>
              <a:ext uri="{FF2B5EF4-FFF2-40B4-BE49-F238E27FC236}">
                <a16:creationId xmlns:a16="http://schemas.microsoft.com/office/drawing/2014/main" id="{8B378E93-4849-48AF-9DC4-DBEFA6182488}"/>
              </a:ext>
            </a:extLst>
          </p:cNvPr>
          <p:cNvSpPr>
            <a:spLocks noChangeAspect="1"/>
          </p:cNvSpPr>
          <p:nvPr>
            <p:custDataLst>
              <p:tags r:id="rId20"/>
            </p:custDataLst>
          </p:nvPr>
        </p:nvSpPr>
        <p:spPr>
          <a:xfrm>
            <a:off x="5970000" y="3303000"/>
            <a:ext cx="252000" cy="25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PA_椭圆 28">
            <a:extLst>
              <a:ext uri="{FF2B5EF4-FFF2-40B4-BE49-F238E27FC236}">
                <a16:creationId xmlns:a16="http://schemas.microsoft.com/office/drawing/2014/main" id="{25993337-B279-4075-8B29-CBA48A909D74}"/>
              </a:ext>
            </a:extLst>
          </p:cNvPr>
          <p:cNvSpPr>
            <a:spLocks noChangeAspect="1"/>
          </p:cNvSpPr>
          <p:nvPr>
            <p:custDataLst>
              <p:tags r:id="rId21"/>
            </p:custDataLst>
          </p:nvPr>
        </p:nvSpPr>
        <p:spPr>
          <a:xfrm>
            <a:off x="5952000" y="3285000"/>
            <a:ext cx="288000" cy="28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PA_椭圆 29">
            <a:extLst>
              <a:ext uri="{FF2B5EF4-FFF2-40B4-BE49-F238E27FC236}">
                <a16:creationId xmlns:a16="http://schemas.microsoft.com/office/drawing/2014/main" id="{A22EFBEA-02F2-4473-88B3-6890B70D7B1E}"/>
              </a:ext>
            </a:extLst>
          </p:cNvPr>
          <p:cNvSpPr>
            <a:spLocks noChangeAspect="1"/>
          </p:cNvSpPr>
          <p:nvPr>
            <p:custDataLst>
              <p:tags r:id="rId22"/>
            </p:custDataLst>
          </p:nvPr>
        </p:nvSpPr>
        <p:spPr>
          <a:xfrm>
            <a:off x="6006000" y="3339000"/>
            <a:ext cx="180000" cy="18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PA_椭圆 30">
            <a:extLst>
              <a:ext uri="{FF2B5EF4-FFF2-40B4-BE49-F238E27FC236}">
                <a16:creationId xmlns:a16="http://schemas.microsoft.com/office/drawing/2014/main" id="{79859BBD-0658-48A5-B8C8-FFA8E9B0BBB2}"/>
              </a:ext>
            </a:extLst>
          </p:cNvPr>
          <p:cNvSpPr>
            <a:spLocks noChangeAspect="1"/>
          </p:cNvSpPr>
          <p:nvPr>
            <p:custDataLst>
              <p:tags r:id="rId23"/>
            </p:custDataLst>
          </p:nvPr>
        </p:nvSpPr>
        <p:spPr>
          <a:xfrm>
            <a:off x="5988000" y="3321000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PA_椭圆 31">
            <a:extLst>
              <a:ext uri="{FF2B5EF4-FFF2-40B4-BE49-F238E27FC236}">
                <a16:creationId xmlns:a16="http://schemas.microsoft.com/office/drawing/2014/main" id="{DC11C86F-13F2-4D65-A57D-DCE30CC7EDCC}"/>
              </a:ext>
            </a:extLst>
          </p:cNvPr>
          <p:cNvSpPr>
            <a:spLocks noChangeAspect="1"/>
          </p:cNvSpPr>
          <p:nvPr>
            <p:custDataLst>
              <p:tags r:id="rId24"/>
            </p:custDataLst>
          </p:nvPr>
        </p:nvSpPr>
        <p:spPr>
          <a:xfrm>
            <a:off x="5934000" y="3267000"/>
            <a:ext cx="324000" cy="3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PA_椭圆 32">
            <a:extLst>
              <a:ext uri="{FF2B5EF4-FFF2-40B4-BE49-F238E27FC236}">
                <a16:creationId xmlns:a16="http://schemas.microsoft.com/office/drawing/2014/main" id="{0CF648EE-11EA-4A88-A58C-96836AD3742E}"/>
              </a:ext>
            </a:extLst>
          </p:cNvPr>
          <p:cNvSpPr>
            <a:spLocks noChangeAspect="1"/>
          </p:cNvSpPr>
          <p:nvPr>
            <p:custDataLst>
              <p:tags r:id="rId25"/>
            </p:custDataLst>
          </p:nvPr>
        </p:nvSpPr>
        <p:spPr>
          <a:xfrm>
            <a:off x="5934000" y="3267000"/>
            <a:ext cx="324000" cy="3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PA_椭圆 33">
            <a:extLst>
              <a:ext uri="{FF2B5EF4-FFF2-40B4-BE49-F238E27FC236}">
                <a16:creationId xmlns:a16="http://schemas.microsoft.com/office/drawing/2014/main" id="{E8CD959F-352E-4464-9A6E-B9F02B9A8CC6}"/>
              </a:ext>
            </a:extLst>
          </p:cNvPr>
          <p:cNvSpPr>
            <a:spLocks noChangeAspect="1"/>
          </p:cNvSpPr>
          <p:nvPr>
            <p:custDataLst>
              <p:tags r:id="rId26"/>
            </p:custDataLst>
          </p:nvPr>
        </p:nvSpPr>
        <p:spPr>
          <a:xfrm>
            <a:off x="5952000" y="3285000"/>
            <a:ext cx="288000" cy="28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PA_椭圆 34">
            <a:extLst>
              <a:ext uri="{FF2B5EF4-FFF2-40B4-BE49-F238E27FC236}">
                <a16:creationId xmlns:a16="http://schemas.microsoft.com/office/drawing/2014/main" id="{65D3F796-69F7-41DE-946F-A9B11512EB75}"/>
              </a:ext>
            </a:extLst>
          </p:cNvPr>
          <p:cNvSpPr>
            <a:spLocks noChangeAspect="1"/>
          </p:cNvSpPr>
          <p:nvPr>
            <p:custDataLst>
              <p:tags r:id="rId27"/>
            </p:custDataLst>
          </p:nvPr>
        </p:nvSpPr>
        <p:spPr>
          <a:xfrm>
            <a:off x="5934000" y="3267000"/>
            <a:ext cx="324000" cy="3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PA_椭圆 35">
            <a:extLst>
              <a:ext uri="{FF2B5EF4-FFF2-40B4-BE49-F238E27FC236}">
                <a16:creationId xmlns:a16="http://schemas.microsoft.com/office/drawing/2014/main" id="{87520A84-23FC-422F-B805-6A91BCBC651B}"/>
              </a:ext>
            </a:extLst>
          </p:cNvPr>
          <p:cNvSpPr>
            <a:spLocks noChangeAspect="1"/>
          </p:cNvSpPr>
          <p:nvPr>
            <p:custDataLst>
              <p:tags r:id="rId28"/>
            </p:custDataLst>
          </p:nvPr>
        </p:nvSpPr>
        <p:spPr>
          <a:xfrm>
            <a:off x="5988000" y="3321000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PA_椭圆 36">
            <a:extLst>
              <a:ext uri="{FF2B5EF4-FFF2-40B4-BE49-F238E27FC236}">
                <a16:creationId xmlns:a16="http://schemas.microsoft.com/office/drawing/2014/main" id="{3771B7AC-6BAA-4BD0-BB7D-C882156EB2BA}"/>
              </a:ext>
            </a:extLst>
          </p:cNvPr>
          <p:cNvSpPr>
            <a:spLocks noChangeAspect="1"/>
          </p:cNvSpPr>
          <p:nvPr>
            <p:custDataLst>
              <p:tags r:id="rId29"/>
            </p:custDataLst>
          </p:nvPr>
        </p:nvSpPr>
        <p:spPr>
          <a:xfrm>
            <a:off x="5970000" y="3303000"/>
            <a:ext cx="252000" cy="25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PA_椭圆 37">
            <a:extLst>
              <a:ext uri="{FF2B5EF4-FFF2-40B4-BE49-F238E27FC236}">
                <a16:creationId xmlns:a16="http://schemas.microsoft.com/office/drawing/2014/main" id="{2152A356-682E-40E9-B4B9-AF4C311E1800}"/>
              </a:ext>
            </a:extLst>
          </p:cNvPr>
          <p:cNvSpPr>
            <a:spLocks noChangeAspect="1"/>
          </p:cNvSpPr>
          <p:nvPr>
            <p:custDataLst>
              <p:tags r:id="rId30"/>
            </p:custDataLst>
          </p:nvPr>
        </p:nvSpPr>
        <p:spPr>
          <a:xfrm>
            <a:off x="6024000" y="3357000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PA_椭圆 38">
            <a:extLst>
              <a:ext uri="{FF2B5EF4-FFF2-40B4-BE49-F238E27FC236}">
                <a16:creationId xmlns:a16="http://schemas.microsoft.com/office/drawing/2014/main" id="{D8993CC7-5391-4D79-B9BB-8CD7001D6D24}"/>
              </a:ext>
            </a:extLst>
          </p:cNvPr>
          <p:cNvSpPr>
            <a:spLocks noChangeAspect="1"/>
          </p:cNvSpPr>
          <p:nvPr>
            <p:custDataLst>
              <p:tags r:id="rId31"/>
            </p:custDataLst>
          </p:nvPr>
        </p:nvSpPr>
        <p:spPr>
          <a:xfrm>
            <a:off x="6006000" y="3339000"/>
            <a:ext cx="180000" cy="18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A_嘭的一声">
            <a:hlinkClick r:id="" action="ppaction://media"/>
            <a:extLst>
              <a:ext uri="{FF2B5EF4-FFF2-40B4-BE49-F238E27FC236}">
                <a16:creationId xmlns:a16="http://schemas.microsoft.com/office/drawing/2014/main" id="{98485584-DAE4-4F13-B594-AF31C5894D3F}"/>
              </a:ext>
            </a:extLst>
          </p:cNvPr>
          <p:cNvPicPr>
            <a:picLocks noChangeAspect="1"/>
          </p:cNvPicPr>
          <p:nvPr>
            <a:audioFile r:link="rId33"/>
            <p:custDataLst>
              <p:tags r:id="rId34"/>
            </p:custDataLst>
            <p:extLst>
              <p:ext uri="{DAA4B4D4-6D71-4841-9C94-3DE7FCFB9230}">
                <p14:media xmlns:p14="http://schemas.microsoft.com/office/powerpoint/2010/main" r:embed="rId32"/>
              </p:ext>
            </p:extLst>
          </p:nvPr>
        </p:nvPicPr>
        <p:blipFill>
          <a:blip r:embed="rId170"/>
          <a:stretch>
            <a:fillRect/>
          </a:stretch>
        </p:blipFill>
        <p:spPr>
          <a:xfrm>
            <a:off x="2341074" y="-904836"/>
            <a:ext cx="540000" cy="540000"/>
          </a:xfrm>
          <a:prstGeom prst="rect">
            <a:avLst/>
          </a:prstGeom>
        </p:spPr>
      </p:pic>
      <p:sp>
        <p:nvSpPr>
          <p:cNvPr id="40" name="PA_椭圆 39">
            <a:extLst>
              <a:ext uri="{FF2B5EF4-FFF2-40B4-BE49-F238E27FC236}">
                <a16:creationId xmlns:a16="http://schemas.microsoft.com/office/drawing/2014/main" id="{D1721782-B7B8-4367-A1A3-73DBE23A0C22}"/>
              </a:ext>
            </a:extLst>
          </p:cNvPr>
          <p:cNvSpPr>
            <a:spLocks noChangeAspect="1"/>
          </p:cNvSpPr>
          <p:nvPr>
            <p:custDataLst>
              <p:tags r:id="rId35"/>
            </p:custDataLst>
          </p:nvPr>
        </p:nvSpPr>
        <p:spPr>
          <a:xfrm>
            <a:off x="5934000" y="3267000"/>
            <a:ext cx="324000" cy="3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PA_椭圆 40">
            <a:extLst>
              <a:ext uri="{FF2B5EF4-FFF2-40B4-BE49-F238E27FC236}">
                <a16:creationId xmlns:a16="http://schemas.microsoft.com/office/drawing/2014/main" id="{E2E721AC-B8C1-4141-954F-396AD6AA17C3}"/>
              </a:ext>
            </a:extLst>
          </p:cNvPr>
          <p:cNvSpPr>
            <a:spLocks noChangeAspect="1"/>
          </p:cNvSpPr>
          <p:nvPr>
            <p:custDataLst>
              <p:tags r:id="rId36"/>
            </p:custDataLst>
          </p:nvPr>
        </p:nvSpPr>
        <p:spPr>
          <a:xfrm>
            <a:off x="6060000" y="3393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PA_椭圆 41">
            <a:extLst>
              <a:ext uri="{FF2B5EF4-FFF2-40B4-BE49-F238E27FC236}">
                <a16:creationId xmlns:a16="http://schemas.microsoft.com/office/drawing/2014/main" id="{E8F79B94-2D88-4448-BFCC-A7D95C295ADF}"/>
              </a:ext>
            </a:extLst>
          </p:cNvPr>
          <p:cNvSpPr>
            <a:spLocks noChangeAspect="1"/>
          </p:cNvSpPr>
          <p:nvPr>
            <p:custDataLst>
              <p:tags r:id="rId37"/>
            </p:custDataLst>
          </p:nvPr>
        </p:nvSpPr>
        <p:spPr>
          <a:xfrm>
            <a:off x="5952000" y="3285000"/>
            <a:ext cx="288000" cy="28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PA_椭圆 42">
            <a:extLst>
              <a:ext uri="{FF2B5EF4-FFF2-40B4-BE49-F238E27FC236}">
                <a16:creationId xmlns:a16="http://schemas.microsoft.com/office/drawing/2014/main" id="{6DC465DA-C1BF-4670-833E-FE8E44129624}"/>
              </a:ext>
            </a:extLst>
          </p:cNvPr>
          <p:cNvSpPr>
            <a:spLocks noChangeAspect="1"/>
          </p:cNvSpPr>
          <p:nvPr>
            <p:custDataLst>
              <p:tags r:id="rId38"/>
            </p:custDataLst>
          </p:nvPr>
        </p:nvSpPr>
        <p:spPr>
          <a:xfrm>
            <a:off x="5952000" y="3285000"/>
            <a:ext cx="288000" cy="28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PA_椭圆 215">
            <a:extLst>
              <a:ext uri="{FF2B5EF4-FFF2-40B4-BE49-F238E27FC236}">
                <a16:creationId xmlns:a16="http://schemas.microsoft.com/office/drawing/2014/main" id="{084DB1BE-3522-4652-9811-D8DDD3A0AFD8}"/>
              </a:ext>
            </a:extLst>
          </p:cNvPr>
          <p:cNvSpPr>
            <a:spLocks noChangeAspect="1"/>
          </p:cNvSpPr>
          <p:nvPr>
            <p:custDataLst>
              <p:tags r:id="rId39"/>
            </p:custDataLst>
          </p:nvPr>
        </p:nvSpPr>
        <p:spPr>
          <a:xfrm>
            <a:off x="6042000" y="3375000"/>
            <a:ext cx="108000" cy="108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PA_椭圆 216">
            <a:extLst>
              <a:ext uri="{FF2B5EF4-FFF2-40B4-BE49-F238E27FC236}">
                <a16:creationId xmlns:a16="http://schemas.microsoft.com/office/drawing/2014/main" id="{6861DB37-5F86-45BC-B5B1-2D3B1D2ACE7E}"/>
              </a:ext>
            </a:extLst>
          </p:cNvPr>
          <p:cNvSpPr>
            <a:spLocks noChangeAspect="1"/>
          </p:cNvSpPr>
          <p:nvPr>
            <p:custDataLst>
              <p:tags r:id="rId40"/>
            </p:custDataLst>
          </p:nvPr>
        </p:nvSpPr>
        <p:spPr>
          <a:xfrm>
            <a:off x="6024000" y="3357000"/>
            <a:ext cx="144000" cy="144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PA_椭圆 217">
            <a:extLst>
              <a:ext uri="{FF2B5EF4-FFF2-40B4-BE49-F238E27FC236}">
                <a16:creationId xmlns:a16="http://schemas.microsoft.com/office/drawing/2014/main" id="{2B1FD755-8EBF-4276-BE7A-05C23C854C55}"/>
              </a:ext>
            </a:extLst>
          </p:cNvPr>
          <p:cNvSpPr>
            <a:spLocks noChangeAspect="1"/>
          </p:cNvSpPr>
          <p:nvPr>
            <p:custDataLst>
              <p:tags r:id="rId41"/>
            </p:custDataLst>
          </p:nvPr>
        </p:nvSpPr>
        <p:spPr>
          <a:xfrm>
            <a:off x="6060000" y="3393000"/>
            <a:ext cx="72000" cy="72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PA_椭圆 218">
            <a:extLst>
              <a:ext uri="{FF2B5EF4-FFF2-40B4-BE49-F238E27FC236}">
                <a16:creationId xmlns:a16="http://schemas.microsoft.com/office/drawing/2014/main" id="{38BCD192-2D69-4542-A67D-5E79A152D84B}"/>
              </a:ext>
            </a:extLst>
          </p:cNvPr>
          <p:cNvSpPr>
            <a:spLocks noChangeAspect="1"/>
          </p:cNvSpPr>
          <p:nvPr>
            <p:custDataLst>
              <p:tags r:id="rId42"/>
            </p:custDataLst>
          </p:nvPr>
        </p:nvSpPr>
        <p:spPr>
          <a:xfrm>
            <a:off x="6042000" y="3375000"/>
            <a:ext cx="108000" cy="108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PA_椭圆 219">
            <a:extLst>
              <a:ext uri="{FF2B5EF4-FFF2-40B4-BE49-F238E27FC236}">
                <a16:creationId xmlns:a16="http://schemas.microsoft.com/office/drawing/2014/main" id="{317AC390-345E-41A1-A42B-6C76D1FC23FB}"/>
              </a:ext>
            </a:extLst>
          </p:cNvPr>
          <p:cNvSpPr>
            <a:spLocks noChangeAspect="1"/>
          </p:cNvSpPr>
          <p:nvPr>
            <p:custDataLst>
              <p:tags r:id="rId43"/>
            </p:custDataLst>
          </p:nvPr>
        </p:nvSpPr>
        <p:spPr>
          <a:xfrm>
            <a:off x="5988000" y="3321000"/>
            <a:ext cx="216000" cy="21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PA_椭圆 220">
            <a:extLst>
              <a:ext uri="{FF2B5EF4-FFF2-40B4-BE49-F238E27FC236}">
                <a16:creationId xmlns:a16="http://schemas.microsoft.com/office/drawing/2014/main" id="{9A7F3ECB-A478-4187-AEDA-EE1455E47E6B}"/>
              </a:ext>
            </a:extLst>
          </p:cNvPr>
          <p:cNvSpPr>
            <a:spLocks noChangeAspect="1"/>
          </p:cNvSpPr>
          <p:nvPr>
            <p:custDataLst>
              <p:tags r:id="rId44"/>
            </p:custDataLst>
          </p:nvPr>
        </p:nvSpPr>
        <p:spPr>
          <a:xfrm>
            <a:off x="5970000" y="3303000"/>
            <a:ext cx="252000" cy="252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PA_椭圆 221">
            <a:extLst>
              <a:ext uri="{FF2B5EF4-FFF2-40B4-BE49-F238E27FC236}">
                <a16:creationId xmlns:a16="http://schemas.microsoft.com/office/drawing/2014/main" id="{2DF8BBAD-2F3A-451E-AF80-F1B9BBF904D8}"/>
              </a:ext>
            </a:extLst>
          </p:cNvPr>
          <p:cNvSpPr>
            <a:spLocks noChangeAspect="1"/>
          </p:cNvSpPr>
          <p:nvPr>
            <p:custDataLst>
              <p:tags r:id="rId45"/>
            </p:custDataLst>
          </p:nvPr>
        </p:nvSpPr>
        <p:spPr>
          <a:xfrm>
            <a:off x="6024000" y="3357000"/>
            <a:ext cx="144000" cy="144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PA_椭圆 222">
            <a:extLst>
              <a:ext uri="{FF2B5EF4-FFF2-40B4-BE49-F238E27FC236}">
                <a16:creationId xmlns:a16="http://schemas.microsoft.com/office/drawing/2014/main" id="{B23CF214-8D84-4839-9518-75C358EF35BF}"/>
              </a:ext>
            </a:extLst>
          </p:cNvPr>
          <p:cNvSpPr>
            <a:spLocks noChangeAspect="1"/>
          </p:cNvSpPr>
          <p:nvPr>
            <p:custDataLst>
              <p:tags r:id="rId46"/>
            </p:custDataLst>
          </p:nvPr>
        </p:nvSpPr>
        <p:spPr>
          <a:xfrm>
            <a:off x="6006000" y="3339000"/>
            <a:ext cx="180000" cy="180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PA_椭圆 223">
            <a:extLst>
              <a:ext uri="{FF2B5EF4-FFF2-40B4-BE49-F238E27FC236}">
                <a16:creationId xmlns:a16="http://schemas.microsoft.com/office/drawing/2014/main" id="{546BDA4A-F415-4330-B703-1CC71D0B3975}"/>
              </a:ext>
            </a:extLst>
          </p:cNvPr>
          <p:cNvSpPr>
            <a:spLocks noChangeAspect="1"/>
          </p:cNvSpPr>
          <p:nvPr>
            <p:custDataLst>
              <p:tags r:id="rId47"/>
            </p:custDataLst>
          </p:nvPr>
        </p:nvSpPr>
        <p:spPr>
          <a:xfrm>
            <a:off x="6042000" y="3375000"/>
            <a:ext cx="108000" cy="108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PA_椭圆 224">
            <a:extLst>
              <a:ext uri="{FF2B5EF4-FFF2-40B4-BE49-F238E27FC236}">
                <a16:creationId xmlns:a16="http://schemas.microsoft.com/office/drawing/2014/main" id="{E749A282-5948-4569-8CAA-D251158CA14E}"/>
              </a:ext>
            </a:extLst>
          </p:cNvPr>
          <p:cNvSpPr>
            <a:spLocks noChangeAspect="1"/>
          </p:cNvSpPr>
          <p:nvPr>
            <p:custDataLst>
              <p:tags r:id="rId48"/>
            </p:custDataLst>
          </p:nvPr>
        </p:nvSpPr>
        <p:spPr>
          <a:xfrm>
            <a:off x="6042000" y="3375000"/>
            <a:ext cx="108000" cy="108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PA_椭圆 225">
            <a:extLst>
              <a:ext uri="{FF2B5EF4-FFF2-40B4-BE49-F238E27FC236}">
                <a16:creationId xmlns:a16="http://schemas.microsoft.com/office/drawing/2014/main" id="{F2C2690C-FB0F-4403-83C2-E4AD209DAFA7}"/>
              </a:ext>
            </a:extLst>
          </p:cNvPr>
          <p:cNvSpPr>
            <a:spLocks noChangeAspect="1"/>
          </p:cNvSpPr>
          <p:nvPr>
            <p:custDataLst>
              <p:tags r:id="rId49"/>
            </p:custDataLst>
          </p:nvPr>
        </p:nvSpPr>
        <p:spPr>
          <a:xfrm>
            <a:off x="6060000" y="3393000"/>
            <a:ext cx="72000" cy="72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PA_椭圆 226">
            <a:extLst>
              <a:ext uri="{FF2B5EF4-FFF2-40B4-BE49-F238E27FC236}">
                <a16:creationId xmlns:a16="http://schemas.microsoft.com/office/drawing/2014/main" id="{315549C5-EE3F-46D7-954B-022190146C3C}"/>
              </a:ext>
            </a:extLst>
          </p:cNvPr>
          <p:cNvSpPr>
            <a:spLocks noChangeAspect="1"/>
          </p:cNvSpPr>
          <p:nvPr>
            <p:custDataLst>
              <p:tags r:id="rId50"/>
            </p:custDataLst>
          </p:nvPr>
        </p:nvSpPr>
        <p:spPr>
          <a:xfrm>
            <a:off x="6060000" y="3393000"/>
            <a:ext cx="72000" cy="72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PA_椭圆 227">
            <a:extLst>
              <a:ext uri="{FF2B5EF4-FFF2-40B4-BE49-F238E27FC236}">
                <a16:creationId xmlns:a16="http://schemas.microsoft.com/office/drawing/2014/main" id="{B90800B2-FB4E-445A-B022-AFF7BF241051}"/>
              </a:ext>
            </a:extLst>
          </p:cNvPr>
          <p:cNvSpPr>
            <a:spLocks noChangeAspect="1"/>
          </p:cNvSpPr>
          <p:nvPr>
            <p:custDataLst>
              <p:tags r:id="rId51"/>
            </p:custDataLst>
          </p:nvPr>
        </p:nvSpPr>
        <p:spPr>
          <a:xfrm>
            <a:off x="5988000" y="3321000"/>
            <a:ext cx="216000" cy="21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PA_椭圆 228">
            <a:extLst>
              <a:ext uri="{FF2B5EF4-FFF2-40B4-BE49-F238E27FC236}">
                <a16:creationId xmlns:a16="http://schemas.microsoft.com/office/drawing/2014/main" id="{4ECC93A2-DF3F-435D-9AB0-56C7CC9416C3}"/>
              </a:ext>
            </a:extLst>
          </p:cNvPr>
          <p:cNvSpPr>
            <a:spLocks noChangeAspect="1"/>
          </p:cNvSpPr>
          <p:nvPr>
            <p:custDataLst>
              <p:tags r:id="rId52"/>
            </p:custDataLst>
          </p:nvPr>
        </p:nvSpPr>
        <p:spPr>
          <a:xfrm>
            <a:off x="5970000" y="3303000"/>
            <a:ext cx="252000" cy="252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PA_椭圆 229">
            <a:extLst>
              <a:ext uri="{FF2B5EF4-FFF2-40B4-BE49-F238E27FC236}">
                <a16:creationId xmlns:a16="http://schemas.microsoft.com/office/drawing/2014/main" id="{641CE450-41B9-49D8-BC9F-2A89002FC4C3}"/>
              </a:ext>
            </a:extLst>
          </p:cNvPr>
          <p:cNvSpPr>
            <a:spLocks noChangeAspect="1"/>
          </p:cNvSpPr>
          <p:nvPr>
            <p:custDataLst>
              <p:tags r:id="rId53"/>
            </p:custDataLst>
          </p:nvPr>
        </p:nvSpPr>
        <p:spPr>
          <a:xfrm>
            <a:off x="6024000" y="3357000"/>
            <a:ext cx="144000" cy="144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PA_椭圆 230">
            <a:extLst>
              <a:ext uri="{FF2B5EF4-FFF2-40B4-BE49-F238E27FC236}">
                <a16:creationId xmlns:a16="http://schemas.microsoft.com/office/drawing/2014/main" id="{73D16CAB-CA88-4B61-94FA-0AD5341129BF}"/>
              </a:ext>
            </a:extLst>
          </p:cNvPr>
          <p:cNvSpPr>
            <a:spLocks noChangeAspect="1"/>
          </p:cNvSpPr>
          <p:nvPr>
            <p:custDataLst>
              <p:tags r:id="rId54"/>
            </p:custDataLst>
          </p:nvPr>
        </p:nvSpPr>
        <p:spPr>
          <a:xfrm>
            <a:off x="6006000" y="3339000"/>
            <a:ext cx="180000" cy="180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PA_椭圆 231">
            <a:extLst>
              <a:ext uri="{FF2B5EF4-FFF2-40B4-BE49-F238E27FC236}">
                <a16:creationId xmlns:a16="http://schemas.microsoft.com/office/drawing/2014/main" id="{4B7CD907-1E63-4218-ACD4-EE5660053A04}"/>
              </a:ext>
            </a:extLst>
          </p:cNvPr>
          <p:cNvSpPr>
            <a:spLocks noChangeAspect="1"/>
          </p:cNvSpPr>
          <p:nvPr>
            <p:custDataLst>
              <p:tags r:id="rId55"/>
            </p:custDataLst>
          </p:nvPr>
        </p:nvSpPr>
        <p:spPr>
          <a:xfrm>
            <a:off x="5970000" y="3303000"/>
            <a:ext cx="252000" cy="252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PA_椭圆 232">
            <a:extLst>
              <a:ext uri="{FF2B5EF4-FFF2-40B4-BE49-F238E27FC236}">
                <a16:creationId xmlns:a16="http://schemas.microsoft.com/office/drawing/2014/main" id="{3537BC64-630B-4F7B-AF20-ECDCFF0778D7}"/>
              </a:ext>
            </a:extLst>
          </p:cNvPr>
          <p:cNvSpPr>
            <a:spLocks noChangeAspect="1"/>
          </p:cNvSpPr>
          <p:nvPr>
            <p:custDataLst>
              <p:tags r:id="rId56"/>
            </p:custDataLst>
          </p:nvPr>
        </p:nvSpPr>
        <p:spPr>
          <a:xfrm>
            <a:off x="5952000" y="3285000"/>
            <a:ext cx="288000" cy="288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PA_椭圆 233">
            <a:extLst>
              <a:ext uri="{FF2B5EF4-FFF2-40B4-BE49-F238E27FC236}">
                <a16:creationId xmlns:a16="http://schemas.microsoft.com/office/drawing/2014/main" id="{4F6152D6-8851-4FDE-A69C-8E977FFEF05A}"/>
              </a:ext>
            </a:extLst>
          </p:cNvPr>
          <p:cNvSpPr>
            <a:spLocks noChangeAspect="1"/>
          </p:cNvSpPr>
          <p:nvPr>
            <p:custDataLst>
              <p:tags r:id="rId57"/>
            </p:custDataLst>
          </p:nvPr>
        </p:nvSpPr>
        <p:spPr>
          <a:xfrm>
            <a:off x="6006000" y="3339000"/>
            <a:ext cx="180000" cy="180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PA_椭圆 234">
            <a:extLst>
              <a:ext uri="{FF2B5EF4-FFF2-40B4-BE49-F238E27FC236}">
                <a16:creationId xmlns:a16="http://schemas.microsoft.com/office/drawing/2014/main" id="{5E511B00-2EF3-485E-9F92-CBD49E7BB8F0}"/>
              </a:ext>
            </a:extLst>
          </p:cNvPr>
          <p:cNvSpPr>
            <a:spLocks noChangeAspect="1"/>
          </p:cNvSpPr>
          <p:nvPr>
            <p:custDataLst>
              <p:tags r:id="rId58"/>
            </p:custDataLst>
          </p:nvPr>
        </p:nvSpPr>
        <p:spPr>
          <a:xfrm>
            <a:off x="5988000" y="3321000"/>
            <a:ext cx="216000" cy="21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PA_椭圆 235">
            <a:extLst>
              <a:ext uri="{FF2B5EF4-FFF2-40B4-BE49-F238E27FC236}">
                <a16:creationId xmlns:a16="http://schemas.microsoft.com/office/drawing/2014/main" id="{86A7072F-2413-4E0E-9A91-0991CA359549}"/>
              </a:ext>
            </a:extLst>
          </p:cNvPr>
          <p:cNvSpPr>
            <a:spLocks noChangeAspect="1"/>
          </p:cNvSpPr>
          <p:nvPr>
            <p:custDataLst>
              <p:tags r:id="rId59"/>
            </p:custDataLst>
          </p:nvPr>
        </p:nvSpPr>
        <p:spPr>
          <a:xfrm>
            <a:off x="5934000" y="3267000"/>
            <a:ext cx="324000" cy="324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PA_椭圆 236">
            <a:extLst>
              <a:ext uri="{FF2B5EF4-FFF2-40B4-BE49-F238E27FC236}">
                <a16:creationId xmlns:a16="http://schemas.microsoft.com/office/drawing/2014/main" id="{95F789E2-34B6-4610-8CB8-5749A5585308}"/>
              </a:ext>
            </a:extLst>
          </p:cNvPr>
          <p:cNvSpPr>
            <a:spLocks noChangeAspect="1"/>
          </p:cNvSpPr>
          <p:nvPr>
            <p:custDataLst>
              <p:tags r:id="rId60"/>
            </p:custDataLst>
          </p:nvPr>
        </p:nvSpPr>
        <p:spPr>
          <a:xfrm>
            <a:off x="5934000" y="3267000"/>
            <a:ext cx="324000" cy="324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PA_椭圆 237">
            <a:extLst>
              <a:ext uri="{FF2B5EF4-FFF2-40B4-BE49-F238E27FC236}">
                <a16:creationId xmlns:a16="http://schemas.microsoft.com/office/drawing/2014/main" id="{8988CC17-0A81-4AC3-BA14-BA0D0C4FC11E}"/>
              </a:ext>
            </a:extLst>
          </p:cNvPr>
          <p:cNvSpPr>
            <a:spLocks noChangeAspect="1"/>
          </p:cNvSpPr>
          <p:nvPr>
            <p:custDataLst>
              <p:tags r:id="rId61"/>
            </p:custDataLst>
          </p:nvPr>
        </p:nvSpPr>
        <p:spPr>
          <a:xfrm>
            <a:off x="5952000" y="3285000"/>
            <a:ext cx="288000" cy="288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PA_椭圆 238">
            <a:extLst>
              <a:ext uri="{FF2B5EF4-FFF2-40B4-BE49-F238E27FC236}">
                <a16:creationId xmlns:a16="http://schemas.microsoft.com/office/drawing/2014/main" id="{4A83810F-CC57-41F8-939D-220BF92A5C3E}"/>
              </a:ext>
            </a:extLst>
          </p:cNvPr>
          <p:cNvSpPr>
            <a:spLocks noChangeAspect="1"/>
          </p:cNvSpPr>
          <p:nvPr>
            <p:custDataLst>
              <p:tags r:id="rId62"/>
            </p:custDataLst>
          </p:nvPr>
        </p:nvSpPr>
        <p:spPr>
          <a:xfrm>
            <a:off x="5934000" y="3267000"/>
            <a:ext cx="324000" cy="324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PA_椭圆 239">
            <a:extLst>
              <a:ext uri="{FF2B5EF4-FFF2-40B4-BE49-F238E27FC236}">
                <a16:creationId xmlns:a16="http://schemas.microsoft.com/office/drawing/2014/main" id="{D1B943A4-A4F8-48DE-A866-BE283E30F9F1}"/>
              </a:ext>
            </a:extLst>
          </p:cNvPr>
          <p:cNvSpPr>
            <a:spLocks noChangeAspect="1"/>
          </p:cNvSpPr>
          <p:nvPr>
            <p:custDataLst>
              <p:tags r:id="rId63"/>
            </p:custDataLst>
          </p:nvPr>
        </p:nvSpPr>
        <p:spPr>
          <a:xfrm>
            <a:off x="5988000" y="3321000"/>
            <a:ext cx="216000" cy="21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PA_椭圆 240">
            <a:extLst>
              <a:ext uri="{FF2B5EF4-FFF2-40B4-BE49-F238E27FC236}">
                <a16:creationId xmlns:a16="http://schemas.microsoft.com/office/drawing/2014/main" id="{0B64A58C-A19C-4F0D-A57D-2F98BF14AB4D}"/>
              </a:ext>
            </a:extLst>
          </p:cNvPr>
          <p:cNvSpPr>
            <a:spLocks noChangeAspect="1"/>
          </p:cNvSpPr>
          <p:nvPr>
            <p:custDataLst>
              <p:tags r:id="rId64"/>
            </p:custDataLst>
          </p:nvPr>
        </p:nvSpPr>
        <p:spPr>
          <a:xfrm>
            <a:off x="5970000" y="3303000"/>
            <a:ext cx="252000" cy="252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PA_椭圆 241">
            <a:extLst>
              <a:ext uri="{FF2B5EF4-FFF2-40B4-BE49-F238E27FC236}">
                <a16:creationId xmlns:a16="http://schemas.microsoft.com/office/drawing/2014/main" id="{47888350-8EE4-427D-923A-FBAC7B79DAEB}"/>
              </a:ext>
            </a:extLst>
          </p:cNvPr>
          <p:cNvSpPr>
            <a:spLocks noChangeAspect="1"/>
          </p:cNvSpPr>
          <p:nvPr>
            <p:custDataLst>
              <p:tags r:id="rId65"/>
            </p:custDataLst>
          </p:nvPr>
        </p:nvSpPr>
        <p:spPr>
          <a:xfrm>
            <a:off x="6024000" y="3357000"/>
            <a:ext cx="144000" cy="144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PA_椭圆 242">
            <a:extLst>
              <a:ext uri="{FF2B5EF4-FFF2-40B4-BE49-F238E27FC236}">
                <a16:creationId xmlns:a16="http://schemas.microsoft.com/office/drawing/2014/main" id="{84BE997A-8183-4CA7-8B1A-D22301BBF05E}"/>
              </a:ext>
            </a:extLst>
          </p:cNvPr>
          <p:cNvSpPr>
            <a:spLocks noChangeAspect="1"/>
          </p:cNvSpPr>
          <p:nvPr>
            <p:custDataLst>
              <p:tags r:id="rId66"/>
            </p:custDataLst>
          </p:nvPr>
        </p:nvSpPr>
        <p:spPr>
          <a:xfrm>
            <a:off x="6006000" y="3339000"/>
            <a:ext cx="180000" cy="180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PA_椭圆 243">
            <a:extLst>
              <a:ext uri="{FF2B5EF4-FFF2-40B4-BE49-F238E27FC236}">
                <a16:creationId xmlns:a16="http://schemas.microsoft.com/office/drawing/2014/main" id="{C9EC4630-AB1C-4710-80ED-A2080F27A205}"/>
              </a:ext>
            </a:extLst>
          </p:cNvPr>
          <p:cNvSpPr>
            <a:spLocks noChangeAspect="1"/>
          </p:cNvSpPr>
          <p:nvPr>
            <p:custDataLst>
              <p:tags r:id="rId67"/>
            </p:custDataLst>
          </p:nvPr>
        </p:nvSpPr>
        <p:spPr>
          <a:xfrm>
            <a:off x="5934000" y="3267000"/>
            <a:ext cx="324000" cy="324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PA_椭圆 244">
            <a:extLst>
              <a:ext uri="{FF2B5EF4-FFF2-40B4-BE49-F238E27FC236}">
                <a16:creationId xmlns:a16="http://schemas.microsoft.com/office/drawing/2014/main" id="{DEF48226-6E8E-4E83-BBB6-128BA9CA3377}"/>
              </a:ext>
            </a:extLst>
          </p:cNvPr>
          <p:cNvSpPr>
            <a:spLocks noChangeAspect="1"/>
          </p:cNvSpPr>
          <p:nvPr>
            <p:custDataLst>
              <p:tags r:id="rId68"/>
            </p:custDataLst>
          </p:nvPr>
        </p:nvSpPr>
        <p:spPr>
          <a:xfrm>
            <a:off x="6060000" y="3393000"/>
            <a:ext cx="72000" cy="72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PA_椭圆 245">
            <a:extLst>
              <a:ext uri="{FF2B5EF4-FFF2-40B4-BE49-F238E27FC236}">
                <a16:creationId xmlns:a16="http://schemas.microsoft.com/office/drawing/2014/main" id="{0E7C9FE1-82CA-4C1F-93F3-CF198E54A350}"/>
              </a:ext>
            </a:extLst>
          </p:cNvPr>
          <p:cNvSpPr>
            <a:spLocks noChangeAspect="1"/>
          </p:cNvSpPr>
          <p:nvPr>
            <p:custDataLst>
              <p:tags r:id="rId69"/>
            </p:custDataLst>
          </p:nvPr>
        </p:nvSpPr>
        <p:spPr>
          <a:xfrm>
            <a:off x="5952000" y="3285000"/>
            <a:ext cx="288000" cy="288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PA_椭圆 246">
            <a:extLst>
              <a:ext uri="{FF2B5EF4-FFF2-40B4-BE49-F238E27FC236}">
                <a16:creationId xmlns:a16="http://schemas.microsoft.com/office/drawing/2014/main" id="{64B19965-50FD-4629-90BD-80560E9B0748}"/>
              </a:ext>
            </a:extLst>
          </p:cNvPr>
          <p:cNvSpPr>
            <a:spLocks noChangeAspect="1"/>
          </p:cNvSpPr>
          <p:nvPr>
            <p:custDataLst>
              <p:tags r:id="rId70"/>
            </p:custDataLst>
          </p:nvPr>
        </p:nvSpPr>
        <p:spPr>
          <a:xfrm>
            <a:off x="5952000" y="3285000"/>
            <a:ext cx="288000" cy="288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PA_椭圆 247">
            <a:extLst>
              <a:ext uri="{FF2B5EF4-FFF2-40B4-BE49-F238E27FC236}">
                <a16:creationId xmlns:a16="http://schemas.microsoft.com/office/drawing/2014/main" id="{5893D227-4310-4450-B2E7-EA2A02337E06}"/>
              </a:ext>
            </a:extLst>
          </p:cNvPr>
          <p:cNvSpPr>
            <a:spLocks noChangeAspect="1"/>
          </p:cNvSpPr>
          <p:nvPr>
            <p:custDataLst>
              <p:tags r:id="rId71"/>
            </p:custDataLst>
          </p:nvPr>
        </p:nvSpPr>
        <p:spPr>
          <a:xfrm>
            <a:off x="6042000" y="3375000"/>
            <a:ext cx="108000" cy="108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PA_椭圆 248">
            <a:extLst>
              <a:ext uri="{FF2B5EF4-FFF2-40B4-BE49-F238E27FC236}">
                <a16:creationId xmlns:a16="http://schemas.microsoft.com/office/drawing/2014/main" id="{F79C81D3-D2AD-4D01-8EF9-FEDDC4B2A25D}"/>
              </a:ext>
            </a:extLst>
          </p:cNvPr>
          <p:cNvSpPr>
            <a:spLocks noChangeAspect="1"/>
          </p:cNvSpPr>
          <p:nvPr>
            <p:custDataLst>
              <p:tags r:id="rId72"/>
            </p:custDataLst>
          </p:nvPr>
        </p:nvSpPr>
        <p:spPr>
          <a:xfrm>
            <a:off x="6024000" y="3357000"/>
            <a:ext cx="144000" cy="144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PA_椭圆 249">
            <a:extLst>
              <a:ext uri="{FF2B5EF4-FFF2-40B4-BE49-F238E27FC236}">
                <a16:creationId xmlns:a16="http://schemas.microsoft.com/office/drawing/2014/main" id="{5322AFBB-8D4D-494A-B57B-7C347F5D6B4E}"/>
              </a:ext>
            </a:extLst>
          </p:cNvPr>
          <p:cNvSpPr>
            <a:spLocks noChangeAspect="1"/>
          </p:cNvSpPr>
          <p:nvPr>
            <p:custDataLst>
              <p:tags r:id="rId73"/>
            </p:custDataLst>
          </p:nvPr>
        </p:nvSpPr>
        <p:spPr>
          <a:xfrm>
            <a:off x="6060000" y="3393000"/>
            <a:ext cx="72000" cy="72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PA_椭圆 250">
            <a:extLst>
              <a:ext uri="{FF2B5EF4-FFF2-40B4-BE49-F238E27FC236}">
                <a16:creationId xmlns:a16="http://schemas.microsoft.com/office/drawing/2014/main" id="{D2D3507C-BF5F-429E-A45F-DFEFEEB7091A}"/>
              </a:ext>
            </a:extLst>
          </p:cNvPr>
          <p:cNvSpPr>
            <a:spLocks noChangeAspect="1"/>
          </p:cNvSpPr>
          <p:nvPr>
            <p:custDataLst>
              <p:tags r:id="rId74"/>
            </p:custDataLst>
          </p:nvPr>
        </p:nvSpPr>
        <p:spPr>
          <a:xfrm>
            <a:off x="6042000" y="3375000"/>
            <a:ext cx="108000" cy="108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PA_椭圆 251">
            <a:extLst>
              <a:ext uri="{FF2B5EF4-FFF2-40B4-BE49-F238E27FC236}">
                <a16:creationId xmlns:a16="http://schemas.microsoft.com/office/drawing/2014/main" id="{1AEBD81E-D374-4F96-9A9D-F078412D0F4E}"/>
              </a:ext>
            </a:extLst>
          </p:cNvPr>
          <p:cNvSpPr>
            <a:spLocks noChangeAspect="1"/>
          </p:cNvSpPr>
          <p:nvPr>
            <p:custDataLst>
              <p:tags r:id="rId75"/>
            </p:custDataLst>
          </p:nvPr>
        </p:nvSpPr>
        <p:spPr>
          <a:xfrm>
            <a:off x="5988000" y="3321000"/>
            <a:ext cx="216000" cy="216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PA_椭圆 252">
            <a:extLst>
              <a:ext uri="{FF2B5EF4-FFF2-40B4-BE49-F238E27FC236}">
                <a16:creationId xmlns:a16="http://schemas.microsoft.com/office/drawing/2014/main" id="{63455F79-1D5C-4647-B8BD-131DB366690F}"/>
              </a:ext>
            </a:extLst>
          </p:cNvPr>
          <p:cNvSpPr>
            <a:spLocks noChangeAspect="1"/>
          </p:cNvSpPr>
          <p:nvPr>
            <p:custDataLst>
              <p:tags r:id="rId76"/>
            </p:custDataLst>
          </p:nvPr>
        </p:nvSpPr>
        <p:spPr>
          <a:xfrm>
            <a:off x="5970000" y="3303000"/>
            <a:ext cx="252000" cy="252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PA_椭圆 253">
            <a:extLst>
              <a:ext uri="{FF2B5EF4-FFF2-40B4-BE49-F238E27FC236}">
                <a16:creationId xmlns:a16="http://schemas.microsoft.com/office/drawing/2014/main" id="{8B25AF11-0823-4AB4-A601-ABAAA8B0976C}"/>
              </a:ext>
            </a:extLst>
          </p:cNvPr>
          <p:cNvSpPr>
            <a:spLocks noChangeAspect="1"/>
          </p:cNvSpPr>
          <p:nvPr>
            <p:custDataLst>
              <p:tags r:id="rId77"/>
            </p:custDataLst>
          </p:nvPr>
        </p:nvSpPr>
        <p:spPr>
          <a:xfrm>
            <a:off x="6024000" y="3357000"/>
            <a:ext cx="144000" cy="144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PA_椭圆 254">
            <a:extLst>
              <a:ext uri="{FF2B5EF4-FFF2-40B4-BE49-F238E27FC236}">
                <a16:creationId xmlns:a16="http://schemas.microsoft.com/office/drawing/2014/main" id="{BCA50919-2D1E-4CF5-95C6-A5700FE84CEE}"/>
              </a:ext>
            </a:extLst>
          </p:cNvPr>
          <p:cNvSpPr>
            <a:spLocks noChangeAspect="1"/>
          </p:cNvSpPr>
          <p:nvPr>
            <p:custDataLst>
              <p:tags r:id="rId78"/>
            </p:custDataLst>
          </p:nvPr>
        </p:nvSpPr>
        <p:spPr>
          <a:xfrm>
            <a:off x="6006000" y="3339000"/>
            <a:ext cx="180000" cy="180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PA_椭圆 255">
            <a:extLst>
              <a:ext uri="{FF2B5EF4-FFF2-40B4-BE49-F238E27FC236}">
                <a16:creationId xmlns:a16="http://schemas.microsoft.com/office/drawing/2014/main" id="{C243FA52-D393-4028-B0FE-22066B6BA3E1}"/>
              </a:ext>
            </a:extLst>
          </p:cNvPr>
          <p:cNvSpPr>
            <a:spLocks noChangeAspect="1"/>
          </p:cNvSpPr>
          <p:nvPr>
            <p:custDataLst>
              <p:tags r:id="rId79"/>
            </p:custDataLst>
          </p:nvPr>
        </p:nvSpPr>
        <p:spPr>
          <a:xfrm>
            <a:off x="6042000" y="3375000"/>
            <a:ext cx="108000" cy="108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PA_椭圆 256">
            <a:extLst>
              <a:ext uri="{FF2B5EF4-FFF2-40B4-BE49-F238E27FC236}">
                <a16:creationId xmlns:a16="http://schemas.microsoft.com/office/drawing/2014/main" id="{0A12CC9E-ED25-4FBC-8069-BA5E1C7FDBB0}"/>
              </a:ext>
            </a:extLst>
          </p:cNvPr>
          <p:cNvSpPr>
            <a:spLocks noChangeAspect="1"/>
          </p:cNvSpPr>
          <p:nvPr>
            <p:custDataLst>
              <p:tags r:id="rId80"/>
            </p:custDataLst>
          </p:nvPr>
        </p:nvSpPr>
        <p:spPr>
          <a:xfrm>
            <a:off x="6042000" y="3375000"/>
            <a:ext cx="108000" cy="108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PA_椭圆 257">
            <a:extLst>
              <a:ext uri="{FF2B5EF4-FFF2-40B4-BE49-F238E27FC236}">
                <a16:creationId xmlns:a16="http://schemas.microsoft.com/office/drawing/2014/main" id="{CC828392-058C-456B-A382-5333BEFC9516}"/>
              </a:ext>
            </a:extLst>
          </p:cNvPr>
          <p:cNvSpPr>
            <a:spLocks noChangeAspect="1"/>
          </p:cNvSpPr>
          <p:nvPr>
            <p:custDataLst>
              <p:tags r:id="rId81"/>
            </p:custDataLst>
          </p:nvPr>
        </p:nvSpPr>
        <p:spPr>
          <a:xfrm>
            <a:off x="6060000" y="3393000"/>
            <a:ext cx="72000" cy="72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PA_椭圆 258">
            <a:extLst>
              <a:ext uri="{FF2B5EF4-FFF2-40B4-BE49-F238E27FC236}">
                <a16:creationId xmlns:a16="http://schemas.microsoft.com/office/drawing/2014/main" id="{CADFD855-227B-4F25-96B4-BEE731CBAE39}"/>
              </a:ext>
            </a:extLst>
          </p:cNvPr>
          <p:cNvSpPr>
            <a:spLocks noChangeAspect="1"/>
          </p:cNvSpPr>
          <p:nvPr>
            <p:custDataLst>
              <p:tags r:id="rId82"/>
            </p:custDataLst>
          </p:nvPr>
        </p:nvSpPr>
        <p:spPr>
          <a:xfrm>
            <a:off x="6060000" y="3393000"/>
            <a:ext cx="72000" cy="72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PA_椭圆 259">
            <a:extLst>
              <a:ext uri="{FF2B5EF4-FFF2-40B4-BE49-F238E27FC236}">
                <a16:creationId xmlns:a16="http://schemas.microsoft.com/office/drawing/2014/main" id="{D52A1D6C-23BA-416B-97ED-18354C38A2E9}"/>
              </a:ext>
            </a:extLst>
          </p:cNvPr>
          <p:cNvSpPr>
            <a:spLocks noChangeAspect="1"/>
          </p:cNvSpPr>
          <p:nvPr>
            <p:custDataLst>
              <p:tags r:id="rId83"/>
            </p:custDataLst>
          </p:nvPr>
        </p:nvSpPr>
        <p:spPr>
          <a:xfrm>
            <a:off x="5988000" y="3321000"/>
            <a:ext cx="216000" cy="216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PA_椭圆 260">
            <a:extLst>
              <a:ext uri="{FF2B5EF4-FFF2-40B4-BE49-F238E27FC236}">
                <a16:creationId xmlns:a16="http://schemas.microsoft.com/office/drawing/2014/main" id="{664F76D9-5553-49C6-A904-5D3FC0FFC2D2}"/>
              </a:ext>
            </a:extLst>
          </p:cNvPr>
          <p:cNvSpPr>
            <a:spLocks noChangeAspect="1"/>
          </p:cNvSpPr>
          <p:nvPr>
            <p:custDataLst>
              <p:tags r:id="rId84"/>
            </p:custDataLst>
          </p:nvPr>
        </p:nvSpPr>
        <p:spPr>
          <a:xfrm>
            <a:off x="5970000" y="3303000"/>
            <a:ext cx="252000" cy="252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PA_椭圆 261">
            <a:extLst>
              <a:ext uri="{FF2B5EF4-FFF2-40B4-BE49-F238E27FC236}">
                <a16:creationId xmlns:a16="http://schemas.microsoft.com/office/drawing/2014/main" id="{F17F0E55-9C0D-4F50-88C3-213B6389805E}"/>
              </a:ext>
            </a:extLst>
          </p:cNvPr>
          <p:cNvSpPr>
            <a:spLocks noChangeAspect="1"/>
          </p:cNvSpPr>
          <p:nvPr>
            <p:custDataLst>
              <p:tags r:id="rId85"/>
            </p:custDataLst>
          </p:nvPr>
        </p:nvSpPr>
        <p:spPr>
          <a:xfrm>
            <a:off x="6024000" y="3357000"/>
            <a:ext cx="144000" cy="144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PA_椭圆 262">
            <a:extLst>
              <a:ext uri="{FF2B5EF4-FFF2-40B4-BE49-F238E27FC236}">
                <a16:creationId xmlns:a16="http://schemas.microsoft.com/office/drawing/2014/main" id="{4A9213E2-218A-4632-A2FD-F952417947B4}"/>
              </a:ext>
            </a:extLst>
          </p:cNvPr>
          <p:cNvSpPr>
            <a:spLocks noChangeAspect="1"/>
          </p:cNvSpPr>
          <p:nvPr>
            <p:custDataLst>
              <p:tags r:id="rId86"/>
            </p:custDataLst>
          </p:nvPr>
        </p:nvSpPr>
        <p:spPr>
          <a:xfrm>
            <a:off x="6006000" y="3339000"/>
            <a:ext cx="180000" cy="180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PA_椭圆 263">
            <a:extLst>
              <a:ext uri="{FF2B5EF4-FFF2-40B4-BE49-F238E27FC236}">
                <a16:creationId xmlns:a16="http://schemas.microsoft.com/office/drawing/2014/main" id="{070AF5B6-5A02-45CD-B395-5B48B446B770}"/>
              </a:ext>
            </a:extLst>
          </p:cNvPr>
          <p:cNvSpPr>
            <a:spLocks noChangeAspect="1"/>
          </p:cNvSpPr>
          <p:nvPr>
            <p:custDataLst>
              <p:tags r:id="rId87"/>
            </p:custDataLst>
          </p:nvPr>
        </p:nvSpPr>
        <p:spPr>
          <a:xfrm>
            <a:off x="5970000" y="3303000"/>
            <a:ext cx="252000" cy="252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PA_椭圆 264">
            <a:extLst>
              <a:ext uri="{FF2B5EF4-FFF2-40B4-BE49-F238E27FC236}">
                <a16:creationId xmlns:a16="http://schemas.microsoft.com/office/drawing/2014/main" id="{61623C94-8EA7-4643-BF72-B02D542F2BE8}"/>
              </a:ext>
            </a:extLst>
          </p:cNvPr>
          <p:cNvSpPr>
            <a:spLocks noChangeAspect="1"/>
          </p:cNvSpPr>
          <p:nvPr>
            <p:custDataLst>
              <p:tags r:id="rId88"/>
            </p:custDataLst>
          </p:nvPr>
        </p:nvSpPr>
        <p:spPr>
          <a:xfrm>
            <a:off x="5952000" y="3285000"/>
            <a:ext cx="288000" cy="288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PA_椭圆 265">
            <a:extLst>
              <a:ext uri="{FF2B5EF4-FFF2-40B4-BE49-F238E27FC236}">
                <a16:creationId xmlns:a16="http://schemas.microsoft.com/office/drawing/2014/main" id="{DC91BA68-5333-4EA9-BA9E-72AB64216B93}"/>
              </a:ext>
            </a:extLst>
          </p:cNvPr>
          <p:cNvSpPr>
            <a:spLocks noChangeAspect="1"/>
          </p:cNvSpPr>
          <p:nvPr>
            <p:custDataLst>
              <p:tags r:id="rId89"/>
            </p:custDataLst>
          </p:nvPr>
        </p:nvSpPr>
        <p:spPr>
          <a:xfrm>
            <a:off x="6006000" y="3339000"/>
            <a:ext cx="180000" cy="180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PA_椭圆 266">
            <a:extLst>
              <a:ext uri="{FF2B5EF4-FFF2-40B4-BE49-F238E27FC236}">
                <a16:creationId xmlns:a16="http://schemas.microsoft.com/office/drawing/2014/main" id="{27786C47-C284-49A0-BB23-C43A491F3AAA}"/>
              </a:ext>
            </a:extLst>
          </p:cNvPr>
          <p:cNvSpPr>
            <a:spLocks noChangeAspect="1"/>
          </p:cNvSpPr>
          <p:nvPr>
            <p:custDataLst>
              <p:tags r:id="rId90"/>
            </p:custDataLst>
          </p:nvPr>
        </p:nvSpPr>
        <p:spPr>
          <a:xfrm>
            <a:off x="5988000" y="3321000"/>
            <a:ext cx="216000" cy="216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PA_椭圆 267">
            <a:extLst>
              <a:ext uri="{FF2B5EF4-FFF2-40B4-BE49-F238E27FC236}">
                <a16:creationId xmlns:a16="http://schemas.microsoft.com/office/drawing/2014/main" id="{FA7D04F8-920A-41BC-9443-766713530224}"/>
              </a:ext>
            </a:extLst>
          </p:cNvPr>
          <p:cNvSpPr>
            <a:spLocks noChangeAspect="1"/>
          </p:cNvSpPr>
          <p:nvPr>
            <p:custDataLst>
              <p:tags r:id="rId91"/>
            </p:custDataLst>
          </p:nvPr>
        </p:nvSpPr>
        <p:spPr>
          <a:xfrm>
            <a:off x="5934000" y="3267000"/>
            <a:ext cx="324000" cy="324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PA_椭圆 268">
            <a:extLst>
              <a:ext uri="{FF2B5EF4-FFF2-40B4-BE49-F238E27FC236}">
                <a16:creationId xmlns:a16="http://schemas.microsoft.com/office/drawing/2014/main" id="{4FEDBB0B-4584-4902-ADCD-0FA730FB3CC1}"/>
              </a:ext>
            </a:extLst>
          </p:cNvPr>
          <p:cNvSpPr>
            <a:spLocks noChangeAspect="1"/>
          </p:cNvSpPr>
          <p:nvPr>
            <p:custDataLst>
              <p:tags r:id="rId92"/>
            </p:custDataLst>
          </p:nvPr>
        </p:nvSpPr>
        <p:spPr>
          <a:xfrm>
            <a:off x="5934000" y="3267000"/>
            <a:ext cx="324000" cy="324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PA_椭圆 269">
            <a:extLst>
              <a:ext uri="{FF2B5EF4-FFF2-40B4-BE49-F238E27FC236}">
                <a16:creationId xmlns:a16="http://schemas.microsoft.com/office/drawing/2014/main" id="{8AA01C30-F0C7-4DD1-8BC2-7AD3050FC003}"/>
              </a:ext>
            </a:extLst>
          </p:cNvPr>
          <p:cNvSpPr>
            <a:spLocks noChangeAspect="1"/>
          </p:cNvSpPr>
          <p:nvPr>
            <p:custDataLst>
              <p:tags r:id="rId93"/>
            </p:custDataLst>
          </p:nvPr>
        </p:nvSpPr>
        <p:spPr>
          <a:xfrm>
            <a:off x="5952000" y="3285000"/>
            <a:ext cx="288000" cy="288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PA_椭圆 270">
            <a:extLst>
              <a:ext uri="{FF2B5EF4-FFF2-40B4-BE49-F238E27FC236}">
                <a16:creationId xmlns:a16="http://schemas.microsoft.com/office/drawing/2014/main" id="{2946FBF0-4909-45C8-950B-24925DF8407E}"/>
              </a:ext>
            </a:extLst>
          </p:cNvPr>
          <p:cNvSpPr>
            <a:spLocks noChangeAspect="1"/>
          </p:cNvSpPr>
          <p:nvPr>
            <p:custDataLst>
              <p:tags r:id="rId94"/>
            </p:custDataLst>
          </p:nvPr>
        </p:nvSpPr>
        <p:spPr>
          <a:xfrm>
            <a:off x="5934000" y="3267000"/>
            <a:ext cx="324000" cy="324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PA_椭圆 271">
            <a:extLst>
              <a:ext uri="{FF2B5EF4-FFF2-40B4-BE49-F238E27FC236}">
                <a16:creationId xmlns:a16="http://schemas.microsoft.com/office/drawing/2014/main" id="{C4F9D05B-6A4E-4789-843B-C4D9C5AF43A4}"/>
              </a:ext>
            </a:extLst>
          </p:cNvPr>
          <p:cNvSpPr>
            <a:spLocks noChangeAspect="1"/>
          </p:cNvSpPr>
          <p:nvPr>
            <p:custDataLst>
              <p:tags r:id="rId95"/>
            </p:custDataLst>
          </p:nvPr>
        </p:nvSpPr>
        <p:spPr>
          <a:xfrm>
            <a:off x="5988000" y="3321000"/>
            <a:ext cx="216000" cy="216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PA_椭圆 272">
            <a:extLst>
              <a:ext uri="{FF2B5EF4-FFF2-40B4-BE49-F238E27FC236}">
                <a16:creationId xmlns:a16="http://schemas.microsoft.com/office/drawing/2014/main" id="{832AF192-8150-4D75-83FD-D37515D9E27B}"/>
              </a:ext>
            </a:extLst>
          </p:cNvPr>
          <p:cNvSpPr>
            <a:spLocks noChangeAspect="1"/>
          </p:cNvSpPr>
          <p:nvPr>
            <p:custDataLst>
              <p:tags r:id="rId96"/>
            </p:custDataLst>
          </p:nvPr>
        </p:nvSpPr>
        <p:spPr>
          <a:xfrm>
            <a:off x="5970000" y="3303000"/>
            <a:ext cx="252000" cy="252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PA_椭圆 273">
            <a:extLst>
              <a:ext uri="{FF2B5EF4-FFF2-40B4-BE49-F238E27FC236}">
                <a16:creationId xmlns:a16="http://schemas.microsoft.com/office/drawing/2014/main" id="{86CEF968-1136-42AF-9AD1-33AC9A31661D}"/>
              </a:ext>
            </a:extLst>
          </p:cNvPr>
          <p:cNvSpPr>
            <a:spLocks noChangeAspect="1"/>
          </p:cNvSpPr>
          <p:nvPr>
            <p:custDataLst>
              <p:tags r:id="rId97"/>
            </p:custDataLst>
          </p:nvPr>
        </p:nvSpPr>
        <p:spPr>
          <a:xfrm>
            <a:off x="6024000" y="3357000"/>
            <a:ext cx="144000" cy="144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PA_椭圆 274">
            <a:extLst>
              <a:ext uri="{FF2B5EF4-FFF2-40B4-BE49-F238E27FC236}">
                <a16:creationId xmlns:a16="http://schemas.microsoft.com/office/drawing/2014/main" id="{AE391544-27E5-4874-8F26-75F67742BBD8}"/>
              </a:ext>
            </a:extLst>
          </p:cNvPr>
          <p:cNvSpPr>
            <a:spLocks noChangeAspect="1"/>
          </p:cNvSpPr>
          <p:nvPr>
            <p:custDataLst>
              <p:tags r:id="rId98"/>
            </p:custDataLst>
          </p:nvPr>
        </p:nvSpPr>
        <p:spPr>
          <a:xfrm>
            <a:off x="6006000" y="3339000"/>
            <a:ext cx="180000" cy="180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PA_椭圆 275">
            <a:extLst>
              <a:ext uri="{FF2B5EF4-FFF2-40B4-BE49-F238E27FC236}">
                <a16:creationId xmlns:a16="http://schemas.microsoft.com/office/drawing/2014/main" id="{3D7548F9-08FE-4341-878E-967494D75ADA}"/>
              </a:ext>
            </a:extLst>
          </p:cNvPr>
          <p:cNvSpPr>
            <a:spLocks noChangeAspect="1"/>
          </p:cNvSpPr>
          <p:nvPr>
            <p:custDataLst>
              <p:tags r:id="rId99"/>
            </p:custDataLst>
          </p:nvPr>
        </p:nvSpPr>
        <p:spPr>
          <a:xfrm>
            <a:off x="5934000" y="3267000"/>
            <a:ext cx="324000" cy="324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PA_椭圆 276">
            <a:extLst>
              <a:ext uri="{FF2B5EF4-FFF2-40B4-BE49-F238E27FC236}">
                <a16:creationId xmlns:a16="http://schemas.microsoft.com/office/drawing/2014/main" id="{50AFED57-984C-4489-878B-6238BB588770}"/>
              </a:ext>
            </a:extLst>
          </p:cNvPr>
          <p:cNvSpPr>
            <a:spLocks noChangeAspect="1"/>
          </p:cNvSpPr>
          <p:nvPr>
            <p:custDataLst>
              <p:tags r:id="rId100"/>
            </p:custDataLst>
          </p:nvPr>
        </p:nvSpPr>
        <p:spPr>
          <a:xfrm>
            <a:off x="6060000" y="3393000"/>
            <a:ext cx="72000" cy="72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PA_椭圆 277">
            <a:extLst>
              <a:ext uri="{FF2B5EF4-FFF2-40B4-BE49-F238E27FC236}">
                <a16:creationId xmlns:a16="http://schemas.microsoft.com/office/drawing/2014/main" id="{7A0960B2-BFDC-4554-BF3E-7D86F895A032}"/>
              </a:ext>
            </a:extLst>
          </p:cNvPr>
          <p:cNvSpPr>
            <a:spLocks noChangeAspect="1"/>
          </p:cNvSpPr>
          <p:nvPr>
            <p:custDataLst>
              <p:tags r:id="rId101"/>
            </p:custDataLst>
          </p:nvPr>
        </p:nvSpPr>
        <p:spPr>
          <a:xfrm>
            <a:off x="5952000" y="3285000"/>
            <a:ext cx="288000" cy="288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PA_椭圆 278">
            <a:extLst>
              <a:ext uri="{FF2B5EF4-FFF2-40B4-BE49-F238E27FC236}">
                <a16:creationId xmlns:a16="http://schemas.microsoft.com/office/drawing/2014/main" id="{388C35C7-5EAC-480A-BB8F-08451DB0B458}"/>
              </a:ext>
            </a:extLst>
          </p:cNvPr>
          <p:cNvSpPr>
            <a:spLocks noChangeAspect="1"/>
          </p:cNvSpPr>
          <p:nvPr>
            <p:custDataLst>
              <p:tags r:id="rId102"/>
            </p:custDataLst>
          </p:nvPr>
        </p:nvSpPr>
        <p:spPr>
          <a:xfrm>
            <a:off x="5952000" y="3285000"/>
            <a:ext cx="288000" cy="288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PA_椭圆 279">
            <a:extLst>
              <a:ext uri="{FF2B5EF4-FFF2-40B4-BE49-F238E27FC236}">
                <a16:creationId xmlns:a16="http://schemas.microsoft.com/office/drawing/2014/main" id="{CFC409B8-4E31-48E3-9DDE-CDA3A33BC530}"/>
              </a:ext>
            </a:extLst>
          </p:cNvPr>
          <p:cNvSpPr>
            <a:spLocks noChangeAspect="1"/>
          </p:cNvSpPr>
          <p:nvPr>
            <p:custDataLst>
              <p:tags r:id="rId103"/>
            </p:custDataLst>
          </p:nvPr>
        </p:nvSpPr>
        <p:spPr>
          <a:xfrm>
            <a:off x="6042000" y="3375000"/>
            <a:ext cx="108000" cy="108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PA_椭圆 280">
            <a:extLst>
              <a:ext uri="{FF2B5EF4-FFF2-40B4-BE49-F238E27FC236}">
                <a16:creationId xmlns:a16="http://schemas.microsoft.com/office/drawing/2014/main" id="{EA281381-EA9B-48F0-BA05-451EB59E0394}"/>
              </a:ext>
            </a:extLst>
          </p:cNvPr>
          <p:cNvSpPr>
            <a:spLocks noChangeAspect="1"/>
          </p:cNvSpPr>
          <p:nvPr>
            <p:custDataLst>
              <p:tags r:id="rId104"/>
            </p:custDataLst>
          </p:nvPr>
        </p:nvSpPr>
        <p:spPr>
          <a:xfrm>
            <a:off x="6024000" y="3357000"/>
            <a:ext cx="144000" cy="144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PA_椭圆 281">
            <a:extLst>
              <a:ext uri="{FF2B5EF4-FFF2-40B4-BE49-F238E27FC236}">
                <a16:creationId xmlns:a16="http://schemas.microsoft.com/office/drawing/2014/main" id="{8B512A52-B396-446B-AA5B-75D960AA7083}"/>
              </a:ext>
            </a:extLst>
          </p:cNvPr>
          <p:cNvSpPr>
            <a:spLocks noChangeAspect="1"/>
          </p:cNvSpPr>
          <p:nvPr>
            <p:custDataLst>
              <p:tags r:id="rId105"/>
            </p:custDataLst>
          </p:nvPr>
        </p:nvSpPr>
        <p:spPr>
          <a:xfrm>
            <a:off x="6060000" y="3393000"/>
            <a:ext cx="72000" cy="72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PA_椭圆 282">
            <a:extLst>
              <a:ext uri="{FF2B5EF4-FFF2-40B4-BE49-F238E27FC236}">
                <a16:creationId xmlns:a16="http://schemas.microsoft.com/office/drawing/2014/main" id="{D8EC5057-DE39-4782-A3CE-263791FBD050}"/>
              </a:ext>
            </a:extLst>
          </p:cNvPr>
          <p:cNvSpPr>
            <a:spLocks noChangeAspect="1"/>
          </p:cNvSpPr>
          <p:nvPr>
            <p:custDataLst>
              <p:tags r:id="rId106"/>
            </p:custDataLst>
          </p:nvPr>
        </p:nvSpPr>
        <p:spPr>
          <a:xfrm>
            <a:off x="6042000" y="3375000"/>
            <a:ext cx="108000" cy="108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PA_椭圆 283">
            <a:extLst>
              <a:ext uri="{FF2B5EF4-FFF2-40B4-BE49-F238E27FC236}">
                <a16:creationId xmlns:a16="http://schemas.microsoft.com/office/drawing/2014/main" id="{EE19D574-0A68-42B4-9561-5B4779CE59BE}"/>
              </a:ext>
            </a:extLst>
          </p:cNvPr>
          <p:cNvSpPr>
            <a:spLocks noChangeAspect="1"/>
          </p:cNvSpPr>
          <p:nvPr>
            <p:custDataLst>
              <p:tags r:id="rId107"/>
            </p:custDataLst>
          </p:nvPr>
        </p:nvSpPr>
        <p:spPr>
          <a:xfrm>
            <a:off x="5988000" y="3321000"/>
            <a:ext cx="216000" cy="216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PA_椭圆 284">
            <a:extLst>
              <a:ext uri="{FF2B5EF4-FFF2-40B4-BE49-F238E27FC236}">
                <a16:creationId xmlns:a16="http://schemas.microsoft.com/office/drawing/2014/main" id="{7A5E182D-B5BB-4760-B65D-F3F0EE9595DC}"/>
              </a:ext>
            </a:extLst>
          </p:cNvPr>
          <p:cNvSpPr>
            <a:spLocks noChangeAspect="1"/>
          </p:cNvSpPr>
          <p:nvPr>
            <p:custDataLst>
              <p:tags r:id="rId108"/>
            </p:custDataLst>
          </p:nvPr>
        </p:nvSpPr>
        <p:spPr>
          <a:xfrm>
            <a:off x="5970000" y="3303000"/>
            <a:ext cx="252000" cy="252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PA_椭圆 285">
            <a:extLst>
              <a:ext uri="{FF2B5EF4-FFF2-40B4-BE49-F238E27FC236}">
                <a16:creationId xmlns:a16="http://schemas.microsoft.com/office/drawing/2014/main" id="{72AE455D-B9CE-499F-9BE3-9F11EF024C31}"/>
              </a:ext>
            </a:extLst>
          </p:cNvPr>
          <p:cNvSpPr>
            <a:spLocks noChangeAspect="1"/>
          </p:cNvSpPr>
          <p:nvPr>
            <p:custDataLst>
              <p:tags r:id="rId109"/>
            </p:custDataLst>
          </p:nvPr>
        </p:nvSpPr>
        <p:spPr>
          <a:xfrm>
            <a:off x="6024000" y="3357000"/>
            <a:ext cx="144000" cy="144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PA_椭圆 286">
            <a:extLst>
              <a:ext uri="{FF2B5EF4-FFF2-40B4-BE49-F238E27FC236}">
                <a16:creationId xmlns:a16="http://schemas.microsoft.com/office/drawing/2014/main" id="{5947300F-D212-489B-93EB-C9E9A826807E}"/>
              </a:ext>
            </a:extLst>
          </p:cNvPr>
          <p:cNvSpPr>
            <a:spLocks noChangeAspect="1"/>
          </p:cNvSpPr>
          <p:nvPr>
            <p:custDataLst>
              <p:tags r:id="rId110"/>
            </p:custDataLst>
          </p:nvPr>
        </p:nvSpPr>
        <p:spPr>
          <a:xfrm>
            <a:off x="6006000" y="3339000"/>
            <a:ext cx="180000" cy="180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PA_椭圆 287">
            <a:extLst>
              <a:ext uri="{FF2B5EF4-FFF2-40B4-BE49-F238E27FC236}">
                <a16:creationId xmlns:a16="http://schemas.microsoft.com/office/drawing/2014/main" id="{CDCE9787-9F2E-4BF6-8F15-E5F0A695586A}"/>
              </a:ext>
            </a:extLst>
          </p:cNvPr>
          <p:cNvSpPr>
            <a:spLocks noChangeAspect="1"/>
          </p:cNvSpPr>
          <p:nvPr>
            <p:custDataLst>
              <p:tags r:id="rId111"/>
            </p:custDataLst>
          </p:nvPr>
        </p:nvSpPr>
        <p:spPr>
          <a:xfrm>
            <a:off x="6042000" y="3375000"/>
            <a:ext cx="108000" cy="108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PA_椭圆 288">
            <a:extLst>
              <a:ext uri="{FF2B5EF4-FFF2-40B4-BE49-F238E27FC236}">
                <a16:creationId xmlns:a16="http://schemas.microsoft.com/office/drawing/2014/main" id="{52080B60-4C33-4D31-AB77-740B9C2172FF}"/>
              </a:ext>
            </a:extLst>
          </p:cNvPr>
          <p:cNvSpPr>
            <a:spLocks noChangeAspect="1"/>
          </p:cNvSpPr>
          <p:nvPr>
            <p:custDataLst>
              <p:tags r:id="rId112"/>
            </p:custDataLst>
          </p:nvPr>
        </p:nvSpPr>
        <p:spPr>
          <a:xfrm>
            <a:off x="6042000" y="3375000"/>
            <a:ext cx="108000" cy="108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PA_椭圆 289">
            <a:extLst>
              <a:ext uri="{FF2B5EF4-FFF2-40B4-BE49-F238E27FC236}">
                <a16:creationId xmlns:a16="http://schemas.microsoft.com/office/drawing/2014/main" id="{0F3F4EC2-A789-4BC4-A39F-016F1BA5D64B}"/>
              </a:ext>
            </a:extLst>
          </p:cNvPr>
          <p:cNvSpPr>
            <a:spLocks noChangeAspect="1"/>
          </p:cNvSpPr>
          <p:nvPr>
            <p:custDataLst>
              <p:tags r:id="rId113"/>
            </p:custDataLst>
          </p:nvPr>
        </p:nvSpPr>
        <p:spPr>
          <a:xfrm>
            <a:off x="6060000" y="3393000"/>
            <a:ext cx="72000" cy="72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PA_椭圆 290">
            <a:extLst>
              <a:ext uri="{FF2B5EF4-FFF2-40B4-BE49-F238E27FC236}">
                <a16:creationId xmlns:a16="http://schemas.microsoft.com/office/drawing/2014/main" id="{40BC28DA-7802-44AF-846F-2B74565892C6}"/>
              </a:ext>
            </a:extLst>
          </p:cNvPr>
          <p:cNvSpPr>
            <a:spLocks noChangeAspect="1"/>
          </p:cNvSpPr>
          <p:nvPr>
            <p:custDataLst>
              <p:tags r:id="rId114"/>
            </p:custDataLst>
          </p:nvPr>
        </p:nvSpPr>
        <p:spPr>
          <a:xfrm>
            <a:off x="6060000" y="3393000"/>
            <a:ext cx="72000" cy="72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PA_椭圆 291">
            <a:extLst>
              <a:ext uri="{FF2B5EF4-FFF2-40B4-BE49-F238E27FC236}">
                <a16:creationId xmlns:a16="http://schemas.microsoft.com/office/drawing/2014/main" id="{7AB1626D-6D73-4EB5-A651-C21221E42DDB}"/>
              </a:ext>
            </a:extLst>
          </p:cNvPr>
          <p:cNvSpPr>
            <a:spLocks noChangeAspect="1"/>
          </p:cNvSpPr>
          <p:nvPr>
            <p:custDataLst>
              <p:tags r:id="rId115"/>
            </p:custDataLst>
          </p:nvPr>
        </p:nvSpPr>
        <p:spPr>
          <a:xfrm>
            <a:off x="5988000" y="3321000"/>
            <a:ext cx="216000" cy="216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PA_椭圆 292">
            <a:extLst>
              <a:ext uri="{FF2B5EF4-FFF2-40B4-BE49-F238E27FC236}">
                <a16:creationId xmlns:a16="http://schemas.microsoft.com/office/drawing/2014/main" id="{465BDFAB-271E-45E1-BD90-3BA7FDF96BB1}"/>
              </a:ext>
            </a:extLst>
          </p:cNvPr>
          <p:cNvSpPr>
            <a:spLocks noChangeAspect="1"/>
          </p:cNvSpPr>
          <p:nvPr>
            <p:custDataLst>
              <p:tags r:id="rId116"/>
            </p:custDataLst>
          </p:nvPr>
        </p:nvSpPr>
        <p:spPr>
          <a:xfrm>
            <a:off x="5970000" y="3303000"/>
            <a:ext cx="252000" cy="252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PA_椭圆 293">
            <a:extLst>
              <a:ext uri="{FF2B5EF4-FFF2-40B4-BE49-F238E27FC236}">
                <a16:creationId xmlns:a16="http://schemas.microsoft.com/office/drawing/2014/main" id="{5CFCA043-9033-49F6-9BBF-2591D8858AA1}"/>
              </a:ext>
            </a:extLst>
          </p:cNvPr>
          <p:cNvSpPr>
            <a:spLocks noChangeAspect="1"/>
          </p:cNvSpPr>
          <p:nvPr>
            <p:custDataLst>
              <p:tags r:id="rId117"/>
            </p:custDataLst>
          </p:nvPr>
        </p:nvSpPr>
        <p:spPr>
          <a:xfrm>
            <a:off x="6024000" y="3357000"/>
            <a:ext cx="144000" cy="144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PA_椭圆 294">
            <a:extLst>
              <a:ext uri="{FF2B5EF4-FFF2-40B4-BE49-F238E27FC236}">
                <a16:creationId xmlns:a16="http://schemas.microsoft.com/office/drawing/2014/main" id="{9746F012-3211-4FCD-BBA7-9157A08A458E}"/>
              </a:ext>
            </a:extLst>
          </p:cNvPr>
          <p:cNvSpPr>
            <a:spLocks noChangeAspect="1"/>
          </p:cNvSpPr>
          <p:nvPr>
            <p:custDataLst>
              <p:tags r:id="rId118"/>
            </p:custDataLst>
          </p:nvPr>
        </p:nvSpPr>
        <p:spPr>
          <a:xfrm>
            <a:off x="6006000" y="3339000"/>
            <a:ext cx="180000" cy="180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PA_椭圆 295">
            <a:extLst>
              <a:ext uri="{FF2B5EF4-FFF2-40B4-BE49-F238E27FC236}">
                <a16:creationId xmlns:a16="http://schemas.microsoft.com/office/drawing/2014/main" id="{28E17A6E-7F1D-45B9-B67B-8E68CA15816F}"/>
              </a:ext>
            </a:extLst>
          </p:cNvPr>
          <p:cNvSpPr>
            <a:spLocks noChangeAspect="1"/>
          </p:cNvSpPr>
          <p:nvPr>
            <p:custDataLst>
              <p:tags r:id="rId119"/>
            </p:custDataLst>
          </p:nvPr>
        </p:nvSpPr>
        <p:spPr>
          <a:xfrm>
            <a:off x="5970000" y="3303000"/>
            <a:ext cx="252000" cy="252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PA_椭圆 296">
            <a:extLst>
              <a:ext uri="{FF2B5EF4-FFF2-40B4-BE49-F238E27FC236}">
                <a16:creationId xmlns:a16="http://schemas.microsoft.com/office/drawing/2014/main" id="{4ED5A813-7C20-469D-96F1-05F99316F269}"/>
              </a:ext>
            </a:extLst>
          </p:cNvPr>
          <p:cNvSpPr>
            <a:spLocks noChangeAspect="1"/>
          </p:cNvSpPr>
          <p:nvPr>
            <p:custDataLst>
              <p:tags r:id="rId120"/>
            </p:custDataLst>
          </p:nvPr>
        </p:nvSpPr>
        <p:spPr>
          <a:xfrm>
            <a:off x="5952000" y="3285000"/>
            <a:ext cx="288000" cy="288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PA_椭圆 297">
            <a:extLst>
              <a:ext uri="{FF2B5EF4-FFF2-40B4-BE49-F238E27FC236}">
                <a16:creationId xmlns:a16="http://schemas.microsoft.com/office/drawing/2014/main" id="{0128C461-CFD9-45AB-8233-7F2F59F5B5B0}"/>
              </a:ext>
            </a:extLst>
          </p:cNvPr>
          <p:cNvSpPr>
            <a:spLocks noChangeAspect="1"/>
          </p:cNvSpPr>
          <p:nvPr>
            <p:custDataLst>
              <p:tags r:id="rId121"/>
            </p:custDataLst>
          </p:nvPr>
        </p:nvSpPr>
        <p:spPr>
          <a:xfrm>
            <a:off x="6006000" y="3339000"/>
            <a:ext cx="180000" cy="180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PA_椭圆 298">
            <a:extLst>
              <a:ext uri="{FF2B5EF4-FFF2-40B4-BE49-F238E27FC236}">
                <a16:creationId xmlns:a16="http://schemas.microsoft.com/office/drawing/2014/main" id="{3F049997-4624-4780-BDDC-E1159E3379A7}"/>
              </a:ext>
            </a:extLst>
          </p:cNvPr>
          <p:cNvSpPr>
            <a:spLocks noChangeAspect="1"/>
          </p:cNvSpPr>
          <p:nvPr>
            <p:custDataLst>
              <p:tags r:id="rId122"/>
            </p:custDataLst>
          </p:nvPr>
        </p:nvSpPr>
        <p:spPr>
          <a:xfrm>
            <a:off x="5988000" y="3321000"/>
            <a:ext cx="216000" cy="216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PA_椭圆 299">
            <a:extLst>
              <a:ext uri="{FF2B5EF4-FFF2-40B4-BE49-F238E27FC236}">
                <a16:creationId xmlns:a16="http://schemas.microsoft.com/office/drawing/2014/main" id="{91D2522C-99CE-4C1B-AA5C-DCC997CA9A38}"/>
              </a:ext>
            </a:extLst>
          </p:cNvPr>
          <p:cNvSpPr>
            <a:spLocks noChangeAspect="1"/>
          </p:cNvSpPr>
          <p:nvPr>
            <p:custDataLst>
              <p:tags r:id="rId123"/>
            </p:custDataLst>
          </p:nvPr>
        </p:nvSpPr>
        <p:spPr>
          <a:xfrm>
            <a:off x="5934000" y="3267000"/>
            <a:ext cx="324000" cy="324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PA_椭圆 300">
            <a:extLst>
              <a:ext uri="{FF2B5EF4-FFF2-40B4-BE49-F238E27FC236}">
                <a16:creationId xmlns:a16="http://schemas.microsoft.com/office/drawing/2014/main" id="{4AD83B70-D73B-40E3-A16B-A0EC5E10D932}"/>
              </a:ext>
            </a:extLst>
          </p:cNvPr>
          <p:cNvSpPr>
            <a:spLocks noChangeAspect="1"/>
          </p:cNvSpPr>
          <p:nvPr>
            <p:custDataLst>
              <p:tags r:id="rId124"/>
            </p:custDataLst>
          </p:nvPr>
        </p:nvSpPr>
        <p:spPr>
          <a:xfrm>
            <a:off x="5934000" y="3267000"/>
            <a:ext cx="324000" cy="324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PA_椭圆 301">
            <a:extLst>
              <a:ext uri="{FF2B5EF4-FFF2-40B4-BE49-F238E27FC236}">
                <a16:creationId xmlns:a16="http://schemas.microsoft.com/office/drawing/2014/main" id="{2A6B5646-757D-4798-B084-635B9627F6BF}"/>
              </a:ext>
            </a:extLst>
          </p:cNvPr>
          <p:cNvSpPr>
            <a:spLocks noChangeAspect="1"/>
          </p:cNvSpPr>
          <p:nvPr>
            <p:custDataLst>
              <p:tags r:id="rId125"/>
            </p:custDataLst>
          </p:nvPr>
        </p:nvSpPr>
        <p:spPr>
          <a:xfrm>
            <a:off x="5952000" y="3285000"/>
            <a:ext cx="288000" cy="288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PA_椭圆 302">
            <a:extLst>
              <a:ext uri="{FF2B5EF4-FFF2-40B4-BE49-F238E27FC236}">
                <a16:creationId xmlns:a16="http://schemas.microsoft.com/office/drawing/2014/main" id="{5F9EC977-00BD-41A4-8CBD-4742E2C7A347}"/>
              </a:ext>
            </a:extLst>
          </p:cNvPr>
          <p:cNvSpPr>
            <a:spLocks noChangeAspect="1"/>
          </p:cNvSpPr>
          <p:nvPr>
            <p:custDataLst>
              <p:tags r:id="rId126"/>
            </p:custDataLst>
          </p:nvPr>
        </p:nvSpPr>
        <p:spPr>
          <a:xfrm>
            <a:off x="5934000" y="3267000"/>
            <a:ext cx="324000" cy="324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PA_椭圆 303">
            <a:extLst>
              <a:ext uri="{FF2B5EF4-FFF2-40B4-BE49-F238E27FC236}">
                <a16:creationId xmlns:a16="http://schemas.microsoft.com/office/drawing/2014/main" id="{D83F31E5-A6D9-4389-B16F-A9A77E5E6141}"/>
              </a:ext>
            </a:extLst>
          </p:cNvPr>
          <p:cNvSpPr>
            <a:spLocks noChangeAspect="1"/>
          </p:cNvSpPr>
          <p:nvPr>
            <p:custDataLst>
              <p:tags r:id="rId127"/>
            </p:custDataLst>
          </p:nvPr>
        </p:nvSpPr>
        <p:spPr>
          <a:xfrm>
            <a:off x="5988000" y="3321000"/>
            <a:ext cx="216000" cy="216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PA_椭圆 304">
            <a:extLst>
              <a:ext uri="{FF2B5EF4-FFF2-40B4-BE49-F238E27FC236}">
                <a16:creationId xmlns:a16="http://schemas.microsoft.com/office/drawing/2014/main" id="{95F16D8C-A9B0-4E3E-B55B-D63C3784EFC2}"/>
              </a:ext>
            </a:extLst>
          </p:cNvPr>
          <p:cNvSpPr>
            <a:spLocks noChangeAspect="1"/>
          </p:cNvSpPr>
          <p:nvPr>
            <p:custDataLst>
              <p:tags r:id="rId128"/>
            </p:custDataLst>
          </p:nvPr>
        </p:nvSpPr>
        <p:spPr>
          <a:xfrm>
            <a:off x="5970000" y="3303000"/>
            <a:ext cx="252000" cy="252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PA_椭圆 305">
            <a:extLst>
              <a:ext uri="{FF2B5EF4-FFF2-40B4-BE49-F238E27FC236}">
                <a16:creationId xmlns:a16="http://schemas.microsoft.com/office/drawing/2014/main" id="{0B2939BB-97D6-44AE-A3EA-10AC7B24FB5B}"/>
              </a:ext>
            </a:extLst>
          </p:cNvPr>
          <p:cNvSpPr>
            <a:spLocks noChangeAspect="1"/>
          </p:cNvSpPr>
          <p:nvPr>
            <p:custDataLst>
              <p:tags r:id="rId129"/>
            </p:custDataLst>
          </p:nvPr>
        </p:nvSpPr>
        <p:spPr>
          <a:xfrm>
            <a:off x="6024000" y="3357000"/>
            <a:ext cx="144000" cy="144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PA_椭圆 306">
            <a:extLst>
              <a:ext uri="{FF2B5EF4-FFF2-40B4-BE49-F238E27FC236}">
                <a16:creationId xmlns:a16="http://schemas.microsoft.com/office/drawing/2014/main" id="{67ABE0B1-25A1-4DE8-8573-E072587F861F}"/>
              </a:ext>
            </a:extLst>
          </p:cNvPr>
          <p:cNvSpPr>
            <a:spLocks noChangeAspect="1"/>
          </p:cNvSpPr>
          <p:nvPr>
            <p:custDataLst>
              <p:tags r:id="rId130"/>
            </p:custDataLst>
          </p:nvPr>
        </p:nvSpPr>
        <p:spPr>
          <a:xfrm>
            <a:off x="6006000" y="3339000"/>
            <a:ext cx="180000" cy="180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PA_椭圆 307">
            <a:extLst>
              <a:ext uri="{FF2B5EF4-FFF2-40B4-BE49-F238E27FC236}">
                <a16:creationId xmlns:a16="http://schemas.microsoft.com/office/drawing/2014/main" id="{AFFE74EB-4562-4522-9D38-324806E099C5}"/>
              </a:ext>
            </a:extLst>
          </p:cNvPr>
          <p:cNvSpPr>
            <a:spLocks noChangeAspect="1"/>
          </p:cNvSpPr>
          <p:nvPr>
            <p:custDataLst>
              <p:tags r:id="rId131"/>
            </p:custDataLst>
          </p:nvPr>
        </p:nvSpPr>
        <p:spPr>
          <a:xfrm>
            <a:off x="5934000" y="3267000"/>
            <a:ext cx="324000" cy="324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5" name="PA_椭圆 334">
            <a:extLst>
              <a:ext uri="{FF2B5EF4-FFF2-40B4-BE49-F238E27FC236}">
                <a16:creationId xmlns:a16="http://schemas.microsoft.com/office/drawing/2014/main" id="{223E88D5-72ED-4C06-8158-F1457AF0571F}"/>
              </a:ext>
            </a:extLst>
          </p:cNvPr>
          <p:cNvSpPr>
            <a:spLocks noChangeAspect="1"/>
          </p:cNvSpPr>
          <p:nvPr>
            <p:custDataLst>
              <p:tags r:id="rId132"/>
            </p:custDataLst>
          </p:nvPr>
        </p:nvSpPr>
        <p:spPr>
          <a:xfrm>
            <a:off x="5934000" y="3267000"/>
            <a:ext cx="324000" cy="324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PA_椭圆 308">
            <a:extLst>
              <a:ext uri="{FF2B5EF4-FFF2-40B4-BE49-F238E27FC236}">
                <a16:creationId xmlns:a16="http://schemas.microsoft.com/office/drawing/2014/main" id="{0659418C-4DE2-4577-9914-077A3861E73B}"/>
              </a:ext>
            </a:extLst>
          </p:cNvPr>
          <p:cNvSpPr>
            <a:spLocks noChangeAspect="1"/>
          </p:cNvSpPr>
          <p:nvPr>
            <p:custDataLst>
              <p:tags r:id="rId133"/>
            </p:custDataLst>
          </p:nvPr>
        </p:nvSpPr>
        <p:spPr>
          <a:xfrm>
            <a:off x="6060000" y="3393000"/>
            <a:ext cx="72000" cy="72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PA_椭圆 309">
            <a:extLst>
              <a:ext uri="{FF2B5EF4-FFF2-40B4-BE49-F238E27FC236}">
                <a16:creationId xmlns:a16="http://schemas.microsoft.com/office/drawing/2014/main" id="{93DDD42D-5A15-4C13-B855-B5A0C9D04046}"/>
              </a:ext>
            </a:extLst>
          </p:cNvPr>
          <p:cNvSpPr>
            <a:spLocks noChangeAspect="1"/>
          </p:cNvSpPr>
          <p:nvPr>
            <p:custDataLst>
              <p:tags r:id="rId134"/>
            </p:custDataLst>
          </p:nvPr>
        </p:nvSpPr>
        <p:spPr>
          <a:xfrm>
            <a:off x="5952000" y="3285000"/>
            <a:ext cx="288000" cy="288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PA_椭圆 310">
            <a:extLst>
              <a:ext uri="{FF2B5EF4-FFF2-40B4-BE49-F238E27FC236}">
                <a16:creationId xmlns:a16="http://schemas.microsoft.com/office/drawing/2014/main" id="{AF1C98A3-0B6A-4AA4-90E6-45EC935F4666}"/>
              </a:ext>
            </a:extLst>
          </p:cNvPr>
          <p:cNvSpPr>
            <a:spLocks noChangeAspect="1"/>
          </p:cNvSpPr>
          <p:nvPr>
            <p:custDataLst>
              <p:tags r:id="rId135"/>
            </p:custDataLst>
          </p:nvPr>
        </p:nvSpPr>
        <p:spPr>
          <a:xfrm>
            <a:off x="5952000" y="3285000"/>
            <a:ext cx="288000" cy="288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PA_椭圆 311">
            <a:extLst>
              <a:ext uri="{FF2B5EF4-FFF2-40B4-BE49-F238E27FC236}">
                <a16:creationId xmlns:a16="http://schemas.microsoft.com/office/drawing/2014/main" id="{EFE33D2E-35C6-47F6-A238-B7C7A22218F1}"/>
              </a:ext>
            </a:extLst>
          </p:cNvPr>
          <p:cNvSpPr>
            <a:spLocks noChangeAspect="1"/>
          </p:cNvSpPr>
          <p:nvPr>
            <p:custDataLst>
              <p:tags r:id="rId136"/>
            </p:custDataLst>
          </p:nvPr>
        </p:nvSpPr>
        <p:spPr>
          <a:xfrm>
            <a:off x="6042000" y="3375000"/>
            <a:ext cx="108000" cy="108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3" name="PA_椭圆 312">
            <a:extLst>
              <a:ext uri="{FF2B5EF4-FFF2-40B4-BE49-F238E27FC236}">
                <a16:creationId xmlns:a16="http://schemas.microsoft.com/office/drawing/2014/main" id="{752828E0-FE29-488F-8B0B-D88303E10FE2}"/>
              </a:ext>
            </a:extLst>
          </p:cNvPr>
          <p:cNvSpPr>
            <a:spLocks noChangeAspect="1"/>
          </p:cNvSpPr>
          <p:nvPr>
            <p:custDataLst>
              <p:tags r:id="rId137"/>
            </p:custDataLst>
          </p:nvPr>
        </p:nvSpPr>
        <p:spPr>
          <a:xfrm>
            <a:off x="6024000" y="3357000"/>
            <a:ext cx="144000" cy="144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PA_椭圆 313">
            <a:extLst>
              <a:ext uri="{FF2B5EF4-FFF2-40B4-BE49-F238E27FC236}">
                <a16:creationId xmlns:a16="http://schemas.microsoft.com/office/drawing/2014/main" id="{D72B92C3-2242-46C4-A3DE-BEC026DE8C80}"/>
              </a:ext>
            </a:extLst>
          </p:cNvPr>
          <p:cNvSpPr>
            <a:spLocks noChangeAspect="1"/>
          </p:cNvSpPr>
          <p:nvPr>
            <p:custDataLst>
              <p:tags r:id="rId138"/>
            </p:custDataLst>
          </p:nvPr>
        </p:nvSpPr>
        <p:spPr>
          <a:xfrm>
            <a:off x="6060000" y="3393000"/>
            <a:ext cx="72000" cy="72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PA_椭圆 314">
            <a:extLst>
              <a:ext uri="{FF2B5EF4-FFF2-40B4-BE49-F238E27FC236}">
                <a16:creationId xmlns:a16="http://schemas.microsoft.com/office/drawing/2014/main" id="{21FA4CEF-B1BF-4377-B291-7C46D46E00D4}"/>
              </a:ext>
            </a:extLst>
          </p:cNvPr>
          <p:cNvSpPr>
            <a:spLocks noChangeAspect="1"/>
          </p:cNvSpPr>
          <p:nvPr>
            <p:custDataLst>
              <p:tags r:id="rId139"/>
            </p:custDataLst>
          </p:nvPr>
        </p:nvSpPr>
        <p:spPr>
          <a:xfrm>
            <a:off x="6042000" y="3375000"/>
            <a:ext cx="108000" cy="108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PA_椭圆 315">
            <a:extLst>
              <a:ext uri="{FF2B5EF4-FFF2-40B4-BE49-F238E27FC236}">
                <a16:creationId xmlns:a16="http://schemas.microsoft.com/office/drawing/2014/main" id="{7C243B63-301C-471A-A77F-D0DA1B0E2DE8}"/>
              </a:ext>
            </a:extLst>
          </p:cNvPr>
          <p:cNvSpPr>
            <a:spLocks noChangeAspect="1"/>
          </p:cNvSpPr>
          <p:nvPr>
            <p:custDataLst>
              <p:tags r:id="rId140"/>
            </p:custDataLst>
          </p:nvPr>
        </p:nvSpPr>
        <p:spPr>
          <a:xfrm>
            <a:off x="5988000" y="3321000"/>
            <a:ext cx="216000" cy="21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PA_椭圆 316">
            <a:extLst>
              <a:ext uri="{FF2B5EF4-FFF2-40B4-BE49-F238E27FC236}">
                <a16:creationId xmlns:a16="http://schemas.microsoft.com/office/drawing/2014/main" id="{40EC3CF3-0366-4D36-A0E9-F678A7F80ABB}"/>
              </a:ext>
            </a:extLst>
          </p:cNvPr>
          <p:cNvSpPr>
            <a:spLocks noChangeAspect="1"/>
          </p:cNvSpPr>
          <p:nvPr>
            <p:custDataLst>
              <p:tags r:id="rId141"/>
            </p:custDataLst>
          </p:nvPr>
        </p:nvSpPr>
        <p:spPr>
          <a:xfrm>
            <a:off x="5970000" y="3303000"/>
            <a:ext cx="252000" cy="252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PA_椭圆 317">
            <a:extLst>
              <a:ext uri="{FF2B5EF4-FFF2-40B4-BE49-F238E27FC236}">
                <a16:creationId xmlns:a16="http://schemas.microsoft.com/office/drawing/2014/main" id="{1A01BFB9-7DCA-4E6E-AB8C-33A53AAEDD11}"/>
              </a:ext>
            </a:extLst>
          </p:cNvPr>
          <p:cNvSpPr>
            <a:spLocks noChangeAspect="1"/>
          </p:cNvSpPr>
          <p:nvPr>
            <p:custDataLst>
              <p:tags r:id="rId142"/>
            </p:custDataLst>
          </p:nvPr>
        </p:nvSpPr>
        <p:spPr>
          <a:xfrm>
            <a:off x="6024000" y="3357000"/>
            <a:ext cx="144000" cy="144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PA_椭圆 318">
            <a:extLst>
              <a:ext uri="{FF2B5EF4-FFF2-40B4-BE49-F238E27FC236}">
                <a16:creationId xmlns:a16="http://schemas.microsoft.com/office/drawing/2014/main" id="{B031E12A-433E-4193-92F6-E4B660294BE9}"/>
              </a:ext>
            </a:extLst>
          </p:cNvPr>
          <p:cNvSpPr>
            <a:spLocks noChangeAspect="1"/>
          </p:cNvSpPr>
          <p:nvPr>
            <p:custDataLst>
              <p:tags r:id="rId143"/>
            </p:custDataLst>
          </p:nvPr>
        </p:nvSpPr>
        <p:spPr>
          <a:xfrm>
            <a:off x="6006000" y="3339000"/>
            <a:ext cx="180000" cy="180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PA_椭圆 319">
            <a:extLst>
              <a:ext uri="{FF2B5EF4-FFF2-40B4-BE49-F238E27FC236}">
                <a16:creationId xmlns:a16="http://schemas.microsoft.com/office/drawing/2014/main" id="{A2C61458-8E74-4A9A-96D7-23195C0F9358}"/>
              </a:ext>
            </a:extLst>
          </p:cNvPr>
          <p:cNvSpPr>
            <a:spLocks noChangeAspect="1"/>
          </p:cNvSpPr>
          <p:nvPr>
            <p:custDataLst>
              <p:tags r:id="rId144"/>
            </p:custDataLst>
          </p:nvPr>
        </p:nvSpPr>
        <p:spPr>
          <a:xfrm>
            <a:off x="6042000" y="3375000"/>
            <a:ext cx="108000" cy="108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PA_椭圆 320">
            <a:extLst>
              <a:ext uri="{FF2B5EF4-FFF2-40B4-BE49-F238E27FC236}">
                <a16:creationId xmlns:a16="http://schemas.microsoft.com/office/drawing/2014/main" id="{66F48ED8-A169-48ED-BB2B-51B68CDAD359}"/>
              </a:ext>
            </a:extLst>
          </p:cNvPr>
          <p:cNvSpPr>
            <a:spLocks noChangeAspect="1"/>
          </p:cNvSpPr>
          <p:nvPr>
            <p:custDataLst>
              <p:tags r:id="rId145"/>
            </p:custDataLst>
          </p:nvPr>
        </p:nvSpPr>
        <p:spPr>
          <a:xfrm>
            <a:off x="6042000" y="3375000"/>
            <a:ext cx="108000" cy="108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PA_椭圆 321">
            <a:extLst>
              <a:ext uri="{FF2B5EF4-FFF2-40B4-BE49-F238E27FC236}">
                <a16:creationId xmlns:a16="http://schemas.microsoft.com/office/drawing/2014/main" id="{BC0DC995-E3F7-407D-829B-7D618D427E49}"/>
              </a:ext>
            </a:extLst>
          </p:cNvPr>
          <p:cNvSpPr>
            <a:spLocks noChangeAspect="1"/>
          </p:cNvSpPr>
          <p:nvPr>
            <p:custDataLst>
              <p:tags r:id="rId146"/>
            </p:custDataLst>
          </p:nvPr>
        </p:nvSpPr>
        <p:spPr>
          <a:xfrm>
            <a:off x="6060000" y="3393000"/>
            <a:ext cx="72000" cy="72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PA_椭圆 322">
            <a:extLst>
              <a:ext uri="{FF2B5EF4-FFF2-40B4-BE49-F238E27FC236}">
                <a16:creationId xmlns:a16="http://schemas.microsoft.com/office/drawing/2014/main" id="{ABC94441-E5CF-487D-BFDA-CDB3E6CA5235}"/>
              </a:ext>
            </a:extLst>
          </p:cNvPr>
          <p:cNvSpPr>
            <a:spLocks noChangeAspect="1"/>
          </p:cNvSpPr>
          <p:nvPr>
            <p:custDataLst>
              <p:tags r:id="rId147"/>
            </p:custDataLst>
          </p:nvPr>
        </p:nvSpPr>
        <p:spPr>
          <a:xfrm>
            <a:off x="6060000" y="3393000"/>
            <a:ext cx="72000" cy="72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PA_椭圆 323">
            <a:extLst>
              <a:ext uri="{FF2B5EF4-FFF2-40B4-BE49-F238E27FC236}">
                <a16:creationId xmlns:a16="http://schemas.microsoft.com/office/drawing/2014/main" id="{068CA954-25C3-432E-AA14-5DA6740660F5}"/>
              </a:ext>
            </a:extLst>
          </p:cNvPr>
          <p:cNvSpPr>
            <a:spLocks noChangeAspect="1"/>
          </p:cNvSpPr>
          <p:nvPr>
            <p:custDataLst>
              <p:tags r:id="rId148"/>
            </p:custDataLst>
          </p:nvPr>
        </p:nvSpPr>
        <p:spPr>
          <a:xfrm>
            <a:off x="5988000" y="3321000"/>
            <a:ext cx="216000" cy="21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PA_椭圆 324">
            <a:extLst>
              <a:ext uri="{FF2B5EF4-FFF2-40B4-BE49-F238E27FC236}">
                <a16:creationId xmlns:a16="http://schemas.microsoft.com/office/drawing/2014/main" id="{55C17BAA-4CD5-48C9-AFB7-A9A2FC30A876}"/>
              </a:ext>
            </a:extLst>
          </p:cNvPr>
          <p:cNvSpPr>
            <a:spLocks noChangeAspect="1"/>
          </p:cNvSpPr>
          <p:nvPr>
            <p:custDataLst>
              <p:tags r:id="rId149"/>
            </p:custDataLst>
          </p:nvPr>
        </p:nvSpPr>
        <p:spPr>
          <a:xfrm>
            <a:off x="5970000" y="3303000"/>
            <a:ext cx="252000" cy="252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6" name="PA_椭圆 325">
            <a:extLst>
              <a:ext uri="{FF2B5EF4-FFF2-40B4-BE49-F238E27FC236}">
                <a16:creationId xmlns:a16="http://schemas.microsoft.com/office/drawing/2014/main" id="{8D3F3784-E6B2-4A6B-9F0A-0FEF9432D957}"/>
              </a:ext>
            </a:extLst>
          </p:cNvPr>
          <p:cNvSpPr>
            <a:spLocks noChangeAspect="1"/>
          </p:cNvSpPr>
          <p:nvPr>
            <p:custDataLst>
              <p:tags r:id="rId150"/>
            </p:custDataLst>
          </p:nvPr>
        </p:nvSpPr>
        <p:spPr>
          <a:xfrm>
            <a:off x="6024000" y="3357000"/>
            <a:ext cx="144000" cy="144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PA_椭圆 326">
            <a:extLst>
              <a:ext uri="{FF2B5EF4-FFF2-40B4-BE49-F238E27FC236}">
                <a16:creationId xmlns:a16="http://schemas.microsoft.com/office/drawing/2014/main" id="{C4494738-67A6-4FC7-A6A7-93804BCC748C}"/>
              </a:ext>
            </a:extLst>
          </p:cNvPr>
          <p:cNvSpPr>
            <a:spLocks noChangeAspect="1"/>
          </p:cNvSpPr>
          <p:nvPr>
            <p:custDataLst>
              <p:tags r:id="rId151"/>
            </p:custDataLst>
          </p:nvPr>
        </p:nvSpPr>
        <p:spPr>
          <a:xfrm>
            <a:off x="6006000" y="3339000"/>
            <a:ext cx="180000" cy="180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PA_椭圆 327">
            <a:extLst>
              <a:ext uri="{FF2B5EF4-FFF2-40B4-BE49-F238E27FC236}">
                <a16:creationId xmlns:a16="http://schemas.microsoft.com/office/drawing/2014/main" id="{243D8BD0-1B76-4374-8AEC-C931FAA52961}"/>
              </a:ext>
            </a:extLst>
          </p:cNvPr>
          <p:cNvSpPr>
            <a:spLocks noChangeAspect="1"/>
          </p:cNvSpPr>
          <p:nvPr>
            <p:custDataLst>
              <p:tags r:id="rId152"/>
            </p:custDataLst>
          </p:nvPr>
        </p:nvSpPr>
        <p:spPr>
          <a:xfrm>
            <a:off x="5970000" y="3303000"/>
            <a:ext cx="252000" cy="252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PA_椭圆 328">
            <a:extLst>
              <a:ext uri="{FF2B5EF4-FFF2-40B4-BE49-F238E27FC236}">
                <a16:creationId xmlns:a16="http://schemas.microsoft.com/office/drawing/2014/main" id="{2DD12043-B8E5-42DE-8304-4BDA2FE9F44A}"/>
              </a:ext>
            </a:extLst>
          </p:cNvPr>
          <p:cNvSpPr>
            <a:spLocks noChangeAspect="1"/>
          </p:cNvSpPr>
          <p:nvPr>
            <p:custDataLst>
              <p:tags r:id="rId153"/>
            </p:custDataLst>
          </p:nvPr>
        </p:nvSpPr>
        <p:spPr>
          <a:xfrm>
            <a:off x="5952000" y="3285000"/>
            <a:ext cx="288000" cy="288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0" name="PA_椭圆 329">
            <a:extLst>
              <a:ext uri="{FF2B5EF4-FFF2-40B4-BE49-F238E27FC236}">
                <a16:creationId xmlns:a16="http://schemas.microsoft.com/office/drawing/2014/main" id="{D509959F-416A-4524-9FCE-0AB9E27CC2C8}"/>
              </a:ext>
            </a:extLst>
          </p:cNvPr>
          <p:cNvSpPr>
            <a:spLocks noChangeAspect="1"/>
          </p:cNvSpPr>
          <p:nvPr>
            <p:custDataLst>
              <p:tags r:id="rId154"/>
            </p:custDataLst>
          </p:nvPr>
        </p:nvSpPr>
        <p:spPr>
          <a:xfrm>
            <a:off x="6006000" y="3339000"/>
            <a:ext cx="180000" cy="180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PA_椭圆 330">
            <a:extLst>
              <a:ext uri="{FF2B5EF4-FFF2-40B4-BE49-F238E27FC236}">
                <a16:creationId xmlns:a16="http://schemas.microsoft.com/office/drawing/2014/main" id="{8557BD72-1CB8-479B-9D9C-9CCF4DE3D95B}"/>
              </a:ext>
            </a:extLst>
          </p:cNvPr>
          <p:cNvSpPr>
            <a:spLocks noChangeAspect="1"/>
          </p:cNvSpPr>
          <p:nvPr>
            <p:custDataLst>
              <p:tags r:id="rId155"/>
            </p:custDataLst>
          </p:nvPr>
        </p:nvSpPr>
        <p:spPr>
          <a:xfrm>
            <a:off x="5988000" y="3321000"/>
            <a:ext cx="216000" cy="21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PA_椭圆 331">
            <a:extLst>
              <a:ext uri="{FF2B5EF4-FFF2-40B4-BE49-F238E27FC236}">
                <a16:creationId xmlns:a16="http://schemas.microsoft.com/office/drawing/2014/main" id="{19E6F7C2-45C1-49BF-9C68-0AB2AC765730}"/>
              </a:ext>
            </a:extLst>
          </p:cNvPr>
          <p:cNvSpPr>
            <a:spLocks noChangeAspect="1"/>
          </p:cNvSpPr>
          <p:nvPr>
            <p:custDataLst>
              <p:tags r:id="rId156"/>
            </p:custDataLst>
          </p:nvPr>
        </p:nvSpPr>
        <p:spPr>
          <a:xfrm>
            <a:off x="5934000" y="3267000"/>
            <a:ext cx="324000" cy="324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3" name="PA_椭圆 332">
            <a:extLst>
              <a:ext uri="{FF2B5EF4-FFF2-40B4-BE49-F238E27FC236}">
                <a16:creationId xmlns:a16="http://schemas.microsoft.com/office/drawing/2014/main" id="{AB64B870-657B-4F34-9DE0-6340AC1CFB6A}"/>
              </a:ext>
            </a:extLst>
          </p:cNvPr>
          <p:cNvSpPr>
            <a:spLocks noChangeAspect="1"/>
          </p:cNvSpPr>
          <p:nvPr>
            <p:custDataLst>
              <p:tags r:id="rId157"/>
            </p:custDataLst>
          </p:nvPr>
        </p:nvSpPr>
        <p:spPr>
          <a:xfrm>
            <a:off x="5934000" y="3267000"/>
            <a:ext cx="324000" cy="324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4" name="PA_椭圆 333">
            <a:extLst>
              <a:ext uri="{FF2B5EF4-FFF2-40B4-BE49-F238E27FC236}">
                <a16:creationId xmlns:a16="http://schemas.microsoft.com/office/drawing/2014/main" id="{562AE7D9-D365-45C5-B606-E50A379A94C1}"/>
              </a:ext>
            </a:extLst>
          </p:cNvPr>
          <p:cNvSpPr>
            <a:spLocks noChangeAspect="1"/>
          </p:cNvSpPr>
          <p:nvPr>
            <p:custDataLst>
              <p:tags r:id="rId158"/>
            </p:custDataLst>
          </p:nvPr>
        </p:nvSpPr>
        <p:spPr>
          <a:xfrm>
            <a:off x="5952000" y="3285000"/>
            <a:ext cx="288000" cy="288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6" name="PA_椭圆 335">
            <a:extLst>
              <a:ext uri="{FF2B5EF4-FFF2-40B4-BE49-F238E27FC236}">
                <a16:creationId xmlns:a16="http://schemas.microsoft.com/office/drawing/2014/main" id="{316127E0-8765-4EC0-BF03-E2C7A515E329}"/>
              </a:ext>
            </a:extLst>
          </p:cNvPr>
          <p:cNvSpPr>
            <a:spLocks noChangeAspect="1"/>
          </p:cNvSpPr>
          <p:nvPr>
            <p:custDataLst>
              <p:tags r:id="rId159"/>
            </p:custDataLst>
          </p:nvPr>
        </p:nvSpPr>
        <p:spPr>
          <a:xfrm>
            <a:off x="5988000" y="3321000"/>
            <a:ext cx="216000" cy="21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7" name="PA_椭圆 336">
            <a:extLst>
              <a:ext uri="{FF2B5EF4-FFF2-40B4-BE49-F238E27FC236}">
                <a16:creationId xmlns:a16="http://schemas.microsoft.com/office/drawing/2014/main" id="{C577D935-1E22-417B-A923-1D69D9BE8668}"/>
              </a:ext>
            </a:extLst>
          </p:cNvPr>
          <p:cNvSpPr>
            <a:spLocks noChangeAspect="1"/>
          </p:cNvSpPr>
          <p:nvPr>
            <p:custDataLst>
              <p:tags r:id="rId160"/>
            </p:custDataLst>
          </p:nvPr>
        </p:nvSpPr>
        <p:spPr>
          <a:xfrm>
            <a:off x="5970000" y="3303000"/>
            <a:ext cx="252000" cy="252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PA_椭圆 337">
            <a:extLst>
              <a:ext uri="{FF2B5EF4-FFF2-40B4-BE49-F238E27FC236}">
                <a16:creationId xmlns:a16="http://schemas.microsoft.com/office/drawing/2014/main" id="{4B1E4E29-E31E-441C-A5FC-C140230D2C6F}"/>
              </a:ext>
            </a:extLst>
          </p:cNvPr>
          <p:cNvSpPr>
            <a:spLocks noChangeAspect="1"/>
          </p:cNvSpPr>
          <p:nvPr>
            <p:custDataLst>
              <p:tags r:id="rId161"/>
            </p:custDataLst>
          </p:nvPr>
        </p:nvSpPr>
        <p:spPr>
          <a:xfrm>
            <a:off x="6024000" y="3357000"/>
            <a:ext cx="144000" cy="144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9" name="PA_椭圆 338">
            <a:extLst>
              <a:ext uri="{FF2B5EF4-FFF2-40B4-BE49-F238E27FC236}">
                <a16:creationId xmlns:a16="http://schemas.microsoft.com/office/drawing/2014/main" id="{C42835D6-69D6-416F-B07E-24BF42526724}"/>
              </a:ext>
            </a:extLst>
          </p:cNvPr>
          <p:cNvSpPr>
            <a:spLocks noChangeAspect="1"/>
          </p:cNvSpPr>
          <p:nvPr>
            <p:custDataLst>
              <p:tags r:id="rId162"/>
            </p:custDataLst>
          </p:nvPr>
        </p:nvSpPr>
        <p:spPr>
          <a:xfrm>
            <a:off x="6006000" y="3339000"/>
            <a:ext cx="180000" cy="180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0" name="PA_椭圆 339">
            <a:extLst>
              <a:ext uri="{FF2B5EF4-FFF2-40B4-BE49-F238E27FC236}">
                <a16:creationId xmlns:a16="http://schemas.microsoft.com/office/drawing/2014/main" id="{A3FD3D1A-DAB7-4FA6-9FC2-AA60B6A711E3}"/>
              </a:ext>
            </a:extLst>
          </p:cNvPr>
          <p:cNvSpPr>
            <a:spLocks noChangeAspect="1"/>
          </p:cNvSpPr>
          <p:nvPr>
            <p:custDataLst>
              <p:tags r:id="rId163"/>
            </p:custDataLst>
          </p:nvPr>
        </p:nvSpPr>
        <p:spPr>
          <a:xfrm>
            <a:off x="5934000" y="3267000"/>
            <a:ext cx="324000" cy="324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PA_椭圆 340">
            <a:extLst>
              <a:ext uri="{FF2B5EF4-FFF2-40B4-BE49-F238E27FC236}">
                <a16:creationId xmlns:a16="http://schemas.microsoft.com/office/drawing/2014/main" id="{D5A613A0-D220-4B82-96DD-5BDB92E82B56}"/>
              </a:ext>
            </a:extLst>
          </p:cNvPr>
          <p:cNvSpPr>
            <a:spLocks noChangeAspect="1"/>
          </p:cNvSpPr>
          <p:nvPr>
            <p:custDataLst>
              <p:tags r:id="rId164"/>
            </p:custDataLst>
          </p:nvPr>
        </p:nvSpPr>
        <p:spPr>
          <a:xfrm>
            <a:off x="6060000" y="3393000"/>
            <a:ext cx="72000" cy="72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2" name="PA_椭圆 341">
            <a:extLst>
              <a:ext uri="{FF2B5EF4-FFF2-40B4-BE49-F238E27FC236}">
                <a16:creationId xmlns:a16="http://schemas.microsoft.com/office/drawing/2014/main" id="{D56F63B4-A2F7-4975-A1DC-2F729EB46089}"/>
              </a:ext>
            </a:extLst>
          </p:cNvPr>
          <p:cNvSpPr>
            <a:spLocks noChangeAspect="1"/>
          </p:cNvSpPr>
          <p:nvPr>
            <p:custDataLst>
              <p:tags r:id="rId165"/>
            </p:custDataLst>
          </p:nvPr>
        </p:nvSpPr>
        <p:spPr>
          <a:xfrm>
            <a:off x="5952000" y="3285000"/>
            <a:ext cx="288000" cy="288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3" name="PA_椭圆 342">
            <a:extLst>
              <a:ext uri="{FF2B5EF4-FFF2-40B4-BE49-F238E27FC236}">
                <a16:creationId xmlns:a16="http://schemas.microsoft.com/office/drawing/2014/main" id="{77104D2D-E3CC-4D97-80AD-3BB181A7653C}"/>
              </a:ext>
            </a:extLst>
          </p:cNvPr>
          <p:cNvSpPr>
            <a:spLocks noChangeAspect="1"/>
          </p:cNvSpPr>
          <p:nvPr>
            <p:custDataLst>
              <p:tags r:id="rId166"/>
            </p:custDataLst>
          </p:nvPr>
        </p:nvSpPr>
        <p:spPr>
          <a:xfrm>
            <a:off x="5952000" y="3285000"/>
            <a:ext cx="288000" cy="288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孕育无限可能">
            <a:extLst>
              <a:ext uri="{FF2B5EF4-FFF2-40B4-BE49-F238E27FC236}">
                <a16:creationId xmlns:a16="http://schemas.microsoft.com/office/drawing/2014/main" id="{97AB0BCE-B955-4D7D-B76E-C5ED3C22C6B1}"/>
              </a:ext>
            </a:extLst>
          </p:cNvPr>
          <p:cNvGrpSpPr/>
          <p:nvPr/>
        </p:nvGrpSpPr>
        <p:grpSpPr>
          <a:xfrm>
            <a:off x="4521200" y="6120368"/>
            <a:ext cx="3149600" cy="560597"/>
            <a:chOff x="4521200" y="6120368"/>
            <a:chExt cx="3149600" cy="560597"/>
          </a:xfrm>
        </p:grpSpPr>
        <p:sp>
          <p:nvSpPr>
            <p:cNvPr id="197" name="锐意进取，迸发灵感">
              <a:extLst>
                <a:ext uri="{FF2B5EF4-FFF2-40B4-BE49-F238E27FC236}">
                  <a16:creationId xmlns:a16="http://schemas.microsoft.com/office/drawing/2014/main" id="{280FB4CD-72DE-468A-9C22-209BBFF64D9B}"/>
                </a:ext>
              </a:extLst>
            </p:cNvPr>
            <p:cNvSpPr txBox="1"/>
            <p:nvPr/>
          </p:nvSpPr>
          <p:spPr>
            <a:xfrm>
              <a:off x="4521200" y="6120368"/>
              <a:ext cx="3149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孕育无限可能</a:t>
              </a:r>
            </a:p>
          </p:txBody>
        </p:sp>
        <p:sp>
          <p:nvSpPr>
            <p:cNvPr id="198" name="文本框 197">
              <a:extLst>
                <a:ext uri="{FF2B5EF4-FFF2-40B4-BE49-F238E27FC236}">
                  <a16:creationId xmlns:a16="http://schemas.microsoft.com/office/drawing/2014/main" id="{F6C70085-9FEF-4FBF-9D7F-FF04BA6ADEE3}"/>
                </a:ext>
              </a:extLst>
            </p:cNvPr>
            <p:cNvSpPr txBox="1"/>
            <p:nvPr/>
          </p:nvSpPr>
          <p:spPr>
            <a:xfrm>
              <a:off x="5005385" y="6427049"/>
              <a:ext cx="218123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Nurture the Infinite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7" name="创造崭新体系">
            <a:extLst>
              <a:ext uri="{FF2B5EF4-FFF2-40B4-BE49-F238E27FC236}">
                <a16:creationId xmlns:a16="http://schemas.microsoft.com/office/drawing/2014/main" id="{4487CFE1-9581-4CA7-AF93-140E718AC1E5}"/>
              </a:ext>
            </a:extLst>
          </p:cNvPr>
          <p:cNvGrpSpPr/>
          <p:nvPr/>
        </p:nvGrpSpPr>
        <p:grpSpPr>
          <a:xfrm>
            <a:off x="5005385" y="6120368"/>
            <a:ext cx="2224544" cy="560597"/>
            <a:chOff x="5005385" y="6120368"/>
            <a:chExt cx="2224544" cy="560597"/>
          </a:xfrm>
        </p:grpSpPr>
        <p:sp>
          <p:nvSpPr>
            <p:cNvPr id="208" name="创造崭新体系">
              <a:extLst>
                <a:ext uri="{FF2B5EF4-FFF2-40B4-BE49-F238E27FC236}">
                  <a16:creationId xmlns:a16="http://schemas.microsoft.com/office/drawing/2014/main" id="{7C6A20C0-0375-41FF-9E33-CF3C96D11760}"/>
                </a:ext>
              </a:extLst>
            </p:cNvPr>
            <p:cNvSpPr txBox="1"/>
            <p:nvPr/>
          </p:nvSpPr>
          <p:spPr>
            <a:xfrm>
              <a:off x="5038272" y="6120368"/>
              <a:ext cx="21916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创造崭新体系</a:t>
              </a:r>
            </a:p>
          </p:txBody>
        </p:sp>
        <p:sp>
          <p:nvSpPr>
            <p:cNvPr id="209" name="文本框 208">
              <a:extLst>
                <a:ext uri="{FF2B5EF4-FFF2-40B4-BE49-F238E27FC236}">
                  <a16:creationId xmlns:a16="http://schemas.microsoft.com/office/drawing/2014/main" id="{464E5D2A-12F3-4A3D-BD2F-30A46EC050C7}"/>
                </a:ext>
              </a:extLst>
            </p:cNvPr>
            <p:cNvSpPr txBox="1"/>
            <p:nvPr/>
          </p:nvSpPr>
          <p:spPr>
            <a:xfrm>
              <a:off x="5005385" y="6427049"/>
              <a:ext cx="218123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Creating New System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7" name="中心立方体小">
            <a:extLst>
              <a:ext uri="{FF2B5EF4-FFF2-40B4-BE49-F238E27FC236}">
                <a16:creationId xmlns:a16="http://schemas.microsoft.com/office/drawing/2014/main" id="{DAFDA138-C9F1-4F2A-8D37-9799ACE4DB77}"/>
              </a:ext>
            </a:extLst>
          </p:cNvPr>
          <p:cNvSpPr>
            <a:spLocks noChangeAspect="1"/>
          </p:cNvSpPr>
          <p:nvPr>
            <p:custDataLst>
              <p:tags r:id="rId167"/>
            </p:custDataLst>
          </p:nvPr>
        </p:nvSpPr>
        <p:spPr>
          <a:xfrm>
            <a:off x="5376000" y="2709000"/>
            <a:ext cx="1440000" cy="1440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scene3d>
            <a:camera prst="orthographicFront">
              <a:rot lat="1800000" lon="6945768" rev="4980000"/>
            </a:camera>
            <a:lightRig rig="threePt" dir="t"/>
          </a:scene3d>
          <a:sp3d z="720000" prstMaterial="powder">
            <a:bevelT w="0" h="720000"/>
            <a:bevelB w="0" h="720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8" name="中心立方体大">
            <a:extLst>
              <a:ext uri="{FF2B5EF4-FFF2-40B4-BE49-F238E27FC236}">
                <a16:creationId xmlns:a16="http://schemas.microsoft.com/office/drawing/2014/main" id="{5D5C9EFC-1A60-4368-A46F-EE044499357C}"/>
              </a:ext>
            </a:extLst>
          </p:cNvPr>
          <p:cNvSpPr>
            <a:spLocks noChangeAspect="1"/>
          </p:cNvSpPr>
          <p:nvPr>
            <p:custDataLst>
              <p:tags r:id="rId168"/>
            </p:custDataLst>
          </p:nvPr>
        </p:nvSpPr>
        <p:spPr>
          <a:xfrm>
            <a:off x="4656000" y="1989000"/>
            <a:ext cx="2880000" cy="2880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scene3d>
            <a:camera prst="orthographicFront">
              <a:rot lat="1800000" lon="6945768" rev="4980000"/>
            </a:camera>
            <a:lightRig rig="threePt" dir="t"/>
          </a:scene3d>
          <a:sp3d z="1440180" prstMaterial="translucentPowder">
            <a:bevelT w="0" h="1440000"/>
            <a:bevelB w="0" h="144018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02" name="在锐普的基因中">
            <a:extLst>
              <a:ext uri="{FF2B5EF4-FFF2-40B4-BE49-F238E27FC236}">
                <a16:creationId xmlns:a16="http://schemas.microsoft.com/office/drawing/2014/main" id="{8FB0030F-FC1E-44CA-A2AF-3A882844F28F}"/>
              </a:ext>
            </a:extLst>
          </p:cNvPr>
          <p:cNvGrpSpPr/>
          <p:nvPr/>
        </p:nvGrpSpPr>
        <p:grpSpPr>
          <a:xfrm>
            <a:off x="4607945" y="3148702"/>
            <a:ext cx="2976112" cy="646331"/>
            <a:chOff x="5000172" y="6120368"/>
            <a:chExt cx="2191657" cy="646331"/>
          </a:xfrm>
        </p:grpSpPr>
        <p:sp>
          <p:nvSpPr>
            <p:cNvPr id="203" name="创造崭新体系">
              <a:extLst>
                <a:ext uri="{FF2B5EF4-FFF2-40B4-BE49-F238E27FC236}">
                  <a16:creationId xmlns:a16="http://schemas.microsoft.com/office/drawing/2014/main" id="{381D9660-3BA0-48E9-9AEB-F5203F15C410}"/>
                </a:ext>
              </a:extLst>
            </p:cNvPr>
            <p:cNvSpPr txBox="1"/>
            <p:nvPr/>
          </p:nvSpPr>
          <p:spPr>
            <a:xfrm>
              <a:off x="5000172" y="6120368"/>
              <a:ext cx="2191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在锐普的基因中</a:t>
              </a:r>
            </a:p>
          </p:txBody>
        </p:sp>
        <p:sp>
          <p:nvSpPr>
            <p:cNvPr id="204" name="文本框 203">
              <a:extLst>
                <a:ext uri="{FF2B5EF4-FFF2-40B4-BE49-F238E27FC236}">
                  <a16:creationId xmlns:a16="http://schemas.microsoft.com/office/drawing/2014/main" id="{2A4812FB-0A6B-4DB8-84C9-43975806391A}"/>
                </a:ext>
              </a:extLst>
            </p:cNvPr>
            <p:cNvSpPr txBox="1"/>
            <p:nvPr/>
          </p:nvSpPr>
          <p:spPr>
            <a:xfrm>
              <a:off x="5005385" y="6427049"/>
              <a:ext cx="218123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 </a:t>
              </a:r>
              <a:r>
                <a:rPr lang="en-US" altLang="zh-CN" sz="105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Rapidesign’s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DNA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02261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 advTm="0">
        <p159:morph option="byObjec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" dur="750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decel="1000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" dur="750" fill="hold"/>
                                        <p:tgtEl>
                                          <p:spTgt spid="6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3" dur="750" fill="hold"/>
                                        <p:tgtEl>
                                          <p:spTgt spid="6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autoRev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5" dur="750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autoRev="1" fill="hold" grpId="4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17" dur="750" fill="hold"/>
                                        <p:tgtEl>
                                          <p:spTgt spid="6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0" presetClass="path" presetSubtype="0" accel="10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08333E-7 -3.7037E-6 L -2.08333E-7 0.00024 C -2.08333E-7 -0.00046 -2.08333E-7 -0.00023 0.00013 -0.00069 C 0.00013 -0.00046 0.00026 -0.00092 0.00052 -0.00115 C 0.00052 -0.00139 0.00052 -0.00115 0.00052 -0.00139 C 0.00065 -0.00162 0.00091 -0.00185 0.00104 -0.00208 C 0.00143 -0.00208 0.00169 -0.00231 0.00208 -0.00254 C 0.00221 -0.00254 0.00234 -0.00254 0.00247 -0.00254 L 0.00273 -0.00254 C 0.00313 -0.00254 0.00326 -0.00277 0.00339 -0.00231 C 0.00339 -0.00208 0.00339 -0.00185 0.00352 -0.00208 C 0.00352 -0.00162 0.00352 -0.00139 0.00352 -0.00092 C 0.00365 0.00232 0.00117 -0.00046 -0.00104 -0.00046 C -0.00117 -0.00254 -0.00143 -0.00254 -0.00078 -0.00301 C -0.00065 -0.00301 -0.00065 -0.00277 -0.00039 -0.00301 C -2.08333E-7 -0.00301 0.00026 -0.00301 0.00065 -0.00254 C 0.00091 -0.00208 0.00117 -0.00162 0.0013 -0.00092 C 0.00143 -0.00069 0.00143 -3.7037E-6 0.00143 0.00024 C 0.00143 0.00047 0.00143 0.0007 0.00143 0.00093 C 0.00143 0.00116 0.00117 0.00116 0.00104 0.00139 C 0.00052 0.00162 0.00052 0.00186 0.00013 0.00162 C -0.00026 0.00162 -0.00091 0.00162 -0.0013 0.00139 C -0.00143 0.00139 -0.00143 0.00116 -0.00169 0.00116 C -0.00169 0.00139 -0.00169 0.00093 -0.00169 0.00116 C -0.00182 0.00093 -0.00182 0.00116 -0.00182 0.00093 C -0.00195 0.0007 -0.00195 0.00093 -0.00195 0.00047 C -0.00182 0.00047 -0.00182 0.00024 -0.00169 -3.7037E-6 C -0.00169 -0.00046 -0.00104 -0.00046 -0.00104 -0.00023 C -0.00052 0.00047 -2.08333E-7 0.00116 0.00052 0.00209 C 0.00052 0.00232 0.00026 0.00209 0.00026 0.00232 C -2.08333E-7 0.00255 -2.08333E-7 0.00278 -0.00039 0.00255 C -0.00104 0.00186 -0.00169 0.00116 -0.00221 0.00047 C -0.00234 0.00047 -0.00221 0.00024 -0.00208 -3.7037E-6 C -0.00195 -3.7037E-6 -0.00182 -3.7037E-6 -0.00169 -0.00046 C -0.0013 -0.00069 -0.00117 -0.00069 -0.00052 -0.00069 C 0.00026 -0.00046 0.00026 -0.00069 0.00078 -3.7037E-6 C 0.00091 -3.7037E-6 0.00091 0.00024 0.00104 0.00024 C 0.00117 0.00047 0.00117 0.0007 0.0013 0.00093 C 0.00143 0.00139 0.00143 0.00162 0.0013 0.00209 C 0.00117 0.00209 0.00117 0.00232 0.00104 0.00209 C 0.00104 0.00232 0.00091 0.00209 0.00091 0.00255 C 0.00065 0.00255 0.00065 0.00278 0.00052 0.00255 C 0.00039 0.00255 0.00026 0.00255 0.00013 0.00278 C -0.00039 0.00255 -0.00065 0.00255 -0.00117 0.00255 C -0.00143 0.00232 -0.00169 0.00209 -0.00195 0.00209 C -0.00247 0.00186 -0.00234 0.00186 -0.00286 0.00116 C -0.00299 0.00116 -0.00312 0.00116 -0.00312 0.00093 C -0.00325 0.00093 -0.00325 0.00116 -0.00325 0.0007 C -0.00339 0.00047 -0.00339 0.00024 -0.00325 -3.7037E-6 C -0.00325 0.00024 -0.00325 -0.00046 -0.00312 -0.00046 C -0.0026 -0.00069 -0.00221 -0.00069 -0.00143 -0.00069 C -0.00104 -0.00046 -0.00052 -3.7037E-6 -2.08333E-7 0.00024 C 0.00013 0.00024 0.00026 0.0007 0.00052 0.0007 C 0.00078 0.00116 0.00104 0.00162 0.0013 0.00209 C 0.0013 0.00232 0.00143 0.00209 0.00143 0.00255 C 0.00143 0.00278 0.00143 0.00301 0.0013 0.00324 C 0.0013 0.00348 0.00117 0.00348 0.00117 0.00371 C 0.00065 0.00394 0.00026 0.00394 -0.00026 0.00417 C -0.00039 0.00417 -0.00065 0.00417 -0.00091 0.00394 C -0.00143 0.00371 -0.00221 0.00324 -0.00273 0.00278 C -0.00286 0.00278 -0.00299 0.00278 -0.00312 0.00255 C -0.00325 0.00255 -0.00339 0.00186 -0.00339 0.00209 C -0.00339 0.00186 -0.00352 0.00162 -0.00352 0.00186 C -0.00339 0.0007 -0.00286 0.0007 -0.00247 0.00024 C -0.00078 0.00093 0.00091 0.00116 0.00247 0.00209 C 0.00247 0.00232 0.00247 0.00255 0.00234 0.00255 C 0.00104 0.00255 -0.00039 0.00209 -0.00169 0.00209 L -0.00247 0.00162 C -0.00273 0.00162 -0.00286 0.00139 -0.00299 0.00116 C -0.00312 0.00116 -0.00325 0.00093 -0.00352 0.0007 C -0.00339 0.00024 -0.00352 -0.00023 -0.00325 -0.00046 C -0.00247 -0.00208 -0.00078 -0.00208 0.00026 -0.00231 C 0.00104 -0.00208 0.00247 -0.00208 0.00326 -0.00139 C 0.00352 -0.00115 0.00365 -0.00092 0.00378 -0.00069 C 0.00378 -0.00046 0.00378 -0.00023 0.00378 -0.00046 C 0.00378 -0.00023 0.00365 -0.00046 0.00365 -0.00023 C 0.00352 -3.7037E-6 0.00339 -3.7037E-6 0.00339 0.00024 C 0.00313 0.00024 0.00247 0.00024 0.00234 0.00024 C 0.00091 -3.7037E-6 0.00117 0.00024 -2.08333E-7 -0.00046 C -0.00013 -0.00046 -0.00039 -0.00046 -0.00052 -0.00069 C -0.00078 -0.00092 -0.00104 -0.00092 -0.00117 -0.00139 C -0.00117 -0.00162 -0.00117 -0.00139 -0.00117 -0.00185 C -0.00117 -0.00208 -0.00117 -0.00254 -0.00117 -0.00231 C -0.00078 -0.0037 -2.08333E-7 -0.00347 0.00052 -0.0037 C 0.00117 -0.00324 0.00195 -0.00301 0.00247 -0.00231 C 0.0026 -0.00231 0.00247 -0.00208 0.00234 -0.00208 C 0.00234 -0.00185 0.00208 -0.00208 0.00208 -0.00185 C 0.00104 -0.00254 -2.08333E-7 -0.00277 -0.00104 -0.00347 C -0.00117 -0.0037 -0.00104 -0.00393 -0.00091 -0.00416 C -0.00078 -0.00486 -0.00039 -0.00578 -2.08333E-7 -0.00625 C 0.00143 -0.0074 0.00169 -0.00717 0.00313 -0.0074 C 0.00339 -0.0074 0.00352 -0.0074 0.00365 -0.0074 C 0.00404 -0.00717 0.00417 -0.00648 0.00443 -0.00578 C 0.00443 -0.00509 0.00443 -0.00463 0.00443 -0.00416 C 0.0043 -0.0037 0.00417 -0.00277 0.00391 -0.00231 C 0.00365 -0.00185 0.00326 -0.00139 0.003 -0.00115 C 0.00247 -0.00092 0.00208 -0.00069 0.00169 -0.00069 C 0.0013 -0.00069 0.00091 -0.00069 0.00065 -0.00092 C 0.00052 -0.00092 0.00026 -0.00115 0.00013 -0.00139 C -0.00026 -0.00162 -0.00065 -0.00208 -0.00078 -0.00231 C -0.00104 -0.00254 -0.00117 -0.00301 -0.00117 -0.00347 C -0.00117 -0.00393 -0.0013 -0.00463 -0.00117 -0.00486 C -0.00117 -0.00509 -0.00104 -0.00509 -0.00091 -0.00532 C -0.00026 -0.00578 -2.08333E-7 -0.00555 0.00078 -0.00555 C 0.00143 -0.00532 0.00208 -0.00532 0.00273 -0.00486 C 0.003 -0.00463 0.00339 -0.00416 0.00378 -0.00393 C 0.00391 -0.0037 0.0043 -0.00324 0.00443 -0.00301 C 0.00482 -0.00254 0.00495 -0.00208 0.00508 -0.00139 C 0.00521 -0.00115 0.00521 -0.00092 0.00521 -0.00069 C 0.00521 -0.00023 0.00521 0.00024 0.00521 0.0007 C 0.00508 0.00093 0.00495 0.00093 0.00482 0.00116 C 0.00456 0.00139 0.0043 0.00162 0.00404 0.00162 C 0.00339 0.00186 0.0026 0.00186 0.00195 0.00209 C 0.00156 0.00209 0.00117 0.00209 0.00078 0.00186 C 0.00026 0.00186 -2.08333E-7 0.00186 -0.00052 0.00139 C -0.00065 0.00116 -0.00078 0.00116 -0.00091 0.00093 C -0.00104 0.00093 -0.00117 0.0007 -0.00117 0.00093 C -0.00117 0.00047 -0.00117 0.00024 -0.0013 -3.7037E-6 C -0.0013 0.00024 -0.0013 -0.00046 -0.0013 -0.00023 C -0.0013 -0.00069 -0.0013 -0.00092 -0.0013 -0.00069 C -0.0013 -0.00115 -0.00117 -0.00139 -0.00117 -0.00115 C -0.00078 -0.00185 -0.00026 -0.00185 0.00013 -0.00185 C 0.00026 -0.00162 0.00052 -0.00162 0.00065 -0.00162 C 0.00078 -0.00139 0.00091 -0.00139 0.00104 -0.00092 C 0.00117 -0.00092 0.00117 -0.00069 0.0013 -0.00046 C 0.00143 -3.7037E-6 0.00169 0.00093 0.00169 0.00162 C 0.00182 0.00162 0.00182 0.00186 0.00182 0.00209 C 0.00169 0.00255 0.00169 0.00278 0.00169 0.00301 C 0.00143 0.00348 0.00117 0.00348 0.00091 0.00371 C 0.00052 0.00348 -2.08333E-7 0.00371 -0.00039 0.00348 C -0.00065 0.00348 -0.00091 0.00324 -0.00117 0.00301 C -0.00143 0.00278 -0.00208 0.00209 -0.00234 0.00162 C -0.00247 0.00139 -0.0026 0.00116 -0.00273 0.00093 C -0.00299 -3.7037E-6 -0.00325 -0.00069 -0.00339 -0.00162 C -0.00352 -0.00208 -0.00352 -0.00231 -0.00365 -0.00254 C -0.00352 -0.00324 -0.00352 -0.00393 -0.00339 -0.00416 C -0.00339 -0.00463 -0.00299 -0.00532 -0.00273 -0.00555 C -0.00143 -0.00648 -0.00143 -0.00625 -2.08333E-7 -0.00648 C 0.00013 -0.00648 0.00039 -0.00648 0.00052 -0.00625 C 0.00078 -0.00601 0.00091 -0.00555 0.00091 -0.00532 C 0.00091 -0.00509 0.00104 -0.00486 0.00104 -0.00463 C 0.00104 -0.00324 0.00091 -0.00277 0.00065 -0.00139 C 0.00026 0.00024 0.00052 -3.7037E-6 -2.08333E-7 0.00162 C -2.08333E-7 0.00186 -2.08333E-7 0.00209 -0.00026 0.00209 L -0.00039 0.00278 C -0.00065 -0.00416 -0.00091 -0.00208 -2.08333E-7 -0.00833 C -2.08333E-7 -0.0081 -2.08333E-7 -0.00833 -2.08333E-7 -0.0081 C 0.00013 -0.00833 0.00026 -0.00833 0.00026 -0.0081 C 0.00065 -0.00717 0.0013 -0.00416 0.00143 -0.00324 C 0.00182 -0.00139 0.00234 0.00093 0.00247 0.00301 C 0.0026 0.00371 0.00273 0.0044 0.00286 0.0051 C 0.00286 0.00602 0.003 0.00764 0.0026 0.00857 C 0.00247 0.0088 0.00221 0.0088 0.00208 0.00903 C 0.00182 0.00903 0.00156 0.00903 0.00143 0.0088 C 0.00117 0.0088 0.00117 0.00834 0.00104 0.00834 C 0.00065 0.00764 0.00052 0.00718 0.00013 0.00649 C -0.00026 0.00556 -0.00065 0.00417 -0.00091 0.00301 C -0.00117 0.00186 -0.00117 0.00116 -0.0013 -3.7037E-6 C -0.0013 -0.00092 -0.00143 -0.00208 -0.00117 -0.00301 C -0.00117 -0.0037 -0.00091 -0.00416 -0.00065 -0.00463 C -0.00039 -0.00463 -0.00026 -0.00486 -2.08333E-7 -0.00486 C 0.00013 -0.00509 0.00026 -0.00532 0.00052 -0.00555 C 0.00104 -0.00578 0.00143 -0.00578 0.00182 -0.00578 C 0.00234 -0.00555 0.00247 -0.00578 0.00273 -0.00532 C 0.00273 -0.00509 0.00273 -0.00486 0.00286 -0.00486 C 0.00286 -0.00463 0.00286 -0.00439 0.00286 -0.00416 C 0.0026 -0.00208 0.0026 -0.00092 0.00208 0.0007 C 0.00182 0.00116 0.00143 0.00186 0.00117 0.00209 C 0.00104 0.00255 0.00091 0.00255 0.00065 0.00278 C 0.00052 0.00301 0.00026 0.00324 0.00013 0.00324 C -2.08333E-7 0.00324 -0.00039 0.00324 -0.00065 0.00348 C -0.00065 0.00324 -0.00091 0.00324 -0.00104 0.00301 C -0.00104 0.00278 -0.00104 0.00301 -0.00104 0.00255 C -0.00104 0.00162 -0.00104 0.00047 -0.00078 -0.00069 C -0.00065 -0.00069 -0.00065 -0.00092 -0.00052 -0.00115 C -0.00052 -0.00139 -0.00039 -0.00139 -0.00039 -0.00162 C -0.00026 -0.00185 0.00013 -0.00185 0.00026 -0.00185 C 0.00052 -0.00046 0.00039 -0.00139 -0.00104 0.00162 C -0.00117 0.00162 -0.00117 0.00186 -0.0013 0.00162 C -0.0013 -0.00046 -0.00169 -0.00092 -0.00117 -0.00208 C -0.00117 -0.00185 -0.00104 -0.00208 -0.00104 -0.00231 C -0.00078 -0.00231 -0.00065 -0.00231 -0.00052 -0.00254 C -0.00039 -0.00254 -0.00026 -0.00254 -0.00026 -0.00231 C -0.00026 -0.00208 -0.00026 -0.00185 -0.00026 -0.00208 C -0.00013 -0.00185 -2.08333E-7 -0.00162 -2.08333E-7 -0.00139 C -2.08333E-7 -0.00092 0.00013 -3.7037E-6 0.00013 0.00024 C 0.00013 0.00139 0.00026 0.00186 0.00013 0.00301 C 0.00013 0.00324 -2.08333E-7 0.00348 -2.08333E-7 0.00371 C -0.00026 0.00371 -0.00026 0.00394 -0.00026 0.00371 C -0.00039 0.00371 -0.00039 0.00394 -0.00052 0.00348 C -0.00065 0.00348 -0.00065 0.00324 -0.00065 0.00348 C -0.00078 0.00255 -0.00104 0.00209 -0.00117 0.00162 C -0.00117 0.00093 -0.0013 0.0007 -0.0013 0.00024 C -0.00143 -0.00069 -0.00143 -0.00115 -0.00156 -0.00208 C -0.00156 -0.00254 -0.00169 -0.00324 -0.00143 -0.00393 C -0.0013 -0.00416 -0.00078 -0.00486 -0.00039 -0.00509 C -0.00026 -0.00532 -0.00026 -0.00509 -2.08333E-7 -0.00532 C 0.00195 -0.00509 0.00156 -0.00555 0.00052 0.00093 C 0.00052 0.00139 0.00013 0.00116 -2.08333E-7 0.00162 C -0.00039 0.00162 -0.00065 0.00162 -0.00091 0.00186 C -0.00117 0.00186 -0.00169 0.00186 -0.00208 0.00209 C -0.00221 0.00186 -0.00247 0.00186 -0.00273 0.00186 C -0.00273 0.00209 -0.00273 0.00186 -0.00273 0.00209 C -0.00286 0.00162 -0.00286 0.00186 -0.00286 0.00139 C -0.00273 0.0007 -0.00273 -3.7037E-6 -0.00273 -0.00092 C -0.0026 -0.00139 -0.00234 -0.00162 -0.00221 -0.00185 C -0.00208 -0.00208 -0.00208 -0.00254 -0.00182 -0.00254 C -0.0013 -0.00347 -0.00065 -0.00393 -2.08333E-7 -0.00416 C 0.00013 -0.00416 0.00026 -0.00439 0.00052 -0.00439 C 0.00091 -0.00439 0.00156 -0.00463 0.00195 -0.00416 C 0.00195 -0.00393 0.00208 -0.00393 0.00208 -0.0037 C 0.00221 -0.00324 0.00234 -0.00301 0.00234 -0.00254 C 0.00221 -0.00208 0.00221 -0.00162 0.00208 -0.00115 C 0.00208 -0.00092 0.00156 -0.00023 0.00143 -3.7037E-6 C 0.00117 0.00024 0.00091 0.00047 0.00052 0.0007 C 0.00052 0.00093 0.00026 0.0007 0.00013 0.00093 C -2.08333E-7 0.00093 -0.00026 0.00093 -0.00052 0.00093 C -0.00078 0.00093 -0.00117 0.00093 -0.00143 0.0007 C -0.00143 0.00093 -0.00169 0.0007 -0.00169 0.00093 C -0.00182 0.00047 -0.00182 0.00024 -0.00195 -3.7037E-6 C -0.00195 -0.00023 -0.00208 -0.00046 -0.00208 -0.00069 C -0.00208 -0.00324 -0.00091 -0.00208 0.00104 -0.0037 C 0.0013 -0.0037 0.00143 -0.00347 0.00169 -0.00324 C 0.00208 -0.00301 0.00234 -0.00254 0.0026 -0.00208 C 0.00247 -0.00069 0.00247 0.00116 0.00195 0.00186 C 0.00143 0.00255 0.00052 0.00186 -2.08333E-7 0.00186 C -0.00104 0.00162 -0.00195 0.00116 -0.00273 0.00093 C -0.00312 0.0007 -0.00365 0.00047 -0.00378 -3.7037E-6 C -0.00391 -0.00046 -0.00391 -0.00023 -0.00404 -0.00069 C -0.00404 -0.00115 -0.00404 -0.00139 -0.00391 -0.00185 C -0.00378 -0.00231 -0.00352 -0.00254 -0.00325 -0.00301 C -0.0026 -0.0037 -0.00247 -0.0037 -0.00156 -0.00393 C -0.00117 -0.00393 -0.00078 -0.00393 -0.00039 -0.00393 C 0.00026 -0.00393 0.00104 -0.00393 0.00169 -0.00393 C 0.00195 -0.00393 0.00234 -0.00393 0.0026 -0.00347 C 0.0026 -0.00324 0.00273 -0.00324 0.00286 -0.00301 C 0.00286 -0.00277 0.00286 -0.00301 0.003 -0.00277 C 0.00286 -0.00254 0.00286 -0.00231 0.00273 -0.00208 C 0.0026 -0.00162 0.00247 -0.00139 0.00221 -0.00092 C 0.00195 -0.00092 0.00182 -0.00069 0.00169 -0.00069 C 0.00104 -3.7037E-6 0.00026 0.00024 -0.00039 0.0007 C -0.00104 0.00093 -0.00169 0.00116 -0.00234 0.00162 C -0.00286 0.00186 -0.00378 0.00186 -0.00378 0.00209 C -0.00378 0.00162 -0.00378 0.00116 -0.00378 0.00139 C -0.00365 0.00093 -0.00352 0.00093 -0.00339 0.00093 C -0.00312 0.00093 -0.00273 0.00093 -0.00234 0.00116 C -0.00221 0.00116 -0.00195 0.00116 -0.00169 0.00139 C -0.00117 0.00186 -0.00104 0.00186 -0.00065 0.00255 C -0.00052 0.00255 -0.00039 0.00278 -0.00026 0.00301 C -0.00026 0.00324 -2.08333E-7 0.00348 -2.08333E-7 0.00371 C -2.08333E-7 0.00394 -2.08333E-7 0.00417 -2.08333E-7 0.0044 C -2.08333E-7 0.00463 -2.08333E-7 0.00417 -0.00026 0.00463 C -0.00026 0.00486 -0.00039 0.00486 -0.00052 0.0051 C -0.00091 0.00533 -0.00208 0.00533 -0.00221 0.00533 C -0.00286 0.00533 -0.00352 0.00533 -0.00404 0.0051 C -0.00443 0.0051 -0.00482 0.00486 -0.00521 0.00463 C -0.00599 0.00417 -0.00599 0.0044 -0.00664 0.00348 C -0.0069 0.00324 -0.00703 0.00278 -0.00729 0.00209 C -0.00729 0.00186 -0.00742 0.0007 -0.00755 0.00047 C -0.00742 -0.00046 -0.00781 -0.00231 -0.00729 -0.00254 C -0.00195 -0.00416 0.00117 -0.00555 0.00508 -0.00208 C 0.00534 -0.00162 0.00573 -0.00139 0.00586 -0.00092 C 0.00612 -0.00092 0.00625 -0.00046 0.00638 -0.00046 C 0.00156 0.00186 0.00156 0.00348 -0.00169 0.00255 C -0.00221 0.00209 -0.0026 0.00209 -0.00299 0.00186 C -0.00312 0.00186 -0.00378 0.00139 -0.00404 0.00116 C -0.00417 0.00093 -0.00417 0.00116 -0.00417 0.0007 C -0.00417 0.00093 -0.0043 0.00047 -0.0043 0.00024 C -0.00417 -3.7037E-6 -0.00417 -0.00069 -0.00404 -0.00092 C -0.00365 -0.00208 -0.00312 -0.00254 -0.00247 -0.00254 C -0.00208 -0.00277 -0.00169 -0.00277 -0.0013 -0.00301 C -0.00026 -0.00277 0.00078 -0.00277 0.00169 -0.00254 C 0.003 -0.00231 0.00391 -0.00162 0.00495 -0.00069 C 0.00534 -0.00046 0.00573 0.00024 0.00612 0.0007 C 0.00664 0.00139 0.00716 0.00209 0.00755 0.00324 C 0.00755 0.00348 0.00768 0.00371 0.00768 0.00394 C 0.00781 0.0044 0.00807 0.0051 0.00794 0.00556 C 0.00781 0.00602 0.00755 0.00649 0.00729 0.00672 C 0.00638 0.00718 0.00482 0.00695 0.00404 0.00695 C 0.00352 0.00695 0.003 0.00695 0.00234 0.00695 C 0.0013 0.00672 -2.08333E-7 0.00625 -0.00117 0.00556 C -0.0013 0.00556 -0.00143 0.00533 -0.00156 0.00533 C -0.00169 0.00533 -0.00169 0.0051 -0.00169 0.00533 C -0.00182 0.0051 -0.00182 0.00486 -0.00182 0.0051 C -0.00182 0.0044 -0.00182 0.00394 -0.00169 0.00371 C -0.00143 0.00371 -0.0013 0.00371 -0.00117 0.00348 C -0.00104 0.00371 -0.00078 0.00371 -0.00065 0.00371 C -0.00052 0.00371 -0.00039 0.00371 -0.00039 0.00394 C -0.00026 0.00417 0.00026 0.0051 0.00026 0.00533 C 0.00026 0.0051 0.00039 0.00533 0.00052 0.00533 C 0.00052 0.00556 0.00052 0.00602 0.00052 0.00625 C 0.00013 0.00811 0.00052 0.00672 -0.00104 0.00093 C -0.00117 0.00024 -0.0013 -0.00046 -0.0013 -0.00092 C -0.00143 -0.00208 -0.00169 -0.00416 -0.00169 -0.00393 C -0.00182 -0.00601 -0.00195 -0.00601 -0.00169 -0.00833 C -0.00169 -0.0081 -0.00156 -0.00879 -0.00143 -0.00879 C -0.00143 -0.00902 -0.0013 -0.00926 -0.00117 -0.00949 C -0.00091 -0.00972 -0.00078 -0.00972 -0.00052 -0.00972 C -0.00039 -0.00972 -0.00026 -0.00972 -2.08333E-7 -0.00972 C -2.08333E-7 -0.00949 -2.08333E-7 -0.00926 0.00013 -0.00949 C 0.00026 -0.00902 0.00026 -0.00879 0.00052 -0.00833 C -0.00208 0.00579 0.00039 0.0007 -0.00169 0.00301 C -0.00182 0.00301 -0.00182 0.00324 -0.00182 0.00301 C -0.00143 -0.00115 -0.00169 -0.00208 -0.00104 -0.00486 C -0.00091 -0.00555 -0.00078 -0.00578 -0.00065 -0.00648 C -0.00052 -0.00671 -2.08333E-7 -0.0074 0.00026 -0.00787 C 0.00026 -0.00764 0.00052 -0.0081 0.00065 -0.0081 C 0.00091 -0.0081 0.00156 -0.0081 0.00182 -0.00764 C 0.00195 -0.00717 0.00208 -0.00671 0.00208 -0.00648 C 0.00221 -0.00601 0.00234 -0.00578 0.00234 -0.00532 C 0.00234 -0.00463 0.00221 -0.0037 0.00208 -0.00254 C 0.00195 -0.00185 0.00182 -0.00092 0.00156 -0.00046 C 0.00143 0.00024 0.00117 0.00093 0.00091 0.00139 C 0.00078 0.00162 0.00026 0.00232 0.00013 0.00255 C -2.08333E-7 0.00278 -0.00013 0.00278 -0.00026 0.00301 C -0.00039 0.00278 -0.00039 0.00301 -0.00039 0.00255 C -0.00039 0.00162 -0.00039 0.00093 -0.00026 -3.7037E-6 C -0.00026 -0.00069 0.00026 -0.00347 0.00052 -0.00463 C 0.00065 -0.00486 0.00078 -0.00509 0.00091 -0.00532 C 0.00117 -0.00578 0.00143 -0.00648 0.00169 -0.00671 C 0.00169 -0.00694 0.00169 -0.00671 0.00182 -0.00694 C 0.00195 -0.00694 0.00208 -0.00717 0.00208 -0.00694 C 0.00221 -0.00694 0.00234 -0.00625 0.00234 -0.00601 C 0.00247 -0.00578 0.00247 -0.00532 0.00247 -0.00486 C 0.00247 -0.00416 0.00247 -0.00324 0.00234 -0.00254 C 0.00234 -0.00208 0.00234 -0.00185 0.00221 -0.00162 C 0.00208 -0.00069 0.00195 -3.7037E-6 0.00169 0.0007 C 0.00169 0.00093 0.00156 0.00116 0.00143 0.00162 C 0.0013 0.00186 0.00117 0.00255 0.00091 0.00278 C 0.00091 0.00301 0.00078 0.00324 0.00065 0.00324 C 0.00065 0.00348 0.00052 0.00348 0.00039 0.00348 C 0.00013 -0.00069 0.00026 0.00186 0.00052 -0.00694 C 0.00052 -0.0074 0.00052 -0.00787 0.00065 -0.0081 C 0.00078 -0.00902 0.00104 -0.00972 0.00143 -0.01018 C 0.00143 -0.01041 0.00169 -0.01064 0.00182 -0.01064 C 0.00195 -0.01064 0.00221 -0.01041 0.00234 -0.01041 C 0.00247 -0.01018 0.00247 -0.00949 0.00247 -0.00926 C 0.00247 -0.00902 0.0026 -0.00717 0.0026 -0.00694 C 0.0026 -0.00463 0.0026 -0.00439 0.00234 -0.00231 C 0.00208 -0.00069 0.00208 -3.7037E-6 0.00169 0.00139 C 0.00156 0.00186 0.00143 0.00255 0.00117 0.00301 C 0.00104 0.00348 0.00052 0.00463 0.00026 0.0051 C 0.00013 0.0051 -2.08333E-7 0.00533 -0.00026 0.00556 C -0.00039 0.00556 -0.00052 0.00579 -0.00065 0.00579 C -0.00078 0.00579 -0.00104 0.00579 -0.00117 0.00579 C -0.0013 0.00579 -0.00143 0.00579 -0.00156 0.00579 C -0.00169 0.00556 -0.00182 0.00556 -0.00182 0.00533 C -0.00208 0.0051 -0.00221 0.00463 -0.00221 0.0044 C -0.00234 0.00371 -0.00247 0.00324 -0.00247 0.00255 C -0.00247 0.00116 -0.00234 -0.00046 -0.00221 -0.00162 C -0.00221 -0.00208 -0.00195 -0.00231 -0.00182 -0.00254 C -0.00169 -0.00324 -0.00117 -0.00393 -0.00091 -0.00439 C -0.00039 -0.00486 -2.08333E-7 -0.00509 0.00065 -0.00532 C 0.00078 -0.00532 0.00104 -0.00532 0.00117 -0.00532 C 0.00169 -0.00532 0.00195 -0.00532 0.00247 -0.00486 C 0.003 -0.00463 0.00326 -0.00416 0.00352 -0.0037 C 0.00378 -0.00324 0.00391 -0.00301 0.00404 -0.00254 C 0.0043 -0.00208 0.00469 -0.00069 0.00469 -3.7037E-6 C 0.00482 0.00024 0.00482 0.0007 0.00482 0.00116 C 0.00482 0.00162 0.00495 0.00186 0.00495 0.00209 C 0.00482 0.00301 0.00469 0.00371 0.00443 0.00486 C 0.00443 0.0051 0.0043 0.00533 0.00417 0.00556 C 0.00391 0.00602 0.00339 0.00649 0.003 0.00672 C 0.003 0.00695 0.00273 0.00672 0.0026 0.00695 C 0.00195 0.00672 0.00195 0.00695 0.00156 0.00649 C 0.00156 0.00625 0.00143 0.00625 0.00143 0.00602 C 0.00143 0.00579 0.00143 0.00602 0.00143 0.00533 C 0.0013 0.00417 0.00143 0.00278 0.00143 0.00186 C 0.00143 0.00162 0.00143 0.00139 0.00156 0.00116 C 0.00169 0.0007 0.00182 0.00047 0.00208 -3.7037E-6 C 0.00221 -3.7037E-6 0.00234 -0.00023 0.00247 -0.00046 C 0.00273 -0.00046 0.003 -0.00069 0.00339 -0.00069 C 0.00378 -0.00069 0.00404 -0.00069 0.00443 -0.00046 C 0.00469 -0.00046 0.00495 -0.00023 0.00508 -3.7037E-6 C 0.00547 0.00024 0.0056 0.00047 0.00586 0.00093 C 0.00612 0.00162 0.00612 0.00186 0.00612 0.00278 C 0.00612 0.00301 0.00612 0.00324 0.00612 0.00348 C 0.00599 0.00371 0.00586 0.00417 0.0056 0.0044 C 0.00534 0.00486 0.00495 0.0051 0.00469 0.0051 C 0.0043 0.00533 0.00404 0.00533 0.00378 0.00556 C 0.00352 0.00556 0.00313 0.00556 0.00286 0.00579 C 0.00234 0.00556 0.00169 0.00579 0.00117 0.00556 C 0.00091 0.00533 0.00026 0.00486 0.00026 0.0051 C 0.00013 0.00486 -2.08333E-7 0.00463 -2.08333E-7 0.00486 C -0.00026 0.00417 -0.00026 0.00371 -0.00026 0.00324 C -0.00026 0.00278 -0.00026 0.00209 -2.08333E-7 0.00162 C -2.08333E-7 0.00116 0.00013 0.00093 0.00026 0.0007 C 0.00052 -3.7037E-6 0.00091 -0.00046 0.0013 -0.00092 C 0.00195 -0.00139 0.00247 -0.00162 0.003 -0.00185 C 0.00352 -0.00185 0.00443 -0.00208 0.00482 -0.00115 C 0.00508 -0.00069 0.00521 -3.7037E-6 0.00547 0.00047 C 0.0056 0.00116 0.00573 0.00139 0.00573 0.00209 C 0.00573 0.00255 0.0056 0.00324 0.00547 0.00348 C 0.00534 0.00371 0.00521 0.00371 0.00521 0.00417 C 0.00482 0.0044 0.00443 0.00486 0.00404 0.0051 C 0.00378 0.0051 0.00352 0.0051 0.00326 0.0051 C 0.00286 0.0051 0.00195 0.0051 0.00143 0.00463 C 0.00117 0.0044 0.00091 0.00417 0.00078 0.00371 C 0.00065 0.00348 0.00065 0.00324 0.00052 0.00324 C 0.00052 0.00255 0.00052 0.00278 0.00052 0.00186 C 0.00052 0.00139 0.00052 0.00093 0.00065 0.0007 C 0.00078 0.00024 0.00104 -3.7037E-6 0.0013 -3.7037E-6 C 0.00169 -0.00046 0.00169 -0.00023 0.00208 -0.00046 C 0.003 -3.7037E-6 0.003 -0.00046 0.00326 0.0007 C 0.00339 0.0007 0.00339 0.00093 0.00339 0.00116 C 0.00339 0.00139 0.00339 0.00116 0.00339 0.00162 C 0.00339 0.00186 0.00339 0.00209 0.00326 0.00255 C 0.00313 0.00278 0.00286 0.00278 0.00273 0.00301 C 0.00221 0.00324 0.00208 0.00324 0.00156 0.00348 C 0.00117 0.00324 0.00078 0.00324 0.00039 0.00324 C 0.00013 0.00301 -2.08333E-7 0.00278 -0.00039 0.00255 C -0.00065 0.00209 -0.00078 0.00209 -0.00104 0.00162 C -0.00169 0.0007 -0.00195 -0.00023 -0.00221 -0.00139 C -0.00273 -0.00347 -0.00273 -0.00393 -0.00286 -0.00601 C -0.00312 -0.00995 -0.00312 -0.00902 -0.00273 -0.01458 C -0.00273 -0.01481 -0.00273 -0.01551 -0.00273 -0.01597 C -0.00247 -0.01666 -0.00234 -0.01689 -0.00221 -0.01736 C -0.00208 -0.01736 -0.00208 -0.01713 -0.00208 -0.01736 C -0.00195 -0.01736 -0.00182 -0.01736 -0.00182 -0.01713 C -0.00169 -0.01736 -0.00156 -0.01736 -0.00143 -0.01736 C -0.00143 -0.01713 -0.00143 -0.01736 -0.00143 -0.01713 C -0.0013 -0.01689 -0.0013 -0.01666 -0.0013 -0.01643 C -0.00104 -0.01527 -0.00117 -0.01574 -0.00104 -0.01435 C -0.00039 -0.00995 -0.00091 -0.01412 -0.00039 -0.00995 C -0.00026 -0.00856 -0.00026 -0.00764 -2.08333E-7 -0.00625 C -2.08333E-7 -0.00555 -2.08333E-7 -0.00486 -2.08333E-7 -0.00439 C 0.00013 -0.00301 0.00013 -0.00208 -2.08333E-7 -0.00069 C -2.08333E-7 -0.00046 -2.08333E-7 -0.00023 -0.00026 -3.7037E-6 C -0.00039 0.0007 -0.00026 0.0007 -0.00065 0.00093 C -0.00065 0.00116 -0.00065 0.00093 -0.00065 0.00116 C -0.00078 0.00093 -0.00091 0.0007 -0.00091 0.00093 C -0.00104 0.00047 -0.00117 -3.7037E-6 -0.00117 -0.00046 C -0.00143 -0.00162 -0.00143 -0.00139 -0.00156 -0.00254 C -0.00156 -0.00277 -0.00156 -0.00324 -0.00156 -0.00347 C -0.00143 -0.0037 -0.00143 -0.00393 -0.00143 -0.0037 C -0.0013 -0.00393 -0.00117 -0.00416 -0.00117 -0.00393 C -0.00091 -0.00416 -0.00065 -0.00439 -0.00052 -0.00439 C -0.00026 -0.00439 -2.08333E-7 -0.00439 0.00026 -0.00416 C 0.00026 -0.00393 0.00052 -0.00393 0.00052 -0.0037 C 0.00065 -0.0037 0.00065 -0.00347 0.00065 -0.00324 C 0.00078 -0.00301 0.00091 -0.00231 0.00091 -0.00208 C 0.00091 -0.00162 0.00091 -0.00139 0.00091 -0.00092 C 0.00078 -0.00046 0.00065 -3.7037E-6 0.00052 0.00047 C 0.00026 0.0007 0.00026 0.00093 -2.08333E-7 0.00093 C -0.00039 0.00116 -0.00065 0.00139 -0.00104 0.00162 L -0.00143 0.00162 C -0.00156 0.00139 -0.00156 0.00116 -0.00156 0.00139 C -0.00169 0.00093 -0.00143 0.0007 -0.00143 0.00093 C -0.0013 0.00047 -0.00117 0.00024 -0.00117 0.00047 C -0.00091 -3.7037E-6 -0.00026 -3.7037E-6 -2.08333E-7 -3.7037E-6 C 0.00013 -3.7037E-6 0.00026 -3.7037E-6 0.00052 -3.7037E-6 C 0.00091 0.00024 0.00156 0.00116 0.00195 0.00162 C 0.003 0.00348 0.0026 0.00255 -0.00065 0.00463 C -0.00078 0.00463 -0.00078 0.00417 -0.00078 0.0044 C -0.00091 0.00371 -0.00091 0.00394 -0.00104 0.00348 C -0.00104 0.00324 -0.00104 0.00348 -0.00104 0.00301 C -0.00091 0.00255 -0.00052 0.00255 -0.00039 0.00255 C 0.00026 0.00255 0.00026 0.00278 0.00091 0.00209 C 0.00156 0.00255 0.00234 0.00255 0.003 0.00255 C 0.0043 0.00278 0.00547 0.00371 0.00664 0.00463 C 0.00677 0.00486 0.00703 0.0051 0.00716 0.0051 C 0.00833 0.00718 0.00612 0.00695 0.00404 0.0088 C 0.00365 0.0088 0.00326 0.0088 0.003 0.0088 C 0.0026 0.0088 0.00234 0.00903 0.00208 0.00857 C 0.00169 0.00764 0.00156 0.00672 0.0013 0.00556 C 0.00156 0.00556 0.00195 0.00533 0.00234 0.00533 C 0.0026 0.00533 0.003 0.00556 0.00339 0.00556 C 0.00378 0.00579 0.00391 0.00579 0.0043 0.00625 C 0.0043 0.00649 0.0043 0.00672 0.0043 0.00649 C 0.0043 0.00672 0.00417 0.00672 0.00417 0.00695 C 0.00391 0.00672 0.00378 0.00695 0.00352 0.00695 C 0.00339 0.00695 0.00326 0.00695 0.003 0.00695 C 0.0026 0.00695 0.00208 0.00695 0.00169 0.00695 C 0.00117 0.00672 0.00052 0.00649 0.00013 0.00625 C -0.00013 0.00602 -0.00039 0.00579 -0.00052 0.00556 C -0.00065 0.00556 -0.00078 0.00533 -0.00091 0.0051 C -0.00104 0.0051 -0.00117 0.00486 -0.00117 0.00463 C -0.0013 0.0044 -0.0013 0.00417 -0.0013 0.0044 C -0.0013 0.00278 -0.00091 0.00255 -0.00026 0.00209 C 0.00013 0.00186 0.00104 0.00162 0.0013 0.00162 C 0.00156 0.00162 0.00182 0.00162 0.00208 0.00162 C 0.003 0.00162 0.003 0.00116 0.00352 0.00186 C 0.00365 0.00186 0.00378 0.00186 0.00378 0.00209 C 0.00391 0.00209 0.00391 0.00232 0.00391 0.00255 C 0.00391 0.00278 0.00391 0.00301 0.00378 0.00301 C 0.00352 0.00348 0.00326 0.00371 0.003 0.00417 C 0.00247 0.0044 0.00169 0.00486 0.00143 0.0051 C 0.00091 0.00533 -2.08333E-7 0.00579 -0.00052 0.00579 C -0.00078 0.00579 -0.00104 0.00579 -0.0013 0.00579 C -0.00143 0.00579 -0.00221 0.00579 -0.00247 0.00533 C -0.0026 0.00533 -0.0026 0.00556 -0.0026 0.0051 C -0.0026 0.00533 -0.00273 0.0051 -0.00273 0.00486 C -0.0026 0.00371 -0.00247 0.00371 -0.00221 0.00324 C -0.00208 0.00278 -0.00195 0.00255 -0.00169 0.00255 C -0.00091 0.00162 -0.00065 0.00162 0.00013 0.00116 C 0.0013 0.00116 0.00234 0.00093 0.00339 0.00116 C 0.00352 0.00116 0.00352 0.00162 0.00352 0.00186 C 0.00352 0.00209 0.00339 0.00209 0.00326 0.00255 C 0.00326 0.00278 0.00313 0.00278 0.003 0.00301 C 0.00286 0.00324 0.00221 0.00371 0.00208 0.00371 C 0.00195 0.00371 0.00169 0.00417 0.00143 0.00417 C 0.00117 0.00417 0.00052 0.00417 0.00026 0.00417 C -2.08333E-7 0.00417 -0.00026 0.00417 -0.00039 0.00417 C -0.00078 0.00417 -0.00117 0.00348 -0.00143 0.00301 C -0.00143 0.00278 -0.00156 0.00278 -0.00169 0.00255 C -0.00169 0.00209 -0.00169 0.00116 -0.00169 0.00093 C -0.00169 0.00116 -0.00169 0.0007 -0.00169 0.00093 C -0.00143 -3.7037E-6 -0.0013 -3.7037E-6 -0.00104 -0.00046 C 0.00078 -3.7037E-6 0.0026 -0.00046 0.00443 -3.7037E-6 C 0.00456 -3.7037E-6 0.00443 0.00047 0.0043 0.0007 C 0.0043 0.00093 0.00417 0.00093 0.00404 0.00093 C 0.00391 0.00116 0.00378 0.00162 0.00352 0.00186 C 0.00339 0.00186 0.00326 0.00186 0.003 0.00209 C 0.0013 0.00278 0.00182 0.00255 0.00039 0.00278 C -0.00026 0.00278 -0.00091 0.00278 -0.00143 0.00278 C -0.00169 0.00255 -0.00221 0.00232 -0.00247 0.00209 C -0.0026 0.00209 -0.00273 0.00186 -0.00273 0.00162 C -0.00273 0.00116 -0.00273 0.0007 -0.00273 0.00047 C -0.0026 0.00024 -0.00221 -0.00046 -0.00221 -0.00023 C -0.00208 -0.00069 -0.00182 -0.00069 -0.00169 -0.00092 C -0.0013 -0.00139 -0.00091 -0.00139 -0.00052 -0.00162 C -0.00039 -0.00185 -2.08333E-7 -0.00185 0.00013 -0.00208 C 0.00026 -0.00208 0.00065 -0.00208 0.00091 -0.00208 C 0.00143 -0.00208 0.00195 -0.00208 0.00247 -0.00185 C 0.00286 -0.00162 0.00313 -0.00139 0.00339 -0.00139 C 0.00339 -0.00092 0.00352 -0.00092 0.00352 -0.00069 C 0.00352 0.00024 0.00339 0.00047 0.003 0.00093 C 0.00247 0.00162 0.00221 0.00186 0.00169 0.00209 C 0.00143 0.00232 0.00104 0.00255 0.00078 0.00278 C 0.00013 0.00301 -0.00039 0.00301 -0.00104 0.00324 C -0.00169 0.00324 -0.00221 0.00324 -0.00286 0.00324 C -0.00299 0.00324 -0.00365 0.00278 -0.00378 0.00255 C -0.00391 0.00255 -0.00404 0.00255 -0.00417 0.00209 C -0.00417 0.00232 -0.00417 0.00209 -0.00417 0.00186 C -0.0043 0.00162 -0.0043 0.00116 -0.00417 0.00093 C -0.00417 0.0007 -0.00391 0.00024 -0.00365 -3.7037E-6 C -0.00325 -0.00046 -0.00273 -0.00069 -0.00221 -0.00069 C -0.00195 -0.00069 -0.00169 -0.00092 -0.0013 -0.00092 C -0.00104 -0.00092 -0.00065 -0.00092 -0.00026 -0.00092 C 0.00052 -0.00092 0.00143 -0.00092 0.00221 -0.00069 C 0.00234 -0.00069 0.00247 -0.00069 0.00247 -0.00046 C 0.00247 -0.00023 0.0026 -0.00046 0.0026 -0.00023 C 0.0026 -3.7037E-6 0.00247 -0.00023 0.00247 -3.7037E-6 C 0.00234 -3.7037E-6 0.00208 0.00047 0.00195 0.00047 C 0.00156 0.0007 0.0013 0.00093 0.00091 0.00116 C 0.00026 0.00116 -2.08333E-7 0.00162 -0.00065 0.00162 C -0.00117 0.00162 -0.00156 0.00186 -0.00208 0.00186 C -0.0026 0.00162 -0.00273 0.00209 -0.00286 0.00116 C -0.00286 0.00139 -0.00286 0.00093 -0.00299 0.00093 C -0.00286 0.00047 -0.00286 -3.7037E-6 -0.00273 -0.00069 C -0.00273 -0.00092 -0.0026 -0.00115 -0.00247 -0.00139 C -0.00195 -0.00231 -0.00169 -0.00254 -0.00104 -0.00301 C -2.08333E-7 -0.00393 0.00065 -0.00416 0.00169 -0.00439 C 0.0026 -0.00463 0.00352 -0.00463 0.0043 -0.00463 C 0.00456 -0.00439 0.00521 -0.00416 0.0056 -0.00393 C 0.0056 -0.0037 0.00573 -0.00347 0.00573 -0.00324 C 0.00586 -0.00301 0.00586 -0.00277 0.00586 -0.00254 C 0.00586 -0.00208 0.00586 -0.00139 0.00573 -0.00092 C 0.00573 -0.00046 0.00495 0.00093 0.00482 0.00116 C 0.00417 0.00209 0.00378 0.00255 0.003 0.00324 C 0.00247 0.00348 0.00208 0.00371 0.00156 0.00417 C 0.00104 0.0044 -2.08333E-7 0.00463 -0.00065 0.00486 C -0.00091 0.00486 -0.0013 0.00486 -0.00156 0.00486 C -0.00182 0.00486 -0.00234 0.0051 -0.00273 0.0044 C -0.00273 0.00417 -0.00273 0.0044 -0.00273 0.00394 C -0.00286 0.00324 -0.00286 0.00348 -0.00273 0.00255 C -0.00273 0.00232 -0.00273 0.00209 -0.00273 0.00186 C -0.00247 0.0007 -0.00221 -3.7037E-6 -0.00182 -0.00069 C -0.00169 -0.00139 -0.0013 -0.00162 -0.00117 -0.00208 C -0.00039 -0.00277 0.00052 -0.0037 0.0013 -0.00393 C 0.00169 -0.00439 0.00221 -0.00463 0.00273 -0.00463 C 0.00326 -0.00486 0.00378 -0.00532 0.0043 -0.00532 C 0.00495 -0.00555 0.0056 -0.00555 0.00612 -0.00555 C 0.00638 -0.00532 0.00664 -0.00532 0.00677 -0.00486 C 0.0069 -0.00486 0.0069 -0.00463 0.0069 -0.00439 C 0.0069 -0.00416 0.00703 -0.00416 0.00703 -0.00393 C 0.0069 -0.00347 0.00677 -0.00324 0.00664 -0.00277 C 0.00625 -0.00208 0.00586 -0.00162 0.00547 -0.00139 C 0.00495 -0.00092 0.00378 0.00024 0.00326 0.0007 C 0.003 0.0007 0.00156 0.00139 0.00117 0.00162 C 0.00104 0.00162 -0.00026 0.00186 -0.00039 0.00186 C -0.00039 0.00209 -0.00039 0.00186 -0.00052 0.00186 C -0.00065 0.00162 -0.00065 0.00139 -0.00065 0.00116 C -0.00065 0.00139 -0.00065 0.00093 -0.00052 0.00093 C -0.00052 0.0007 -0.00039 0.0007 -0.00039 0.00093 C -2.08333E-7 0.00024 0.00026 0.00024 0.00091 -3.7037E-6 C 0.00117 0.00024 0.00143 -3.7037E-6 0.00182 0.00024 C 0.00195 0.00024 0.00221 0.00047 0.00234 0.0007 C 0.00234 0.00093 0.00247 0.0007 0.00247 0.00093 C 0.00247 0.00162 0.00234 0.00186 0.00208 0.00209 C 0.00195 0.00255 0.00182 0.00255 0.00169 0.00278 C 0.00156 0.00278 0.00143 0.00301 0.0013 0.00301 C 0.00104 0.00324 0.00065 0.00348 0.00026 0.00348 C 0.00013 0.00371 -2.08333E-7 0.00371 -0.00026 0.00371 C -0.00065 0.00371 -0.00117 0.00371 -0.00143 0.00348 C -0.00169 0.00324 -0.00182 0.00301 -0.00208 0.00278 C -0.00221 0.00278 -0.00221 0.00255 -0.00221 0.00209 C -0.00221 0.00232 -0.00208 0.00139 -0.00208 0.00116 C -0.00182 0.00116 -0.00169 0.00093 -0.00169 0.00116 C -0.0013 0.0007 -0.00104 0.00024 -0.00065 0.00024 C -2.08333E-7 0.00024 0.00052 0.00024 0.00117 -3.7037E-6 C 0.00143 0.00024 0.00156 -3.7037E-6 0.00169 0.00024 C 0.00195 0.00024 0.00208 0.00047 0.00221 0.00047 C 0.00247 0.0007 0.00247 0.00093 0.0026 0.0007 C 0.0026 0.00116 0.0026 0.00139 0.0026 0.00186 C 0.00247 0.00209 0.00234 0.00255 0.00208 0.00278 C 0.00195 0.00278 0.00182 0.00278 0.00169 0.00301 C 0.00091 0.00371 0.00104 0.00348 -2.08333E-7 0.00371 C -0.00026 0.00371 -0.00065 0.00417 -0.00091 0.00417 C -0.0013 0.00417 -0.00156 0.00417 -0.00195 0.00417 C -0.00221 0.00417 -0.00299 0.00417 -0.00339 0.00417 C -0.00352 0.00417 -0.00365 0.00371 -0.00378 0.00371 C -0.00404 0.00371 -0.00404 0.00394 -0.00417 0.00348 C -0.00417 0.00371 -0.0043 0.00324 -0.00417 0.00324 C -0.00417 0.00301 -0.00417 0.00278 -0.00404 0.00255 C -0.00404 0.00278 -0.00391 0.00232 -0.00378 0.00209 C -0.00365 0.00209 -0.00312 0.00209 -0.00286 0.00209 C -0.00247 0.00209 -0.00208 0.00209 -0.00169 0.00209 C -0.00104 0.00209 0.00052 0.00278 0.00117 0.00301 C 0.00156 0.00324 0.00208 0.00324 0.0026 0.00371 C 0.00352 0.00417 0.00443 0.00486 0.00521 0.00556 C 0.0056 0.00579 0.00586 0.00625 0.00612 0.00672 C 0.00625 0.00672 0.00638 0.00695 0.00638 0.00718 C 0.00625 0.00811 0.00612 0.00834 0.00573 0.00857 C 0.00534 0.00903 0.00508 0.00903 0.00482 0.00926 C 0.00443 0.00926 0.0043 0.00926 0.00391 0.00926 C 0.00378 0.00926 0.00339 0.00926 0.00326 0.00973 C 0.0026 0.00926 0.00195 0.00926 0.00143 0.00903 C 0.00091 0.00903 0.00065 0.00857 0.00026 0.00811 C -2.08333E-7 0.00787 -0.00026 0.00764 -0.00039 0.00695 C -0.00078 0.00649 -0.00091 0.00602 -0.00117 0.00533 C -0.00117 0.0051 -0.00117 0.00486 -0.00117 0.00463 C -0.00117 0.0044 -0.00117 0.00417 -0.00117 0.0044 C -0.00104 0.00371 -0.00078 0.00371 -0.00065 0.00371 C -0.00026 0.00324 -0.00039 0.00348 0.00013 0.00324 L 0.00117 0.00324 C 0.0013 0.00324 0.00195 0.00324 0.00208 0.00348 C 0.00221 0.00348 0.00234 0.00371 0.00234 0.00394 C 0.00234 0.00417 0.00234 0.0044 0.00221 0.00417 C 0.00208 0.0044 0.00195 0.00463 0.00169 0.00486 C 0.00117 0.0051 0.00117 0.00533 0.00039 0.0051 C 0.00013 0.0051 -2.08333E-7 0.0051 -0.00026 0.0051 C -0.00091 0.0051 -0.00143 0.0051 -0.00208 0.0051 C -0.00221 0.0051 -0.00247 0.00486 -0.0026 0.00486 C -0.00312 0.00463 -0.00273 0.00486 -0.00312 0.0044 C -0.00312 0.00463 -0.00325 0.00417 -0.00325 0.0044 C -0.00312 0.00417 -0.00299 0.00371 -0.00299 0.00394 C -0.00273 0.00371 -0.00247 0.00348 -0.00234 0.00348 C -0.00221 0.00348 -0.00208 0.00348 -0.00195 0.00348 C -0.00169 0.00348 -0.00143 0.00348 -0.00117 0.00348 C -0.00091 0.00348 -0.00065 0.00371 -0.00039 0.00417 C -0.00026 0.0044 -0.00013 0.00463 -2.08333E-7 0.00486 C -2.08333E-7 0.0051 -2.08333E-7 0.00533 0.00013 0.0051 C 0.00013 0.00533 0.00013 0.00556 0.00013 0.00579 C 0.00013 0.00602 0.00013 0.00625 -2.08333E-7 0.00649 C -2.08333E-7 0.00672 -0.00026 0.00672 -0.00026 0.00695 C -0.00039 0.00672 -0.00078 0.00695 -0.00091 0.00718 C -0.00104 0.00718 -0.00117 0.00718 -0.0013 0.00718 C -0.00169 0.00718 -0.00221 0.00718 -0.0026 0.00695 C -0.00273 0.00695 -0.00299 0.00695 -0.00312 0.00672 C -0.00365 0.00649 -0.00378 0.00625 -0.0043 0.00579 C -0.00469 0.0051 -0.00521 0.00463 -0.00547 0.00371 C -0.0056 0.00348 -0.00586 0.00278 -0.00612 0.00255 C -0.00612 0.00209 -0.00612 0.00162 -0.00612 0.00116 C -0.00638 0.00093 -0.00612 0.0007 -0.00599 0.00047 C -0.00586 0.00024 -0.00586 -3.7037E-6 -0.0056 -3.7037E-6 C -0.0056 -0.00023 -0.00534 -0.00046 -0.00521 -0.00046 C -0.00456 -0.00046 -0.00391 -0.00069 -0.00325 -0.00092 C -0.00117 -0.00069 -0.00104 -0.00069 0.00065 -3.7037E-6 C 0.00091 -3.7037E-6 0.00117 0.00024 0.00143 0.00047 C 0.00156 0.0007 0.00182 0.00093 0.00208 0.00116 C 0.00208 0.00139 0.00234 0.00139 0.00221 0.00162 C 0.00221 0.00186 0.00195 0.00209 0.00182 0.00209 C 0.00169 0.00209 0.00104 0.00232 0.00091 0.00255 C -0.00078 0.00209 -0.00104 0.00209 -0.00221 0.00162 C -0.00273 0.00116 -0.00299 0.00093 -0.00325 0.00047 C -0.00352 -3.7037E-6 -0.00365 -3.7037E-6 -0.00378 -0.00046 C -0.00378 -0.00092 -0.00391 -0.00208 -0.00378 -0.00254 C -0.00365 -0.00301 -0.00325 -0.00324 -0.00312 -0.00347 C -0.00143 -0.00416 -0.00169 -0.00393 -2.08333E-7 -0.00416 C 0.00052 -0.00416 0.00104 -0.00416 0.00143 -0.00416 C 0.00234 -0.00393 0.00378 -0.0037 0.00456 -0.00301 C 0.00547 -0.00254 0.00586 -0.00208 0.00664 -0.00115 C 0.00677 -0.00092 0.00677 -0.00069 0.0069 -0.00069 C 0.0069 -0.00046 0.00703 -0.00046 0.00703 -3.7037E-6 C 0.0069 0.00024 0.00677 0.0007 0.00677 0.00093 C 0.00664 0.00116 0.00612 0.00162 0.00599 0.00162 C 0.00404 0.00255 0.0043 0.00232 0.00247 0.00255 C 0.00208 0.00255 0.00169 0.00255 0.0013 0.00255 C 0.00091 0.00255 0.00039 0.00255 -2.08333E-7 0.00255 C -0.00143 0.00232 -0.0013 0.00232 -0.00221 0.00209 C -0.00221 0.00232 -0.00221 0.00209 -0.00221 0.00186 C -0.00247 0.00139 -0.00221 0.00116 -0.00182 0.00116 C -0.00169 0.00116 -0.00169 0.00093 -0.00143 0.00093 C -0.00117 0.0007 -0.00078 0.0007 -0.00039 0.00047 C -0.00026 0.00024 -2.08333E-7 -3.7037E-6 -2.08333E-7 0.00024 L -2.08333E-7 -3.7037E-6 Z " pathEditMode="relative" rAng="0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9" dur="4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" y="-394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195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grpId="2" nodeType="withEffect">
                                  <p:stCondLst>
                                    <p:cond delay="4750"/>
                                  </p:stCondLst>
                                  <p:childTnLst>
                                    <p:animScale>
                                      <p:cBhvr>
                                        <p:cTn id="23" dur="1000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decel="100000" fill="hold" grpId="3" nodeType="withEffect">
                                  <p:stCondLst>
                                    <p:cond delay="4750"/>
                                  </p:stCondLst>
                                  <p:childTnLst>
                                    <p:animScale>
                                      <p:cBhvr>
                                        <p:cTn id="25" dur="1000" fill="hold"/>
                                        <p:tgtEl>
                                          <p:spTgt spid="6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accel="100000" fill="hold" grpId="3" nodeType="withEffect">
                                  <p:stCondLst>
                                    <p:cond delay="5600"/>
                                  </p:stCondLst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6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decel="100000" fill="hold" grpId="4" nodeType="withEffect">
                                  <p:stCondLst>
                                    <p:cond delay="565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6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555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2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25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2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2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25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5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25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2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25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2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2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2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2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25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2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2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2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2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25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2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2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2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2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2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2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2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2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2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25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2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2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2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2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2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25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2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2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25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2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2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2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2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25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2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2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25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2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2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2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2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2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25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2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2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25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2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2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25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2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2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2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2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25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2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2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" dur="25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25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5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25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4" dur="2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2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6" dur="25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2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2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1" dur="25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6" dur="25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2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2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2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2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6" dur="25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2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2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2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2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25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9" dur="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1" dur="2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4" dur="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6" dur="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9" dur="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1" dur="2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2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2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1" dur="25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6" dur="25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1" dur="25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6" dur="2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9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1" dur="25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4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6" dur="2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9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4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6" dur="25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9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1" dur="2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4" dur="2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2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6" dur="25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9" dur="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1" dur="25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4" dur="2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2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6" dur="25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9" dur="2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2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1" dur="25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4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9" dur="25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25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1" dur="25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4" dur="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6" dur="25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9" dur="2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2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1" dur="25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4" dur="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6" dur="25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9" dur="2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2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1" dur="25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4" dur="2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2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6" dur="25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9" dur="2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2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1" dur="25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4" dur="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6" dur="25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9" dur="2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2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1" dur="25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4" dur="2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2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6" dur="25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9" dur="2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2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1" dur="25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4" dur="2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2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6" dur="25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9" dur="2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2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1" dur="25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4" dur="2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2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6" dur="25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9" dur="2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2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1" dur="25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4" dur="2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2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6" dur="25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9" dur="2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2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1" dur="25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4" dur="2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2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6" dur="25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9" dur="2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2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1" dur="25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4" dur="2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" dur="2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6" dur="25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9" dur="25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0" dur="25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1" dur="25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4" dur="25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5" dur="25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6" dur="25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9" dur="25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" dur="25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1" dur="25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4" dur="2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2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6" dur="25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9" dur="2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0" dur="2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1" dur="25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4" dur="2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2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6" dur="25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9" dur="25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25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1" dur="25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4" dur="25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5" dur="25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6" dur="25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9" dur="25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0" dur="25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1" dur="25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4" dur="25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5" dur="25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6" dur="25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9" dur="25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" dur="25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1" dur="25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4" dur="25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5" dur="25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6" dur="25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9" dur="25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0" dur="25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1" dur="25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4" dur="25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25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6" dur="25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9" dur="2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2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1" dur="25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4" dur="25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25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6" dur="25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9" dur="25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0" dur="25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1" dur="25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4" dur="25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5" dur="25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6" dur="25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9" dur="25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0" dur="25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1" dur="25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4" dur="25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5" dur="25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6" dur="25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9" dur="25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0" dur="25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1" dur="25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4" dur="25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5" dur="25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6" dur="25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9" dur="25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0" dur="25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1" dur="25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4" dur="25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5" dur="25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6" dur="25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9" dur="25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" dur="25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1" dur="25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4" dur="25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5" dur="25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6" dur="25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9" dur="2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0" dur="2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1" dur="25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4" dur="25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5" dur="25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6" dur="25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9" dur="25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0" dur="25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1" dur="25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4" dur="25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5" dur="25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6" dur="25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9" dur="25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0" dur="25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1" dur="25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4" dur="25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5" dur="25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6" dur="25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9" dur="25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0" dur="25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1" dur="25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4" dur="25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5" dur="25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6" dur="25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9" dur="25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0" dur="25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1" dur="25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4" dur="25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5" dur="25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6" dur="25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9" dur="25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0" dur="25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1" dur="25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4" dur="25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5" dur="25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6" dur="25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9" dur="25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0" dur="25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1" dur="25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4" dur="25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5" dur="25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6" dur="25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9" dur="25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0" dur="25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1" dur="25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4" dur="25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5" dur="25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6" dur="25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9" dur="25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0" dur="25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1" dur="25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4" dur="25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5" dur="25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6" dur="25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9" dur="25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0" dur="25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1" dur="25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4" dur="25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5" dur="25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6" dur="25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9" dur="25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0" dur="25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1" dur="25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4" dur="25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5" dur="25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6" dur="25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9" dur="25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0" dur="25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1" dur="25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4" dur="25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5" dur="25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6" dur="25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9" dur="25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0" dur="25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1" dur="25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4" dur="25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5" dur="25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6" dur="25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9" dur="25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0" dur="25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1" dur="25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2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4" dur="25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5" dur="25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6" dur="25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7" presetID="53" presetClass="entr" presetSubtype="16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9" dur="25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0" dur="25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1" dur="25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2" presetID="42" presetClass="path" presetSubtype="0" decel="100000" fill="hold" grpId="0" nodeType="withEffect">
                                  <p:stCondLst>
                                    <p:cond delay="5587"/>
                                  </p:stCondLst>
                                  <p:childTnLst>
                                    <p:animMotion origin="layout" path="M 0 0 L -0.5 0.54792 " pathEditMode="relative" rAng="0" ptsTypes="AA">
                                      <p:cBhvr>
                                        <p:cTn id="83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27384"/>
                                    </p:animMotion>
                                  </p:childTnLst>
                                </p:cTn>
                              </p:par>
                              <p:par>
                                <p:cTn id="834" presetID="42" presetClass="path" presetSubtype="0" decel="100000" fill="hold" grpId="0" nodeType="withEffect">
                                  <p:stCondLst>
                                    <p:cond delay="5607"/>
                                  </p:stCondLst>
                                  <p:childTnLst>
                                    <p:animMotion origin="layout" path="M 0 0 L -0.38906 -0.78889 " pathEditMode="relative" rAng="0" ptsTypes="AA">
                                      <p:cBhvr>
                                        <p:cTn id="83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53" y="-39444"/>
                                    </p:animMotion>
                                  </p:childTnLst>
                                </p:cTn>
                              </p:par>
                              <p:par>
                                <p:cTn id="836" presetID="42" presetClass="path" presetSubtype="0" decel="100000" fill="hold" grpId="0" nodeType="withEffect">
                                  <p:stCondLst>
                                    <p:cond delay="5683"/>
                                  </p:stCondLst>
                                  <p:childTnLst>
                                    <p:animMotion origin="layout" path="M 0 0 L 0.59193 0.0419 " pathEditMode="relative" rAng="0" ptsTypes="AA">
                                      <p:cBhvr>
                                        <p:cTn id="83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96" y="2083"/>
                                    </p:animMotion>
                                  </p:childTnLst>
                                </p:cTn>
                              </p:par>
                              <p:par>
                                <p:cTn id="838" presetID="42" presetClass="path" presetSubtype="0" decel="100000" fill="hold" grpId="0" nodeType="withEffect">
                                  <p:stCondLst>
                                    <p:cond delay="5697"/>
                                  </p:stCondLst>
                                  <p:childTnLst>
                                    <p:animMotion origin="layout" path="M 0 0 L 0.16315 -0.99282 " pathEditMode="relative" rAng="0" ptsTypes="AA">
                                      <p:cBhvr>
                                        <p:cTn id="83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51" y="-49653"/>
                                    </p:animMotion>
                                  </p:childTnLst>
                                </p:cTn>
                              </p:par>
                              <p:par>
                                <p:cTn id="840" presetID="42" presetClass="path" presetSubtype="0" decel="100000" fill="hold" grpId="0" nodeType="withEffect">
                                  <p:stCondLst>
                                    <p:cond delay="5578"/>
                                  </p:stCondLst>
                                  <p:childTnLst>
                                    <p:animMotion origin="layout" path="M 0 0 L -0.27852 -0.93681 " pathEditMode="relative" rAng="0" ptsTypes="AA">
                                      <p:cBhvr>
                                        <p:cTn id="841" dur="7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32" y="-46852"/>
                                    </p:animMotion>
                                  </p:childTnLst>
                                </p:cTn>
                              </p:par>
                              <p:par>
                                <p:cTn id="842" presetID="42" presetClass="path" presetSubtype="0" decel="100000" fill="hold" grpId="0" nodeType="withEffect">
                                  <p:stCondLst>
                                    <p:cond delay="5618"/>
                                  </p:stCondLst>
                                  <p:childTnLst>
                                    <p:animMotion origin="layout" path="M 0 0 L -0.00586 1.06806 " pathEditMode="relative" rAng="0" ptsTypes="AA">
                                      <p:cBhvr>
                                        <p:cTn id="84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" y="53403"/>
                                    </p:animMotion>
                                  </p:childTnLst>
                                </p:cTn>
                              </p:par>
                              <p:par>
                                <p:cTn id="844" presetID="42" presetClass="path" presetSubtype="0" decel="100000" fill="hold" grpId="0" nodeType="withEffect">
                                  <p:stCondLst>
                                    <p:cond delay="5634"/>
                                  </p:stCondLst>
                                  <p:childTnLst>
                                    <p:animMotion origin="layout" path="M 0 0 L 0.05378 1.03403 " pathEditMode="relative" rAng="0" ptsTypes="AA">
                                      <p:cBhvr>
                                        <p:cTn id="84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2" y="51690"/>
                                    </p:animMotion>
                                  </p:childTnLst>
                                </p:cTn>
                              </p:par>
                              <p:par>
                                <p:cTn id="846" presetID="42" presetClass="path" presetSubtype="0" decel="100000" fill="hold" grpId="0" nodeType="withEffect">
                                  <p:stCondLst>
                                    <p:cond delay="5616"/>
                                  </p:stCondLst>
                                  <p:childTnLst>
                                    <p:animMotion origin="layout" path="M 0 0 L 0.04284 1.05764 " pathEditMode="relative" rAng="0" ptsTypes="AA">
                                      <p:cBhvr>
                                        <p:cTn id="8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" y="52870"/>
                                    </p:animMotion>
                                  </p:childTnLst>
                                </p:cTn>
                              </p:par>
                              <p:par>
                                <p:cTn id="848" presetID="42" presetClass="path" presetSubtype="0" decel="100000" fill="hold" grpId="0" nodeType="withEffect">
                                  <p:stCondLst>
                                    <p:cond delay="5565"/>
                                  </p:stCondLst>
                                  <p:childTnLst>
                                    <p:animMotion origin="layout" path="M 0 0 L -0.02656 1.04699 " pathEditMode="relative" rAng="0" ptsTypes="AA">
                                      <p:cBhvr>
                                        <p:cTn id="84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8" y="52338"/>
                                    </p:animMotion>
                                  </p:childTnLst>
                                </p:cTn>
                              </p:par>
                              <p:par>
                                <p:cTn id="850" presetID="42" presetClass="path" presetSubtype="0" decel="100000" fill="hold" grpId="0" nodeType="withEffect">
                                  <p:stCondLst>
                                    <p:cond delay="5632"/>
                                  </p:stCondLst>
                                  <p:childTnLst>
                                    <p:animMotion origin="layout" path="M 0 0 L 0.01185 1.05764 " pathEditMode="relative" rAng="0" ptsTypes="AA">
                                      <p:cBhvr>
                                        <p:cTn id="85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" y="52870"/>
                                    </p:animMotion>
                                  </p:childTnLst>
                                </p:cTn>
                              </p:par>
                              <p:par>
                                <p:cTn id="852" presetID="42" presetClass="path" presetSubtype="0" decel="100000" fill="hold" grpId="0" nodeType="withEffect">
                                  <p:stCondLst>
                                    <p:cond delay="5631"/>
                                  </p:stCondLst>
                                  <p:childTnLst>
                                    <p:animMotion origin="layout" path="M 0 0 L 0.58893 0.19792 " pathEditMode="relative" rAng="0" ptsTypes="AA">
                                      <p:cBhvr>
                                        <p:cTn id="85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40" y="9884"/>
                                    </p:animMotion>
                                  </p:childTnLst>
                                </p:cTn>
                              </p:par>
                              <p:par>
                                <p:cTn id="854" presetID="42" presetClass="path" presetSubtype="0" decel="100000" fill="hold" grpId="0" nodeType="withEffect">
                                  <p:stCondLst>
                                    <p:cond delay="5677"/>
                                  </p:stCondLst>
                                  <p:childTnLst>
                                    <p:animMotion origin="layout" path="M 0 0 L -0.53594 0.4463 " pathEditMode="relative" rAng="0" ptsTypes="AA">
                                      <p:cBhvr>
                                        <p:cTn id="85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97" y="22315"/>
                                    </p:animMotion>
                                  </p:childTnLst>
                                </p:cTn>
                              </p:par>
                              <p:par>
                                <p:cTn id="856" presetID="42" presetClass="path" presetSubtype="0" decel="100000" fill="hold" grpId="0" nodeType="withEffect">
                                  <p:stCondLst>
                                    <p:cond delay="5683"/>
                                  </p:stCondLst>
                                  <p:childTnLst>
                                    <p:animMotion origin="layout" path="M 0 0 L -0.47344 0.64792 " pathEditMode="relative" rAng="0" ptsTypes="AA">
                                      <p:cBhvr>
                                        <p:cTn id="85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72" y="32384"/>
                                    </p:animMotion>
                                  </p:childTnLst>
                                </p:cTn>
                              </p:par>
                              <p:par>
                                <p:cTn id="858" presetID="42" presetClass="path" presetSubtype="0" decel="100000" fill="hold" grpId="0" nodeType="withEffect">
                                  <p:stCondLst>
                                    <p:cond delay="5683"/>
                                  </p:stCondLst>
                                  <p:childTnLst>
                                    <p:animMotion origin="layout" path="M 0 0 L 0.55156 0.4463 " pathEditMode="relative" rAng="0" ptsTypes="AA">
                                      <p:cBhvr>
                                        <p:cTn id="85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78" y="22315"/>
                                    </p:animMotion>
                                  </p:childTnLst>
                                </p:cTn>
                              </p:par>
                              <p:par>
                                <p:cTn id="860" presetID="42" presetClass="path" presetSubtype="0" decel="100000" fill="hold" grpId="0" nodeType="withEffect">
                                  <p:stCondLst>
                                    <p:cond delay="5670"/>
                                  </p:stCondLst>
                                  <p:childTnLst>
                                    <p:animMotion origin="layout" path="M 0 0 L 0.29688 -0.91181 " pathEditMode="relative" rAng="0" ptsTypes="AA">
                                      <p:cBhvr>
                                        <p:cTn id="86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44" y="-45602"/>
                                    </p:animMotion>
                                  </p:childTnLst>
                                </p:cTn>
                              </p:par>
                              <p:par>
                                <p:cTn id="862" presetID="42" presetClass="path" presetSubtype="0" decel="100000" fill="hold" grpId="0" nodeType="withEffect">
                                  <p:stCondLst>
                                    <p:cond delay="5562"/>
                                  </p:stCondLst>
                                  <p:childTnLst>
                                    <p:animMotion origin="layout" path="M 0 0 L 0.5 -0.56458 " pathEditMode="relative" rAng="0" ptsTypes="AA">
                                      <p:cBhvr>
                                        <p:cTn id="86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0" y="-28241"/>
                                    </p:animMotion>
                                  </p:childTnLst>
                                </p:cTn>
                              </p:par>
                              <p:par>
                                <p:cTn id="864" presetID="42" presetClass="path" presetSubtype="0" decel="100000" fill="hold" grpId="0" nodeType="withEffect">
                                  <p:stCondLst>
                                    <p:cond delay="5595"/>
                                  </p:stCondLst>
                                  <p:childTnLst>
                                    <p:animMotion origin="layout" path="M 0 0 L 0.02656 -1.05231 " pathEditMode="relative" rAng="0" ptsTypes="AA">
                                      <p:cBhvr>
                                        <p:cTn id="86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8" y="-52616"/>
                                    </p:animMotion>
                                  </p:childTnLst>
                                </p:cTn>
                              </p:par>
                              <p:par>
                                <p:cTn id="866" presetID="42" presetClass="path" presetSubtype="0" decel="100000" fill="hold" grpId="0" nodeType="withEffect">
                                  <p:stCondLst>
                                    <p:cond delay="5678"/>
                                  </p:stCondLst>
                                  <p:childTnLst>
                                    <p:animMotion origin="layout" path="M 0 0 L 0.60234 0.10278 " pathEditMode="relative" rAng="0" ptsTypes="AA">
                                      <p:cBhvr>
                                        <p:cTn id="86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117" y="5139"/>
                                    </p:animMotion>
                                  </p:childTnLst>
                                </p:cTn>
                              </p:par>
                              <p:par>
                                <p:cTn id="868" presetID="42" presetClass="path" presetSubtype="0" decel="100000" fill="hold" grpId="0" nodeType="withEffect">
                                  <p:stCondLst>
                                    <p:cond delay="5639"/>
                                  </p:stCondLst>
                                  <p:childTnLst>
                                    <p:animMotion origin="layout" path="M 0 0 L 0.3457 0.85625 " pathEditMode="relative" rAng="0" ptsTypes="AA">
                                      <p:cBhvr>
                                        <p:cTn id="86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79" y="42801"/>
                                    </p:animMotion>
                                  </p:childTnLst>
                                </p:cTn>
                              </p:par>
                              <p:par>
                                <p:cTn id="870" presetID="42" presetClass="path" presetSubtype="0" decel="100000" fill="hold" grpId="0" nodeType="withEffect">
                                  <p:stCondLst>
                                    <p:cond delay="5671"/>
                                  </p:stCondLst>
                                  <p:childTnLst>
                                    <p:animMotion origin="layout" path="M 0 0 L 0.53477 -0.46389 " pathEditMode="relative" rAng="0" ptsTypes="AA">
                                      <p:cBhvr>
                                        <p:cTn id="87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2" y="-23194"/>
                                    </p:animMotion>
                                  </p:childTnLst>
                                </p:cTn>
                              </p:par>
                              <p:par>
                                <p:cTn id="872" presetID="42" presetClass="path" presetSubtype="0" decel="100000" fill="hold" grpId="0" nodeType="withEffect">
                                  <p:stCondLst>
                                    <p:cond delay="5668"/>
                                  </p:stCondLst>
                                  <p:childTnLst>
                                    <p:animMotion origin="layout" path="M 0 0 L 0.2207 -0.97222 " pathEditMode="relative" rAng="0" ptsTypes="AA">
                                      <p:cBhvr>
                                        <p:cTn id="87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29" y="-48611"/>
                                    </p:animMotion>
                                  </p:childTnLst>
                                </p:cTn>
                              </p:par>
                              <p:par>
                                <p:cTn id="874" presetID="42" presetClass="path" presetSubtype="0" decel="100000" fill="hold" grpId="0" nodeType="withEffect">
                                  <p:stCondLst>
                                    <p:cond delay="5580"/>
                                  </p:stCondLst>
                                  <p:childTnLst>
                                    <p:animMotion origin="layout" path="M 0 0 L 0.5 0.56181 " pathEditMode="relative" rAng="0" ptsTypes="AA">
                                      <p:cBhvr>
                                        <p:cTn id="87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0" y="28079"/>
                                    </p:animMotion>
                                  </p:childTnLst>
                                </p:cTn>
                              </p:par>
                              <p:par>
                                <p:cTn id="876" presetID="42" presetClass="path" presetSubtype="0" decel="100000" fill="hold" grpId="0" nodeType="withEffect">
                                  <p:stCondLst>
                                    <p:cond delay="5565"/>
                                  </p:stCondLst>
                                  <p:childTnLst>
                                    <p:animMotion origin="layout" path="M 0 0 L 0.48594 0.63333 " pathEditMode="relative" rAng="0" ptsTypes="AA">
                                      <p:cBhvr>
                                        <p:cTn id="87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97" y="31667"/>
                                    </p:animMotion>
                                  </p:childTnLst>
                                </p:cTn>
                              </p:par>
                              <p:par>
                                <p:cTn id="878" presetID="42" presetClass="path" presetSubtype="0" decel="100000" fill="hold" grpId="0" nodeType="withEffect">
                                  <p:stCondLst>
                                    <p:cond delay="5691"/>
                                  </p:stCondLst>
                                  <p:childTnLst>
                                    <p:animMotion origin="layout" path="M 0 0 L 0.51758 0.52014 " pathEditMode="relative" rAng="0" ptsTypes="AA">
                                      <p:cBhvr>
                                        <p:cTn id="87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72" y="25995"/>
                                    </p:animMotion>
                                  </p:childTnLst>
                                </p:cTn>
                              </p:par>
                              <p:par>
                                <p:cTn id="880" presetID="42" presetClass="path" presetSubtype="0" decel="100000" fill="hold" grpId="0" nodeType="withEffect">
                                  <p:stCondLst>
                                    <p:cond delay="5692"/>
                                  </p:stCondLst>
                                  <p:childTnLst>
                                    <p:animMotion origin="layout" path="M 0 0 L 0.45313 -0.69444 " pathEditMode="relative" rAng="0" ptsTypes="AA">
                                      <p:cBhvr>
                                        <p:cTn id="88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56" y="-34722"/>
                                    </p:animMotion>
                                  </p:childTnLst>
                                </p:cTn>
                              </p:par>
                              <p:par>
                                <p:cTn id="882" presetID="42" presetClass="path" presetSubtype="0" decel="100000" fill="hold" grpId="0" nodeType="withEffect">
                                  <p:stCondLst>
                                    <p:cond delay="5587"/>
                                  </p:stCondLst>
                                  <p:childTnLst>
                                    <p:animMotion origin="layout" path="M 0 0 L 0.53008 0.4581 " pathEditMode="relative" rAng="0" ptsTypes="AA">
                                      <p:cBhvr>
                                        <p:cTn id="88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97" y="22894"/>
                                    </p:animMotion>
                                  </p:childTnLst>
                                </p:cTn>
                              </p:par>
                              <p:par>
                                <p:cTn id="884" presetID="42" presetClass="path" presetSubtype="0" decel="100000" fill="hold" grpId="0" nodeType="withEffect">
                                  <p:stCondLst>
                                    <p:cond delay="5634"/>
                                  </p:stCondLst>
                                  <p:childTnLst>
                                    <p:animMotion origin="layout" path="M 0 0 L 0.4332 0.72014 " pathEditMode="relative" rAng="0" ptsTypes="AA">
                                      <p:cBhvr>
                                        <p:cTn id="88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54" y="35995"/>
                                    </p:animMotion>
                                  </p:childTnLst>
                                </p:cTn>
                              </p:par>
                              <p:par>
                                <p:cTn id="886" presetID="42" presetClass="path" presetSubtype="0" decel="100000" fill="hold" grpId="0" nodeType="withEffect">
                                  <p:stCondLst>
                                    <p:cond delay="5571"/>
                                  </p:stCondLst>
                                  <p:childTnLst>
                                    <p:animMotion origin="layout" path="M 0 0 L 0.31289 0.90116 " pathEditMode="relative" rAng="0" ptsTypes="AA">
                                      <p:cBhvr>
                                        <p:cTn id="88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38" y="45046"/>
                                    </p:animMotion>
                                  </p:childTnLst>
                                </p:cTn>
                              </p:par>
                              <p:par>
                                <p:cTn id="888" presetID="42" presetClass="path" presetSubtype="0" decel="100000" fill="hold" grpId="0" nodeType="withEffect">
                                  <p:stCondLst>
                                    <p:cond delay="5553"/>
                                  </p:stCondLst>
                                  <p:childTnLst>
                                    <p:animMotion origin="layout" path="M 0 0 L -0.09062 -1.03403 " pathEditMode="relative" rAng="0" ptsTypes="AA">
                                      <p:cBhvr>
                                        <p:cTn id="88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" y="-51690"/>
                                    </p:animMotion>
                                  </p:childTnLst>
                                </p:cTn>
                              </p:par>
                              <p:par>
                                <p:cTn id="890" presetID="42" presetClass="path" presetSubtype="0" decel="100000" fill="hold" grpId="0" nodeType="withEffect">
                                  <p:stCondLst>
                                    <p:cond delay="5668"/>
                                  </p:stCondLst>
                                  <p:childTnLst>
                                    <p:animMotion origin="layout" path="M 0 0 L -0.01471 -1.04977 " pathEditMode="relative" rAng="0" ptsTypes="AA">
                                      <p:cBhvr>
                                        <p:cTn id="89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2" y="-52477"/>
                                    </p:animMotion>
                                  </p:childTnLst>
                                </p:cTn>
                              </p:par>
                              <p:par>
                                <p:cTn id="892" presetID="42" presetClass="path" presetSubtype="0" decel="100000" fill="hold" grpId="0" nodeType="withEffect">
                                  <p:stCondLst>
                                    <p:cond delay="5649"/>
                                  </p:stCondLst>
                                  <p:childTnLst>
                                    <p:animMotion origin="layout" path="M 0 0 L 0.12227 -1.02338 " pathEditMode="relative" rAng="0" ptsTypes="AA">
                                      <p:cBhvr>
                                        <p:cTn id="89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7" y="-51157"/>
                                    </p:animMotion>
                                  </p:childTnLst>
                                </p:cTn>
                              </p:par>
                              <p:par>
                                <p:cTn id="894" presetID="42" presetClass="path" presetSubtype="0" decel="100000" fill="hold" grpId="0" nodeType="withEffect">
                                  <p:stCondLst>
                                    <p:cond delay="5662"/>
                                  </p:stCondLst>
                                  <p:childTnLst>
                                    <p:animMotion origin="layout" path="M 0 0 L 0.2582 -0.94236 " pathEditMode="relative" rAng="0" ptsTypes="AA">
                                      <p:cBhvr>
                                        <p:cTn id="89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04" y="-47130"/>
                                    </p:animMotion>
                                  </p:childTnLst>
                                </p:cTn>
                              </p:par>
                              <p:par>
                                <p:cTn id="896" presetID="42" presetClass="path" presetSubtype="0" decel="100000" fill="hold" grpId="0" nodeType="withEffect">
                                  <p:stCondLst>
                                    <p:cond delay="5660"/>
                                  </p:stCondLst>
                                  <p:childTnLst>
                                    <p:animMotion origin="layout" path="M 0 0 L 0.19375 -0.99444 " pathEditMode="relative" rAng="0" ptsTypes="AA">
                                      <p:cBhvr>
                                        <p:cTn id="89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87" y="-49722"/>
                                    </p:animMotion>
                                  </p:childTnLst>
                                </p:cTn>
                              </p:par>
                              <p:par>
                                <p:cTn id="898" presetID="42" presetClass="path" presetSubtype="0" decel="100000" fill="hold" grpId="0" nodeType="withEffect">
                                  <p:stCondLst>
                                    <p:cond delay="5637"/>
                                  </p:stCondLst>
                                  <p:childTnLst>
                                    <p:animMotion origin="layout" path="M 0 0 L -0.25039 -0.95278 " pathEditMode="relative" rAng="0" ptsTypes="AA">
                                      <p:cBhvr>
                                        <p:cTn id="899" dur="7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26" y="-47639"/>
                                    </p:animMotion>
                                  </p:childTnLst>
                                </p:cTn>
                              </p:par>
                              <p:par>
                                <p:cTn id="900" presetID="42" presetClass="path" presetSubtype="0" decel="100000" fill="hold" grpId="0" nodeType="withEffect">
                                  <p:stCondLst>
                                    <p:cond delay="5687"/>
                                  </p:stCondLst>
                                  <p:childTnLst>
                                    <p:animMotion origin="layout" path="M 0 0 L 0.56563 -0.34792 " pathEditMode="relative" rAng="0" ptsTypes="AA">
                                      <p:cBhvr>
                                        <p:cTn id="901" dur="7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81" y="-17407"/>
                                    </p:animMotion>
                                  </p:childTnLst>
                                </p:cTn>
                              </p:par>
                              <p:par>
                                <p:cTn id="902" presetID="42" presetClass="path" presetSubtype="0" decel="100000" fill="hold" grpId="0" nodeType="withEffect">
                                  <p:stCondLst>
                                    <p:cond delay="5634"/>
                                  </p:stCondLst>
                                  <p:childTnLst>
                                    <p:animMotion origin="layout" path="M 0 0 L 0.57852 0.25903 " pathEditMode="relative" rAng="0" ptsTypes="AA">
                                      <p:cBhvr>
                                        <p:cTn id="903" dur="75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19" y="12940"/>
                                    </p:animMotion>
                                  </p:childTnLst>
                                </p:cTn>
                              </p:par>
                              <p:par>
                                <p:cTn id="904" presetID="42" presetClass="path" presetSubtype="0" decel="100000" fill="hold" grpId="0" nodeType="withEffect">
                                  <p:stCondLst>
                                    <p:cond delay="5685"/>
                                  </p:stCondLst>
                                  <p:childTnLst>
                                    <p:animMotion origin="layout" path="M 0 0 L -0.5 -0.58333 " pathEditMode="relative" rAng="0" ptsTypes="AA">
                                      <p:cBhvr>
                                        <p:cTn id="905" dur="75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-29167"/>
                                    </p:animMotion>
                                  </p:childTnLst>
                                </p:cTn>
                              </p:par>
                              <p:par>
                                <p:cTn id="906" presetID="42" presetClass="path" presetSubtype="0" decel="100000" fill="hold" grpId="0" nodeType="withEffect">
                                  <p:stCondLst>
                                    <p:cond delay="5564"/>
                                  </p:stCondLst>
                                  <p:childTnLst>
                                    <p:animMotion origin="layout" path="M 0 0 L -0.4 -0.76227 " pathEditMode="relative" rAng="0" ptsTypes="AA">
                                      <p:cBhvr>
                                        <p:cTn id="907" dur="7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0" y="-38125"/>
                                    </p:animMotion>
                                  </p:childTnLst>
                                </p:cTn>
                              </p:par>
                              <p:par>
                                <p:cTn id="908" presetID="42" presetClass="path" presetSubtype="0" decel="100000" fill="hold" grpId="0" nodeType="withEffect">
                                  <p:stCondLst>
                                    <p:cond delay="5611"/>
                                  </p:stCondLst>
                                  <p:childTnLst>
                                    <p:animMotion origin="layout" path="M 0 0 L -0.35039 -0.83403 " pathEditMode="relative" rAng="0" ptsTypes="AA">
                                      <p:cBhvr>
                                        <p:cTn id="909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26" y="-41713"/>
                                    </p:animMotion>
                                  </p:childTnLst>
                                </p:cTn>
                              </p:par>
                              <p:par>
                                <p:cTn id="910" presetID="42" presetClass="path" presetSubtype="0" decel="100000" fill="hold" grpId="0" nodeType="withEffect">
                                  <p:stCondLst>
                                    <p:cond delay="5614"/>
                                  </p:stCondLst>
                                  <p:childTnLst>
                                    <p:animMotion origin="layout" path="M 0 0 L -0.30195 -0.90556 " pathEditMode="relative" rAng="0" ptsTypes="AA">
                                      <p:cBhvr>
                                        <p:cTn id="911" dur="7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4" y="-45278"/>
                                    </p:animMotion>
                                  </p:childTnLst>
                                </p:cTn>
                              </p:par>
                              <p:par>
                                <p:cTn id="912" presetID="42" presetClass="path" presetSubtype="0" decel="100000" fill="hold" grpId="0" nodeType="withEffect">
                                  <p:stCondLst>
                                    <p:cond delay="5563"/>
                                  </p:stCondLst>
                                  <p:childTnLst>
                                    <p:animMotion origin="layout" path="M 0 0 L 0.47852 -0.6206 " pathEditMode="relative" rAng="0" ptsTypes="AA">
                                      <p:cBhvr>
                                        <p:cTn id="913" dur="7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19" y="-31042"/>
                                    </p:animMotion>
                                  </p:childTnLst>
                                </p:cTn>
                              </p:par>
                              <p:par>
                                <p:cTn id="914" presetID="42" presetClass="path" presetSubtype="0" decel="100000" fill="hold" grpId="0" nodeType="withEffect">
                                  <p:stCondLst>
                                    <p:cond delay="5623"/>
                                  </p:stCondLst>
                                  <p:childTnLst>
                                    <p:animMotion origin="layout" path="M 0 0 L -0.19258 -0.99167 " pathEditMode="relative" rAng="0" ptsTypes="AA">
                                      <p:cBhvr>
                                        <p:cTn id="915" dur="7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35" y="-49583"/>
                                    </p:animMotion>
                                  </p:childTnLst>
                                </p:cTn>
                              </p:par>
                              <p:par>
                                <p:cTn id="916" presetID="42" presetClass="path" presetSubtype="0" decel="100000" fill="hold" grpId="0" nodeType="withEffect">
                                  <p:stCondLst>
                                    <p:cond delay="5561"/>
                                  </p:stCondLst>
                                  <p:childTnLst>
                                    <p:animMotion origin="layout" path="M 0 0 L -0.07201 -1.03912 " pathEditMode="relative" rAng="0" ptsTypes="AA">
                                      <p:cBhvr>
                                        <p:cTn id="917" dur="7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7" y="-51944"/>
                                    </p:animMotion>
                                  </p:childTnLst>
                                </p:cTn>
                              </p:par>
                              <p:par>
                                <p:cTn id="918" presetID="42" presetClass="path" presetSubtype="0" decel="100000" fill="hold" grpId="0" nodeType="withEffect">
                                  <p:stCondLst>
                                    <p:cond delay="5693"/>
                                  </p:stCondLst>
                                  <p:childTnLst>
                                    <p:animMotion origin="layout" path="M 0 0 L 0.0444 -1.04977 " pathEditMode="relative" rAng="0" ptsTypes="AA">
                                      <p:cBhvr>
                                        <p:cTn id="919" dur="7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4" y="-52477"/>
                                    </p:animMotion>
                                  </p:childTnLst>
                                </p:cTn>
                              </p:par>
                              <p:par>
                                <p:cTn id="920" presetID="42" presetClass="path" presetSubtype="0" decel="100000" fill="hold" grpId="0" nodeType="withEffect">
                                  <p:stCondLst>
                                    <p:cond delay="5657"/>
                                  </p:stCondLst>
                                  <p:childTnLst>
                                    <p:animMotion origin="layout" path="M 0 0 L -0.13503 -1.00139 " pathEditMode="relative" rAng="0" ptsTypes="AA">
                                      <p:cBhvr>
                                        <p:cTn id="921" dur="7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58" y="-50069"/>
                                    </p:animMotion>
                                  </p:childTnLst>
                                </p:cTn>
                              </p:par>
                              <p:par>
                                <p:cTn id="922" presetID="42" presetClass="path" presetSubtype="0" decel="100000" fill="hold" grpId="0" nodeType="withEffect">
                                  <p:stCondLst>
                                    <p:cond delay="5643"/>
                                  </p:stCondLst>
                                  <p:childTnLst>
                                    <p:animMotion origin="layout" path="M 0 0 L 0.5707 -0.28056 " pathEditMode="relative" rAng="0" ptsTypes="AA">
                                      <p:cBhvr>
                                        <p:cTn id="923" dur="7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29" y="-14028"/>
                                    </p:animMotion>
                                  </p:childTnLst>
                                </p:cTn>
                              </p:par>
                              <p:par>
                                <p:cTn id="924" presetID="42" presetClass="path" presetSubtype="0" decel="100000" fill="hold" grpId="0" nodeType="withEffect">
                                  <p:stCondLst>
                                    <p:cond delay="5660"/>
                                  </p:stCondLst>
                                  <p:childTnLst>
                                    <p:animMotion origin="layout" path="M 0 0 L -0.59193 0.07222 " pathEditMode="relative" rAng="0" ptsTypes="AA">
                                      <p:cBhvr>
                                        <p:cTn id="925" dur="7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96" y="3611"/>
                                    </p:animMotion>
                                  </p:childTnLst>
                                </p:cTn>
                              </p:par>
                              <p:par>
                                <p:cTn id="926" presetID="42" presetClass="path" presetSubtype="0" decel="100000" fill="hold" grpId="0" nodeType="withEffect">
                                  <p:stCondLst>
                                    <p:cond delay="5556"/>
                                  </p:stCondLst>
                                  <p:childTnLst>
                                    <p:animMotion origin="layout" path="M 0 0 L -0.43437 -0.72222 " pathEditMode="relative" rAng="0" ptsTypes="AA">
                                      <p:cBhvr>
                                        <p:cTn id="927" dur="7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19" y="-36111"/>
                                    </p:animMotion>
                                  </p:childTnLst>
                                </p:cTn>
                              </p:par>
                              <p:par>
                                <p:cTn id="928" presetID="42" presetClass="path" presetSubtype="0" decel="100000" fill="hold" grpId="0" nodeType="withEffect">
                                  <p:stCondLst>
                                    <p:cond delay="5655"/>
                                  </p:stCondLst>
                                  <p:childTnLst>
                                    <p:animMotion origin="layout" path="M 0 0 L -0.52695 -0.475 " pathEditMode="relative" rAng="0" ptsTypes="AA">
                                      <p:cBhvr>
                                        <p:cTn id="929" dur="7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54" y="-23750"/>
                                    </p:animMotion>
                                  </p:childTnLst>
                                </p:cTn>
                              </p:par>
                              <p:par>
                                <p:cTn id="930" presetID="42" presetClass="path" presetSubtype="0" decel="100000" fill="hold" grpId="0" nodeType="withEffect">
                                  <p:stCondLst>
                                    <p:cond delay="5569"/>
                                  </p:stCondLst>
                                  <p:childTnLst>
                                    <p:animMotion origin="layout" path="M 0 0 L 0.56875 0.32847 " pathEditMode="relative" rAng="0" ptsTypes="AA">
                                      <p:cBhvr>
                                        <p:cTn id="931" dur="7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38" y="16412"/>
                                    </p:animMotion>
                                  </p:childTnLst>
                                </p:cTn>
                              </p:par>
                              <p:par>
                                <p:cTn id="932" presetID="42" presetClass="path" presetSubtype="0" decel="100000" fill="hold" grpId="0" nodeType="withEffect">
                                  <p:stCondLst>
                                    <p:cond delay="5589"/>
                                  </p:stCondLst>
                                  <p:childTnLst>
                                    <p:animMotion origin="layout" path="M 0 0 L 0.53477 -0.43125 " pathEditMode="relative" rAng="0" ptsTypes="AA">
                                      <p:cBhvr>
                                        <p:cTn id="933" dur="7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2" y="-21574"/>
                                    </p:animMotion>
                                  </p:childTnLst>
                                </p:cTn>
                              </p:par>
                              <p:par>
                                <p:cTn id="934" presetID="42" presetClass="path" presetSubtype="0" decel="100000" fill="hold" grpId="0" nodeType="withEffect">
                                  <p:stCondLst>
                                    <p:cond delay="5555"/>
                                  </p:stCondLst>
                                  <p:childTnLst>
                                    <p:animMotion origin="layout" path="M 0 0 L 0.57852 -0.18611 " pathEditMode="relative" rAng="0" ptsTypes="AA">
                                      <p:cBhvr>
                                        <p:cTn id="935" dur="7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19" y="-9306"/>
                                    </p:animMotion>
                                  </p:childTnLst>
                                </p:cTn>
                              </p:par>
                              <p:par>
                                <p:cTn id="936" presetID="42" presetClass="path" presetSubtype="0" decel="100000" fill="hold" grpId="0" nodeType="withEffect">
                                  <p:stCondLst>
                                    <p:cond delay="5565"/>
                                  </p:stCondLst>
                                  <p:childTnLst>
                                    <p:animMotion origin="layout" path="M 0 0 L -0.55313 -0.39722 " pathEditMode="relative" rAng="0" ptsTypes="AA">
                                      <p:cBhvr>
                                        <p:cTn id="937" dur="7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56" y="-19861"/>
                                    </p:animMotion>
                                  </p:childTnLst>
                                </p:cTn>
                              </p:par>
                              <p:par>
                                <p:cTn id="938" presetID="42" presetClass="path" presetSubtype="0" decel="100000" fill="hold" grpId="0" nodeType="withEffect">
                                  <p:stCondLst>
                                    <p:cond delay="5687"/>
                                  </p:stCondLst>
                                  <p:childTnLst>
                                    <p:animMotion origin="layout" path="M 0 0 L -0.51445 -0.48958 " pathEditMode="relative" rAng="0" ptsTypes="AA">
                                      <p:cBhvr>
                                        <p:cTn id="939" dur="7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29" y="-24491"/>
                                    </p:animMotion>
                                  </p:childTnLst>
                                </p:cTn>
                              </p:par>
                              <p:par>
                                <p:cTn id="940" presetID="42" presetClass="path" presetSubtype="0" decel="100000" fill="hold" grpId="0" nodeType="withEffect">
                                  <p:stCondLst>
                                    <p:cond delay="5583"/>
                                  </p:stCondLst>
                                  <p:childTnLst>
                                    <p:animMotion origin="layout" path="M 0 0 L -0.58164 -0.18912 " pathEditMode="relative" rAng="0" ptsTypes="AA">
                                      <p:cBhvr>
                                        <p:cTn id="941" dur="7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89" y="-9468"/>
                                    </p:animMotion>
                                  </p:childTnLst>
                                </p:cTn>
                              </p:par>
                              <p:par>
                                <p:cTn id="942" presetID="42" presetClass="path" presetSubtype="0" decel="100000" fill="hold" grpId="0" nodeType="withEffect">
                                  <p:stCondLst>
                                    <p:cond delay="5585"/>
                                  </p:stCondLst>
                                  <p:childTnLst>
                                    <p:animMotion origin="layout" path="M 0 0 L 0.55 0.39236 " pathEditMode="relative" rAng="0" ptsTypes="AA">
                                      <p:cBhvr>
                                        <p:cTn id="943" dur="7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00" y="19606"/>
                                    </p:animMotion>
                                  </p:childTnLst>
                                </p:cTn>
                              </p:par>
                              <p:par>
                                <p:cTn id="944" presetID="42" presetClass="path" presetSubtype="0" decel="100000" fill="hold" grpId="0" nodeType="withEffect">
                                  <p:stCondLst>
                                    <p:cond delay="5614"/>
                                  </p:stCondLst>
                                  <p:childTnLst>
                                    <p:animMotion origin="layout" path="M 0 0 L -0.59049 -0.04722 " pathEditMode="relative" rAng="0" ptsTypes="AA">
                                      <p:cBhvr>
                                        <p:cTn id="945" dur="7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31" y="-2361"/>
                                    </p:animMotion>
                                  </p:childTnLst>
                                </p:cTn>
                              </p:par>
                              <p:par>
                                <p:cTn id="946" presetID="42" presetClass="path" presetSubtype="0" decel="100000" fill="hold" grpId="0" nodeType="withEffect">
                                  <p:stCondLst>
                                    <p:cond delay="5667"/>
                                  </p:stCondLst>
                                  <p:childTnLst>
                                    <p:animMotion origin="layout" path="M 0 0 L 0.58307 0.01319 " pathEditMode="relative" rAng="0" ptsTypes="AA">
                                      <p:cBhvr>
                                        <p:cTn id="947" dur="7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54" y="648"/>
                                    </p:animMotion>
                                  </p:childTnLst>
                                </p:cTn>
                              </p:par>
                              <p:par>
                                <p:cTn id="948" presetID="42" presetClass="path" presetSubtype="0" decel="100000" fill="hold" grpId="0" nodeType="withEffect">
                                  <p:stCondLst>
                                    <p:cond delay="5559"/>
                                  </p:stCondLst>
                                  <p:childTnLst>
                                    <p:animMotion origin="layout" path="M 0 0 L 0.60078 -0.08958 " pathEditMode="relative" rAng="0" ptsTypes="AA">
                                      <p:cBhvr>
                                        <p:cTn id="949" dur="7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39" y="-4491"/>
                                    </p:animMotion>
                                  </p:childTnLst>
                                </p:cTn>
                              </p:par>
                              <p:par>
                                <p:cTn id="950" presetID="42" presetClass="path" presetSubtype="0" decel="100000" fill="hold" grpId="0" nodeType="withEffect">
                                  <p:stCondLst>
                                    <p:cond delay="5668"/>
                                  </p:stCondLst>
                                  <p:childTnLst>
                                    <p:animMotion origin="layout" path="M 0 0 L -0.59792 0.03148 " pathEditMode="relative" rAng="0" ptsTypes="AA">
                                      <p:cBhvr>
                                        <p:cTn id="951" dur="7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96" y="1574"/>
                                    </p:animMotion>
                                  </p:childTnLst>
                                </p:cTn>
                              </p:par>
                              <p:par>
                                <p:cTn id="952" presetID="42" presetClass="path" presetSubtype="0" decel="100000" fill="hold" grpId="0" nodeType="withEffect">
                                  <p:stCondLst>
                                    <p:cond delay="5697"/>
                                  </p:stCondLst>
                                  <p:childTnLst>
                                    <p:animMotion origin="layout" path="M 0 0 L -0.42812 0.76111 " pathEditMode="relative" rAng="0" ptsTypes="AA">
                                      <p:cBhvr>
                                        <p:cTn id="953" dur="75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6" y="38056"/>
                                    </p:animMotion>
                                  </p:childTnLst>
                                </p:cTn>
                              </p:par>
                              <p:par>
                                <p:cTn id="954" presetID="42" presetClass="path" presetSubtype="0" decel="100000" fill="hold" grpId="0" nodeType="withEffect">
                                  <p:stCondLst>
                                    <p:cond delay="5550"/>
                                  </p:stCondLst>
                                  <p:childTnLst>
                                    <p:animMotion origin="layout" path="M 0 0 L -0.45065 0.65903 " pathEditMode="relative" rAng="0" ptsTypes="AA">
                                      <p:cBhvr>
                                        <p:cTn id="955" dur="7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9" y="32940"/>
                                    </p:animMotion>
                                  </p:childTnLst>
                                </p:cTn>
                              </p:par>
                              <p:par>
                                <p:cTn id="956" presetID="42" presetClass="path" presetSubtype="0" decel="100000" fill="hold" grpId="0" nodeType="withEffect">
                                  <p:stCondLst>
                                    <p:cond delay="5578"/>
                                  </p:stCondLst>
                                  <p:childTnLst>
                                    <p:animMotion origin="layout" path="M 0 0 L -0.49414 0.58403 " pathEditMode="relative" rAng="0" ptsTypes="AA">
                                      <p:cBhvr>
                                        <p:cTn id="957" dur="7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14" y="29190"/>
                                    </p:animMotion>
                                  </p:childTnLst>
                                </p:cTn>
                              </p:par>
                              <p:par>
                                <p:cTn id="958" presetID="42" presetClass="path" presetSubtype="0" decel="100000" fill="hold" grpId="0" nodeType="withEffect">
                                  <p:stCondLst>
                                    <p:cond delay="5678"/>
                                  </p:stCondLst>
                                  <p:childTnLst>
                                    <p:animMotion origin="layout" path="M 0 0 L -0.53125 0.5 " pathEditMode="relative" rAng="0" ptsTypes="AA">
                                      <p:cBhvr>
                                        <p:cTn id="959" dur="7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3" y="25000"/>
                                    </p:animMotion>
                                  </p:childTnLst>
                                </p:cTn>
                              </p:par>
                              <p:par>
                                <p:cTn id="960" presetID="42" presetClass="path" presetSubtype="0" decel="100000" fill="hold" grpId="0" nodeType="withEffect">
                                  <p:stCondLst>
                                    <p:cond delay="5673"/>
                                  </p:stCondLst>
                                  <p:childTnLst>
                                    <p:animMotion origin="layout" path="M 0 0 L -0.57031 0.30069 " pathEditMode="relative" rAng="0" ptsTypes="AA">
                                      <p:cBhvr>
                                        <p:cTn id="961" dur="7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16" y="15023"/>
                                    </p:animMotion>
                                  </p:childTnLst>
                                </p:cTn>
                              </p:par>
                              <p:par>
                                <p:cTn id="962" presetID="42" presetClass="path" presetSubtype="0" decel="100000" fill="hold" grpId="0" nodeType="withEffect">
                                  <p:stCondLst>
                                    <p:cond delay="5609"/>
                                  </p:stCondLst>
                                  <p:childTnLst>
                                    <p:animMotion origin="layout" path="M 0 0 L -0.58451 0.19514 " pathEditMode="relative" rAng="0" ptsTypes="AA">
                                      <p:cBhvr>
                                        <p:cTn id="963" dur="7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232" y="9745"/>
                                    </p:animMotion>
                                  </p:childTnLst>
                                </p:cTn>
                              </p:par>
                              <p:par>
                                <p:cTn id="964" presetID="42" presetClass="path" presetSubtype="0" decel="100000" fill="hold" grpId="0" nodeType="withEffect">
                                  <p:stCondLst>
                                    <p:cond delay="5680"/>
                                  </p:stCondLst>
                                  <p:childTnLst>
                                    <p:animMotion origin="layout" path="M 0 0 L -0.54414 0.36458 " pathEditMode="relative" rAng="0" ptsTypes="AA">
                                      <p:cBhvr>
                                        <p:cTn id="965" dur="7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14" y="18218"/>
                                    </p:animMotion>
                                  </p:childTnLst>
                                </p:cTn>
                              </p:par>
                              <p:par>
                                <p:cTn id="966" presetID="42" presetClass="path" presetSubtype="0" decel="100000" fill="hold" grpId="0" nodeType="withEffect">
                                  <p:stCondLst>
                                    <p:cond delay="5668"/>
                                  </p:stCondLst>
                                  <p:childTnLst>
                                    <p:animMotion origin="layout" path="M 0 0 L -0.59792 -0.09722 " pathEditMode="relative" rAng="0" ptsTypes="AA">
                                      <p:cBhvr>
                                        <p:cTn id="967" dur="7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96" y="-4861"/>
                                    </p:animMotion>
                                  </p:childTnLst>
                                </p:cTn>
                              </p:par>
                              <p:par>
                                <p:cTn id="968" presetID="42" presetClass="path" presetSubtype="0" decel="100000" fill="hold" grpId="0" nodeType="withEffect">
                                  <p:stCondLst>
                                    <p:cond delay="5686"/>
                                  </p:stCondLst>
                                  <p:childTnLst>
                                    <p:animMotion origin="layout" path="M 0 0 L -0.46602 -0.65069 " pathEditMode="relative" rAng="0" ptsTypes="AA">
                                      <p:cBhvr>
                                        <p:cTn id="969" dur="7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07" y="-32546"/>
                                    </p:animMotion>
                                  </p:childTnLst>
                                </p:cTn>
                              </p:par>
                              <p:par>
                                <p:cTn id="970" presetID="42" presetClass="path" presetSubtype="0" decel="100000" fill="hold" grpId="0" nodeType="withEffect">
                                  <p:stCondLst>
                                    <p:cond delay="5555"/>
                                  </p:stCondLst>
                                  <p:childTnLst>
                                    <p:animMotion origin="layout" path="M 0 0 L -0.59049 0.15949 " pathEditMode="relative" rAng="0" ptsTypes="AA">
                                      <p:cBhvr>
                                        <p:cTn id="971" dur="7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31" y="7963"/>
                                    </p:animMotion>
                                  </p:childTnLst>
                                </p:cTn>
                              </p:par>
                              <p:par>
                                <p:cTn id="972" presetID="42" presetClass="path" presetSubtype="0" decel="100000" fill="hold" grpId="0" nodeType="withEffect">
                                  <p:stCondLst>
                                    <p:cond delay="5604"/>
                                  </p:stCondLst>
                                  <p:childTnLst>
                                    <p:animMotion origin="layout" path="M 0 0 L 0.41133 -0.75625 " pathEditMode="relative" rAng="0" ptsTypes="AA">
                                      <p:cBhvr>
                                        <p:cTn id="973" dur="7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60" y="-37824"/>
                                    </p:animMotion>
                                  </p:childTnLst>
                                </p:cTn>
                              </p:par>
                              <p:par>
                                <p:cTn id="974" presetID="42" presetClass="path" presetSubtype="0" decel="100000" fill="hold" grpId="0" nodeType="withEffect">
                                  <p:stCondLst>
                                    <p:cond delay="5666"/>
                                  </p:stCondLst>
                                  <p:childTnLst>
                                    <p:animMotion origin="layout" path="M 0 0 L -0.56875 -0.29792 " pathEditMode="relative" rAng="0" ptsTypes="AA">
                                      <p:cBhvr>
                                        <p:cTn id="975" dur="7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38" y="-14907"/>
                                    </p:animMotion>
                                  </p:childTnLst>
                                </p:cTn>
                              </p:par>
                              <p:par>
                                <p:cTn id="976" presetID="42" presetClass="path" presetSubtype="0" decel="100000" fill="hold" grpId="0" nodeType="withEffect">
                                  <p:stCondLst>
                                    <p:cond delay="5696"/>
                                  </p:stCondLst>
                                  <p:childTnLst>
                                    <p:animMotion origin="layout" path="M 0 0 L -0.54284 0.40903 " pathEditMode="relative" rAng="0" ptsTypes="AA">
                                      <p:cBhvr>
                                        <p:cTn id="977" dur="7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48" y="20440"/>
                                    </p:animMotion>
                                  </p:childTnLst>
                                </p:cTn>
                              </p:par>
                              <p:par>
                                <p:cTn id="978" presetID="42" presetClass="path" presetSubtype="0" decel="100000" fill="hold" grpId="0" nodeType="withEffect">
                                  <p:stCondLst>
                                    <p:cond delay="5596"/>
                                  </p:stCondLst>
                                  <p:childTnLst>
                                    <p:animMotion origin="layout" path="M 0 0 L -0.42852 0.73125 " pathEditMode="relative" rAng="0" ptsTypes="AA">
                                      <p:cBhvr>
                                        <p:cTn id="979" dur="7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32" y="36551"/>
                                    </p:animMotion>
                                  </p:childTnLst>
                                </p:cTn>
                              </p:par>
                              <p:par>
                                <p:cTn id="980" presetID="42" presetClass="path" presetSubtype="0" decel="100000" fill="hold" grpId="0" nodeType="withEffect">
                                  <p:stCondLst>
                                    <p:cond delay="5574"/>
                                  </p:stCondLst>
                                  <p:childTnLst>
                                    <p:animMotion origin="layout" path="M 0 0 L -0.39531 0.80278 " pathEditMode="relative" rAng="0" ptsTypes="AA">
                                      <p:cBhvr>
                                        <p:cTn id="981" dur="7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66" y="40139"/>
                                    </p:animMotion>
                                  </p:childTnLst>
                                </p:cTn>
                              </p:par>
                              <p:par>
                                <p:cTn id="982" presetID="42" presetClass="path" presetSubtype="0" decel="100000" fill="hold" grpId="0" nodeType="withEffect">
                                  <p:stCondLst>
                                    <p:cond delay="5577"/>
                                  </p:stCondLst>
                                  <p:childTnLst>
                                    <p:animMotion origin="layout" path="M 0 0 L -0.35937 0.85833 " pathEditMode="relative" rAng="0" ptsTypes="AA">
                                      <p:cBhvr>
                                        <p:cTn id="983" dur="7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69" y="42917"/>
                                    </p:animMotion>
                                  </p:childTnLst>
                                </p:cTn>
                              </p:par>
                              <p:par>
                                <p:cTn id="984" presetID="42" presetClass="path" presetSubtype="0" decel="100000" fill="hold" grpId="0" nodeType="withEffect">
                                  <p:stCondLst>
                                    <p:cond delay="5633"/>
                                  </p:stCondLst>
                                  <p:childTnLst>
                                    <p:animMotion origin="layout" path="M 0 0 L -0.30039 0.90069 " pathEditMode="relative" rAng="0" ptsTypes="AA">
                                      <p:cBhvr>
                                        <p:cTn id="985" dur="7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26" y="45023"/>
                                    </p:animMotion>
                                  </p:childTnLst>
                                </p:cTn>
                              </p:par>
                              <p:par>
                                <p:cTn id="986" presetID="42" presetClass="path" presetSubtype="0" decel="100000" fill="hold" grpId="0" nodeType="withEffect">
                                  <p:stCondLst>
                                    <p:cond delay="5577"/>
                                  </p:stCondLst>
                                  <p:childTnLst>
                                    <p:animMotion origin="layout" path="M 0 0 L -0.25312 0.94792 " pathEditMode="relative" rAng="0" ptsTypes="AA">
                                      <p:cBhvr>
                                        <p:cTn id="987" dur="7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56" y="47384"/>
                                    </p:animMotion>
                                  </p:childTnLst>
                                </p:cTn>
                              </p:par>
                              <p:par>
                                <p:cTn id="988" presetID="42" presetClass="path" presetSubtype="0" decel="100000" fill="hold" grpId="0" nodeType="withEffect">
                                  <p:stCondLst>
                                    <p:cond delay="5584"/>
                                  </p:stCondLst>
                                  <p:childTnLst>
                                    <p:animMotion origin="layout" path="M 0 0 L -0.20312 1 " pathEditMode="relative" rAng="0" ptsTypes="AA">
                                      <p:cBhvr>
                                        <p:cTn id="989" dur="7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56" y="50000"/>
                                    </p:animMotion>
                                  </p:childTnLst>
                                </p:cTn>
                              </p:par>
                              <p:par>
                                <p:cTn id="990" presetID="42" presetClass="path" presetSubtype="0" decel="100000" fill="hold" grpId="0" nodeType="withEffect">
                                  <p:stCondLst>
                                    <p:cond delay="5693"/>
                                  </p:stCondLst>
                                  <p:childTnLst>
                                    <p:animMotion origin="layout" path="M 0 0 L -0.15625 1.03333 " pathEditMode="relative" rAng="0" ptsTypes="AA">
                                      <p:cBhvr>
                                        <p:cTn id="991" dur="7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3" y="51667"/>
                                    </p:animMotion>
                                  </p:childTnLst>
                                </p:cTn>
                              </p:par>
                              <p:par>
                                <p:cTn id="992" presetID="42" presetClass="path" presetSubtype="0" decel="100000" fill="hold" grpId="0" nodeType="withEffect">
                                  <p:stCondLst>
                                    <p:cond delay="5673"/>
                                  </p:stCondLst>
                                  <p:childTnLst>
                                    <p:animMotion origin="layout" path="M 0 0 L -0.09883 1.04722 " pathEditMode="relative" rAng="0" ptsTypes="AA">
                                      <p:cBhvr>
                                        <p:cTn id="993" dur="7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48" y="52361"/>
                                    </p:animMotion>
                                  </p:childTnLst>
                                </p:cTn>
                              </p:par>
                              <p:par>
                                <p:cTn id="994" presetID="42" presetClass="path" presetSubtype="0" decel="100000" fill="hold" grpId="0" nodeType="withEffect">
                                  <p:stCondLst>
                                    <p:cond delay="5683"/>
                                  </p:stCondLst>
                                  <p:childTnLst>
                                    <p:animMotion origin="layout" path="M 0 0 L 0.10039 1.05231 " pathEditMode="relative" rAng="0" ptsTypes="AA">
                                      <p:cBhvr>
                                        <p:cTn id="995" dur="7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13" y="52616"/>
                                    </p:animMotion>
                                  </p:childTnLst>
                                </p:cTn>
                              </p:par>
                              <p:par>
                                <p:cTn id="996" presetID="42" presetClass="path" presetSubtype="0" decel="100000" fill="hold" grpId="0" nodeType="withEffect">
                                  <p:stCondLst>
                                    <p:cond delay="5648"/>
                                  </p:stCondLst>
                                  <p:childTnLst>
                                    <p:animMotion origin="layout" path="M 0 0 L 0.15195 1.02014 " pathEditMode="relative" rAng="0" ptsTypes="AA">
                                      <p:cBhvr>
                                        <p:cTn id="997" dur="7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91" y="50995"/>
                                    </p:animMotion>
                                  </p:childTnLst>
                                </p:cTn>
                              </p:par>
                              <p:par>
                                <p:cTn id="998" presetID="42" presetClass="path" presetSubtype="0" decel="100000" fill="hold" grpId="0" nodeType="withEffect">
                                  <p:stCondLst>
                                    <p:cond delay="5573"/>
                                  </p:stCondLst>
                                  <p:childTnLst>
                                    <p:animMotion origin="layout" path="M 0 0 L 0.20938 0.99514 " pathEditMode="relative" rAng="0" ptsTypes="AA">
                                      <p:cBhvr>
                                        <p:cTn id="999" dur="7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69" y="49745"/>
                                    </p:animMotion>
                                  </p:childTnLst>
                                </p:cTn>
                              </p:par>
                              <p:par>
                                <p:cTn id="1000" presetID="42" presetClass="path" presetSubtype="0" decel="100000" fill="hold" grpId="0" nodeType="withEffect">
                                  <p:stCondLst>
                                    <p:cond delay="5693"/>
                                  </p:stCondLst>
                                  <p:childTnLst>
                                    <p:animMotion origin="layout" path="M 0 0 L 0.25846 0.95069 " pathEditMode="relative" rAng="0" ptsTypes="AA">
                                      <p:cBhvr>
                                        <p:cTn id="1001" dur="7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17" y="47523"/>
                                    </p:animMotion>
                                  </p:childTnLst>
                                </p:cTn>
                              </p:par>
                              <p:par>
                                <p:cTn id="1002" presetID="42" presetClass="path" presetSubtype="0" decel="100000" fill="hold" grpId="0" nodeType="withEffect">
                                  <p:stCondLst>
                                    <p:cond delay="5671"/>
                                  </p:stCondLst>
                                  <p:childTnLst>
                                    <p:animMotion origin="layout" path="M 0 0 L 0.32852 0.87014 " pathEditMode="relative" rAng="0" ptsTypes="AA">
                                      <p:cBhvr>
                                        <p:cTn id="1003" dur="7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19" y="43495"/>
                                    </p:animMotion>
                                  </p:childTnLst>
                                </p:cTn>
                              </p:par>
                              <p:par>
                                <p:cTn id="1004" presetID="42" presetClass="path" presetSubtype="0" decel="100000" fill="hold" grpId="0" nodeType="withEffect">
                                  <p:stCondLst>
                                    <p:cond delay="5637"/>
                                  </p:stCondLst>
                                  <p:childTnLst>
                                    <p:animMotion origin="layout" path="M 0 0 L 0.38945 0.79167 " pathEditMode="relative" rAng="0" ptsTypes="AA">
                                      <p:cBhvr>
                                        <p:cTn id="1005" dur="75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66" y="39583"/>
                                    </p:animMotion>
                                  </p:childTnLst>
                                </p:cTn>
                              </p:par>
                              <p:par>
                                <p:cTn id="1006" presetID="42" presetClass="path" presetSubtype="0" decel="100000" fill="hold" grpId="0" nodeType="withEffect">
                                  <p:stCondLst>
                                    <p:cond delay="5566"/>
                                  </p:stCondLst>
                                  <p:childTnLst>
                                    <p:animMotion origin="layout" path="M 0 0 L 0.43945 0.69444 " pathEditMode="relative" rAng="0" ptsTypes="AA">
                                      <p:cBhvr>
                                        <p:cTn id="1007" dur="7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66" y="34722"/>
                                    </p:animMotion>
                                  </p:childTnLst>
                                </p:cTn>
                              </p:par>
                              <p:par>
                                <p:cTn id="1008" presetID="42" presetClass="path" presetSubtype="0" decel="100000" fill="hold" grpId="0" nodeType="withEffect">
                                  <p:stCondLst>
                                    <p:cond delay="5673"/>
                                  </p:stCondLst>
                                  <p:childTnLst>
                                    <p:animMotion origin="layout" path="M 0 0 L 0.48438 0.59236 " pathEditMode="relative" rAng="0" ptsTypes="AA">
                                      <p:cBhvr>
                                        <p:cTn id="1009" dur="7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19" y="29606"/>
                                    </p:animMotion>
                                  </p:childTnLst>
                                </p:cTn>
                              </p:par>
                              <p:par>
                                <p:cTn id="1010" presetID="42" presetClass="path" presetSubtype="0" decel="100000" fill="hold" grpId="0" nodeType="withEffect">
                                  <p:stCondLst>
                                    <p:cond delay="5660"/>
                                  </p:stCondLst>
                                  <p:childTnLst>
                                    <p:animMotion origin="layout" path="M 0 0 L 0.52383 0.5 " pathEditMode="relative" rAng="0" ptsTypes="AA">
                                      <p:cBhvr>
                                        <p:cTn id="1011" dur="7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85" y="25000"/>
                                    </p:animMotion>
                                  </p:childTnLst>
                                </p:cTn>
                              </p:par>
                              <p:par>
                                <p:cTn id="1012" presetID="42" presetClass="path" presetSubtype="0" decel="100000" fill="hold" grpId="0" nodeType="withEffect">
                                  <p:stCondLst>
                                    <p:cond delay="5628"/>
                                  </p:stCondLst>
                                  <p:childTnLst>
                                    <p:animMotion origin="layout" path="M 0 0 L 0.55977 0.36736 " pathEditMode="relative" rAng="0" ptsTypes="AA">
                                      <p:cBhvr>
                                        <p:cTn id="1013" dur="7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82" y="18356"/>
                                    </p:animMotion>
                                  </p:childTnLst>
                                </p:cTn>
                              </p:par>
                              <p:par>
                                <p:cTn id="1014" presetID="42" presetClass="path" presetSubtype="0" decel="100000" fill="hold" grpId="0" nodeType="withEffect">
                                  <p:stCondLst>
                                    <p:cond delay="5670"/>
                                  </p:stCondLst>
                                  <p:childTnLst>
                                    <p:animMotion origin="layout" path="M 0 0 L 0.5832 0.22292 " pathEditMode="relative" rAng="0" ptsTypes="AA">
                                      <p:cBhvr>
                                        <p:cTn id="1015" dur="7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54" y="11134"/>
                                    </p:animMotion>
                                  </p:childTnLst>
                                </p:cTn>
                              </p:par>
                              <p:par>
                                <p:cTn id="1016" presetID="42" presetClass="path" presetSubtype="0" decel="100000" fill="hold" grpId="0" nodeType="withEffect">
                                  <p:stCondLst>
                                    <p:cond delay="5651"/>
                                  </p:stCondLst>
                                  <p:childTnLst>
                                    <p:animMotion origin="layout" path="M 0 0 L 0.60078 0.125 " pathEditMode="relative" rAng="0" ptsTypes="AA">
                                      <p:cBhvr>
                                        <p:cTn id="1017" dur="7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39" y="6250"/>
                                    </p:animMotion>
                                  </p:childTnLst>
                                </p:cTn>
                              </p:par>
                              <p:par>
                                <p:cTn id="1018" presetID="42" presetClass="path" presetSubtype="0" decel="100000" fill="hold" grpId="0" nodeType="withEffect">
                                  <p:stCondLst>
                                    <p:cond delay="5627"/>
                                  </p:stCondLst>
                                  <p:childTnLst>
                                    <p:animMotion origin="layout" path="M 0 0 L 0.59492 -0.14444 " pathEditMode="relative" rAng="0" ptsTypes="AA">
                                      <p:cBhvr>
                                        <p:cTn id="1019" dur="7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40" y="-7222"/>
                                    </p:animMotion>
                                  </p:childTnLst>
                                </p:cTn>
                              </p:par>
                              <p:par>
                                <p:cTn id="1020" presetID="42" presetClass="path" presetSubtype="0" decel="100000" fill="hold" grpId="0" nodeType="withEffect">
                                  <p:stCondLst>
                                    <p:cond delay="5562"/>
                                  </p:stCondLst>
                                  <p:childTnLst>
                                    <p:animMotion origin="layout" path="M 0 0 L 0.56445 -0.30903 " pathEditMode="relative" rAng="0" ptsTypes="AA">
                                      <p:cBhvr>
                                        <p:cTn id="1021" dur="7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16" y="-15463"/>
                                    </p:animMotion>
                                  </p:childTnLst>
                                </p:cTn>
                              </p:par>
                              <p:par>
                                <p:cTn id="1022" presetID="42" presetClass="path" presetSubtype="0" decel="100000" fill="hold" grpId="0" nodeType="withEffect">
                                  <p:stCondLst>
                                    <p:cond delay="5645"/>
                                  </p:stCondLst>
                                  <p:childTnLst>
                                    <p:animMotion origin="layout" path="M 0 0 L 0.50508 -0.54236 " pathEditMode="relative" rAng="0" ptsTypes="AA">
                                      <p:cBhvr>
                                        <p:cTn id="1023" dur="7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47" y="-27130"/>
                                    </p:animMotion>
                                  </p:childTnLst>
                                </p:cTn>
                              </p:par>
                              <p:par>
                                <p:cTn id="1024" presetID="42" presetClass="path" presetSubtype="0" decel="100000" fill="hold" grpId="0" nodeType="withEffect">
                                  <p:stCondLst>
                                    <p:cond delay="5608"/>
                                  </p:stCondLst>
                                  <p:childTnLst>
                                    <p:animMotion origin="layout" path="M 0 0 L 0.46719 -0.66944 " pathEditMode="relative" rAng="0" ptsTypes="AA">
                                      <p:cBhvr>
                                        <p:cTn id="1025" dur="7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59" y="-33472"/>
                                    </p:animMotion>
                                  </p:childTnLst>
                                </p:cTn>
                              </p:par>
                              <p:par>
                                <p:cTn id="1026" presetID="42" presetClass="path" presetSubtype="0" decel="100000" fill="hold" grpId="0" nodeType="withEffect">
                                  <p:stCondLst>
                                    <p:cond delay="5639"/>
                                  </p:stCondLst>
                                  <p:childTnLst>
                                    <p:animMotion origin="layout" path="M 0 0 L 0.35664 -0.84167 " pathEditMode="relative" rAng="0" ptsTypes="AA">
                                      <p:cBhvr>
                                        <p:cTn id="1027" dur="7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26" y="-42083"/>
                                    </p:animMotion>
                                  </p:childTnLst>
                                </p:cTn>
                              </p:par>
                              <p:par>
                                <p:cTn id="1028" presetID="42" presetClass="path" presetSubtype="0" decel="100000" fill="hold" grpId="0" nodeType="withEffect">
                                  <p:stCondLst>
                                    <p:cond delay="5605"/>
                                  </p:stCondLst>
                                  <p:childTnLst>
                                    <p:animMotion origin="layout" path="M 0 0 L 0.31406 -0.90556 " pathEditMode="relative" rAng="0" ptsTypes="AA">
                                      <p:cBhvr>
                                        <p:cTn id="1029" dur="7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03" y="-45278"/>
                                    </p:animMotion>
                                  </p:childTnLst>
                                </p:cTn>
                              </p:par>
                              <p:par>
                                <p:cTn id="1030" presetID="42" presetClass="path" presetSubtype="0" decel="100000" fill="hold" grpId="0" nodeType="withEffect">
                                  <p:stCondLst>
                                    <p:cond delay="5551"/>
                                  </p:stCondLst>
                                  <p:childTnLst>
                                    <p:animMotion origin="layout" path="M 0 0 L 0.24375 -0.96389 " pathEditMode="relative" rAng="0" ptsTypes="AA">
                                      <p:cBhvr>
                                        <p:cTn id="1031" dur="7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88" y="-48194"/>
                                    </p:animMotion>
                                  </p:childTnLst>
                                </p:cTn>
                              </p:par>
                              <p:par>
                                <p:cTn id="1032" presetID="42" presetClass="path" presetSubtype="0" decel="100000" fill="hold" grpId="0" nodeType="withEffect">
                                  <p:stCondLst>
                                    <p:cond delay="5616"/>
                                  </p:stCondLst>
                                  <p:childTnLst>
                                    <p:animMotion origin="layout" path="M 0 0 L 0.17539 -1.00903 " pathEditMode="relative" rAng="0" ptsTypes="AA">
                                      <p:cBhvr>
                                        <p:cTn id="1033" dur="7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63" y="-50440"/>
                                    </p:animMotion>
                                  </p:childTnLst>
                                </p:cTn>
                              </p:par>
                              <p:par>
                                <p:cTn id="1034" presetID="42" presetClass="path" presetSubtype="0" decel="100000" fill="hold" grpId="0" nodeType="withEffect">
                                  <p:stCondLst>
                                    <p:cond delay="5556"/>
                                  </p:stCondLst>
                                  <p:childTnLst>
                                    <p:animMotion origin="layout" path="M 0 0 L 0.10221 -1.04977 " pathEditMode="relative" rAng="0" ptsTypes="AA">
                                      <p:cBhvr>
                                        <p:cTn id="1035" dur="7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4" y="-52477"/>
                                    </p:animMotion>
                                  </p:childTnLst>
                                </p:cTn>
                              </p:par>
                              <p:par>
                                <p:cTn id="1036" presetID="42" presetClass="path" presetSubtype="0" decel="100000" fill="hold" grpId="0" nodeType="withEffect">
                                  <p:stCondLst>
                                    <p:cond delay="5627"/>
                                  </p:stCondLst>
                                  <p:childTnLst>
                                    <p:animMotion origin="layout" path="M 0 0 L -0.0444 -1.05764 " pathEditMode="relative" rAng="0" ptsTypes="AA">
                                      <p:cBhvr>
                                        <p:cTn id="1037" dur="7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7" y="-52870"/>
                                    </p:animMotion>
                                  </p:childTnLst>
                                </p:cTn>
                              </p:par>
                              <p:par>
                                <p:cTn id="1038" presetID="42" presetClass="path" presetSubtype="0" decel="100000" fill="hold" grpId="0" nodeType="withEffect">
                                  <p:stCondLst>
                                    <p:cond delay="5625"/>
                                  </p:stCondLst>
                                  <p:childTnLst>
                                    <p:animMotion origin="layout" path="M 0 0 L -0.16758 -1.01181 " pathEditMode="relative" rAng="0" ptsTypes="AA">
                                      <p:cBhvr>
                                        <p:cTn id="1039" dur="7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85" y="-50579"/>
                                    </p:animMotion>
                                  </p:childTnLst>
                                </p:cTn>
                              </p:par>
                              <p:par>
                                <p:cTn id="1040" presetID="42" presetClass="path" presetSubtype="0" decel="100000" fill="hold" grpId="0" nodeType="withEffect">
                                  <p:stCondLst>
                                    <p:cond delay="5634"/>
                                  </p:stCondLst>
                                  <p:childTnLst>
                                    <p:animMotion origin="layout" path="M 0 0 L -0.37656 -0.80347 " pathEditMode="relative" rAng="0" ptsTypes="AA">
                                      <p:cBhvr>
                                        <p:cTn id="1041" dur="7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28" y="-40185"/>
                                    </p:animMotion>
                                  </p:childTnLst>
                                </p:cTn>
                              </p:par>
                              <p:par>
                                <p:cTn id="1042" presetID="42" presetClass="path" presetSubtype="0" decel="100000" fill="hold" grpId="0" nodeType="withEffect">
                                  <p:stCondLst>
                                    <p:cond delay="5677"/>
                                  </p:stCondLst>
                                  <p:childTnLst>
                                    <p:animMotion origin="layout" path="M 0 0 L -0.44883 -0.67847 " pathEditMode="relative" rAng="0" ptsTypes="AA">
                                      <p:cBhvr>
                                        <p:cTn id="1043" dur="75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48" y="-33935"/>
                                    </p:animMotion>
                                  </p:childTnLst>
                                </p:cTn>
                              </p:par>
                              <p:par>
                                <p:cTn id="1044" presetID="42" presetClass="path" presetSubtype="0" decel="100000" fill="hold" grpId="0" nodeType="withEffect">
                                  <p:stCondLst>
                                    <p:cond delay="5639"/>
                                  </p:stCondLst>
                                  <p:childTnLst>
                                    <p:animMotion origin="layout" path="M 0 0 L -0.51289 -0.54167 " pathEditMode="relative" rAng="0" ptsTypes="AA">
                                      <p:cBhvr>
                                        <p:cTn id="1045" dur="75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51" y="-27083"/>
                                    </p:animMotion>
                                  </p:childTnLst>
                                </p:cTn>
                              </p:par>
                              <p:par>
                                <p:cTn id="1046" presetID="42" presetClass="path" presetSubtype="0" decel="100000" fill="hold" grpId="0" nodeType="withEffect">
                                  <p:stCondLst>
                                    <p:cond delay="5663"/>
                                  </p:stCondLst>
                                  <p:childTnLst>
                                    <p:animMotion origin="layout" path="M 0 0 L -0.5582 -0.34722 " pathEditMode="relative" rAng="0" ptsTypes="AA">
                                      <p:cBhvr>
                                        <p:cTn id="1047" dur="75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17" y="-17361"/>
                                    </p:animMotion>
                                  </p:childTnLst>
                                </p:cTn>
                              </p:par>
                              <p:par>
                                <p:cTn id="1048" presetID="42" presetClass="path" presetSubtype="0" decel="100000" fill="hold" grpId="0" nodeType="withEffect">
                                  <p:stCondLst>
                                    <p:cond delay="5573"/>
                                  </p:stCondLst>
                                  <p:childTnLst>
                                    <p:animMotion origin="layout" path="M 0 0 L -0.59049 -0.15069 " pathEditMode="relative" rAng="0" ptsTypes="AA">
                                      <p:cBhvr>
                                        <p:cTn id="1049" dur="7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31" y="-7546"/>
                                    </p:animMotion>
                                  </p:childTnLst>
                                </p:cTn>
                              </p:par>
                              <p:par>
                                <p:cTn id="1050" presetID="42" presetClass="path" presetSubtype="0" decel="100000" fill="hold" grpId="0" nodeType="withEffect">
                                  <p:stCondLst>
                                    <p:cond delay="5654"/>
                                  </p:stCondLst>
                                  <p:childTnLst>
                                    <p:animMotion origin="layout" path="M 0 0 L -0.59049 0.10833 " pathEditMode="relative" rAng="0" ptsTypes="AA">
                                      <p:cBhvr>
                                        <p:cTn id="1051" dur="7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31" y="5417"/>
                                    </p:animMotion>
                                  </p:childTnLst>
                                </p:cTn>
                              </p:par>
                              <p:par>
                                <p:cTn id="1052" presetID="42" presetClass="path" presetSubtype="0" decel="100000" fill="hold" grpId="0" nodeType="withEffect">
                                  <p:stCondLst>
                                    <p:cond delay="5648"/>
                                  </p:stCondLst>
                                  <p:childTnLst>
                                    <p:animMotion origin="layout" path="M 0 0 L -0.55664 0.33958 " pathEditMode="relative" rAng="0" ptsTypes="AA">
                                      <p:cBhvr>
                                        <p:cTn id="1053" dur="7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39" y="16968"/>
                                    </p:animMotion>
                                  </p:childTnLst>
                                </p:cTn>
                              </p:par>
                              <p:par>
                                <p:cTn id="1054" presetID="42" presetClass="path" presetSubtype="0" decel="100000" fill="hold" grpId="0" nodeType="withEffect">
                                  <p:stCondLst>
                                    <p:cond delay="5562"/>
                                  </p:stCondLst>
                                  <p:childTnLst>
                                    <p:animMotion origin="layout" path="M 0 0 L -0.51094 0.54514 " pathEditMode="relative" rAng="0" ptsTypes="AA">
                                      <p:cBhvr>
                                        <p:cTn id="1055" dur="75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47" y="27245"/>
                                    </p:animMotion>
                                  </p:childTnLst>
                                </p:cTn>
                              </p:par>
                              <p:par>
                                <p:cTn id="1056" presetID="42" presetClass="path" presetSubtype="0" decel="100000" fill="hold" grpId="0" nodeType="withEffect">
                                  <p:stCondLst>
                                    <p:cond delay="5593"/>
                                  </p:stCondLst>
                                  <p:childTnLst>
                                    <p:animMotion origin="layout" path="M 0 0 L -0.44219 0.68958 " pathEditMode="relative" rAng="0" ptsTypes="AA">
                                      <p:cBhvr>
                                        <p:cTn id="1057" dur="75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09" y="34468"/>
                                    </p:animMotion>
                                  </p:childTnLst>
                                </p:cTn>
                              </p:par>
                              <p:par>
                                <p:cTn id="1058" presetID="42" presetClass="path" presetSubtype="0" decel="100000" fill="hold" grpId="0" nodeType="withEffect">
                                  <p:stCondLst>
                                    <p:cond delay="5599"/>
                                  </p:stCondLst>
                                  <p:childTnLst>
                                    <p:animMotion origin="layout" path="M 0 0 L -0.37344 0.82014 " pathEditMode="relative" rAng="0" ptsTypes="AA">
                                      <p:cBhvr>
                                        <p:cTn id="1059" dur="75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72" y="40995"/>
                                    </p:animMotion>
                                  </p:childTnLst>
                                </p:cTn>
                              </p:par>
                              <p:par>
                                <p:cTn id="1060" presetID="42" presetClass="path" presetSubtype="0" decel="100000" fill="hold" grpId="0" nodeType="withEffect">
                                  <p:stCondLst>
                                    <p:cond delay="5668"/>
                                  </p:stCondLst>
                                  <p:childTnLst>
                                    <p:animMotion origin="layout" path="M 0 0 L -0.27852 0.92292 " pathEditMode="relative" rAng="0" ptsTypes="AA">
                                      <p:cBhvr>
                                        <p:cTn id="1061" dur="75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32" y="46134"/>
                                    </p:animMotion>
                                  </p:childTnLst>
                                </p:cTn>
                              </p:par>
                              <p:par>
                                <p:cTn id="1062" presetID="42" presetClass="path" presetSubtype="0" decel="100000" fill="hold" grpId="0" nodeType="withEffect">
                                  <p:stCondLst>
                                    <p:cond delay="5605"/>
                                  </p:stCondLst>
                                  <p:childTnLst>
                                    <p:animMotion origin="layout" path="M 0 0 L -0.18125 1.01944 " pathEditMode="relative" rAng="0" ptsTypes="AA">
                                      <p:cBhvr>
                                        <p:cTn id="1063" dur="75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63" y="50972"/>
                                    </p:animMotion>
                                  </p:childTnLst>
                                </p:cTn>
                              </p:par>
                              <p:par>
                                <p:cTn id="1064" presetID="42" presetClass="path" presetSubtype="0" decel="100000" fill="hold" grpId="0" nodeType="withEffect">
                                  <p:stCondLst>
                                    <p:cond delay="5599"/>
                                  </p:stCondLst>
                                  <p:childTnLst>
                                    <p:animMotion origin="layout" path="M 0 0 L -0.08125 1.04699 " pathEditMode="relative" rAng="0" ptsTypes="AA">
                                      <p:cBhvr>
                                        <p:cTn id="1065" dur="75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52338"/>
                                    </p:animMotion>
                                  </p:childTnLst>
                                </p:cTn>
                              </p:par>
                              <p:par>
                                <p:cTn id="1066" presetID="42" presetClass="path" presetSubtype="0" decel="100000" fill="hold" grpId="0" nodeType="withEffect">
                                  <p:stCondLst>
                                    <p:cond delay="5573"/>
                                  </p:stCondLst>
                                  <p:childTnLst>
                                    <p:animMotion origin="layout" path="M 0 0 L 0.11758 1.05764 " pathEditMode="relative" rAng="0" ptsTypes="AA">
                                      <p:cBhvr>
                                        <p:cTn id="1067" dur="75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72" y="52870"/>
                                    </p:animMotion>
                                  </p:childTnLst>
                                </p:cTn>
                              </p:par>
                              <p:par>
                                <p:cTn id="1068" presetID="42" presetClass="path" presetSubtype="0" decel="100000" fill="hold" grpId="0" nodeType="withEffect">
                                  <p:stCondLst>
                                    <p:cond delay="5673"/>
                                  </p:stCondLst>
                                  <p:childTnLst>
                                    <p:animMotion origin="layout" path="M 0 0 L 0.12852 1.03403 " pathEditMode="relative" rAng="0" ptsTypes="AA">
                                      <p:cBhvr>
                                        <p:cTn id="1069" dur="75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19" y="51690"/>
                                    </p:animMotion>
                                  </p:childTnLst>
                                </p:cTn>
                              </p:par>
                              <p:par>
                                <p:cTn id="1070" presetID="42" presetClass="path" presetSubtype="0" decel="100000" fill="hold" grpId="0" nodeType="withEffect">
                                  <p:stCondLst>
                                    <p:cond delay="5698"/>
                                  </p:stCondLst>
                                  <p:childTnLst>
                                    <p:animMotion origin="layout" path="M 0 0 L 0.23477 0.98056 " pathEditMode="relative" rAng="0" ptsTypes="AA">
                                      <p:cBhvr>
                                        <p:cTn id="1071" dur="7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32" y="49028"/>
                                    </p:animMotion>
                                  </p:childTnLst>
                                </p:cTn>
                              </p:par>
                              <p:par>
                                <p:cTn id="1072" presetID="42" presetClass="path" presetSubtype="0" decel="100000" fill="hold" grpId="0" nodeType="withEffect">
                                  <p:stCondLst>
                                    <p:cond delay="5670"/>
                                  </p:stCondLst>
                                  <p:childTnLst>
                                    <p:animMotion origin="layout" path="M 0 0 L 0.41602 0.74444 " pathEditMode="relative" rAng="0" ptsTypes="AA">
                                      <p:cBhvr>
                                        <p:cTn id="1073" dur="75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94" y="37222"/>
                                    </p:animMotion>
                                  </p:childTnLst>
                                </p:cTn>
                              </p:par>
                              <p:par>
                                <p:cTn id="1074" presetID="42" presetClass="path" presetSubtype="0" decel="100000" fill="hold" grpId="0" nodeType="withEffect">
                                  <p:stCondLst>
                                    <p:cond delay="5647"/>
                                  </p:stCondLst>
                                  <p:childTnLst>
                                    <p:animMotion origin="layout" path="M 0 0 L 0.5082 0.55069 " pathEditMode="relative" rAng="0" ptsTypes="AA">
                                      <p:cBhvr>
                                        <p:cTn id="1075" dur="75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04" y="27523"/>
                                    </p:animMotion>
                                  </p:childTnLst>
                                </p:cTn>
                              </p:par>
                              <p:par>
                                <p:cTn id="1076" presetID="42" presetClass="path" presetSubtype="0" decel="100000" fill="hold" grpId="0" nodeType="withEffect">
                                  <p:stCondLst>
                                    <p:cond delay="5590"/>
                                  </p:stCondLst>
                                  <p:childTnLst>
                                    <p:animMotion origin="layout" path="M 0 0 L 0.56758 0.29792 " pathEditMode="relative" rAng="0" ptsTypes="AA">
                                      <p:cBhvr>
                                        <p:cTn id="1077" dur="75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72" y="14884"/>
                                    </p:animMotion>
                                  </p:childTnLst>
                                </p:cTn>
                              </p:par>
                              <p:par>
                                <p:cTn id="1078" presetID="42" presetClass="path" presetSubtype="0" decel="100000" fill="hold" grpId="0" nodeType="withEffect">
                                  <p:stCondLst>
                                    <p:cond delay="5699"/>
                                  </p:stCondLst>
                                  <p:childTnLst>
                                    <p:animMotion origin="layout" path="M 0 0 L 0.60078 0.06458 " pathEditMode="relative" rAng="0" ptsTypes="AA">
                                      <p:cBhvr>
                                        <p:cTn id="1079" dur="75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39" y="3218"/>
                                    </p:animMotion>
                                  </p:childTnLst>
                                </p:cTn>
                              </p:par>
                              <p:par>
                                <p:cTn id="1080" presetID="42" presetClass="path" presetSubtype="0" decel="100000" fill="hold" grpId="0" nodeType="withEffect">
                                  <p:stCondLst>
                                    <p:cond delay="5550"/>
                                  </p:stCondLst>
                                  <p:childTnLst>
                                    <p:animMotion origin="layout" path="M 0 0 L 0.5875 -0.23403 " pathEditMode="relative" rAng="0" ptsTypes="AA">
                                      <p:cBhvr>
                                        <p:cTn id="1081" dur="75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75" y="-11713"/>
                                    </p:animMotion>
                                  </p:childTnLst>
                                </p:cTn>
                              </p:par>
                              <p:par>
                                <p:cTn id="1082" presetID="42" presetClass="path" presetSubtype="0" decel="100000" fill="hold" grpId="0" nodeType="withEffect">
                                  <p:stCondLst>
                                    <p:cond delay="5588"/>
                                  </p:stCondLst>
                                  <p:childTnLst>
                                    <p:animMotion origin="layout" path="M 0 0 L 0.52813 -0.5 " pathEditMode="relative" rAng="0" ptsTypes="AA">
                                      <p:cBhvr>
                                        <p:cTn id="1083" dur="75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06" y="-25000"/>
                                    </p:animMotion>
                                  </p:childTnLst>
                                </p:cTn>
                              </p:par>
                              <p:par>
                                <p:cTn id="1084" presetID="42" presetClass="path" presetSubtype="0" decel="100000" fill="hold" grpId="0" nodeType="withEffect">
                                  <p:stCondLst>
                                    <p:cond delay="5657"/>
                                  </p:stCondLst>
                                  <p:childTnLst>
                                    <p:animMotion origin="layout" path="M 0 0 L 0.43633 -0.73056 " pathEditMode="relative" rAng="0" ptsTypes="AA">
                                      <p:cBhvr>
                                        <p:cTn id="1085" dur="75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10" y="-36528"/>
                                    </p:animMotion>
                                  </p:childTnLst>
                                </p:cTn>
                              </p:par>
                              <p:par>
                                <p:cTn id="1086" presetID="42" presetClass="path" presetSubtype="0" decel="100000" fill="hold" grpId="0" nodeType="withEffect">
                                  <p:stCondLst>
                                    <p:cond delay="5574"/>
                                  </p:stCondLst>
                                  <p:childTnLst>
                                    <p:animMotion origin="layout" path="M 0 0 L 0.33594 -0.87569 " pathEditMode="relative" rAng="0" ptsTypes="AA">
                                      <p:cBhvr>
                                        <p:cTn id="1087" dur="75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97" y="-43796"/>
                                    </p:animMotion>
                                  </p:childTnLst>
                                </p:cTn>
                              </p:par>
                              <p:par>
                                <p:cTn id="1088" presetID="42" presetClass="path" presetSubtype="0" decel="100000" fill="hold" grpId="0" nodeType="withEffect">
                                  <p:stCondLst>
                                    <p:cond delay="5559"/>
                                  </p:stCondLst>
                                  <p:childTnLst>
                                    <p:animMotion origin="layout" path="M 0 0 L 0.20977 -0.98403 " pathEditMode="relative" rAng="0" ptsTypes="AA">
                                      <p:cBhvr>
                                        <p:cTn id="1089" dur="75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82" y="-49213"/>
                                    </p:animMotion>
                                  </p:childTnLst>
                                </p:cTn>
                              </p:par>
                              <p:par>
                                <p:cTn id="1090" presetID="42" presetClass="path" presetSubtype="0" decel="100000" fill="hold" grpId="0" nodeType="withEffect">
                                  <p:stCondLst>
                                    <p:cond delay="5693"/>
                                  </p:stCondLst>
                                  <p:childTnLst>
                                    <p:animMotion origin="layout" path="M 0 0 L 0.07409 -1.05509 " pathEditMode="relative" rAng="0" ptsTypes="AA">
                                      <p:cBhvr>
                                        <p:cTn id="1091" dur="75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98" y="-52755"/>
                                    </p:animMotion>
                                  </p:childTnLst>
                                </p:cTn>
                              </p:par>
                              <p:par>
                                <p:cTn id="1092" presetID="42" presetClass="path" presetSubtype="0" decel="100000" fill="hold" grpId="0" nodeType="withEffect">
                                  <p:stCondLst>
                                    <p:cond delay="5570"/>
                                  </p:stCondLst>
                                  <p:childTnLst>
                                    <p:animMotion origin="layout" path="M 0 0 L -0.11471 -1.04977 " pathEditMode="relative" rAng="0" ptsTypes="AA">
                                      <p:cBhvr>
                                        <p:cTn id="1093" dur="75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2" y="-52477"/>
                                    </p:animMotion>
                                  </p:childTnLst>
                                </p:cTn>
                              </p:par>
                              <p:par>
                                <p:cTn id="1094" presetID="42" presetClass="path" presetSubtype="0" decel="100000" fill="hold" grpId="0" nodeType="withEffect">
                                  <p:stCondLst>
                                    <p:cond delay="5609"/>
                                  </p:stCondLst>
                                  <p:childTnLst>
                                    <p:animMotion origin="layout" path="M 0 0 L -0.32969 -0.88125 " pathEditMode="relative" rAng="0" ptsTypes="AA">
                                      <p:cBhvr>
                                        <p:cTn id="1095" dur="7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84" y="-44074"/>
                                    </p:animMotion>
                                  </p:childTnLst>
                                </p:cTn>
                              </p:par>
                              <p:par>
                                <p:cTn id="1096" presetID="42" presetClass="path" presetSubtype="0" decel="100000" fill="hold" grpId="0" nodeType="withEffect">
                                  <p:stCondLst>
                                    <p:cond delay="5563"/>
                                  </p:stCondLst>
                                  <p:childTnLst>
                                    <p:animMotion origin="layout" path="M 0 0 L -0.48594 -0.61667 " pathEditMode="relative" rAng="0" ptsTypes="AA">
                                      <p:cBhvr>
                                        <p:cTn id="1097" dur="75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97" y="-30833"/>
                                    </p:animMotion>
                                  </p:childTnLst>
                                </p:cTn>
                              </p:par>
                              <p:par>
                                <p:cTn id="1098" presetID="42" presetClass="path" presetSubtype="0" decel="100000" fill="hold" grpId="0" nodeType="withEffect">
                                  <p:stCondLst>
                                    <p:cond delay="5634"/>
                                  </p:stCondLst>
                                  <p:childTnLst>
                                    <p:animMotion origin="layout" path="M 0 0 L -0.59049 -0.24236 " pathEditMode="relative" rAng="0" ptsTypes="AA">
                                      <p:cBhvr>
                                        <p:cTn id="1099" dur="75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31" y="-12130"/>
                                    </p:animMotion>
                                  </p:childTnLst>
                                </p:cTn>
                              </p:par>
                              <p:par>
                                <p:cTn id="1100" presetID="42" presetClass="path" presetSubtype="0" decel="100000" fill="hold" grpId="0" nodeType="withEffect">
                                  <p:stCondLst>
                                    <p:cond delay="5582"/>
                                  </p:stCondLst>
                                  <p:childTnLst>
                                    <p:animMotion origin="layout" path="M 0 0 L -0.57865 0.25 " pathEditMode="relative" rAng="0" ptsTypes="AA">
                                      <p:cBhvr>
                                        <p:cTn id="1101" dur="75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32" y="12500"/>
                                    </p:animMotion>
                                  </p:childTnLst>
                                </p:cTn>
                              </p:par>
                              <p:par>
                                <p:cTn id="1102" presetID="42" presetClass="path" presetSubtype="0" decel="100000" fill="hold" grpId="0" nodeType="withEffect">
                                  <p:stCondLst>
                                    <p:cond delay="5570"/>
                                  </p:stCondLst>
                                  <p:childTnLst>
                                    <p:animMotion origin="layout" path="M 0 0 L -0.48008 0.63056 " pathEditMode="relative" rAng="0" ptsTypes="AA">
                                      <p:cBhvr>
                                        <p:cTn id="1103" dur="75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10" y="31528"/>
                                    </p:animMotion>
                                  </p:childTnLst>
                                </p:cTn>
                              </p:par>
                              <p:par>
                                <p:cTn id="1104" presetID="42" presetClass="path" presetSubtype="0" decel="100000" fill="hold" grpId="0" nodeType="withEffect">
                                  <p:stCondLst>
                                    <p:cond delay="5610"/>
                                  </p:stCondLst>
                                  <p:childTnLst>
                                    <p:animMotion origin="layout" path="M 0 0 L -0.33437 0.87569 " pathEditMode="relative" rAng="0" ptsTypes="AA">
                                      <p:cBhvr>
                                        <p:cTn id="1105" dur="75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19" y="43773"/>
                                    </p:animMotion>
                                  </p:childTnLst>
                                </p:cTn>
                              </p:par>
                              <p:par>
                                <p:cTn id="1106" presetID="42" presetClass="path" presetSubtype="0" decel="100000" fill="hold" grpId="0" nodeType="withEffect">
                                  <p:stCondLst>
                                    <p:cond delay="5632"/>
                                  </p:stCondLst>
                                  <p:childTnLst>
                                    <p:animMotion origin="layout" path="M 0 0 L -0.12969 1.04444 " pathEditMode="relative" rAng="0" ptsTypes="AA">
                                      <p:cBhvr>
                                        <p:cTn id="1107" dur="75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4" y="52222"/>
                                    </p:animMotion>
                                  </p:childTnLst>
                                </p:cTn>
                              </p:par>
                              <p:par>
                                <p:cTn id="1108" presetID="42" presetClass="path" presetSubtype="0" decel="100000" fill="hold" grpId="0" nodeType="withEffect">
                                  <p:stCondLst>
                                    <p:cond delay="5596"/>
                                  </p:stCondLst>
                                  <p:childTnLst>
                                    <p:animMotion origin="layout" path="M 0 0 L 0.07539 1.06806 " pathEditMode="relative" rAng="0" ptsTypes="AA">
                                      <p:cBhvr>
                                        <p:cTn id="1109" dur="75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63" y="53403"/>
                                    </p:animMotion>
                                  </p:childTnLst>
                                </p:cTn>
                              </p:par>
                              <p:par>
                                <p:cTn id="1110" presetID="42" presetClass="path" presetSubtype="0" decel="100000" fill="hold" grpId="0" nodeType="withEffect">
                                  <p:stCondLst>
                                    <p:cond delay="5636"/>
                                  </p:stCondLst>
                                  <p:childTnLst>
                                    <p:animMotion origin="layout" path="M 0 0 L 0.28438 0.92847 " pathEditMode="relative" rAng="0" ptsTypes="AA">
                                      <p:cBhvr>
                                        <p:cTn id="1111" dur="75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19" y="46412"/>
                                    </p:animMotion>
                                  </p:childTnLst>
                                </p:cTn>
                              </p:par>
                              <p:par>
                                <p:cTn id="1112" presetID="42" presetClass="path" presetSubtype="0" decel="100000" fill="hold" grpId="0" nodeType="withEffect">
                                  <p:stCondLst>
                                    <p:cond delay="5585"/>
                                  </p:stCondLst>
                                  <p:childTnLst>
                                    <p:animMotion origin="layout" path="M 0 0 L 0.46133 0.65069 " pathEditMode="relative" rAng="0" ptsTypes="AA">
                                      <p:cBhvr>
                                        <p:cTn id="1113" dur="75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60" y="32523"/>
                                    </p:animMotion>
                                  </p:childTnLst>
                                </p:cTn>
                              </p:par>
                              <p:par>
                                <p:cTn id="1114" presetID="42" presetClass="path" presetSubtype="0" decel="100000" fill="hold" grpId="0" nodeType="withEffect">
                                  <p:stCondLst>
                                    <p:cond delay="5674"/>
                                  </p:stCondLst>
                                  <p:childTnLst>
                                    <p:animMotion origin="layout" path="M 0 0 L 0.59492 0.17292 " pathEditMode="relative" rAng="0" ptsTypes="AA">
                                      <p:cBhvr>
                                        <p:cTn id="1115" dur="75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40" y="8634"/>
                                    </p:animMotion>
                                  </p:childTnLst>
                                </p:cTn>
                              </p:par>
                              <p:par>
                                <p:cTn id="1116" presetID="42" presetClass="path" presetSubtype="0" decel="100000" fill="hold" grpId="0" nodeType="withEffect">
                                  <p:stCondLst>
                                    <p:cond delay="5617"/>
                                  </p:stCondLst>
                                  <p:childTnLst>
                                    <p:animMotion origin="layout" path="M 0 0 L 0.55195 -0.39236 " pathEditMode="relative" rAng="0" ptsTypes="AA">
                                      <p:cBhvr>
                                        <p:cTn id="1117" dur="75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91" y="-19630"/>
                                    </p:animMotion>
                                  </p:childTnLst>
                                </p:cTn>
                              </p:par>
                              <p:par>
                                <p:cTn id="1118" presetID="42" presetClass="path" presetSubtype="0" decel="100000" fill="hold" grpId="0" nodeType="withEffect">
                                  <p:stCondLst>
                                    <p:cond delay="5655"/>
                                  </p:stCondLst>
                                  <p:childTnLst>
                                    <p:animMotion origin="layout" path="M 0 0 L 0.38477 -0.80069 " pathEditMode="relative" rAng="0" ptsTypes="AA">
                                      <p:cBhvr>
                                        <p:cTn id="1119" dur="75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32" y="-40046"/>
                                    </p:animMotion>
                                  </p:childTnLst>
                                </p:cTn>
                              </p:par>
                              <p:par>
                                <p:cTn id="1120" presetID="42" presetClass="path" presetSubtype="0" decel="100000" fill="hold" grpId="0" nodeType="withEffect">
                                  <p:stCondLst>
                                    <p:cond delay="5664"/>
                                  </p:stCondLst>
                                  <p:childTnLst>
                                    <p:animMotion origin="layout" path="M 0 0 L 0.14727 -1.01829 " pathEditMode="relative" rAng="0" ptsTypes="AA">
                                      <p:cBhvr>
                                        <p:cTn id="1121" dur="75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57" y="-50903"/>
                                    </p:animMotion>
                                  </p:childTnLst>
                                </p:cTn>
                              </p:par>
                              <p:par>
                                <p:cTn id="1122" presetID="42" presetClass="path" presetSubtype="0" decel="100000" fill="hold" grpId="0" nodeType="withEffect">
                                  <p:stCondLst>
                                    <p:cond delay="5598"/>
                                  </p:stCondLst>
                                  <p:childTnLst>
                                    <p:animMotion origin="layout" path="M 0 0 L -0.22852 -0.96944 " pathEditMode="relative" rAng="0" ptsTypes="AA">
                                      <p:cBhvr>
                                        <p:cTn id="1123" dur="75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32" y="-48472"/>
                                    </p:animMotion>
                                  </p:childTnLst>
                                </p:cTn>
                              </p:par>
                              <p:par>
                                <p:cTn id="1124" presetID="42" presetClass="path" presetSubtype="0" decel="100000" fill="hold" grpId="0" nodeType="withEffect">
                                  <p:stCondLst>
                                    <p:cond delay="5642"/>
                                  </p:stCondLst>
                                  <p:childTnLst>
                                    <p:animMotion origin="layout" path="M 0 0 L -0.41445 -0.74514 " pathEditMode="relative" rAng="0" ptsTypes="AA">
                                      <p:cBhvr>
                                        <p:cTn id="1125" dur="75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29" y="-37269"/>
                                    </p:animMotion>
                                  </p:childTnLst>
                                </p:cTn>
                              </p:par>
                              <p:par>
                                <p:cTn id="1126" presetID="42" presetClass="path" presetSubtype="0" decel="100000" fill="hold" grpId="0" nodeType="withEffect">
                                  <p:stCondLst>
                                    <p:cond delay="5561"/>
                                  </p:stCondLst>
                                  <p:childTnLst>
                                    <p:animMotion origin="layout" path="M 0 0 L -0.54102 -0.43403 " pathEditMode="relative" rAng="0" ptsTypes="AA">
                                      <p:cBhvr>
                                        <p:cTn id="1127" dur="75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57" y="-21713"/>
                                    </p:animMotion>
                                  </p:childTnLst>
                                </p:cTn>
                              </p:par>
                              <p:par>
                                <p:cTn id="1128" presetID="42" presetClass="path" presetSubtype="0" decel="100000" fill="hold" grpId="0" nodeType="withEffect">
                                  <p:stCondLst>
                                    <p:cond delay="5691"/>
                                  </p:stCondLst>
                                  <p:childTnLst>
                                    <p:animMotion origin="layout" path="M 0 0 L -0.59935 -0.01574 " pathEditMode="relative" rAng="0" ptsTypes="AA">
                                      <p:cBhvr>
                                        <p:cTn id="1129" dur="75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74" y="-787"/>
                                    </p:animMotion>
                                  </p:childTnLst>
                                </p:cTn>
                              </p:par>
                              <p:par>
                                <p:cTn id="1130" presetID="42" presetClass="path" presetSubtype="0" decel="100000" fill="hold" grpId="0" nodeType="withEffect">
                                  <p:stCondLst>
                                    <p:cond delay="5631"/>
                                  </p:stCondLst>
                                  <p:childTnLst>
                                    <p:animMotion origin="layout" path="M 0 0 L -0.53008 0.46667 " pathEditMode="relative" rAng="0" ptsTypes="AA">
                                      <p:cBhvr>
                                        <p:cTn id="1131" dur="75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10" y="23333"/>
                                    </p:animMotion>
                                  </p:childTnLst>
                                </p:cTn>
                              </p:par>
                              <p:par>
                                <p:cTn id="1132" presetID="42" presetClass="path" presetSubtype="0" decel="100000" fill="hold" grpId="0" nodeType="withEffect">
                                  <p:stCondLst>
                                    <p:cond delay="5577"/>
                                  </p:stCondLst>
                                  <p:childTnLst>
                                    <p:animMotion origin="layout" path="M 0 0 L -0.40352 0.77014 " pathEditMode="relative" rAng="0" ptsTypes="AA">
                                      <p:cBhvr>
                                        <p:cTn id="1133" dur="75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82" y="38495"/>
                                    </p:animMotion>
                                  </p:childTnLst>
                                </p:cTn>
                              </p:par>
                              <p:par>
                                <p:cTn id="1134" presetID="42" presetClass="path" presetSubtype="0" decel="100000" fill="hold" grpId="0" nodeType="withEffect">
                                  <p:stCondLst>
                                    <p:cond delay="5671"/>
                                  </p:stCondLst>
                                  <p:childTnLst>
                                    <p:animMotion origin="layout" path="M 0 0 L -0.22344 0.97616 " pathEditMode="relative" rAng="0" ptsTypes="AA">
                                      <p:cBhvr>
                                        <p:cTn id="1135" dur="75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72" y="48796"/>
                                    </p:animMotion>
                                  </p:childTnLst>
                                </p:cTn>
                              </p:par>
                              <p:par>
                                <p:cTn id="1136" presetID="42" presetClass="path" presetSubtype="0" decel="100000" fill="hold" grpId="0" nodeType="withEffect">
                                  <p:stCondLst>
                                    <p:cond delay="5624"/>
                                  </p:stCondLst>
                                  <p:childTnLst>
                                    <p:animMotion origin="layout" path="M 0 0 L -0.04883 1.06806 " pathEditMode="relative" rAng="0" ptsTypes="AA">
                                      <p:cBhvr>
                                        <p:cTn id="1137" dur="75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8" y="53403"/>
                                    </p:animMotion>
                                  </p:childTnLst>
                                </p:cTn>
                              </p:par>
                              <p:par>
                                <p:cTn id="1138" presetID="42" presetClass="path" presetSubtype="0" decel="100000" fill="hold" grpId="0" nodeType="withEffect">
                                  <p:stCondLst>
                                    <p:cond delay="5636"/>
                                  </p:stCondLst>
                                  <p:childTnLst>
                                    <p:animMotion origin="layout" path="M 0 0 L 0.175 1.02222 " pathEditMode="relative" rAng="0" ptsTypes="AA">
                                      <p:cBhvr>
                                        <p:cTn id="1139" dur="75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50" y="51111"/>
                                    </p:animMotion>
                                  </p:childTnLst>
                                </p:cTn>
                              </p:par>
                              <p:par>
                                <p:cTn id="1140" presetID="42" presetClass="path" presetSubtype="0" decel="100000" fill="hold" grpId="0" nodeType="withEffect">
                                  <p:stCondLst>
                                    <p:cond delay="5567"/>
                                  </p:stCondLst>
                                  <p:childTnLst>
                                    <p:animMotion origin="layout" path="M 0 0 L 0.36133 0.82755 " pathEditMode="relative" rAng="0" ptsTypes="AA">
                                      <p:cBhvr>
                                        <p:cTn id="1141" dur="75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60" y="41366"/>
                                    </p:animMotion>
                                  </p:childTnLst>
                                </p:cTn>
                              </p:par>
                              <p:par>
                                <p:cTn id="1142" presetID="42" presetClass="path" presetSubtype="0" decel="100000" fill="hold" grpId="0" nodeType="withEffect">
                                  <p:stCondLst>
                                    <p:cond delay="5577"/>
                                  </p:stCondLst>
                                  <p:childTnLst>
                                    <p:animMotion origin="layout" path="M 0 0 L 0.54219 0.45116 " pathEditMode="relative" rAng="0" ptsTypes="AA">
                                      <p:cBhvr>
                                        <p:cTn id="1143" dur="75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09" y="22546"/>
                                    </p:animMotion>
                                  </p:childTnLst>
                                </p:cTn>
                              </p:par>
                              <p:par>
                                <p:cTn id="1144" presetID="42" presetClass="path" presetSubtype="0" decel="100000" fill="hold" grpId="0" nodeType="withEffect">
                                  <p:stCondLst>
                                    <p:cond delay="5643"/>
                                  </p:stCondLst>
                                  <p:childTnLst>
                                    <p:animMotion origin="layout" path="M 0 0 L 0.6 -0.04722 " pathEditMode="relative" rAng="0" ptsTypes="AA">
                                      <p:cBhvr>
                                        <p:cTn id="1145" dur="75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00" y="-2361"/>
                                    </p:animMotion>
                                  </p:childTnLst>
                                </p:cTn>
                              </p:par>
                              <p:par>
                                <p:cTn id="1146" presetID="42" presetClass="path" presetSubtype="0" decel="100000" fill="hold" grpId="0" nodeType="withEffect">
                                  <p:stCondLst>
                                    <p:cond delay="5558"/>
                                  </p:stCondLst>
                                  <p:childTnLst>
                                    <p:animMotion origin="layout" path="M 0 0 L 0.5 -0.60556 " pathEditMode="relative" rAng="0" ptsTypes="AA">
                                      <p:cBhvr>
                                        <p:cTn id="1147" dur="75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0" y="-30278"/>
                                    </p:animMotion>
                                  </p:childTnLst>
                                </p:cTn>
                              </p:par>
                              <p:par>
                                <p:cTn id="1148" presetID="42" presetClass="path" presetSubtype="0" decel="100000" fill="hold" grpId="0" nodeType="withEffect">
                                  <p:stCondLst>
                                    <p:cond delay="5677"/>
                                  </p:stCondLst>
                                  <p:childTnLst>
                                    <p:animMotion origin="layout" path="M 0 0 L 0.27969 -0.93125 " pathEditMode="relative" rAng="0" ptsTypes="AA">
                                      <p:cBhvr>
                                        <p:cTn id="1149" dur="75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84" y="-46574"/>
                                    </p:animMotion>
                                  </p:childTnLst>
                                </p:cTn>
                              </p:par>
                              <p:par>
                                <p:cTn id="1150" presetID="42" presetClass="path" presetSubtype="0" decel="100000" fill="hold" grpId="0" nodeType="withEffect">
                                  <p:stCondLst>
                                    <p:cond delay="5612"/>
                                  </p:stCondLst>
                                  <p:childTnLst>
                                    <p:animMotion origin="layout" path="M 0 0 L 0.01029 -1.06296 " pathEditMode="relative" rAng="0" ptsTypes="AA">
                                      <p:cBhvr>
                                        <p:cTn id="1151" dur="75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" y="-53148"/>
                                    </p:animMotion>
                                  </p:childTnLst>
                                </p:cTn>
                              </p:par>
                              <p:par>
                                <p:cTn id="1152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5" presetID="10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6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8" presetID="53" presetClass="entr" presetSubtype="16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1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0" dur="2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1" dur="2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2" dur="2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3" presetID="6" presetClass="emph" presetSubtype="0" autoRev="1" fill="hold" nodeType="withEffect">
                                  <p:stCondLst>
                                    <p:cond delay="5850"/>
                                  </p:stCondLst>
                                  <p:childTnLst>
                                    <p:animScale>
                                      <p:cBhvr>
                                        <p:cTn id="1164" dur="1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65" presetID="6" presetClass="emph" presetSubtype="0" autoRev="1" fill="hold" nodeType="withEffect">
                                  <p:stCondLst>
                                    <p:cond delay="6050"/>
                                  </p:stCondLst>
                                  <p:childTnLst>
                                    <p:animScale>
                                      <p:cBhvr>
                                        <p:cTn id="1166" dur="1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7576" numSld="3">
                <p:cTn id="11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100000" numSld="99">
                <p:cTn id="11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216" grpId="0" animBg="1"/>
      <p:bldP spid="216" grpId="1" animBg="1"/>
      <p:bldP spid="217" grpId="0" animBg="1"/>
      <p:bldP spid="217" grpId="1" animBg="1"/>
      <p:bldP spid="218" grpId="0" animBg="1"/>
      <p:bldP spid="218" grpId="1" animBg="1"/>
      <p:bldP spid="219" grpId="0" animBg="1"/>
      <p:bldP spid="219" grpId="1" animBg="1"/>
      <p:bldP spid="220" grpId="0" animBg="1"/>
      <p:bldP spid="220" grpId="1" animBg="1"/>
      <p:bldP spid="221" grpId="0" animBg="1"/>
      <p:bldP spid="221" grpId="1" animBg="1"/>
      <p:bldP spid="222" grpId="0" animBg="1"/>
      <p:bldP spid="222" grpId="1" animBg="1"/>
      <p:bldP spid="223" grpId="0" animBg="1"/>
      <p:bldP spid="223" grpId="1" animBg="1"/>
      <p:bldP spid="224" grpId="0" animBg="1"/>
      <p:bldP spid="224" grpId="1" animBg="1"/>
      <p:bldP spid="225" grpId="0" animBg="1"/>
      <p:bldP spid="225" grpId="1" animBg="1"/>
      <p:bldP spid="226" grpId="0" animBg="1"/>
      <p:bldP spid="226" grpId="1" animBg="1"/>
      <p:bldP spid="227" grpId="0" animBg="1"/>
      <p:bldP spid="227" grpId="1" animBg="1"/>
      <p:bldP spid="228" grpId="0" animBg="1"/>
      <p:bldP spid="228" grpId="1" animBg="1"/>
      <p:bldP spid="229" grpId="0" animBg="1"/>
      <p:bldP spid="229" grpId="1" animBg="1"/>
      <p:bldP spid="230" grpId="0" animBg="1"/>
      <p:bldP spid="230" grpId="1" animBg="1"/>
      <p:bldP spid="231" grpId="0" animBg="1"/>
      <p:bldP spid="231" grpId="1" animBg="1"/>
      <p:bldP spid="232" grpId="0" animBg="1"/>
      <p:bldP spid="232" grpId="1" animBg="1"/>
      <p:bldP spid="233" grpId="0" animBg="1"/>
      <p:bldP spid="233" grpId="1" animBg="1"/>
      <p:bldP spid="234" grpId="0" animBg="1"/>
      <p:bldP spid="234" grpId="1" animBg="1"/>
      <p:bldP spid="235" grpId="0" animBg="1"/>
      <p:bldP spid="235" grpId="1" animBg="1"/>
      <p:bldP spid="236" grpId="0" animBg="1"/>
      <p:bldP spid="236" grpId="1" animBg="1"/>
      <p:bldP spid="237" grpId="0" animBg="1"/>
      <p:bldP spid="237" grpId="1" animBg="1"/>
      <p:bldP spid="238" grpId="0" animBg="1"/>
      <p:bldP spid="238" grpId="1" animBg="1"/>
      <p:bldP spid="239" grpId="0" animBg="1"/>
      <p:bldP spid="239" grpId="1" animBg="1"/>
      <p:bldP spid="240" grpId="0" animBg="1"/>
      <p:bldP spid="240" grpId="1" animBg="1"/>
      <p:bldP spid="241" grpId="0" animBg="1"/>
      <p:bldP spid="241" grpId="1" animBg="1"/>
      <p:bldP spid="242" grpId="0" animBg="1"/>
      <p:bldP spid="242" grpId="1" animBg="1"/>
      <p:bldP spid="243" grpId="0" animBg="1"/>
      <p:bldP spid="243" grpId="1" animBg="1"/>
      <p:bldP spid="244" grpId="0" animBg="1"/>
      <p:bldP spid="244" grpId="1" animBg="1"/>
      <p:bldP spid="245" grpId="0" animBg="1"/>
      <p:bldP spid="245" grpId="1" animBg="1"/>
      <p:bldP spid="246" grpId="0" animBg="1"/>
      <p:bldP spid="246" grpId="1" animBg="1"/>
      <p:bldP spid="247" grpId="0" animBg="1"/>
      <p:bldP spid="247" grpId="1" animBg="1"/>
      <p:bldP spid="248" grpId="0" animBg="1"/>
      <p:bldP spid="248" grpId="1" animBg="1"/>
      <p:bldP spid="249" grpId="0" animBg="1"/>
      <p:bldP spid="249" grpId="1" animBg="1"/>
      <p:bldP spid="250" grpId="0" animBg="1"/>
      <p:bldP spid="250" grpId="1" animBg="1"/>
      <p:bldP spid="251" grpId="0" animBg="1"/>
      <p:bldP spid="251" grpId="1" animBg="1"/>
      <p:bldP spid="252" grpId="0" animBg="1"/>
      <p:bldP spid="252" grpId="1" animBg="1"/>
      <p:bldP spid="253" grpId="0" animBg="1"/>
      <p:bldP spid="253" grpId="1" animBg="1"/>
      <p:bldP spid="254" grpId="0" animBg="1"/>
      <p:bldP spid="254" grpId="1" animBg="1"/>
      <p:bldP spid="255" grpId="0" animBg="1"/>
      <p:bldP spid="255" grpId="1" animBg="1"/>
      <p:bldP spid="256" grpId="0" animBg="1"/>
      <p:bldP spid="256" grpId="1" animBg="1"/>
      <p:bldP spid="257" grpId="0" animBg="1"/>
      <p:bldP spid="257" grpId="1" animBg="1"/>
      <p:bldP spid="258" grpId="0" animBg="1"/>
      <p:bldP spid="258" grpId="1" animBg="1"/>
      <p:bldP spid="259" grpId="0" animBg="1"/>
      <p:bldP spid="259" grpId="1" animBg="1"/>
      <p:bldP spid="260" grpId="0" animBg="1"/>
      <p:bldP spid="260" grpId="1" animBg="1"/>
      <p:bldP spid="261" grpId="0" animBg="1"/>
      <p:bldP spid="261" grpId="1" animBg="1"/>
      <p:bldP spid="262" grpId="0" animBg="1"/>
      <p:bldP spid="262" grpId="1" animBg="1"/>
      <p:bldP spid="263" grpId="0" animBg="1"/>
      <p:bldP spid="263" grpId="1" animBg="1"/>
      <p:bldP spid="264" grpId="0" animBg="1"/>
      <p:bldP spid="264" grpId="1" animBg="1"/>
      <p:bldP spid="265" grpId="0" animBg="1"/>
      <p:bldP spid="265" grpId="1" animBg="1"/>
      <p:bldP spid="266" grpId="0" animBg="1"/>
      <p:bldP spid="266" grpId="1" animBg="1"/>
      <p:bldP spid="267" grpId="0" animBg="1"/>
      <p:bldP spid="267" grpId="1" animBg="1"/>
      <p:bldP spid="268" grpId="0" animBg="1"/>
      <p:bldP spid="268" grpId="1" animBg="1"/>
      <p:bldP spid="269" grpId="0" animBg="1"/>
      <p:bldP spid="269" grpId="1" animBg="1"/>
      <p:bldP spid="270" grpId="0" animBg="1"/>
      <p:bldP spid="270" grpId="1" animBg="1"/>
      <p:bldP spid="271" grpId="0" animBg="1"/>
      <p:bldP spid="271" grpId="1" animBg="1"/>
      <p:bldP spid="272" grpId="0" animBg="1"/>
      <p:bldP spid="272" grpId="1" animBg="1"/>
      <p:bldP spid="273" grpId="0" animBg="1"/>
      <p:bldP spid="273" grpId="1" animBg="1"/>
      <p:bldP spid="274" grpId="0" animBg="1"/>
      <p:bldP spid="274" grpId="1" animBg="1"/>
      <p:bldP spid="275" grpId="0" animBg="1"/>
      <p:bldP spid="275" grpId="1" animBg="1"/>
      <p:bldP spid="276" grpId="0" animBg="1"/>
      <p:bldP spid="276" grpId="1" animBg="1"/>
      <p:bldP spid="277" grpId="0" animBg="1"/>
      <p:bldP spid="277" grpId="1" animBg="1"/>
      <p:bldP spid="278" grpId="0" animBg="1"/>
      <p:bldP spid="278" grpId="1" animBg="1"/>
      <p:bldP spid="279" grpId="0" animBg="1"/>
      <p:bldP spid="279" grpId="1" animBg="1"/>
      <p:bldP spid="280" grpId="0" animBg="1"/>
      <p:bldP spid="280" grpId="1" animBg="1"/>
      <p:bldP spid="281" grpId="0" animBg="1"/>
      <p:bldP spid="281" grpId="1" animBg="1"/>
      <p:bldP spid="282" grpId="0" animBg="1"/>
      <p:bldP spid="282" grpId="1" animBg="1"/>
      <p:bldP spid="283" grpId="0" animBg="1"/>
      <p:bldP spid="283" grpId="1" animBg="1"/>
      <p:bldP spid="284" grpId="0" animBg="1"/>
      <p:bldP spid="284" grpId="1" animBg="1"/>
      <p:bldP spid="285" grpId="0" animBg="1"/>
      <p:bldP spid="285" grpId="1" animBg="1"/>
      <p:bldP spid="286" grpId="0" animBg="1"/>
      <p:bldP spid="286" grpId="1" animBg="1"/>
      <p:bldP spid="287" grpId="0" animBg="1"/>
      <p:bldP spid="287" grpId="1" animBg="1"/>
      <p:bldP spid="288" grpId="0" animBg="1"/>
      <p:bldP spid="288" grpId="1" animBg="1"/>
      <p:bldP spid="289" grpId="0" animBg="1"/>
      <p:bldP spid="289" grpId="1" animBg="1"/>
      <p:bldP spid="290" grpId="0" animBg="1"/>
      <p:bldP spid="290" grpId="1" animBg="1"/>
      <p:bldP spid="291" grpId="0" animBg="1"/>
      <p:bldP spid="291" grpId="1" animBg="1"/>
      <p:bldP spid="292" grpId="0" animBg="1"/>
      <p:bldP spid="292" grpId="1" animBg="1"/>
      <p:bldP spid="293" grpId="0" animBg="1"/>
      <p:bldP spid="293" grpId="1" animBg="1"/>
      <p:bldP spid="294" grpId="0" animBg="1"/>
      <p:bldP spid="294" grpId="1" animBg="1"/>
      <p:bldP spid="295" grpId="0" animBg="1"/>
      <p:bldP spid="295" grpId="1" animBg="1"/>
      <p:bldP spid="296" grpId="0" animBg="1"/>
      <p:bldP spid="296" grpId="1" animBg="1"/>
      <p:bldP spid="297" grpId="0" animBg="1"/>
      <p:bldP spid="297" grpId="1" animBg="1"/>
      <p:bldP spid="298" grpId="0" animBg="1"/>
      <p:bldP spid="298" grpId="1" animBg="1"/>
      <p:bldP spid="299" grpId="0" animBg="1"/>
      <p:bldP spid="299" grpId="1" animBg="1"/>
      <p:bldP spid="300" grpId="0" animBg="1"/>
      <p:bldP spid="300" grpId="1" animBg="1"/>
      <p:bldP spid="301" grpId="0" animBg="1"/>
      <p:bldP spid="301" grpId="1" animBg="1"/>
      <p:bldP spid="302" grpId="0" animBg="1"/>
      <p:bldP spid="302" grpId="1" animBg="1"/>
      <p:bldP spid="303" grpId="0" animBg="1"/>
      <p:bldP spid="303" grpId="1" animBg="1"/>
      <p:bldP spid="304" grpId="0" animBg="1"/>
      <p:bldP spid="304" grpId="1" animBg="1"/>
      <p:bldP spid="305" grpId="0" animBg="1"/>
      <p:bldP spid="305" grpId="1" animBg="1"/>
      <p:bldP spid="306" grpId="0" animBg="1"/>
      <p:bldP spid="306" grpId="1" animBg="1"/>
      <p:bldP spid="307" grpId="0" animBg="1"/>
      <p:bldP spid="307" grpId="1" animBg="1"/>
      <p:bldP spid="308" grpId="0" animBg="1"/>
      <p:bldP spid="308" grpId="1" animBg="1"/>
      <p:bldP spid="335" grpId="0" animBg="1"/>
      <p:bldP spid="335" grpId="1" animBg="1"/>
      <p:bldP spid="309" grpId="0" animBg="1"/>
      <p:bldP spid="309" grpId="1" animBg="1"/>
      <p:bldP spid="310" grpId="0" animBg="1"/>
      <p:bldP spid="310" grpId="1" animBg="1"/>
      <p:bldP spid="311" grpId="0" animBg="1"/>
      <p:bldP spid="311" grpId="1" animBg="1"/>
      <p:bldP spid="312" grpId="0" animBg="1"/>
      <p:bldP spid="312" grpId="1" animBg="1"/>
      <p:bldP spid="313" grpId="0" animBg="1"/>
      <p:bldP spid="313" grpId="1" animBg="1"/>
      <p:bldP spid="314" grpId="0" animBg="1"/>
      <p:bldP spid="314" grpId="1" animBg="1"/>
      <p:bldP spid="315" grpId="0" animBg="1"/>
      <p:bldP spid="315" grpId="1" animBg="1"/>
      <p:bldP spid="316" grpId="0" animBg="1"/>
      <p:bldP spid="316" grpId="1" animBg="1"/>
      <p:bldP spid="317" grpId="0" animBg="1"/>
      <p:bldP spid="317" grpId="1" animBg="1"/>
      <p:bldP spid="318" grpId="0" animBg="1"/>
      <p:bldP spid="318" grpId="1" animBg="1"/>
      <p:bldP spid="319" grpId="0" animBg="1"/>
      <p:bldP spid="319" grpId="1" animBg="1"/>
      <p:bldP spid="320" grpId="0" animBg="1"/>
      <p:bldP spid="320" grpId="1" animBg="1"/>
      <p:bldP spid="321" grpId="0" animBg="1"/>
      <p:bldP spid="321" grpId="1" animBg="1"/>
      <p:bldP spid="322" grpId="0" animBg="1"/>
      <p:bldP spid="322" grpId="1" animBg="1"/>
      <p:bldP spid="323" grpId="0" animBg="1"/>
      <p:bldP spid="323" grpId="1" animBg="1"/>
      <p:bldP spid="324" grpId="0" animBg="1"/>
      <p:bldP spid="324" grpId="1" animBg="1"/>
      <p:bldP spid="325" grpId="0" animBg="1"/>
      <p:bldP spid="325" grpId="1" animBg="1"/>
      <p:bldP spid="326" grpId="0" animBg="1"/>
      <p:bldP spid="326" grpId="1" animBg="1"/>
      <p:bldP spid="327" grpId="0" animBg="1"/>
      <p:bldP spid="327" grpId="1" animBg="1"/>
      <p:bldP spid="328" grpId="0" animBg="1"/>
      <p:bldP spid="328" grpId="1" animBg="1"/>
      <p:bldP spid="329" grpId="0" animBg="1"/>
      <p:bldP spid="329" grpId="1" animBg="1"/>
      <p:bldP spid="330" grpId="0" animBg="1"/>
      <p:bldP spid="330" grpId="1" animBg="1"/>
      <p:bldP spid="331" grpId="0" animBg="1"/>
      <p:bldP spid="331" grpId="1" animBg="1"/>
      <p:bldP spid="332" grpId="0" animBg="1"/>
      <p:bldP spid="332" grpId="1" animBg="1"/>
      <p:bldP spid="333" grpId="0" animBg="1"/>
      <p:bldP spid="333" grpId="1" animBg="1"/>
      <p:bldP spid="334" grpId="0" animBg="1"/>
      <p:bldP spid="334" grpId="1" animBg="1"/>
      <p:bldP spid="336" grpId="0" animBg="1"/>
      <p:bldP spid="336" grpId="1" animBg="1"/>
      <p:bldP spid="337" grpId="0" animBg="1"/>
      <p:bldP spid="337" grpId="1" animBg="1"/>
      <p:bldP spid="338" grpId="0" animBg="1"/>
      <p:bldP spid="338" grpId="1" animBg="1"/>
      <p:bldP spid="339" grpId="0" animBg="1"/>
      <p:bldP spid="339" grpId="1" animBg="1"/>
      <p:bldP spid="340" grpId="0" animBg="1"/>
      <p:bldP spid="340" grpId="1" animBg="1"/>
      <p:bldP spid="341" grpId="0" animBg="1"/>
      <p:bldP spid="341" grpId="1" animBg="1"/>
      <p:bldP spid="342" grpId="0" animBg="1"/>
      <p:bldP spid="342" grpId="1" animBg="1"/>
      <p:bldP spid="343" grpId="0" animBg="1"/>
      <p:bldP spid="343" grpId="1" animBg="1"/>
      <p:bldP spid="67" grpId="0" animBg="1"/>
      <p:bldP spid="67" grpId="1" animBg="1"/>
      <p:bldP spid="67" grpId="2" animBg="1"/>
      <p:bldP spid="67" grpId="3" animBg="1"/>
      <p:bldP spid="67" grpId="4" animBg="1"/>
      <p:bldP spid="68" grpId="0" animBg="1"/>
      <p:bldP spid="68" grpId="1" animBg="1"/>
      <p:bldP spid="68" grpId="2" animBg="1"/>
      <p:bldP spid="68" grpId="3" animBg="1"/>
      <p:bldP spid="68" grpId="4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时间矩形">
            <a:extLst>
              <a:ext uri="{FF2B5EF4-FFF2-40B4-BE49-F238E27FC236}">
                <a16:creationId xmlns:a16="http://schemas.microsoft.com/office/drawing/2014/main" id="{31A6BFBC-5C0C-44A4-A97B-64C68FF2FC4A}"/>
              </a:ext>
            </a:extLst>
          </p:cNvPr>
          <p:cNvSpPr>
            <a:spLocks noChangeAspect="1"/>
          </p:cNvSpPr>
          <p:nvPr/>
        </p:nvSpPr>
        <p:spPr>
          <a:xfrm>
            <a:off x="1092915" y="7309640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1" name="时间矩形">
            <a:extLst>
              <a:ext uri="{FF2B5EF4-FFF2-40B4-BE49-F238E27FC236}">
                <a16:creationId xmlns:a16="http://schemas.microsoft.com/office/drawing/2014/main" id="{B5BA842A-81D2-450C-895F-CD7B2B0AE7D2}"/>
              </a:ext>
            </a:extLst>
          </p:cNvPr>
          <p:cNvSpPr>
            <a:spLocks noChangeAspect="1"/>
          </p:cNvSpPr>
          <p:nvPr/>
        </p:nvSpPr>
        <p:spPr>
          <a:xfrm>
            <a:off x="4947759" y="7309640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2" name="时间矩形">
            <a:extLst>
              <a:ext uri="{FF2B5EF4-FFF2-40B4-BE49-F238E27FC236}">
                <a16:creationId xmlns:a16="http://schemas.microsoft.com/office/drawing/2014/main" id="{F7D97A73-64F6-471E-A801-102A76A18970}"/>
              </a:ext>
            </a:extLst>
          </p:cNvPr>
          <p:cNvSpPr>
            <a:spLocks noChangeAspect="1"/>
          </p:cNvSpPr>
          <p:nvPr/>
        </p:nvSpPr>
        <p:spPr>
          <a:xfrm>
            <a:off x="5804388" y="7309640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9" name="时间矩形">
            <a:extLst>
              <a:ext uri="{FF2B5EF4-FFF2-40B4-BE49-F238E27FC236}">
                <a16:creationId xmlns:a16="http://schemas.microsoft.com/office/drawing/2014/main" id="{2E0FD6F9-DE6D-4C0D-833D-A2B560EA0506}"/>
              </a:ext>
            </a:extLst>
          </p:cNvPr>
          <p:cNvSpPr>
            <a:spLocks noChangeAspect="1"/>
          </p:cNvSpPr>
          <p:nvPr/>
        </p:nvSpPr>
        <p:spPr>
          <a:xfrm>
            <a:off x="1521231" y="7309640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0" name="时间矩形">
            <a:extLst>
              <a:ext uri="{FF2B5EF4-FFF2-40B4-BE49-F238E27FC236}">
                <a16:creationId xmlns:a16="http://schemas.microsoft.com/office/drawing/2014/main" id="{0DB8914C-C023-4990-820F-23FEB2A41180}"/>
              </a:ext>
            </a:extLst>
          </p:cNvPr>
          <p:cNvSpPr>
            <a:spLocks noChangeAspect="1"/>
          </p:cNvSpPr>
          <p:nvPr/>
        </p:nvSpPr>
        <p:spPr>
          <a:xfrm>
            <a:off x="1949547" y="7309640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1" name="时间矩形">
            <a:extLst>
              <a:ext uri="{FF2B5EF4-FFF2-40B4-BE49-F238E27FC236}">
                <a16:creationId xmlns:a16="http://schemas.microsoft.com/office/drawing/2014/main" id="{BD1BB8DB-C053-4F45-98F7-31E83A3605E8}"/>
              </a:ext>
            </a:extLst>
          </p:cNvPr>
          <p:cNvSpPr>
            <a:spLocks noChangeAspect="1"/>
          </p:cNvSpPr>
          <p:nvPr/>
        </p:nvSpPr>
        <p:spPr>
          <a:xfrm>
            <a:off x="2377863" y="7309640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2" name="时间矩形">
            <a:extLst>
              <a:ext uri="{FF2B5EF4-FFF2-40B4-BE49-F238E27FC236}">
                <a16:creationId xmlns:a16="http://schemas.microsoft.com/office/drawing/2014/main" id="{A52C5260-CC98-46D2-B7E7-DE3F7A36E8D2}"/>
              </a:ext>
            </a:extLst>
          </p:cNvPr>
          <p:cNvSpPr>
            <a:spLocks noChangeAspect="1"/>
          </p:cNvSpPr>
          <p:nvPr/>
        </p:nvSpPr>
        <p:spPr>
          <a:xfrm>
            <a:off x="2806179" y="7309640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3" name="时间矩形">
            <a:extLst>
              <a:ext uri="{FF2B5EF4-FFF2-40B4-BE49-F238E27FC236}">
                <a16:creationId xmlns:a16="http://schemas.microsoft.com/office/drawing/2014/main" id="{2BDB3500-D0FB-46F4-9CC0-40DA94B90040}"/>
              </a:ext>
            </a:extLst>
          </p:cNvPr>
          <p:cNvSpPr>
            <a:spLocks noChangeAspect="1"/>
          </p:cNvSpPr>
          <p:nvPr/>
        </p:nvSpPr>
        <p:spPr>
          <a:xfrm>
            <a:off x="3234495" y="7309640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4" name="时间矩形">
            <a:extLst>
              <a:ext uri="{FF2B5EF4-FFF2-40B4-BE49-F238E27FC236}">
                <a16:creationId xmlns:a16="http://schemas.microsoft.com/office/drawing/2014/main" id="{90A88C8A-6E98-43CF-B373-72D057A93C95}"/>
              </a:ext>
            </a:extLst>
          </p:cNvPr>
          <p:cNvSpPr>
            <a:spLocks noChangeAspect="1"/>
          </p:cNvSpPr>
          <p:nvPr/>
        </p:nvSpPr>
        <p:spPr>
          <a:xfrm>
            <a:off x="3662811" y="7309640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5" name="时间矩形">
            <a:extLst>
              <a:ext uri="{FF2B5EF4-FFF2-40B4-BE49-F238E27FC236}">
                <a16:creationId xmlns:a16="http://schemas.microsoft.com/office/drawing/2014/main" id="{BC18ACAD-99C0-4018-B871-C20D0C42561F}"/>
              </a:ext>
            </a:extLst>
          </p:cNvPr>
          <p:cNvSpPr>
            <a:spLocks noChangeAspect="1"/>
          </p:cNvSpPr>
          <p:nvPr/>
        </p:nvSpPr>
        <p:spPr>
          <a:xfrm>
            <a:off x="4091127" y="7309640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6" name="时间矩形">
            <a:extLst>
              <a:ext uri="{FF2B5EF4-FFF2-40B4-BE49-F238E27FC236}">
                <a16:creationId xmlns:a16="http://schemas.microsoft.com/office/drawing/2014/main" id="{8E2D40AB-BB83-456F-9135-3387DCC77198}"/>
              </a:ext>
            </a:extLst>
          </p:cNvPr>
          <p:cNvSpPr>
            <a:spLocks noChangeAspect="1"/>
          </p:cNvSpPr>
          <p:nvPr/>
        </p:nvSpPr>
        <p:spPr>
          <a:xfrm>
            <a:off x="4519443" y="7309640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7" name="时间矩形">
            <a:extLst>
              <a:ext uri="{FF2B5EF4-FFF2-40B4-BE49-F238E27FC236}">
                <a16:creationId xmlns:a16="http://schemas.microsoft.com/office/drawing/2014/main" id="{421E2C7D-A424-411B-AEC5-908D1F4EDB0E}"/>
              </a:ext>
            </a:extLst>
          </p:cNvPr>
          <p:cNvSpPr>
            <a:spLocks noChangeAspect="1"/>
          </p:cNvSpPr>
          <p:nvPr/>
        </p:nvSpPr>
        <p:spPr>
          <a:xfrm>
            <a:off x="5376075" y="7309640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5" name="时间矩形">
            <a:extLst>
              <a:ext uri="{FF2B5EF4-FFF2-40B4-BE49-F238E27FC236}">
                <a16:creationId xmlns:a16="http://schemas.microsoft.com/office/drawing/2014/main" id="{1DF745EC-2CD8-4B26-9FD1-9FF41607312B}"/>
              </a:ext>
            </a:extLst>
          </p:cNvPr>
          <p:cNvSpPr>
            <a:spLocks noChangeAspect="1"/>
          </p:cNvSpPr>
          <p:nvPr/>
        </p:nvSpPr>
        <p:spPr>
          <a:xfrm>
            <a:off x="1092915" y="7582416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8" name="时间矩形">
            <a:extLst>
              <a:ext uri="{FF2B5EF4-FFF2-40B4-BE49-F238E27FC236}">
                <a16:creationId xmlns:a16="http://schemas.microsoft.com/office/drawing/2014/main" id="{D11276E1-01A0-43A2-A3AB-7432F27C6CB5}"/>
              </a:ext>
            </a:extLst>
          </p:cNvPr>
          <p:cNvSpPr>
            <a:spLocks noChangeAspect="1"/>
          </p:cNvSpPr>
          <p:nvPr/>
        </p:nvSpPr>
        <p:spPr>
          <a:xfrm>
            <a:off x="1521231" y="7582416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9" name="时间矩形">
            <a:extLst>
              <a:ext uri="{FF2B5EF4-FFF2-40B4-BE49-F238E27FC236}">
                <a16:creationId xmlns:a16="http://schemas.microsoft.com/office/drawing/2014/main" id="{B84825A5-8176-4360-AED6-3B92B81EB30F}"/>
              </a:ext>
            </a:extLst>
          </p:cNvPr>
          <p:cNvSpPr>
            <a:spLocks noChangeAspect="1"/>
          </p:cNvSpPr>
          <p:nvPr/>
        </p:nvSpPr>
        <p:spPr>
          <a:xfrm>
            <a:off x="1949547" y="7582416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0" name="时间矩形">
            <a:extLst>
              <a:ext uri="{FF2B5EF4-FFF2-40B4-BE49-F238E27FC236}">
                <a16:creationId xmlns:a16="http://schemas.microsoft.com/office/drawing/2014/main" id="{ACE6F281-C33D-4071-AF29-CCB04EA54FE2}"/>
              </a:ext>
            </a:extLst>
          </p:cNvPr>
          <p:cNvSpPr>
            <a:spLocks noChangeAspect="1"/>
          </p:cNvSpPr>
          <p:nvPr/>
        </p:nvSpPr>
        <p:spPr>
          <a:xfrm>
            <a:off x="2377863" y="7582416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1" name="时间矩形">
            <a:extLst>
              <a:ext uri="{FF2B5EF4-FFF2-40B4-BE49-F238E27FC236}">
                <a16:creationId xmlns:a16="http://schemas.microsoft.com/office/drawing/2014/main" id="{19273830-92FD-4E9C-B1BF-35F6DF1757F9}"/>
              </a:ext>
            </a:extLst>
          </p:cNvPr>
          <p:cNvSpPr>
            <a:spLocks noChangeAspect="1"/>
          </p:cNvSpPr>
          <p:nvPr/>
        </p:nvSpPr>
        <p:spPr>
          <a:xfrm>
            <a:off x="2806179" y="7582416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2" name="时间矩形">
            <a:extLst>
              <a:ext uri="{FF2B5EF4-FFF2-40B4-BE49-F238E27FC236}">
                <a16:creationId xmlns:a16="http://schemas.microsoft.com/office/drawing/2014/main" id="{5890A538-5477-4FBA-A356-37BA60447030}"/>
              </a:ext>
            </a:extLst>
          </p:cNvPr>
          <p:cNvSpPr>
            <a:spLocks noChangeAspect="1"/>
          </p:cNvSpPr>
          <p:nvPr/>
        </p:nvSpPr>
        <p:spPr>
          <a:xfrm>
            <a:off x="3234495" y="7582416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5" name="浮动">
            <a:extLst>
              <a:ext uri="{FF2B5EF4-FFF2-40B4-BE49-F238E27FC236}">
                <a16:creationId xmlns:a16="http://schemas.microsoft.com/office/drawing/2014/main" id="{36B20DC6-0FC2-4850-9D85-BFAB3D9222C4}"/>
              </a:ext>
            </a:extLst>
          </p:cNvPr>
          <p:cNvSpPr/>
          <p:nvPr/>
        </p:nvSpPr>
        <p:spPr>
          <a:xfrm>
            <a:off x="10807802" y="4395113"/>
            <a:ext cx="318014" cy="318014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6" name="浮动">
            <a:extLst>
              <a:ext uri="{FF2B5EF4-FFF2-40B4-BE49-F238E27FC236}">
                <a16:creationId xmlns:a16="http://schemas.microsoft.com/office/drawing/2014/main" id="{CCC6E8A1-678A-4520-96B4-CAB5438EB487}"/>
              </a:ext>
            </a:extLst>
          </p:cNvPr>
          <p:cNvSpPr/>
          <p:nvPr/>
        </p:nvSpPr>
        <p:spPr>
          <a:xfrm>
            <a:off x="7385416" y="2327252"/>
            <a:ext cx="318014" cy="318014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7" name="浮动">
            <a:extLst>
              <a:ext uri="{FF2B5EF4-FFF2-40B4-BE49-F238E27FC236}">
                <a16:creationId xmlns:a16="http://schemas.microsoft.com/office/drawing/2014/main" id="{3249F0F9-BB86-4595-9CF3-D14676427A58}"/>
              </a:ext>
            </a:extLst>
          </p:cNvPr>
          <p:cNvSpPr/>
          <p:nvPr/>
        </p:nvSpPr>
        <p:spPr>
          <a:xfrm>
            <a:off x="11002879" y="5343280"/>
            <a:ext cx="455696" cy="455696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8" name="浮动">
            <a:extLst>
              <a:ext uri="{FF2B5EF4-FFF2-40B4-BE49-F238E27FC236}">
                <a16:creationId xmlns:a16="http://schemas.microsoft.com/office/drawing/2014/main" id="{60A45D20-21B4-49A8-A34F-CDA30EBBC9CE}"/>
              </a:ext>
            </a:extLst>
          </p:cNvPr>
          <p:cNvSpPr/>
          <p:nvPr/>
        </p:nvSpPr>
        <p:spPr>
          <a:xfrm>
            <a:off x="3246844" y="2850606"/>
            <a:ext cx="217902" cy="217902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9" name="浮动">
            <a:extLst>
              <a:ext uri="{FF2B5EF4-FFF2-40B4-BE49-F238E27FC236}">
                <a16:creationId xmlns:a16="http://schemas.microsoft.com/office/drawing/2014/main" id="{FE3E26E8-77AD-4F1C-9169-709726A6763F}"/>
              </a:ext>
            </a:extLst>
          </p:cNvPr>
          <p:cNvSpPr/>
          <p:nvPr/>
        </p:nvSpPr>
        <p:spPr>
          <a:xfrm>
            <a:off x="8431577" y="1295921"/>
            <a:ext cx="355236" cy="355236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9" name="浮动">
            <a:extLst>
              <a:ext uri="{FF2B5EF4-FFF2-40B4-BE49-F238E27FC236}">
                <a16:creationId xmlns:a16="http://schemas.microsoft.com/office/drawing/2014/main" id="{5B57035A-6304-4EF8-8B7A-DF1460493F49}"/>
              </a:ext>
            </a:extLst>
          </p:cNvPr>
          <p:cNvSpPr/>
          <p:nvPr/>
        </p:nvSpPr>
        <p:spPr>
          <a:xfrm>
            <a:off x="1155127" y="1136914"/>
            <a:ext cx="318014" cy="318014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2" name="浮动">
            <a:extLst>
              <a:ext uri="{FF2B5EF4-FFF2-40B4-BE49-F238E27FC236}">
                <a16:creationId xmlns:a16="http://schemas.microsoft.com/office/drawing/2014/main" id="{E0FE395D-D691-4EC6-8A97-6B130761AE3B}"/>
              </a:ext>
            </a:extLst>
          </p:cNvPr>
          <p:cNvSpPr/>
          <p:nvPr/>
        </p:nvSpPr>
        <p:spPr>
          <a:xfrm>
            <a:off x="10664595" y="6135352"/>
            <a:ext cx="217902" cy="21790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3" name="浮动">
            <a:extLst>
              <a:ext uri="{FF2B5EF4-FFF2-40B4-BE49-F238E27FC236}">
                <a16:creationId xmlns:a16="http://schemas.microsoft.com/office/drawing/2014/main" id="{4721DECF-4809-46BE-A8BD-96290B96429C}"/>
              </a:ext>
            </a:extLst>
          </p:cNvPr>
          <p:cNvSpPr/>
          <p:nvPr/>
        </p:nvSpPr>
        <p:spPr>
          <a:xfrm>
            <a:off x="5413377" y="734896"/>
            <a:ext cx="297150" cy="297150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4" name="浮动">
            <a:extLst>
              <a:ext uri="{FF2B5EF4-FFF2-40B4-BE49-F238E27FC236}">
                <a16:creationId xmlns:a16="http://schemas.microsoft.com/office/drawing/2014/main" id="{5E789992-EF90-4599-B346-58578027B215}"/>
              </a:ext>
            </a:extLst>
          </p:cNvPr>
          <p:cNvSpPr/>
          <p:nvPr/>
        </p:nvSpPr>
        <p:spPr>
          <a:xfrm>
            <a:off x="5342647" y="2461603"/>
            <a:ext cx="297150" cy="29715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5" name="浮动">
            <a:extLst>
              <a:ext uri="{FF2B5EF4-FFF2-40B4-BE49-F238E27FC236}">
                <a16:creationId xmlns:a16="http://schemas.microsoft.com/office/drawing/2014/main" id="{D956E38E-75BF-4CD6-A770-440607B2EE13}"/>
              </a:ext>
            </a:extLst>
          </p:cNvPr>
          <p:cNvSpPr/>
          <p:nvPr/>
        </p:nvSpPr>
        <p:spPr>
          <a:xfrm>
            <a:off x="2057935" y="4856351"/>
            <a:ext cx="318014" cy="318014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6" name="浮动">
            <a:extLst>
              <a:ext uri="{FF2B5EF4-FFF2-40B4-BE49-F238E27FC236}">
                <a16:creationId xmlns:a16="http://schemas.microsoft.com/office/drawing/2014/main" id="{7A0FD8E9-9ACB-4677-881F-ACFEA5129FB8}"/>
              </a:ext>
            </a:extLst>
          </p:cNvPr>
          <p:cNvSpPr/>
          <p:nvPr/>
        </p:nvSpPr>
        <p:spPr>
          <a:xfrm>
            <a:off x="3843524" y="4956463"/>
            <a:ext cx="217902" cy="217902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7" name="浮动">
            <a:extLst>
              <a:ext uri="{FF2B5EF4-FFF2-40B4-BE49-F238E27FC236}">
                <a16:creationId xmlns:a16="http://schemas.microsoft.com/office/drawing/2014/main" id="{349087B7-FA50-4891-9AFA-3F47F2054484}"/>
              </a:ext>
            </a:extLst>
          </p:cNvPr>
          <p:cNvSpPr/>
          <p:nvPr/>
        </p:nvSpPr>
        <p:spPr>
          <a:xfrm>
            <a:off x="7703430" y="4108394"/>
            <a:ext cx="297150" cy="29715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8" name="浮动">
            <a:extLst>
              <a:ext uri="{FF2B5EF4-FFF2-40B4-BE49-F238E27FC236}">
                <a16:creationId xmlns:a16="http://schemas.microsoft.com/office/drawing/2014/main" id="{2612760F-C619-4DDB-9CDF-5956E9DBD9F2}"/>
              </a:ext>
            </a:extLst>
          </p:cNvPr>
          <p:cNvSpPr/>
          <p:nvPr/>
        </p:nvSpPr>
        <p:spPr>
          <a:xfrm>
            <a:off x="4152991" y="5314015"/>
            <a:ext cx="217902" cy="217902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9" name="浮动">
            <a:extLst>
              <a:ext uri="{FF2B5EF4-FFF2-40B4-BE49-F238E27FC236}">
                <a16:creationId xmlns:a16="http://schemas.microsoft.com/office/drawing/2014/main" id="{F1F99984-D515-452A-8B38-4A9195E86114}"/>
              </a:ext>
            </a:extLst>
          </p:cNvPr>
          <p:cNvSpPr/>
          <p:nvPr/>
        </p:nvSpPr>
        <p:spPr>
          <a:xfrm>
            <a:off x="5258180" y="5458728"/>
            <a:ext cx="217902" cy="21790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0" name="浮动">
            <a:extLst>
              <a:ext uri="{FF2B5EF4-FFF2-40B4-BE49-F238E27FC236}">
                <a16:creationId xmlns:a16="http://schemas.microsoft.com/office/drawing/2014/main" id="{56877F05-5B3A-45D6-9333-F78640BCDD7F}"/>
              </a:ext>
            </a:extLst>
          </p:cNvPr>
          <p:cNvSpPr/>
          <p:nvPr/>
        </p:nvSpPr>
        <p:spPr>
          <a:xfrm>
            <a:off x="4893975" y="3594173"/>
            <a:ext cx="297150" cy="297150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0" name="浮动">
            <a:extLst>
              <a:ext uri="{FF2B5EF4-FFF2-40B4-BE49-F238E27FC236}">
                <a16:creationId xmlns:a16="http://schemas.microsoft.com/office/drawing/2014/main" id="{800782E4-DE0D-4D48-80B5-10683C382C3B}"/>
              </a:ext>
            </a:extLst>
          </p:cNvPr>
          <p:cNvSpPr/>
          <p:nvPr/>
        </p:nvSpPr>
        <p:spPr>
          <a:xfrm>
            <a:off x="8122021" y="2673431"/>
            <a:ext cx="297150" cy="297150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1" name="浮动">
            <a:extLst>
              <a:ext uri="{FF2B5EF4-FFF2-40B4-BE49-F238E27FC236}">
                <a16:creationId xmlns:a16="http://schemas.microsoft.com/office/drawing/2014/main" id="{3F17855B-A6FF-40BF-9330-893FBACD518D}"/>
              </a:ext>
            </a:extLst>
          </p:cNvPr>
          <p:cNvSpPr/>
          <p:nvPr/>
        </p:nvSpPr>
        <p:spPr>
          <a:xfrm>
            <a:off x="6762252" y="4452797"/>
            <a:ext cx="217902" cy="217902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2" name="浮动">
            <a:extLst>
              <a:ext uri="{FF2B5EF4-FFF2-40B4-BE49-F238E27FC236}">
                <a16:creationId xmlns:a16="http://schemas.microsoft.com/office/drawing/2014/main" id="{F475FCE2-9AF5-4A9E-99C5-688747A777C0}"/>
              </a:ext>
            </a:extLst>
          </p:cNvPr>
          <p:cNvSpPr/>
          <p:nvPr/>
        </p:nvSpPr>
        <p:spPr>
          <a:xfrm>
            <a:off x="2470810" y="2958709"/>
            <a:ext cx="217902" cy="217902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椭圆 251">
            <a:extLst>
              <a:ext uri="{FF2B5EF4-FFF2-40B4-BE49-F238E27FC236}">
                <a16:creationId xmlns:a16="http://schemas.microsoft.com/office/drawing/2014/main" id="{E2F92A1E-FE3F-43D6-9CFC-FB9DF7A2AEBF}"/>
              </a:ext>
            </a:extLst>
          </p:cNvPr>
          <p:cNvSpPr/>
          <p:nvPr/>
        </p:nvSpPr>
        <p:spPr>
          <a:xfrm rot="903495">
            <a:off x="10372257" y="2157906"/>
            <a:ext cx="90417" cy="904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椭圆 252">
            <a:extLst>
              <a:ext uri="{FF2B5EF4-FFF2-40B4-BE49-F238E27FC236}">
                <a16:creationId xmlns:a16="http://schemas.microsoft.com/office/drawing/2014/main" id="{B2C8FD1F-09C6-4B7F-82C8-E0169FA9EA81}"/>
              </a:ext>
            </a:extLst>
          </p:cNvPr>
          <p:cNvSpPr/>
          <p:nvPr/>
        </p:nvSpPr>
        <p:spPr>
          <a:xfrm rot="903495">
            <a:off x="10914672" y="2303837"/>
            <a:ext cx="90417" cy="904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椭圆 253">
            <a:extLst>
              <a:ext uri="{FF2B5EF4-FFF2-40B4-BE49-F238E27FC236}">
                <a16:creationId xmlns:a16="http://schemas.microsoft.com/office/drawing/2014/main" id="{6E9FAAD3-5532-44C3-B209-2B2806AC5F37}"/>
              </a:ext>
            </a:extLst>
          </p:cNvPr>
          <p:cNvSpPr/>
          <p:nvPr/>
        </p:nvSpPr>
        <p:spPr>
          <a:xfrm rot="903495">
            <a:off x="10306363" y="2402830"/>
            <a:ext cx="90417" cy="904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椭圆 254">
            <a:extLst>
              <a:ext uri="{FF2B5EF4-FFF2-40B4-BE49-F238E27FC236}">
                <a16:creationId xmlns:a16="http://schemas.microsoft.com/office/drawing/2014/main" id="{93E16EF7-6976-4A74-9183-4D23D10B69CF}"/>
              </a:ext>
            </a:extLst>
          </p:cNvPr>
          <p:cNvSpPr/>
          <p:nvPr/>
        </p:nvSpPr>
        <p:spPr>
          <a:xfrm rot="903495">
            <a:off x="10848777" y="2548761"/>
            <a:ext cx="90417" cy="904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椭圆 255">
            <a:extLst>
              <a:ext uri="{FF2B5EF4-FFF2-40B4-BE49-F238E27FC236}">
                <a16:creationId xmlns:a16="http://schemas.microsoft.com/office/drawing/2014/main" id="{D66BDCA2-85DA-4A01-AEB2-80074CBCB67E}"/>
              </a:ext>
            </a:extLst>
          </p:cNvPr>
          <p:cNvSpPr/>
          <p:nvPr/>
        </p:nvSpPr>
        <p:spPr>
          <a:xfrm rot="903495">
            <a:off x="10240469" y="2647755"/>
            <a:ext cx="90417" cy="904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椭圆 256">
            <a:extLst>
              <a:ext uri="{FF2B5EF4-FFF2-40B4-BE49-F238E27FC236}">
                <a16:creationId xmlns:a16="http://schemas.microsoft.com/office/drawing/2014/main" id="{FE1DC3A8-EC4F-4ED9-A566-DFECE3B2A3EF}"/>
              </a:ext>
            </a:extLst>
          </p:cNvPr>
          <p:cNvSpPr/>
          <p:nvPr/>
        </p:nvSpPr>
        <p:spPr>
          <a:xfrm rot="903495">
            <a:off x="10782883" y="2793685"/>
            <a:ext cx="90417" cy="904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椭圆 257">
            <a:extLst>
              <a:ext uri="{FF2B5EF4-FFF2-40B4-BE49-F238E27FC236}">
                <a16:creationId xmlns:a16="http://schemas.microsoft.com/office/drawing/2014/main" id="{A67685A3-43FB-4D39-A3F2-3FDD4791F5DB}"/>
              </a:ext>
            </a:extLst>
          </p:cNvPr>
          <p:cNvSpPr/>
          <p:nvPr/>
        </p:nvSpPr>
        <p:spPr>
          <a:xfrm rot="903495">
            <a:off x="10174575" y="2892678"/>
            <a:ext cx="90417" cy="904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椭圆 258">
            <a:extLst>
              <a:ext uri="{FF2B5EF4-FFF2-40B4-BE49-F238E27FC236}">
                <a16:creationId xmlns:a16="http://schemas.microsoft.com/office/drawing/2014/main" id="{50B6CE3A-24E0-4DCE-B4D3-B7735DB2E3B7}"/>
              </a:ext>
            </a:extLst>
          </p:cNvPr>
          <p:cNvSpPr/>
          <p:nvPr/>
        </p:nvSpPr>
        <p:spPr>
          <a:xfrm rot="903495">
            <a:off x="10716989" y="3038609"/>
            <a:ext cx="90417" cy="904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椭圆 259">
            <a:extLst>
              <a:ext uri="{FF2B5EF4-FFF2-40B4-BE49-F238E27FC236}">
                <a16:creationId xmlns:a16="http://schemas.microsoft.com/office/drawing/2014/main" id="{2F00790F-4A65-4C70-8A89-AA4D0BE050FC}"/>
              </a:ext>
            </a:extLst>
          </p:cNvPr>
          <p:cNvSpPr/>
          <p:nvPr/>
        </p:nvSpPr>
        <p:spPr>
          <a:xfrm rot="903495">
            <a:off x="10108680" y="3137602"/>
            <a:ext cx="90417" cy="904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椭圆 260">
            <a:extLst>
              <a:ext uri="{FF2B5EF4-FFF2-40B4-BE49-F238E27FC236}">
                <a16:creationId xmlns:a16="http://schemas.microsoft.com/office/drawing/2014/main" id="{2ED83C9E-95AA-4BF5-B64C-F155EAD70B9E}"/>
              </a:ext>
            </a:extLst>
          </p:cNvPr>
          <p:cNvSpPr/>
          <p:nvPr/>
        </p:nvSpPr>
        <p:spPr>
          <a:xfrm rot="903495">
            <a:off x="10651095" y="3283533"/>
            <a:ext cx="90417" cy="904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椭圆 261">
            <a:extLst>
              <a:ext uri="{FF2B5EF4-FFF2-40B4-BE49-F238E27FC236}">
                <a16:creationId xmlns:a16="http://schemas.microsoft.com/office/drawing/2014/main" id="{02A6A47B-7206-4946-A366-6582D5AC8C7B}"/>
              </a:ext>
            </a:extLst>
          </p:cNvPr>
          <p:cNvSpPr/>
          <p:nvPr/>
        </p:nvSpPr>
        <p:spPr>
          <a:xfrm rot="903495">
            <a:off x="10042786" y="3382527"/>
            <a:ext cx="90417" cy="904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椭圆 262">
            <a:extLst>
              <a:ext uri="{FF2B5EF4-FFF2-40B4-BE49-F238E27FC236}">
                <a16:creationId xmlns:a16="http://schemas.microsoft.com/office/drawing/2014/main" id="{A0BB0FAB-0FA9-45BC-A9C1-71FF5BD6ECF1}"/>
              </a:ext>
            </a:extLst>
          </p:cNvPr>
          <p:cNvSpPr/>
          <p:nvPr/>
        </p:nvSpPr>
        <p:spPr>
          <a:xfrm rot="903495">
            <a:off x="10585201" y="3528458"/>
            <a:ext cx="90417" cy="904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椭圆 263">
            <a:extLst>
              <a:ext uri="{FF2B5EF4-FFF2-40B4-BE49-F238E27FC236}">
                <a16:creationId xmlns:a16="http://schemas.microsoft.com/office/drawing/2014/main" id="{82B967B6-AE7E-4715-B284-ACFBD1C48A97}"/>
              </a:ext>
            </a:extLst>
          </p:cNvPr>
          <p:cNvSpPr/>
          <p:nvPr/>
        </p:nvSpPr>
        <p:spPr>
          <a:xfrm rot="903495">
            <a:off x="9976893" y="3627448"/>
            <a:ext cx="90417" cy="904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椭圆 264">
            <a:extLst>
              <a:ext uri="{FF2B5EF4-FFF2-40B4-BE49-F238E27FC236}">
                <a16:creationId xmlns:a16="http://schemas.microsoft.com/office/drawing/2014/main" id="{DAA847A6-4DB9-4DD6-B7BB-A3DF7D41FE3C}"/>
              </a:ext>
            </a:extLst>
          </p:cNvPr>
          <p:cNvSpPr/>
          <p:nvPr/>
        </p:nvSpPr>
        <p:spPr>
          <a:xfrm rot="903495">
            <a:off x="10519308" y="3773380"/>
            <a:ext cx="90417" cy="904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椭圆 292">
            <a:extLst>
              <a:ext uri="{FF2B5EF4-FFF2-40B4-BE49-F238E27FC236}">
                <a16:creationId xmlns:a16="http://schemas.microsoft.com/office/drawing/2014/main" id="{0E79EDDA-D8DF-4A1D-982C-653D4A6D749E}"/>
              </a:ext>
            </a:extLst>
          </p:cNvPr>
          <p:cNvSpPr>
            <a:spLocks noChangeAspect="1"/>
          </p:cNvSpPr>
          <p:nvPr/>
        </p:nvSpPr>
        <p:spPr>
          <a:xfrm rot="903495">
            <a:off x="10483723" y="2213625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椭圆 293">
            <a:extLst>
              <a:ext uri="{FF2B5EF4-FFF2-40B4-BE49-F238E27FC236}">
                <a16:creationId xmlns:a16="http://schemas.microsoft.com/office/drawing/2014/main" id="{52705F7F-647C-433F-9585-D32818744E27}"/>
              </a:ext>
            </a:extLst>
          </p:cNvPr>
          <p:cNvSpPr>
            <a:spLocks noChangeAspect="1"/>
          </p:cNvSpPr>
          <p:nvPr/>
        </p:nvSpPr>
        <p:spPr>
          <a:xfrm rot="903495">
            <a:off x="10532536" y="2226757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椭圆 294">
            <a:extLst>
              <a:ext uri="{FF2B5EF4-FFF2-40B4-BE49-F238E27FC236}">
                <a16:creationId xmlns:a16="http://schemas.microsoft.com/office/drawing/2014/main" id="{1E7E417E-BB27-4242-8A19-A6D095B28D8B}"/>
              </a:ext>
            </a:extLst>
          </p:cNvPr>
          <p:cNvSpPr>
            <a:spLocks noChangeAspect="1"/>
          </p:cNvSpPr>
          <p:nvPr/>
        </p:nvSpPr>
        <p:spPr>
          <a:xfrm rot="903495">
            <a:off x="10581349" y="2239890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椭圆 295">
            <a:extLst>
              <a:ext uri="{FF2B5EF4-FFF2-40B4-BE49-F238E27FC236}">
                <a16:creationId xmlns:a16="http://schemas.microsoft.com/office/drawing/2014/main" id="{C74A8C1C-5235-4A5B-B472-A26156FA3D87}"/>
              </a:ext>
            </a:extLst>
          </p:cNvPr>
          <p:cNvSpPr>
            <a:spLocks noChangeAspect="1"/>
          </p:cNvSpPr>
          <p:nvPr/>
        </p:nvSpPr>
        <p:spPr>
          <a:xfrm rot="903495">
            <a:off x="10630163" y="2253023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椭圆 296">
            <a:extLst>
              <a:ext uri="{FF2B5EF4-FFF2-40B4-BE49-F238E27FC236}">
                <a16:creationId xmlns:a16="http://schemas.microsoft.com/office/drawing/2014/main" id="{702AFA1E-2A4D-42D5-8143-C2E80CCF7CDC}"/>
              </a:ext>
            </a:extLst>
          </p:cNvPr>
          <p:cNvSpPr>
            <a:spLocks noChangeAspect="1"/>
          </p:cNvSpPr>
          <p:nvPr/>
        </p:nvSpPr>
        <p:spPr>
          <a:xfrm rot="903495">
            <a:off x="10678978" y="2266156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椭圆 297">
            <a:extLst>
              <a:ext uri="{FF2B5EF4-FFF2-40B4-BE49-F238E27FC236}">
                <a16:creationId xmlns:a16="http://schemas.microsoft.com/office/drawing/2014/main" id="{622FE61A-7FCD-4FF0-8CB2-E4469F7F214C}"/>
              </a:ext>
            </a:extLst>
          </p:cNvPr>
          <p:cNvSpPr>
            <a:spLocks noChangeAspect="1"/>
          </p:cNvSpPr>
          <p:nvPr/>
        </p:nvSpPr>
        <p:spPr>
          <a:xfrm rot="903495">
            <a:off x="10727792" y="2279289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椭圆 298">
            <a:extLst>
              <a:ext uri="{FF2B5EF4-FFF2-40B4-BE49-F238E27FC236}">
                <a16:creationId xmlns:a16="http://schemas.microsoft.com/office/drawing/2014/main" id="{207FE514-70F5-4382-AAAC-FBE9EF1F9502}"/>
              </a:ext>
            </a:extLst>
          </p:cNvPr>
          <p:cNvSpPr>
            <a:spLocks noChangeAspect="1"/>
          </p:cNvSpPr>
          <p:nvPr/>
        </p:nvSpPr>
        <p:spPr>
          <a:xfrm rot="903495">
            <a:off x="10776604" y="2292421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椭圆 299">
            <a:extLst>
              <a:ext uri="{FF2B5EF4-FFF2-40B4-BE49-F238E27FC236}">
                <a16:creationId xmlns:a16="http://schemas.microsoft.com/office/drawing/2014/main" id="{3EFA5A7C-8E0C-40A8-8A94-B6FEFFC8709D}"/>
              </a:ext>
            </a:extLst>
          </p:cNvPr>
          <p:cNvSpPr>
            <a:spLocks noChangeAspect="1"/>
          </p:cNvSpPr>
          <p:nvPr/>
        </p:nvSpPr>
        <p:spPr>
          <a:xfrm rot="903495">
            <a:off x="10825417" y="2305554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椭圆 300">
            <a:extLst>
              <a:ext uri="{FF2B5EF4-FFF2-40B4-BE49-F238E27FC236}">
                <a16:creationId xmlns:a16="http://schemas.microsoft.com/office/drawing/2014/main" id="{5113B53F-4668-4D32-852A-8B7E58940566}"/>
              </a:ext>
            </a:extLst>
          </p:cNvPr>
          <p:cNvSpPr>
            <a:spLocks noChangeAspect="1"/>
          </p:cNvSpPr>
          <p:nvPr/>
        </p:nvSpPr>
        <p:spPr>
          <a:xfrm rot="903495">
            <a:off x="10874232" y="2318687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5" name="椭圆 674">
            <a:extLst>
              <a:ext uri="{FF2B5EF4-FFF2-40B4-BE49-F238E27FC236}">
                <a16:creationId xmlns:a16="http://schemas.microsoft.com/office/drawing/2014/main" id="{C30850CE-18D2-4A89-BBD8-CE196CBA4B4A}"/>
              </a:ext>
            </a:extLst>
          </p:cNvPr>
          <p:cNvSpPr>
            <a:spLocks noChangeAspect="1"/>
          </p:cNvSpPr>
          <p:nvPr/>
        </p:nvSpPr>
        <p:spPr>
          <a:xfrm rot="903495">
            <a:off x="10417440" y="2456769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6" name="椭圆 675">
            <a:extLst>
              <a:ext uri="{FF2B5EF4-FFF2-40B4-BE49-F238E27FC236}">
                <a16:creationId xmlns:a16="http://schemas.microsoft.com/office/drawing/2014/main" id="{3EB4B515-7579-4DB3-8FD8-881C99D10165}"/>
              </a:ext>
            </a:extLst>
          </p:cNvPr>
          <p:cNvSpPr>
            <a:spLocks noChangeAspect="1"/>
          </p:cNvSpPr>
          <p:nvPr/>
        </p:nvSpPr>
        <p:spPr>
          <a:xfrm rot="903495">
            <a:off x="10466253" y="2469901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7" name="椭圆 676">
            <a:extLst>
              <a:ext uri="{FF2B5EF4-FFF2-40B4-BE49-F238E27FC236}">
                <a16:creationId xmlns:a16="http://schemas.microsoft.com/office/drawing/2014/main" id="{BED5E2E7-A32B-48DC-8A5C-FE9789BBC06B}"/>
              </a:ext>
            </a:extLst>
          </p:cNvPr>
          <p:cNvSpPr>
            <a:spLocks noChangeAspect="1"/>
          </p:cNvSpPr>
          <p:nvPr/>
        </p:nvSpPr>
        <p:spPr>
          <a:xfrm rot="903495">
            <a:off x="10515066" y="2483034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8" name="椭圆 677">
            <a:extLst>
              <a:ext uri="{FF2B5EF4-FFF2-40B4-BE49-F238E27FC236}">
                <a16:creationId xmlns:a16="http://schemas.microsoft.com/office/drawing/2014/main" id="{28F0F85A-15B1-43E2-9C60-EEE2E1C393B2}"/>
              </a:ext>
            </a:extLst>
          </p:cNvPr>
          <p:cNvSpPr>
            <a:spLocks noChangeAspect="1"/>
          </p:cNvSpPr>
          <p:nvPr/>
        </p:nvSpPr>
        <p:spPr>
          <a:xfrm rot="903495">
            <a:off x="10563880" y="2496167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9" name="椭圆 678">
            <a:extLst>
              <a:ext uri="{FF2B5EF4-FFF2-40B4-BE49-F238E27FC236}">
                <a16:creationId xmlns:a16="http://schemas.microsoft.com/office/drawing/2014/main" id="{51062128-5AC8-4FF7-879F-0437A9279B36}"/>
              </a:ext>
            </a:extLst>
          </p:cNvPr>
          <p:cNvSpPr>
            <a:spLocks noChangeAspect="1"/>
          </p:cNvSpPr>
          <p:nvPr/>
        </p:nvSpPr>
        <p:spPr>
          <a:xfrm rot="903495">
            <a:off x="10612695" y="2509300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0" name="椭圆 679">
            <a:extLst>
              <a:ext uri="{FF2B5EF4-FFF2-40B4-BE49-F238E27FC236}">
                <a16:creationId xmlns:a16="http://schemas.microsoft.com/office/drawing/2014/main" id="{B94F8AB4-849E-40AE-9AFB-83194D788CB7}"/>
              </a:ext>
            </a:extLst>
          </p:cNvPr>
          <p:cNvSpPr>
            <a:spLocks noChangeAspect="1"/>
          </p:cNvSpPr>
          <p:nvPr/>
        </p:nvSpPr>
        <p:spPr>
          <a:xfrm rot="903495">
            <a:off x="10661509" y="2522433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1" name="椭圆 680">
            <a:extLst>
              <a:ext uri="{FF2B5EF4-FFF2-40B4-BE49-F238E27FC236}">
                <a16:creationId xmlns:a16="http://schemas.microsoft.com/office/drawing/2014/main" id="{18EECED4-D641-41EE-91B1-542CF451B58D}"/>
              </a:ext>
            </a:extLst>
          </p:cNvPr>
          <p:cNvSpPr>
            <a:spLocks noChangeAspect="1"/>
          </p:cNvSpPr>
          <p:nvPr/>
        </p:nvSpPr>
        <p:spPr>
          <a:xfrm rot="903495">
            <a:off x="10710321" y="2535565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2" name="椭圆 681">
            <a:extLst>
              <a:ext uri="{FF2B5EF4-FFF2-40B4-BE49-F238E27FC236}">
                <a16:creationId xmlns:a16="http://schemas.microsoft.com/office/drawing/2014/main" id="{E3F1B9B7-EB6B-4AB3-88E7-AEEF3B0E5330}"/>
              </a:ext>
            </a:extLst>
          </p:cNvPr>
          <p:cNvSpPr>
            <a:spLocks noChangeAspect="1"/>
          </p:cNvSpPr>
          <p:nvPr/>
        </p:nvSpPr>
        <p:spPr>
          <a:xfrm rot="903495">
            <a:off x="10759134" y="2548698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3" name="椭圆 682">
            <a:extLst>
              <a:ext uri="{FF2B5EF4-FFF2-40B4-BE49-F238E27FC236}">
                <a16:creationId xmlns:a16="http://schemas.microsoft.com/office/drawing/2014/main" id="{8F0FEED1-C22C-41CA-9B62-58256CC3E93B}"/>
              </a:ext>
            </a:extLst>
          </p:cNvPr>
          <p:cNvSpPr>
            <a:spLocks noChangeAspect="1"/>
          </p:cNvSpPr>
          <p:nvPr/>
        </p:nvSpPr>
        <p:spPr>
          <a:xfrm rot="903495">
            <a:off x="10807949" y="2561831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4" name="椭圆 683">
            <a:extLst>
              <a:ext uri="{FF2B5EF4-FFF2-40B4-BE49-F238E27FC236}">
                <a16:creationId xmlns:a16="http://schemas.microsoft.com/office/drawing/2014/main" id="{F0B457FD-FD6C-4089-93C1-4EBD9D7ED514}"/>
              </a:ext>
            </a:extLst>
          </p:cNvPr>
          <p:cNvSpPr>
            <a:spLocks noChangeAspect="1"/>
          </p:cNvSpPr>
          <p:nvPr/>
        </p:nvSpPr>
        <p:spPr>
          <a:xfrm rot="903495">
            <a:off x="10350218" y="2701824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5" name="椭圆 684">
            <a:extLst>
              <a:ext uri="{FF2B5EF4-FFF2-40B4-BE49-F238E27FC236}">
                <a16:creationId xmlns:a16="http://schemas.microsoft.com/office/drawing/2014/main" id="{BBCABCE0-66C6-4380-B9C9-EF4EA0999C80}"/>
              </a:ext>
            </a:extLst>
          </p:cNvPr>
          <p:cNvSpPr>
            <a:spLocks noChangeAspect="1"/>
          </p:cNvSpPr>
          <p:nvPr/>
        </p:nvSpPr>
        <p:spPr>
          <a:xfrm rot="903495">
            <a:off x="10399031" y="2714956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6" name="椭圆 685">
            <a:extLst>
              <a:ext uri="{FF2B5EF4-FFF2-40B4-BE49-F238E27FC236}">
                <a16:creationId xmlns:a16="http://schemas.microsoft.com/office/drawing/2014/main" id="{A452EC7A-9446-43F9-AD95-A4E8AE0A5EF6}"/>
              </a:ext>
            </a:extLst>
          </p:cNvPr>
          <p:cNvSpPr>
            <a:spLocks noChangeAspect="1"/>
          </p:cNvSpPr>
          <p:nvPr/>
        </p:nvSpPr>
        <p:spPr>
          <a:xfrm rot="903495">
            <a:off x="10447844" y="2728089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7" name="椭圆 686">
            <a:extLst>
              <a:ext uri="{FF2B5EF4-FFF2-40B4-BE49-F238E27FC236}">
                <a16:creationId xmlns:a16="http://schemas.microsoft.com/office/drawing/2014/main" id="{3F780AF7-53DD-4885-9269-06C5AAAE7B09}"/>
              </a:ext>
            </a:extLst>
          </p:cNvPr>
          <p:cNvSpPr>
            <a:spLocks noChangeAspect="1"/>
          </p:cNvSpPr>
          <p:nvPr/>
        </p:nvSpPr>
        <p:spPr>
          <a:xfrm rot="903495">
            <a:off x="10496658" y="2741222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8" name="椭圆 687">
            <a:extLst>
              <a:ext uri="{FF2B5EF4-FFF2-40B4-BE49-F238E27FC236}">
                <a16:creationId xmlns:a16="http://schemas.microsoft.com/office/drawing/2014/main" id="{D3CA27A5-22D4-4122-BCA5-9900DD077C67}"/>
              </a:ext>
            </a:extLst>
          </p:cNvPr>
          <p:cNvSpPr>
            <a:spLocks noChangeAspect="1"/>
          </p:cNvSpPr>
          <p:nvPr/>
        </p:nvSpPr>
        <p:spPr>
          <a:xfrm rot="903495">
            <a:off x="10545473" y="2754355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9" name="椭圆 688">
            <a:extLst>
              <a:ext uri="{FF2B5EF4-FFF2-40B4-BE49-F238E27FC236}">
                <a16:creationId xmlns:a16="http://schemas.microsoft.com/office/drawing/2014/main" id="{9AB6BD18-F02D-49F9-9E64-A78846C8E73E}"/>
              </a:ext>
            </a:extLst>
          </p:cNvPr>
          <p:cNvSpPr>
            <a:spLocks noChangeAspect="1"/>
          </p:cNvSpPr>
          <p:nvPr/>
        </p:nvSpPr>
        <p:spPr>
          <a:xfrm rot="903495">
            <a:off x="10594287" y="2767488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0" name="椭圆 689">
            <a:extLst>
              <a:ext uri="{FF2B5EF4-FFF2-40B4-BE49-F238E27FC236}">
                <a16:creationId xmlns:a16="http://schemas.microsoft.com/office/drawing/2014/main" id="{4E07D16B-B4EB-4C17-8588-43F0C342DEF9}"/>
              </a:ext>
            </a:extLst>
          </p:cNvPr>
          <p:cNvSpPr>
            <a:spLocks noChangeAspect="1"/>
          </p:cNvSpPr>
          <p:nvPr/>
        </p:nvSpPr>
        <p:spPr>
          <a:xfrm rot="903495">
            <a:off x="10643099" y="2780620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1" name="椭圆 690">
            <a:extLst>
              <a:ext uri="{FF2B5EF4-FFF2-40B4-BE49-F238E27FC236}">
                <a16:creationId xmlns:a16="http://schemas.microsoft.com/office/drawing/2014/main" id="{D76137FD-B223-419A-BCB0-A87E93324B58}"/>
              </a:ext>
            </a:extLst>
          </p:cNvPr>
          <p:cNvSpPr>
            <a:spLocks noChangeAspect="1"/>
          </p:cNvSpPr>
          <p:nvPr/>
        </p:nvSpPr>
        <p:spPr>
          <a:xfrm rot="903495">
            <a:off x="10691912" y="2793753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2" name="椭圆 691">
            <a:extLst>
              <a:ext uri="{FF2B5EF4-FFF2-40B4-BE49-F238E27FC236}">
                <a16:creationId xmlns:a16="http://schemas.microsoft.com/office/drawing/2014/main" id="{D3A16F8D-1802-496B-8A41-0C87946C5436}"/>
              </a:ext>
            </a:extLst>
          </p:cNvPr>
          <p:cNvSpPr>
            <a:spLocks noChangeAspect="1"/>
          </p:cNvSpPr>
          <p:nvPr/>
        </p:nvSpPr>
        <p:spPr>
          <a:xfrm rot="903495">
            <a:off x="10740727" y="2806886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3" name="椭圆 692">
            <a:extLst>
              <a:ext uri="{FF2B5EF4-FFF2-40B4-BE49-F238E27FC236}">
                <a16:creationId xmlns:a16="http://schemas.microsoft.com/office/drawing/2014/main" id="{E9814DD1-CF7C-45D1-8657-EE5005229ECE}"/>
              </a:ext>
            </a:extLst>
          </p:cNvPr>
          <p:cNvSpPr>
            <a:spLocks noChangeAspect="1"/>
          </p:cNvSpPr>
          <p:nvPr/>
        </p:nvSpPr>
        <p:spPr>
          <a:xfrm rot="903495">
            <a:off x="10285805" y="2948896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4" name="椭圆 693">
            <a:extLst>
              <a:ext uri="{FF2B5EF4-FFF2-40B4-BE49-F238E27FC236}">
                <a16:creationId xmlns:a16="http://schemas.microsoft.com/office/drawing/2014/main" id="{4CBBB5F1-F4A9-484B-AAD2-531620F83864}"/>
              </a:ext>
            </a:extLst>
          </p:cNvPr>
          <p:cNvSpPr>
            <a:spLocks noChangeAspect="1"/>
          </p:cNvSpPr>
          <p:nvPr/>
        </p:nvSpPr>
        <p:spPr>
          <a:xfrm rot="903495">
            <a:off x="10334618" y="2962028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5" name="椭圆 694">
            <a:extLst>
              <a:ext uri="{FF2B5EF4-FFF2-40B4-BE49-F238E27FC236}">
                <a16:creationId xmlns:a16="http://schemas.microsoft.com/office/drawing/2014/main" id="{D4F2D452-B63D-466A-BBFE-5D372BD3E137}"/>
              </a:ext>
            </a:extLst>
          </p:cNvPr>
          <p:cNvSpPr>
            <a:spLocks noChangeAspect="1"/>
          </p:cNvSpPr>
          <p:nvPr/>
        </p:nvSpPr>
        <p:spPr>
          <a:xfrm rot="903495">
            <a:off x="10383431" y="2975161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6" name="椭圆 695">
            <a:extLst>
              <a:ext uri="{FF2B5EF4-FFF2-40B4-BE49-F238E27FC236}">
                <a16:creationId xmlns:a16="http://schemas.microsoft.com/office/drawing/2014/main" id="{A7FEBB7B-5565-48E1-94C1-AF459EABAE5C}"/>
              </a:ext>
            </a:extLst>
          </p:cNvPr>
          <p:cNvSpPr>
            <a:spLocks noChangeAspect="1"/>
          </p:cNvSpPr>
          <p:nvPr/>
        </p:nvSpPr>
        <p:spPr>
          <a:xfrm rot="903495">
            <a:off x="10432245" y="2988294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7" name="椭圆 696">
            <a:extLst>
              <a:ext uri="{FF2B5EF4-FFF2-40B4-BE49-F238E27FC236}">
                <a16:creationId xmlns:a16="http://schemas.microsoft.com/office/drawing/2014/main" id="{DAA93D57-4E9B-4B42-83CC-E3F62B2DC178}"/>
              </a:ext>
            </a:extLst>
          </p:cNvPr>
          <p:cNvSpPr>
            <a:spLocks noChangeAspect="1"/>
          </p:cNvSpPr>
          <p:nvPr/>
        </p:nvSpPr>
        <p:spPr>
          <a:xfrm rot="903495">
            <a:off x="10481060" y="3001427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8" name="椭圆 697">
            <a:extLst>
              <a:ext uri="{FF2B5EF4-FFF2-40B4-BE49-F238E27FC236}">
                <a16:creationId xmlns:a16="http://schemas.microsoft.com/office/drawing/2014/main" id="{9C3133A2-4105-492F-A0DB-4E2E4D2D444A}"/>
              </a:ext>
            </a:extLst>
          </p:cNvPr>
          <p:cNvSpPr>
            <a:spLocks noChangeAspect="1"/>
          </p:cNvSpPr>
          <p:nvPr/>
        </p:nvSpPr>
        <p:spPr>
          <a:xfrm rot="903495">
            <a:off x="10529874" y="3014560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9" name="椭圆 698">
            <a:extLst>
              <a:ext uri="{FF2B5EF4-FFF2-40B4-BE49-F238E27FC236}">
                <a16:creationId xmlns:a16="http://schemas.microsoft.com/office/drawing/2014/main" id="{BB6BC545-0A39-4A49-AFC5-0B5C26A4CAA0}"/>
              </a:ext>
            </a:extLst>
          </p:cNvPr>
          <p:cNvSpPr>
            <a:spLocks noChangeAspect="1"/>
          </p:cNvSpPr>
          <p:nvPr/>
        </p:nvSpPr>
        <p:spPr>
          <a:xfrm rot="903495">
            <a:off x="10578686" y="3027692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0" name="椭圆 699">
            <a:extLst>
              <a:ext uri="{FF2B5EF4-FFF2-40B4-BE49-F238E27FC236}">
                <a16:creationId xmlns:a16="http://schemas.microsoft.com/office/drawing/2014/main" id="{983CE3BC-88C5-447A-A740-4CD48206B4D9}"/>
              </a:ext>
            </a:extLst>
          </p:cNvPr>
          <p:cNvSpPr>
            <a:spLocks noChangeAspect="1"/>
          </p:cNvSpPr>
          <p:nvPr/>
        </p:nvSpPr>
        <p:spPr>
          <a:xfrm rot="903495">
            <a:off x="10627499" y="3040825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1" name="椭圆 700">
            <a:extLst>
              <a:ext uri="{FF2B5EF4-FFF2-40B4-BE49-F238E27FC236}">
                <a16:creationId xmlns:a16="http://schemas.microsoft.com/office/drawing/2014/main" id="{7ACF90FA-E16B-4771-B9AA-A0168ED72DFD}"/>
              </a:ext>
            </a:extLst>
          </p:cNvPr>
          <p:cNvSpPr>
            <a:spLocks noChangeAspect="1"/>
          </p:cNvSpPr>
          <p:nvPr/>
        </p:nvSpPr>
        <p:spPr>
          <a:xfrm rot="903495">
            <a:off x="10676314" y="3053958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2" name="椭圆 701">
            <a:extLst>
              <a:ext uri="{FF2B5EF4-FFF2-40B4-BE49-F238E27FC236}">
                <a16:creationId xmlns:a16="http://schemas.microsoft.com/office/drawing/2014/main" id="{4DF14020-0BA8-4FC2-A460-8FC8655DE0DB}"/>
              </a:ext>
            </a:extLst>
          </p:cNvPr>
          <p:cNvSpPr>
            <a:spLocks noChangeAspect="1"/>
          </p:cNvSpPr>
          <p:nvPr/>
        </p:nvSpPr>
        <p:spPr>
          <a:xfrm rot="903495">
            <a:off x="10217354" y="3194562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3" name="椭圆 702">
            <a:extLst>
              <a:ext uri="{FF2B5EF4-FFF2-40B4-BE49-F238E27FC236}">
                <a16:creationId xmlns:a16="http://schemas.microsoft.com/office/drawing/2014/main" id="{1BF20472-6088-4CFE-AECA-C9C4C325F5A7}"/>
              </a:ext>
            </a:extLst>
          </p:cNvPr>
          <p:cNvSpPr>
            <a:spLocks noChangeAspect="1"/>
          </p:cNvSpPr>
          <p:nvPr/>
        </p:nvSpPr>
        <p:spPr>
          <a:xfrm rot="903495">
            <a:off x="10266167" y="3207694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4" name="椭圆 703">
            <a:extLst>
              <a:ext uri="{FF2B5EF4-FFF2-40B4-BE49-F238E27FC236}">
                <a16:creationId xmlns:a16="http://schemas.microsoft.com/office/drawing/2014/main" id="{49DCB346-B5A5-4035-ABFD-CCF908E9E5B6}"/>
              </a:ext>
            </a:extLst>
          </p:cNvPr>
          <p:cNvSpPr>
            <a:spLocks noChangeAspect="1"/>
          </p:cNvSpPr>
          <p:nvPr/>
        </p:nvSpPr>
        <p:spPr>
          <a:xfrm rot="903495">
            <a:off x="10314980" y="3220827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5" name="椭圆 704">
            <a:extLst>
              <a:ext uri="{FF2B5EF4-FFF2-40B4-BE49-F238E27FC236}">
                <a16:creationId xmlns:a16="http://schemas.microsoft.com/office/drawing/2014/main" id="{C11B714B-127F-436F-8036-C583C83384CA}"/>
              </a:ext>
            </a:extLst>
          </p:cNvPr>
          <p:cNvSpPr>
            <a:spLocks noChangeAspect="1"/>
          </p:cNvSpPr>
          <p:nvPr/>
        </p:nvSpPr>
        <p:spPr>
          <a:xfrm rot="903495">
            <a:off x="10363794" y="3233960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6" name="椭圆 705">
            <a:extLst>
              <a:ext uri="{FF2B5EF4-FFF2-40B4-BE49-F238E27FC236}">
                <a16:creationId xmlns:a16="http://schemas.microsoft.com/office/drawing/2014/main" id="{F4B04C50-8910-48D0-8B9D-94C8BBBB62B9}"/>
              </a:ext>
            </a:extLst>
          </p:cNvPr>
          <p:cNvSpPr>
            <a:spLocks noChangeAspect="1"/>
          </p:cNvSpPr>
          <p:nvPr/>
        </p:nvSpPr>
        <p:spPr>
          <a:xfrm rot="903495">
            <a:off x="10412609" y="3247093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7" name="椭圆 706">
            <a:extLst>
              <a:ext uri="{FF2B5EF4-FFF2-40B4-BE49-F238E27FC236}">
                <a16:creationId xmlns:a16="http://schemas.microsoft.com/office/drawing/2014/main" id="{F0CF5999-C69F-4D3E-A634-D416DED1D6FD}"/>
              </a:ext>
            </a:extLst>
          </p:cNvPr>
          <p:cNvSpPr>
            <a:spLocks noChangeAspect="1"/>
          </p:cNvSpPr>
          <p:nvPr/>
        </p:nvSpPr>
        <p:spPr>
          <a:xfrm rot="903495">
            <a:off x="10461423" y="3260226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8" name="椭圆 707">
            <a:extLst>
              <a:ext uri="{FF2B5EF4-FFF2-40B4-BE49-F238E27FC236}">
                <a16:creationId xmlns:a16="http://schemas.microsoft.com/office/drawing/2014/main" id="{13333E3B-D7A2-4D9B-9F8D-C83DD2903232}"/>
              </a:ext>
            </a:extLst>
          </p:cNvPr>
          <p:cNvSpPr>
            <a:spLocks noChangeAspect="1"/>
          </p:cNvSpPr>
          <p:nvPr/>
        </p:nvSpPr>
        <p:spPr>
          <a:xfrm rot="903495">
            <a:off x="10510235" y="3273358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9" name="椭圆 708">
            <a:extLst>
              <a:ext uri="{FF2B5EF4-FFF2-40B4-BE49-F238E27FC236}">
                <a16:creationId xmlns:a16="http://schemas.microsoft.com/office/drawing/2014/main" id="{05AAEB9D-C68B-4484-8A13-C34C2105E380}"/>
              </a:ext>
            </a:extLst>
          </p:cNvPr>
          <p:cNvSpPr>
            <a:spLocks noChangeAspect="1"/>
          </p:cNvSpPr>
          <p:nvPr/>
        </p:nvSpPr>
        <p:spPr>
          <a:xfrm rot="903495">
            <a:off x="10559048" y="3286491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0" name="椭圆 709">
            <a:extLst>
              <a:ext uri="{FF2B5EF4-FFF2-40B4-BE49-F238E27FC236}">
                <a16:creationId xmlns:a16="http://schemas.microsoft.com/office/drawing/2014/main" id="{D2027C55-9B9A-45F6-AE17-6C96C0822723}"/>
              </a:ext>
            </a:extLst>
          </p:cNvPr>
          <p:cNvSpPr>
            <a:spLocks noChangeAspect="1"/>
          </p:cNvSpPr>
          <p:nvPr/>
        </p:nvSpPr>
        <p:spPr>
          <a:xfrm rot="903495">
            <a:off x="10607863" y="3299624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1" name="椭圆 710">
            <a:extLst>
              <a:ext uri="{FF2B5EF4-FFF2-40B4-BE49-F238E27FC236}">
                <a16:creationId xmlns:a16="http://schemas.microsoft.com/office/drawing/2014/main" id="{A58ABA38-A3F2-4A7E-A5EB-EF5BCAC74FB2}"/>
              </a:ext>
            </a:extLst>
          </p:cNvPr>
          <p:cNvSpPr>
            <a:spLocks noChangeAspect="1"/>
          </p:cNvSpPr>
          <p:nvPr/>
        </p:nvSpPr>
        <p:spPr>
          <a:xfrm rot="903495">
            <a:off x="10151523" y="3438113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2" name="椭圆 711">
            <a:extLst>
              <a:ext uri="{FF2B5EF4-FFF2-40B4-BE49-F238E27FC236}">
                <a16:creationId xmlns:a16="http://schemas.microsoft.com/office/drawing/2014/main" id="{388F523B-4832-4C05-9401-01047009A9BA}"/>
              </a:ext>
            </a:extLst>
          </p:cNvPr>
          <p:cNvSpPr>
            <a:spLocks noChangeAspect="1"/>
          </p:cNvSpPr>
          <p:nvPr/>
        </p:nvSpPr>
        <p:spPr>
          <a:xfrm rot="903495">
            <a:off x="10200336" y="3451245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3" name="椭圆 712">
            <a:extLst>
              <a:ext uri="{FF2B5EF4-FFF2-40B4-BE49-F238E27FC236}">
                <a16:creationId xmlns:a16="http://schemas.microsoft.com/office/drawing/2014/main" id="{1AC7F997-24D5-43A4-9E0E-27B894D02557}"/>
              </a:ext>
            </a:extLst>
          </p:cNvPr>
          <p:cNvSpPr>
            <a:spLocks noChangeAspect="1"/>
          </p:cNvSpPr>
          <p:nvPr/>
        </p:nvSpPr>
        <p:spPr>
          <a:xfrm rot="903495">
            <a:off x="10249149" y="3464378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4" name="椭圆 713">
            <a:extLst>
              <a:ext uri="{FF2B5EF4-FFF2-40B4-BE49-F238E27FC236}">
                <a16:creationId xmlns:a16="http://schemas.microsoft.com/office/drawing/2014/main" id="{8188657B-C977-4F46-B86A-D2BC0C3F5F63}"/>
              </a:ext>
            </a:extLst>
          </p:cNvPr>
          <p:cNvSpPr>
            <a:spLocks noChangeAspect="1"/>
          </p:cNvSpPr>
          <p:nvPr/>
        </p:nvSpPr>
        <p:spPr>
          <a:xfrm rot="903495">
            <a:off x="10297963" y="3477511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5" name="椭圆 714">
            <a:extLst>
              <a:ext uri="{FF2B5EF4-FFF2-40B4-BE49-F238E27FC236}">
                <a16:creationId xmlns:a16="http://schemas.microsoft.com/office/drawing/2014/main" id="{EBCB44C1-FE0A-496D-8B74-76DC3F843212}"/>
              </a:ext>
            </a:extLst>
          </p:cNvPr>
          <p:cNvSpPr>
            <a:spLocks noChangeAspect="1"/>
          </p:cNvSpPr>
          <p:nvPr/>
        </p:nvSpPr>
        <p:spPr>
          <a:xfrm rot="903495">
            <a:off x="10346778" y="3490644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6" name="椭圆 715">
            <a:extLst>
              <a:ext uri="{FF2B5EF4-FFF2-40B4-BE49-F238E27FC236}">
                <a16:creationId xmlns:a16="http://schemas.microsoft.com/office/drawing/2014/main" id="{366E41C6-23AB-4AAF-9706-6BADDE0548F5}"/>
              </a:ext>
            </a:extLst>
          </p:cNvPr>
          <p:cNvSpPr>
            <a:spLocks noChangeAspect="1"/>
          </p:cNvSpPr>
          <p:nvPr/>
        </p:nvSpPr>
        <p:spPr>
          <a:xfrm rot="903495">
            <a:off x="10395592" y="3503777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" name="椭圆 716">
            <a:extLst>
              <a:ext uri="{FF2B5EF4-FFF2-40B4-BE49-F238E27FC236}">
                <a16:creationId xmlns:a16="http://schemas.microsoft.com/office/drawing/2014/main" id="{0C4A9F1D-3687-48EA-B40F-C1674E344118}"/>
              </a:ext>
            </a:extLst>
          </p:cNvPr>
          <p:cNvSpPr>
            <a:spLocks noChangeAspect="1"/>
          </p:cNvSpPr>
          <p:nvPr/>
        </p:nvSpPr>
        <p:spPr>
          <a:xfrm rot="903495">
            <a:off x="10444404" y="3516909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8" name="椭圆 717">
            <a:extLst>
              <a:ext uri="{FF2B5EF4-FFF2-40B4-BE49-F238E27FC236}">
                <a16:creationId xmlns:a16="http://schemas.microsoft.com/office/drawing/2014/main" id="{F1AC7003-D55E-4F05-9D9D-E4E272EAD54A}"/>
              </a:ext>
            </a:extLst>
          </p:cNvPr>
          <p:cNvSpPr>
            <a:spLocks noChangeAspect="1"/>
          </p:cNvSpPr>
          <p:nvPr/>
        </p:nvSpPr>
        <p:spPr>
          <a:xfrm rot="903495">
            <a:off x="10493217" y="3530042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9" name="椭圆 718">
            <a:extLst>
              <a:ext uri="{FF2B5EF4-FFF2-40B4-BE49-F238E27FC236}">
                <a16:creationId xmlns:a16="http://schemas.microsoft.com/office/drawing/2014/main" id="{4EB61FE6-EFD1-4313-96BE-99781FC7CD08}"/>
              </a:ext>
            </a:extLst>
          </p:cNvPr>
          <p:cNvSpPr>
            <a:spLocks noChangeAspect="1"/>
          </p:cNvSpPr>
          <p:nvPr/>
        </p:nvSpPr>
        <p:spPr>
          <a:xfrm rot="903495">
            <a:off x="10542032" y="3543175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0" name="椭圆 719">
            <a:extLst>
              <a:ext uri="{FF2B5EF4-FFF2-40B4-BE49-F238E27FC236}">
                <a16:creationId xmlns:a16="http://schemas.microsoft.com/office/drawing/2014/main" id="{F795C65F-96AF-4679-8339-610028CECD9E}"/>
              </a:ext>
            </a:extLst>
          </p:cNvPr>
          <p:cNvSpPr>
            <a:spLocks noChangeAspect="1"/>
          </p:cNvSpPr>
          <p:nvPr/>
        </p:nvSpPr>
        <p:spPr>
          <a:xfrm rot="903495">
            <a:off x="10085028" y="3683010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1" name="椭圆 720">
            <a:extLst>
              <a:ext uri="{FF2B5EF4-FFF2-40B4-BE49-F238E27FC236}">
                <a16:creationId xmlns:a16="http://schemas.microsoft.com/office/drawing/2014/main" id="{FFEA5C09-7C0C-4F3F-965C-18292F793559}"/>
              </a:ext>
            </a:extLst>
          </p:cNvPr>
          <p:cNvSpPr>
            <a:spLocks noChangeAspect="1"/>
          </p:cNvSpPr>
          <p:nvPr/>
        </p:nvSpPr>
        <p:spPr>
          <a:xfrm rot="903495">
            <a:off x="10133841" y="3696142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2" name="椭圆 721">
            <a:extLst>
              <a:ext uri="{FF2B5EF4-FFF2-40B4-BE49-F238E27FC236}">
                <a16:creationId xmlns:a16="http://schemas.microsoft.com/office/drawing/2014/main" id="{B9FC9003-BDB5-48B0-9777-46E1144FD2BC}"/>
              </a:ext>
            </a:extLst>
          </p:cNvPr>
          <p:cNvSpPr>
            <a:spLocks noChangeAspect="1"/>
          </p:cNvSpPr>
          <p:nvPr/>
        </p:nvSpPr>
        <p:spPr>
          <a:xfrm rot="903495">
            <a:off x="10182654" y="3709275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3" name="椭圆 722">
            <a:extLst>
              <a:ext uri="{FF2B5EF4-FFF2-40B4-BE49-F238E27FC236}">
                <a16:creationId xmlns:a16="http://schemas.microsoft.com/office/drawing/2014/main" id="{D0E85B0B-033D-4C4C-B775-3F40A388F0A0}"/>
              </a:ext>
            </a:extLst>
          </p:cNvPr>
          <p:cNvSpPr>
            <a:spLocks noChangeAspect="1"/>
          </p:cNvSpPr>
          <p:nvPr/>
        </p:nvSpPr>
        <p:spPr>
          <a:xfrm rot="903495">
            <a:off x="10231468" y="3722408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4" name="椭圆 723">
            <a:extLst>
              <a:ext uri="{FF2B5EF4-FFF2-40B4-BE49-F238E27FC236}">
                <a16:creationId xmlns:a16="http://schemas.microsoft.com/office/drawing/2014/main" id="{0A8B0E3C-ED4F-445D-8F7B-2FC44524C462}"/>
              </a:ext>
            </a:extLst>
          </p:cNvPr>
          <p:cNvSpPr>
            <a:spLocks noChangeAspect="1"/>
          </p:cNvSpPr>
          <p:nvPr/>
        </p:nvSpPr>
        <p:spPr>
          <a:xfrm rot="903495">
            <a:off x="10280283" y="3735541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5" name="椭圆 724">
            <a:extLst>
              <a:ext uri="{FF2B5EF4-FFF2-40B4-BE49-F238E27FC236}">
                <a16:creationId xmlns:a16="http://schemas.microsoft.com/office/drawing/2014/main" id="{D13D4422-2AA0-4EE1-B785-1E350D366883}"/>
              </a:ext>
            </a:extLst>
          </p:cNvPr>
          <p:cNvSpPr>
            <a:spLocks noChangeAspect="1"/>
          </p:cNvSpPr>
          <p:nvPr/>
        </p:nvSpPr>
        <p:spPr>
          <a:xfrm rot="903495">
            <a:off x="10329097" y="3748674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6" name="椭圆 725">
            <a:extLst>
              <a:ext uri="{FF2B5EF4-FFF2-40B4-BE49-F238E27FC236}">
                <a16:creationId xmlns:a16="http://schemas.microsoft.com/office/drawing/2014/main" id="{8A04ED57-A3D2-488C-B64D-399B37C2517B}"/>
              </a:ext>
            </a:extLst>
          </p:cNvPr>
          <p:cNvSpPr>
            <a:spLocks noChangeAspect="1"/>
          </p:cNvSpPr>
          <p:nvPr/>
        </p:nvSpPr>
        <p:spPr>
          <a:xfrm rot="903495">
            <a:off x="10377909" y="3761806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7" name="椭圆 726">
            <a:extLst>
              <a:ext uri="{FF2B5EF4-FFF2-40B4-BE49-F238E27FC236}">
                <a16:creationId xmlns:a16="http://schemas.microsoft.com/office/drawing/2014/main" id="{3750C41D-FEFC-4273-9FC6-F63AE8350219}"/>
              </a:ext>
            </a:extLst>
          </p:cNvPr>
          <p:cNvSpPr>
            <a:spLocks noChangeAspect="1"/>
          </p:cNvSpPr>
          <p:nvPr/>
        </p:nvSpPr>
        <p:spPr>
          <a:xfrm rot="903495">
            <a:off x="10426722" y="3774939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8" name="椭圆 727">
            <a:extLst>
              <a:ext uri="{FF2B5EF4-FFF2-40B4-BE49-F238E27FC236}">
                <a16:creationId xmlns:a16="http://schemas.microsoft.com/office/drawing/2014/main" id="{EE58511C-9BEE-4A15-9B3E-5BAC777343C6}"/>
              </a:ext>
            </a:extLst>
          </p:cNvPr>
          <p:cNvSpPr>
            <a:spLocks noChangeAspect="1"/>
          </p:cNvSpPr>
          <p:nvPr/>
        </p:nvSpPr>
        <p:spPr>
          <a:xfrm rot="903495">
            <a:off x="10475537" y="3788072"/>
            <a:ext cx="19488" cy="1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1" name="椭圆 370">
            <a:extLst>
              <a:ext uri="{FF2B5EF4-FFF2-40B4-BE49-F238E27FC236}">
                <a16:creationId xmlns:a16="http://schemas.microsoft.com/office/drawing/2014/main" id="{638FA1C5-A1BE-4F2E-B384-99B2DFF13086}"/>
              </a:ext>
            </a:extLst>
          </p:cNvPr>
          <p:cNvSpPr/>
          <p:nvPr/>
        </p:nvSpPr>
        <p:spPr>
          <a:xfrm rot="1890917">
            <a:off x="2760346" y="4385302"/>
            <a:ext cx="175228" cy="1752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2" name="椭圆 371">
            <a:extLst>
              <a:ext uri="{FF2B5EF4-FFF2-40B4-BE49-F238E27FC236}">
                <a16:creationId xmlns:a16="http://schemas.microsoft.com/office/drawing/2014/main" id="{32977886-FD52-4F87-9090-90D8DFABBB22}"/>
              </a:ext>
            </a:extLst>
          </p:cNvPr>
          <p:cNvSpPr/>
          <p:nvPr/>
        </p:nvSpPr>
        <p:spPr>
          <a:xfrm rot="1890917">
            <a:off x="3563649" y="4877661"/>
            <a:ext cx="175228" cy="1752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3" name="椭圆 372">
            <a:extLst>
              <a:ext uri="{FF2B5EF4-FFF2-40B4-BE49-F238E27FC236}">
                <a16:creationId xmlns:a16="http://schemas.microsoft.com/office/drawing/2014/main" id="{50425892-3582-4685-B0EA-213A2FF0E0EB}"/>
              </a:ext>
            </a:extLst>
          </p:cNvPr>
          <p:cNvSpPr/>
          <p:nvPr/>
        </p:nvSpPr>
        <p:spPr>
          <a:xfrm rot="1890917">
            <a:off x="2599441" y="4646236"/>
            <a:ext cx="175228" cy="1752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4" name="椭圆 373">
            <a:extLst>
              <a:ext uri="{FF2B5EF4-FFF2-40B4-BE49-F238E27FC236}">
                <a16:creationId xmlns:a16="http://schemas.microsoft.com/office/drawing/2014/main" id="{25B28EEC-2563-4B1F-BC0F-14FA6E6766EA}"/>
              </a:ext>
            </a:extLst>
          </p:cNvPr>
          <p:cNvSpPr/>
          <p:nvPr/>
        </p:nvSpPr>
        <p:spPr>
          <a:xfrm rot="1890917">
            <a:off x="3402743" y="5138595"/>
            <a:ext cx="175228" cy="1752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5" name="椭圆 374">
            <a:extLst>
              <a:ext uri="{FF2B5EF4-FFF2-40B4-BE49-F238E27FC236}">
                <a16:creationId xmlns:a16="http://schemas.microsoft.com/office/drawing/2014/main" id="{CEB22164-4903-4246-A1FE-D11950181738}"/>
              </a:ext>
            </a:extLst>
          </p:cNvPr>
          <p:cNvSpPr/>
          <p:nvPr/>
        </p:nvSpPr>
        <p:spPr>
          <a:xfrm rot="1890917">
            <a:off x="2439219" y="4907587"/>
            <a:ext cx="175228" cy="1752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6" name="椭圆 375">
            <a:extLst>
              <a:ext uri="{FF2B5EF4-FFF2-40B4-BE49-F238E27FC236}">
                <a16:creationId xmlns:a16="http://schemas.microsoft.com/office/drawing/2014/main" id="{9320BD3E-5933-41A0-826D-A5BCB6908AEE}"/>
              </a:ext>
            </a:extLst>
          </p:cNvPr>
          <p:cNvSpPr/>
          <p:nvPr/>
        </p:nvSpPr>
        <p:spPr>
          <a:xfrm rot="1890917">
            <a:off x="3242522" y="5399944"/>
            <a:ext cx="175228" cy="1752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0" name="椭圆 439">
            <a:extLst>
              <a:ext uri="{FF2B5EF4-FFF2-40B4-BE49-F238E27FC236}">
                <a16:creationId xmlns:a16="http://schemas.microsoft.com/office/drawing/2014/main" id="{EFEF7616-6A06-476B-A695-6BFBDFDCC87D}"/>
              </a:ext>
            </a:extLst>
          </p:cNvPr>
          <p:cNvSpPr/>
          <p:nvPr/>
        </p:nvSpPr>
        <p:spPr>
          <a:xfrm rot="1890917">
            <a:off x="2278998" y="5168936"/>
            <a:ext cx="175228" cy="1752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1" name="椭圆 440">
            <a:extLst>
              <a:ext uri="{FF2B5EF4-FFF2-40B4-BE49-F238E27FC236}">
                <a16:creationId xmlns:a16="http://schemas.microsoft.com/office/drawing/2014/main" id="{CBA1C274-AFE1-4B42-BB69-48BE1337ECEE}"/>
              </a:ext>
            </a:extLst>
          </p:cNvPr>
          <p:cNvSpPr/>
          <p:nvPr/>
        </p:nvSpPr>
        <p:spPr>
          <a:xfrm rot="1890917">
            <a:off x="3082300" y="5661295"/>
            <a:ext cx="175228" cy="1752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2" name="椭圆 441">
            <a:extLst>
              <a:ext uri="{FF2B5EF4-FFF2-40B4-BE49-F238E27FC236}">
                <a16:creationId xmlns:a16="http://schemas.microsoft.com/office/drawing/2014/main" id="{2BFD9BCD-7FB5-4F47-96E6-5F54078C6E2C}"/>
              </a:ext>
            </a:extLst>
          </p:cNvPr>
          <p:cNvSpPr/>
          <p:nvPr/>
        </p:nvSpPr>
        <p:spPr>
          <a:xfrm rot="1890917">
            <a:off x="2118774" y="5430286"/>
            <a:ext cx="175228" cy="1752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3" name="椭圆 442">
            <a:extLst>
              <a:ext uri="{FF2B5EF4-FFF2-40B4-BE49-F238E27FC236}">
                <a16:creationId xmlns:a16="http://schemas.microsoft.com/office/drawing/2014/main" id="{85B0D9CD-F156-4BB9-9152-EDF0A728939D}"/>
              </a:ext>
            </a:extLst>
          </p:cNvPr>
          <p:cNvSpPr/>
          <p:nvPr/>
        </p:nvSpPr>
        <p:spPr>
          <a:xfrm rot="1890917">
            <a:off x="2922078" y="5922644"/>
            <a:ext cx="175228" cy="1752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4" name="椭圆 443">
            <a:extLst>
              <a:ext uri="{FF2B5EF4-FFF2-40B4-BE49-F238E27FC236}">
                <a16:creationId xmlns:a16="http://schemas.microsoft.com/office/drawing/2014/main" id="{A6130546-BDC2-4D10-BE5E-FB89DF3011B7}"/>
              </a:ext>
            </a:extLst>
          </p:cNvPr>
          <p:cNvSpPr/>
          <p:nvPr/>
        </p:nvSpPr>
        <p:spPr>
          <a:xfrm rot="1890917">
            <a:off x="1958552" y="5691634"/>
            <a:ext cx="175228" cy="1752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5" name="椭圆 444">
            <a:extLst>
              <a:ext uri="{FF2B5EF4-FFF2-40B4-BE49-F238E27FC236}">
                <a16:creationId xmlns:a16="http://schemas.microsoft.com/office/drawing/2014/main" id="{CFA88AFD-A997-49B4-92DA-307485170F1E}"/>
              </a:ext>
            </a:extLst>
          </p:cNvPr>
          <p:cNvSpPr/>
          <p:nvPr/>
        </p:nvSpPr>
        <p:spPr>
          <a:xfrm rot="1890917">
            <a:off x="2761855" y="6183994"/>
            <a:ext cx="175228" cy="1752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6" name="椭圆 445">
            <a:extLst>
              <a:ext uri="{FF2B5EF4-FFF2-40B4-BE49-F238E27FC236}">
                <a16:creationId xmlns:a16="http://schemas.microsoft.com/office/drawing/2014/main" id="{74801F76-E16A-494F-80C3-139DE7521AEF}"/>
              </a:ext>
            </a:extLst>
          </p:cNvPr>
          <p:cNvSpPr/>
          <p:nvPr/>
        </p:nvSpPr>
        <p:spPr>
          <a:xfrm rot="1890917">
            <a:off x="1798328" y="5952985"/>
            <a:ext cx="175228" cy="1752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7" name="椭圆 446">
            <a:extLst>
              <a:ext uri="{FF2B5EF4-FFF2-40B4-BE49-F238E27FC236}">
                <a16:creationId xmlns:a16="http://schemas.microsoft.com/office/drawing/2014/main" id="{CD1DD875-6E6A-4306-8352-C143A6DC631A}"/>
              </a:ext>
            </a:extLst>
          </p:cNvPr>
          <p:cNvSpPr/>
          <p:nvPr/>
        </p:nvSpPr>
        <p:spPr>
          <a:xfrm rot="1890917">
            <a:off x="2601631" y="6445346"/>
            <a:ext cx="175228" cy="1752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4" name="椭圆 523">
            <a:extLst>
              <a:ext uri="{FF2B5EF4-FFF2-40B4-BE49-F238E27FC236}">
                <a16:creationId xmlns:a16="http://schemas.microsoft.com/office/drawing/2014/main" id="{9F1FB639-6B28-45E1-A10E-070209DE0467}"/>
              </a:ext>
            </a:extLst>
          </p:cNvPr>
          <p:cNvSpPr/>
          <p:nvPr/>
        </p:nvSpPr>
        <p:spPr>
          <a:xfrm rot="1890917">
            <a:off x="3080111" y="3862187"/>
            <a:ext cx="175228" cy="1752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4" name="椭圆 533">
            <a:extLst>
              <a:ext uri="{FF2B5EF4-FFF2-40B4-BE49-F238E27FC236}">
                <a16:creationId xmlns:a16="http://schemas.microsoft.com/office/drawing/2014/main" id="{D7B3E0B3-A0A8-42CC-94DF-B285DEB1F781}"/>
              </a:ext>
            </a:extLst>
          </p:cNvPr>
          <p:cNvSpPr/>
          <p:nvPr/>
        </p:nvSpPr>
        <p:spPr>
          <a:xfrm rot="1890917">
            <a:off x="3883414" y="4354546"/>
            <a:ext cx="175228" cy="1752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8" name="椭圆 537">
            <a:extLst>
              <a:ext uri="{FF2B5EF4-FFF2-40B4-BE49-F238E27FC236}">
                <a16:creationId xmlns:a16="http://schemas.microsoft.com/office/drawing/2014/main" id="{C8FD623F-27BD-42DE-A1C1-94E8A8CA10DB}"/>
              </a:ext>
            </a:extLst>
          </p:cNvPr>
          <p:cNvSpPr>
            <a:spLocks noChangeAspect="1"/>
          </p:cNvSpPr>
          <p:nvPr/>
        </p:nvSpPr>
        <p:spPr>
          <a:xfrm rot="1890917">
            <a:off x="3282353" y="4013757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9" name="椭圆 538">
            <a:extLst>
              <a:ext uri="{FF2B5EF4-FFF2-40B4-BE49-F238E27FC236}">
                <a16:creationId xmlns:a16="http://schemas.microsoft.com/office/drawing/2014/main" id="{7B66CC1C-5EFB-4602-B3B2-80FACC0C8CB4}"/>
              </a:ext>
            </a:extLst>
          </p:cNvPr>
          <p:cNvSpPr>
            <a:spLocks noChangeAspect="1"/>
          </p:cNvSpPr>
          <p:nvPr/>
        </p:nvSpPr>
        <p:spPr>
          <a:xfrm rot="1890917">
            <a:off x="3350336" y="4055440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1" name="椭圆 640">
            <a:extLst>
              <a:ext uri="{FF2B5EF4-FFF2-40B4-BE49-F238E27FC236}">
                <a16:creationId xmlns:a16="http://schemas.microsoft.com/office/drawing/2014/main" id="{4AC6E0A7-D376-4C0F-8B00-772EDBC0ED01}"/>
              </a:ext>
            </a:extLst>
          </p:cNvPr>
          <p:cNvSpPr>
            <a:spLocks noChangeAspect="1"/>
          </p:cNvSpPr>
          <p:nvPr/>
        </p:nvSpPr>
        <p:spPr>
          <a:xfrm rot="1890917">
            <a:off x="3418320" y="4097122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2" name="椭圆 641">
            <a:extLst>
              <a:ext uri="{FF2B5EF4-FFF2-40B4-BE49-F238E27FC236}">
                <a16:creationId xmlns:a16="http://schemas.microsoft.com/office/drawing/2014/main" id="{9E0268AA-5FD0-42C7-B011-6B3788B2B0DE}"/>
              </a:ext>
            </a:extLst>
          </p:cNvPr>
          <p:cNvSpPr>
            <a:spLocks noChangeAspect="1"/>
          </p:cNvSpPr>
          <p:nvPr/>
        </p:nvSpPr>
        <p:spPr>
          <a:xfrm rot="1890917">
            <a:off x="3486302" y="4138807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3" name="椭圆 642">
            <a:extLst>
              <a:ext uri="{FF2B5EF4-FFF2-40B4-BE49-F238E27FC236}">
                <a16:creationId xmlns:a16="http://schemas.microsoft.com/office/drawing/2014/main" id="{8E4F3077-A80C-4D2B-A89C-9CDB0471821E}"/>
              </a:ext>
            </a:extLst>
          </p:cNvPr>
          <p:cNvSpPr>
            <a:spLocks noChangeAspect="1"/>
          </p:cNvSpPr>
          <p:nvPr/>
        </p:nvSpPr>
        <p:spPr>
          <a:xfrm rot="1890917">
            <a:off x="3554285" y="4180489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1" name="椭圆 650">
            <a:extLst>
              <a:ext uri="{FF2B5EF4-FFF2-40B4-BE49-F238E27FC236}">
                <a16:creationId xmlns:a16="http://schemas.microsoft.com/office/drawing/2014/main" id="{379983B0-3D64-4378-A9BF-A6FE1F6E7DE6}"/>
              </a:ext>
            </a:extLst>
          </p:cNvPr>
          <p:cNvSpPr>
            <a:spLocks noChangeAspect="1"/>
          </p:cNvSpPr>
          <p:nvPr/>
        </p:nvSpPr>
        <p:spPr>
          <a:xfrm rot="1890917">
            <a:off x="3622268" y="4222171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2" name="椭圆 651">
            <a:extLst>
              <a:ext uri="{FF2B5EF4-FFF2-40B4-BE49-F238E27FC236}">
                <a16:creationId xmlns:a16="http://schemas.microsoft.com/office/drawing/2014/main" id="{26ED4866-A683-495D-B0C3-AA6289F3490C}"/>
              </a:ext>
            </a:extLst>
          </p:cNvPr>
          <p:cNvSpPr>
            <a:spLocks noChangeAspect="1"/>
          </p:cNvSpPr>
          <p:nvPr/>
        </p:nvSpPr>
        <p:spPr>
          <a:xfrm rot="1890917">
            <a:off x="3690251" y="4263854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3" name="椭圆 652">
            <a:extLst>
              <a:ext uri="{FF2B5EF4-FFF2-40B4-BE49-F238E27FC236}">
                <a16:creationId xmlns:a16="http://schemas.microsoft.com/office/drawing/2014/main" id="{D1D8F8A3-3305-4B0F-845B-6859854499B2}"/>
              </a:ext>
            </a:extLst>
          </p:cNvPr>
          <p:cNvSpPr>
            <a:spLocks noChangeAspect="1"/>
          </p:cNvSpPr>
          <p:nvPr/>
        </p:nvSpPr>
        <p:spPr>
          <a:xfrm rot="1890917">
            <a:off x="3758234" y="4305537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4" name="椭圆 653">
            <a:extLst>
              <a:ext uri="{FF2B5EF4-FFF2-40B4-BE49-F238E27FC236}">
                <a16:creationId xmlns:a16="http://schemas.microsoft.com/office/drawing/2014/main" id="{8FA4EE89-98D8-4983-9E59-6803F4C6EF9C}"/>
              </a:ext>
            </a:extLst>
          </p:cNvPr>
          <p:cNvSpPr>
            <a:spLocks noChangeAspect="1"/>
          </p:cNvSpPr>
          <p:nvPr/>
        </p:nvSpPr>
        <p:spPr>
          <a:xfrm rot="1890917">
            <a:off x="3826217" y="4347219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6" name="椭圆 535">
            <a:extLst>
              <a:ext uri="{FF2B5EF4-FFF2-40B4-BE49-F238E27FC236}">
                <a16:creationId xmlns:a16="http://schemas.microsoft.com/office/drawing/2014/main" id="{50CBA49C-2EAC-4B5A-AA8F-EA48633BAFD0}"/>
              </a:ext>
            </a:extLst>
          </p:cNvPr>
          <p:cNvSpPr/>
          <p:nvPr/>
        </p:nvSpPr>
        <p:spPr>
          <a:xfrm rot="1890917">
            <a:off x="2919202" y="4123119"/>
            <a:ext cx="175228" cy="1752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7" name="椭圆 536">
            <a:extLst>
              <a:ext uri="{FF2B5EF4-FFF2-40B4-BE49-F238E27FC236}">
                <a16:creationId xmlns:a16="http://schemas.microsoft.com/office/drawing/2014/main" id="{E3968F88-99C8-4B94-8B28-7BE5FBCB7135}"/>
              </a:ext>
            </a:extLst>
          </p:cNvPr>
          <p:cNvSpPr/>
          <p:nvPr/>
        </p:nvSpPr>
        <p:spPr>
          <a:xfrm rot="1890917">
            <a:off x="3722503" y="4615478"/>
            <a:ext cx="175228" cy="1752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1" name="椭圆 670">
            <a:extLst>
              <a:ext uri="{FF2B5EF4-FFF2-40B4-BE49-F238E27FC236}">
                <a16:creationId xmlns:a16="http://schemas.microsoft.com/office/drawing/2014/main" id="{870CAE03-8675-4FDA-843A-9102E5F41506}"/>
              </a:ext>
            </a:extLst>
          </p:cNvPr>
          <p:cNvSpPr>
            <a:spLocks noChangeAspect="1"/>
          </p:cNvSpPr>
          <p:nvPr/>
        </p:nvSpPr>
        <p:spPr>
          <a:xfrm rot="1890917">
            <a:off x="3124521" y="4275688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2" name="椭圆 671">
            <a:extLst>
              <a:ext uri="{FF2B5EF4-FFF2-40B4-BE49-F238E27FC236}">
                <a16:creationId xmlns:a16="http://schemas.microsoft.com/office/drawing/2014/main" id="{21BFA48E-C4A1-417C-A876-6CA9BBF6B678}"/>
              </a:ext>
            </a:extLst>
          </p:cNvPr>
          <p:cNvSpPr>
            <a:spLocks noChangeAspect="1"/>
          </p:cNvSpPr>
          <p:nvPr/>
        </p:nvSpPr>
        <p:spPr>
          <a:xfrm rot="1890917">
            <a:off x="3192504" y="4317371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3" name="椭圆 672">
            <a:extLst>
              <a:ext uri="{FF2B5EF4-FFF2-40B4-BE49-F238E27FC236}">
                <a16:creationId xmlns:a16="http://schemas.microsoft.com/office/drawing/2014/main" id="{AF2136A5-E59B-4071-9E39-CA1464E618AA}"/>
              </a:ext>
            </a:extLst>
          </p:cNvPr>
          <p:cNvSpPr>
            <a:spLocks noChangeAspect="1"/>
          </p:cNvSpPr>
          <p:nvPr/>
        </p:nvSpPr>
        <p:spPr>
          <a:xfrm rot="1890917">
            <a:off x="3260488" y="4359053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4" name="椭圆 673">
            <a:extLst>
              <a:ext uri="{FF2B5EF4-FFF2-40B4-BE49-F238E27FC236}">
                <a16:creationId xmlns:a16="http://schemas.microsoft.com/office/drawing/2014/main" id="{9F2335C8-EB3C-4A02-A91A-77D58869870C}"/>
              </a:ext>
            </a:extLst>
          </p:cNvPr>
          <p:cNvSpPr>
            <a:spLocks noChangeAspect="1"/>
          </p:cNvSpPr>
          <p:nvPr/>
        </p:nvSpPr>
        <p:spPr>
          <a:xfrm rot="1890917">
            <a:off x="3328470" y="4400738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4" name="椭圆 743">
            <a:extLst>
              <a:ext uri="{FF2B5EF4-FFF2-40B4-BE49-F238E27FC236}">
                <a16:creationId xmlns:a16="http://schemas.microsoft.com/office/drawing/2014/main" id="{4C4A9511-0223-44C7-A5F7-655682B65849}"/>
              </a:ext>
            </a:extLst>
          </p:cNvPr>
          <p:cNvSpPr>
            <a:spLocks noChangeAspect="1"/>
          </p:cNvSpPr>
          <p:nvPr/>
        </p:nvSpPr>
        <p:spPr>
          <a:xfrm rot="1890917">
            <a:off x="3396453" y="4442420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5" name="椭圆 744">
            <a:extLst>
              <a:ext uri="{FF2B5EF4-FFF2-40B4-BE49-F238E27FC236}">
                <a16:creationId xmlns:a16="http://schemas.microsoft.com/office/drawing/2014/main" id="{5E3C2D07-DE2C-469A-BE14-DB2D0EB959A2}"/>
              </a:ext>
            </a:extLst>
          </p:cNvPr>
          <p:cNvSpPr>
            <a:spLocks noChangeAspect="1"/>
          </p:cNvSpPr>
          <p:nvPr/>
        </p:nvSpPr>
        <p:spPr>
          <a:xfrm rot="1890917">
            <a:off x="3464436" y="4484102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6" name="椭圆 745">
            <a:extLst>
              <a:ext uri="{FF2B5EF4-FFF2-40B4-BE49-F238E27FC236}">
                <a16:creationId xmlns:a16="http://schemas.microsoft.com/office/drawing/2014/main" id="{3AE73805-E82E-424A-A74B-A2D72262EBDD}"/>
              </a:ext>
            </a:extLst>
          </p:cNvPr>
          <p:cNvSpPr>
            <a:spLocks noChangeAspect="1"/>
          </p:cNvSpPr>
          <p:nvPr/>
        </p:nvSpPr>
        <p:spPr>
          <a:xfrm rot="1890917">
            <a:off x="3532419" y="4525785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7" name="椭圆 746">
            <a:extLst>
              <a:ext uri="{FF2B5EF4-FFF2-40B4-BE49-F238E27FC236}">
                <a16:creationId xmlns:a16="http://schemas.microsoft.com/office/drawing/2014/main" id="{6B369238-F2CE-4BD3-A3DC-24D313237539}"/>
              </a:ext>
            </a:extLst>
          </p:cNvPr>
          <p:cNvSpPr>
            <a:spLocks noChangeAspect="1"/>
          </p:cNvSpPr>
          <p:nvPr/>
        </p:nvSpPr>
        <p:spPr>
          <a:xfrm rot="1890917">
            <a:off x="3600402" y="4567468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8" name="椭圆 747">
            <a:extLst>
              <a:ext uri="{FF2B5EF4-FFF2-40B4-BE49-F238E27FC236}">
                <a16:creationId xmlns:a16="http://schemas.microsoft.com/office/drawing/2014/main" id="{D362F3A0-8B2A-4C27-BE69-76BE72B717D2}"/>
              </a:ext>
            </a:extLst>
          </p:cNvPr>
          <p:cNvSpPr>
            <a:spLocks noChangeAspect="1"/>
          </p:cNvSpPr>
          <p:nvPr/>
        </p:nvSpPr>
        <p:spPr>
          <a:xfrm rot="1890917">
            <a:off x="3668385" y="4609150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9" name="椭圆 748">
            <a:extLst>
              <a:ext uri="{FF2B5EF4-FFF2-40B4-BE49-F238E27FC236}">
                <a16:creationId xmlns:a16="http://schemas.microsoft.com/office/drawing/2014/main" id="{11EF2CB7-3236-4B70-A2BE-CDC35476D592}"/>
              </a:ext>
            </a:extLst>
          </p:cNvPr>
          <p:cNvSpPr>
            <a:spLocks noChangeAspect="1"/>
          </p:cNvSpPr>
          <p:nvPr/>
        </p:nvSpPr>
        <p:spPr>
          <a:xfrm rot="1890917">
            <a:off x="2964399" y="4539902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0" name="椭圆 749">
            <a:extLst>
              <a:ext uri="{FF2B5EF4-FFF2-40B4-BE49-F238E27FC236}">
                <a16:creationId xmlns:a16="http://schemas.microsoft.com/office/drawing/2014/main" id="{5D90E522-A120-4E3B-B671-5DE03DB5105F}"/>
              </a:ext>
            </a:extLst>
          </p:cNvPr>
          <p:cNvSpPr>
            <a:spLocks noChangeAspect="1"/>
          </p:cNvSpPr>
          <p:nvPr/>
        </p:nvSpPr>
        <p:spPr>
          <a:xfrm rot="1890917">
            <a:off x="3032382" y="4581585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1" name="椭圆 750">
            <a:extLst>
              <a:ext uri="{FF2B5EF4-FFF2-40B4-BE49-F238E27FC236}">
                <a16:creationId xmlns:a16="http://schemas.microsoft.com/office/drawing/2014/main" id="{CB30669F-0123-4CC1-BD77-5EC3F6470762}"/>
              </a:ext>
            </a:extLst>
          </p:cNvPr>
          <p:cNvSpPr>
            <a:spLocks noChangeAspect="1"/>
          </p:cNvSpPr>
          <p:nvPr/>
        </p:nvSpPr>
        <p:spPr>
          <a:xfrm rot="1890917">
            <a:off x="3100366" y="4623267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2" name="椭圆 751">
            <a:extLst>
              <a:ext uri="{FF2B5EF4-FFF2-40B4-BE49-F238E27FC236}">
                <a16:creationId xmlns:a16="http://schemas.microsoft.com/office/drawing/2014/main" id="{48A2CEB0-1E87-4A1F-BA6C-D4C571668386}"/>
              </a:ext>
            </a:extLst>
          </p:cNvPr>
          <p:cNvSpPr>
            <a:spLocks noChangeAspect="1"/>
          </p:cNvSpPr>
          <p:nvPr/>
        </p:nvSpPr>
        <p:spPr>
          <a:xfrm rot="1890917">
            <a:off x="3168348" y="4664952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3" name="椭圆 752">
            <a:extLst>
              <a:ext uri="{FF2B5EF4-FFF2-40B4-BE49-F238E27FC236}">
                <a16:creationId xmlns:a16="http://schemas.microsoft.com/office/drawing/2014/main" id="{558B6164-B0A9-4435-B946-597657B36A89}"/>
              </a:ext>
            </a:extLst>
          </p:cNvPr>
          <p:cNvSpPr>
            <a:spLocks noChangeAspect="1"/>
          </p:cNvSpPr>
          <p:nvPr/>
        </p:nvSpPr>
        <p:spPr>
          <a:xfrm rot="1890917">
            <a:off x="3236331" y="4706634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4" name="椭圆 753">
            <a:extLst>
              <a:ext uri="{FF2B5EF4-FFF2-40B4-BE49-F238E27FC236}">
                <a16:creationId xmlns:a16="http://schemas.microsoft.com/office/drawing/2014/main" id="{02DE8DBD-A48A-4D2E-9DC0-A07A5B4C3549}"/>
              </a:ext>
            </a:extLst>
          </p:cNvPr>
          <p:cNvSpPr>
            <a:spLocks noChangeAspect="1"/>
          </p:cNvSpPr>
          <p:nvPr/>
        </p:nvSpPr>
        <p:spPr>
          <a:xfrm rot="1890917">
            <a:off x="3304314" y="4748316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5" name="椭圆 754">
            <a:extLst>
              <a:ext uri="{FF2B5EF4-FFF2-40B4-BE49-F238E27FC236}">
                <a16:creationId xmlns:a16="http://schemas.microsoft.com/office/drawing/2014/main" id="{6302D53C-0831-4CFA-BBCB-0A185A496159}"/>
              </a:ext>
            </a:extLst>
          </p:cNvPr>
          <p:cNvSpPr>
            <a:spLocks noChangeAspect="1"/>
          </p:cNvSpPr>
          <p:nvPr/>
        </p:nvSpPr>
        <p:spPr>
          <a:xfrm rot="1890917">
            <a:off x="3372297" y="4789999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6" name="椭圆 755">
            <a:extLst>
              <a:ext uri="{FF2B5EF4-FFF2-40B4-BE49-F238E27FC236}">
                <a16:creationId xmlns:a16="http://schemas.microsoft.com/office/drawing/2014/main" id="{9E4AF027-9373-4DD5-AAE5-029308741162}"/>
              </a:ext>
            </a:extLst>
          </p:cNvPr>
          <p:cNvSpPr>
            <a:spLocks noChangeAspect="1"/>
          </p:cNvSpPr>
          <p:nvPr/>
        </p:nvSpPr>
        <p:spPr>
          <a:xfrm rot="1890917">
            <a:off x="3440280" y="4831682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7" name="椭圆 756">
            <a:extLst>
              <a:ext uri="{FF2B5EF4-FFF2-40B4-BE49-F238E27FC236}">
                <a16:creationId xmlns:a16="http://schemas.microsoft.com/office/drawing/2014/main" id="{9178F4AA-A0A9-4130-83BB-58B49CA0B929}"/>
              </a:ext>
            </a:extLst>
          </p:cNvPr>
          <p:cNvSpPr>
            <a:spLocks noChangeAspect="1"/>
          </p:cNvSpPr>
          <p:nvPr/>
        </p:nvSpPr>
        <p:spPr>
          <a:xfrm rot="1890917">
            <a:off x="3508263" y="4873364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8" name="椭圆 757">
            <a:extLst>
              <a:ext uri="{FF2B5EF4-FFF2-40B4-BE49-F238E27FC236}">
                <a16:creationId xmlns:a16="http://schemas.microsoft.com/office/drawing/2014/main" id="{9682B1AB-897D-4845-AD12-9C303ECACF13}"/>
              </a:ext>
            </a:extLst>
          </p:cNvPr>
          <p:cNvSpPr>
            <a:spLocks noChangeAspect="1"/>
          </p:cNvSpPr>
          <p:nvPr/>
        </p:nvSpPr>
        <p:spPr>
          <a:xfrm rot="1890917">
            <a:off x="2806109" y="4802084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9" name="椭圆 758">
            <a:extLst>
              <a:ext uri="{FF2B5EF4-FFF2-40B4-BE49-F238E27FC236}">
                <a16:creationId xmlns:a16="http://schemas.microsoft.com/office/drawing/2014/main" id="{C3785890-2CE9-411D-8744-B4F1E4B6EF26}"/>
              </a:ext>
            </a:extLst>
          </p:cNvPr>
          <p:cNvSpPr>
            <a:spLocks noChangeAspect="1"/>
          </p:cNvSpPr>
          <p:nvPr/>
        </p:nvSpPr>
        <p:spPr>
          <a:xfrm rot="1890917">
            <a:off x="2874092" y="4843767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0" name="椭圆 759">
            <a:extLst>
              <a:ext uri="{FF2B5EF4-FFF2-40B4-BE49-F238E27FC236}">
                <a16:creationId xmlns:a16="http://schemas.microsoft.com/office/drawing/2014/main" id="{CB476B47-09F3-4F50-8659-A83156247326}"/>
              </a:ext>
            </a:extLst>
          </p:cNvPr>
          <p:cNvSpPr>
            <a:spLocks noChangeAspect="1"/>
          </p:cNvSpPr>
          <p:nvPr/>
        </p:nvSpPr>
        <p:spPr>
          <a:xfrm rot="1890917">
            <a:off x="2942076" y="4885449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1" name="椭圆 760">
            <a:extLst>
              <a:ext uri="{FF2B5EF4-FFF2-40B4-BE49-F238E27FC236}">
                <a16:creationId xmlns:a16="http://schemas.microsoft.com/office/drawing/2014/main" id="{90632ABA-439B-4F05-8724-CB7E6C0197B6}"/>
              </a:ext>
            </a:extLst>
          </p:cNvPr>
          <p:cNvSpPr>
            <a:spLocks noChangeAspect="1"/>
          </p:cNvSpPr>
          <p:nvPr/>
        </p:nvSpPr>
        <p:spPr>
          <a:xfrm rot="1890917">
            <a:off x="3010058" y="4927134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2" name="椭圆 761">
            <a:extLst>
              <a:ext uri="{FF2B5EF4-FFF2-40B4-BE49-F238E27FC236}">
                <a16:creationId xmlns:a16="http://schemas.microsoft.com/office/drawing/2014/main" id="{26EFAF46-BB6C-4DA8-9602-108B371428DC}"/>
              </a:ext>
            </a:extLst>
          </p:cNvPr>
          <p:cNvSpPr>
            <a:spLocks noChangeAspect="1"/>
          </p:cNvSpPr>
          <p:nvPr/>
        </p:nvSpPr>
        <p:spPr>
          <a:xfrm rot="1890917">
            <a:off x="3078041" y="4968816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3" name="椭圆 762">
            <a:extLst>
              <a:ext uri="{FF2B5EF4-FFF2-40B4-BE49-F238E27FC236}">
                <a16:creationId xmlns:a16="http://schemas.microsoft.com/office/drawing/2014/main" id="{E3C3EDB0-1B82-4BC5-9A45-ED54141CFED9}"/>
              </a:ext>
            </a:extLst>
          </p:cNvPr>
          <p:cNvSpPr>
            <a:spLocks noChangeAspect="1"/>
          </p:cNvSpPr>
          <p:nvPr/>
        </p:nvSpPr>
        <p:spPr>
          <a:xfrm rot="1890917">
            <a:off x="3146024" y="5010498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4" name="椭圆 763">
            <a:extLst>
              <a:ext uri="{FF2B5EF4-FFF2-40B4-BE49-F238E27FC236}">
                <a16:creationId xmlns:a16="http://schemas.microsoft.com/office/drawing/2014/main" id="{F773FEB0-7999-481B-9B65-B332E65E5D90}"/>
              </a:ext>
            </a:extLst>
          </p:cNvPr>
          <p:cNvSpPr>
            <a:spLocks noChangeAspect="1"/>
          </p:cNvSpPr>
          <p:nvPr/>
        </p:nvSpPr>
        <p:spPr>
          <a:xfrm rot="1890917">
            <a:off x="3214007" y="5052181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5" name="椭圆 764">
            <a:extLst>
              <a:ext uri="{FF2B5EF4-FFF2-40B4-BE49-F238E27FC236}">
                <a16:creationId xmlns:a16="http://schemas.microsoft.com/office/drawing/2014/main" id="{914A96CE-9951-4331-AE27-B87C180774D9}"/>
              </a:ext>
            </a:extLst>
          </p:cNvPr>
          <p:cNvSpPr>
            <a:spLocks noChangeAspect="1"/>
          </p:cNvSpPr>
          <p:nvPr/>
        </p:nvSpPr>
        <p:spPr>
          <a:xfrm rot="1890917">
            <a:off x="3281990" y="5093864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6" name="椭圆 765">
            <a:extLst>
              <a:ext uri="{FF2B5EF4-FFF2-40B4-BE49-F238E27FC236}">
                <a16:creationId xmlns:a16="http://schemas.microsoft.com/office/drawing/2014/main" id="{B915AD62-D57F-44F1-AC41-88D12B12F5F4}"/>
              </a:ext>
            </a:extLst>
          </p:cNvPr>
          <p:cNvSpPr>
            <a:spLocks noChangeAspect="1"/>
          </p:cNvSpPr>
          <p:nvPr/>
        </p:nvSpPr>
        <p:spPr>
          <a:xfrm rot="1890917">
            <a:off x="3349973" y="5135546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7" name="椭圆 766">
            <a:extLst>
              <a:ext uri="{FF2B5EF4-FFF2-40B4-BE49-F238E27FC236}">
                <a16:creationId xmlns:a16="http://schemas.microsoft.com/office/drawing/2014/main" id="{476235C6-1791-4AAE-86D7-8CD0342062AD}"/>
              </a:ext>
            </a:extLst>
          </p:cNvPr>
          <p:cNvSpPr>
            <a:spLocks noChangeAspect="1"/>
          </p:cNvSpPr>
          <p:nvPr/>
        </p:nvSpPr>
        <p:spPr>
          <a:xfrm rot="1890917">
            <a:off x="2644666" y="5061557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8" name="椭圆 767">
            <a:extLst>
              <a:ext uri="{FF2B5EF4-FFF2-40B4-BE49-F238E27FC236}">
                <a16:creationId xmlns:a16="http://schemas.microsoft.com/office/drawing/2014/main" id="{31FF5BDD-D8F8-4358-9B52-3E8B240889FD}"/>
              </a:ext>
            </a:extLst>
          </p:cNvPr>
          <p:cNvSpPr>
            <a:spLocks noChangeAspect="1"/>
          </p:cNvSpPr>
          <p:nvPr/>
        </p:nvSpPr>
        <p:spPr>
          <a:xfrm rot="1890917">
            <a:off x="2712649" y="5103240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9" name="椭圆 768">
            <a:extLst>
              <a:ext uri="{FF2B5EF4-FFF2-40B4-BE49-F238E27FC236}">
                <a16:creationId xmlns:a16="http://schemas.microsoft.com/office/drawing/2014/main" id="{C21565F8-C2D2-4C5E-9C56-BD4A0E4246E1}"/>
              </a:ext>
            </a:extLst>
          </p:cNvPr>
          <p:cNvSpPr>
            <a:spLocks noChangeAspect="1"/>
          </p:cNvSpPr>
          <p:nvPr/>
        </p:nvSpPr>
        <p:spPr>
          <a:xfrm rot="1890917">
            <a:off x="2780633" y="5144922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0" name="椭圆 769">
            <a:extLst>
              <a:ext uri="{FF2B5EF4-FFF2-40B4-BE49-F238E27FC236}">
                <a16:creationId xmlns:a16="http://schemas.microsoft.com/office/drawing/2014/main" id="{3E60C274-4B34-4C03-82BE-5502EFC8D689}"/>
              </a:ext>
            </a:extLst>
          </p:cNvPr>
          <p:cNvSpPr>
            <a:spLocks noChangeAspect="1"/>
          </p:cNvSpPr>
          <p:nvPr/>
        </p:nvSpPr>
        <p:spPr>
          <a:xfrm rot="1890917">
            <a:off x="2848615" y="5186607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1" name="椭圆 770">
            <a:extLst>
              <a:ext uri="{FF2B5EF4-FFF2-40B4-BE49-F238E27FC236}">
                <a16:creationId xmlns:a16="http://schemas.microsoft.com/office/drawing/2014/main" id="{050A2F98-347C-4A52-A898-31C82D0E163C}"/>
              </a:ext>
            </a:extLst>
          </p:cNvPr>
          <p:cNvSpPr>
            <a:spLocks noChangeAspect="1"/>
          </p:cNvSpPr>
          <p:nvPr/>
        </p:nvSpPr>
        <p:spPr>
          <a:xfrm rot="1890917">
            <a:off x="2916598" y="5228289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2" name="椭圆 771">
            <a:extLst>
              <a:ext uri="{FF2B5EF4-FFF2-40B4-BE49-F238E27FC236}">
                <a16:creationId xmlns:a16="http://schemas.microsoft.com/office/drawing/2014/main" id="{631575D6-57D0-49B9-8876-40689DDB8F10}"/>
              </a:ext>
            </a:extLst>
          </p:cNvPr>
          <p:cNvSpPr>
            <a:spLocks noChangeAspect="1"/>
          </p:cNvSpPr>
          <p:nvPr/>
        </p:nvSpPr>
        <p:spPr>
          <a:xfrm rot="1890917">
            <a:off x="2984581" y="5269971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3" name="椭圆 772">
            <a:extLst>
              <a:ext uri="{FF2B5EF4-FFF2-40B4-BE49-F238E27FC236}">
                <a16:creationId xmlns:a16="http://schemas.microsoft.com/office/drawing/2014/main" id="{0486A840-6BB7-4F3B-806F-E44DBAC63BB3}"/>
              </a:ext>
            </a:extLst>
          </p:cNvPr>
          <p:cNvSpPr>
            <a:spLocks noChangeAspect="1"/>
          </p:cNvSpPr>
          <p:nvPr/>
        </p:nvSpPr>
        <p:spPr>
          <a:xfrm rot="1890917">
            <a:off x="3052564" y="5311654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4" name="椭圆 773">
            <a:extLst>
              <a:ext uri="{FF2B5EF4-FFF2-40B4-BE49-F238E27FC236}">
                <a16:creationId xmlns:a16="http://schemas.microsoft.com/office/drawing/2014/main" id="{B917C7DB-9157-424F-8A26-9E39906BAE58}"/>
              </a:ext>
            </a:extLst>
          </p:cNvPr>
          <p:cNvSpPr>
            <a:spLocks noChangeAspect="1"/>
          </p:cNvSpPr>
          <p:nvPr/>
        </p:nvSpPr>
        <p:spPr>
          <a:xfrm rot="1890917">
            <a:off x="3120547" y="5353337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5" name="椭圆 774">
            <a:extLst>
              <a:ext uri="{FF2B5EF4-FFF2-40B4-BE49-F238E27FC236}">
                <a16:creationId xmlns:a16="http://schemas.microsoft.com/office/drawing/2014/main" id="{4ECE3208-8A4D-4852-AF27-AF3CF441A8F7}"/>
              </a:ext>
            </a:extLst>
          </p:cNvPr>
          <p:cNvSpPr>
            <a:spLocks noChangeAspect="1"/>
          </p:cNvSpPr>
          <p:nvPr/>
        </p:nvSpPr>
        <p:spPr>
          <a:xfrm rot="1890917">
            <a:off x="3188530" y="5395019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6" name="椭圆 775">
            <a:extLst>
              <a:ext uri="{FF2B5EF4-FFF2-40B4-BE49-F238E27FC236}">
                <a16:creationId xmlns:a16="http://schemas.microsoft.com/office/drawing/2014/main" id="{28B34BD0-AEF9-455D-8E8D-04A24285909B}"/>
              </a:ext>
            </a:extLst>
          </p:cNvPr>
          <p:cNvSpPr>
            <a:spLocks noChangeAspect="1"/>
          </p:cNvSpPr>
          <p:nvPr/>
        </p:nvSpPr>
        <p:spPr>
          <a:xfrm rot="1890917">
            <a:off x="2485945" y="5323302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7" name="椭圆 776">
            <a:extLst>
              <a:ext uri="{FF2B5EF4-FFF2-40B4-BE49-F238E27FC236}">
                <a16:creationId xmlns:a16="http://schemas.microsoft.com/office/drawing/2014/main" id="{159DEF9A-29C8-461F-9B55-A7ED75C2FCA7}"/>
              </a:ext>
            </a:extLst>
          </p:cNvPr>
          <p:cNvSpPr>
            <a:spLocks noChangeAspect="1"/>
          </p:cNvSpPr>
          <p:nvPr/>
        </p:nvSpPr>
        <p:spPr>
          <a:xfrm rot="1890917">
            <a:off x="2553928" y="5364985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8" name="椭圆 777">
            <a:extLst>
              <a:ext uri="{FF2B5EF4-FFF2-40B4-BE49-F238E27FC236}">
                <a16:creationId xmlns:a16="http://schemas.microsoft.com/office/drawing/2014/main" id="{69E52106-CE75-4DFE-BF85-2CAA646ED4A9}"/>
              </a:ext>
            </a:extLst>
          </p:cNvPr>
          <p:cNvSpPr>
            <a:spLocks noChangeAspect="1"/>
          </p:cNvSpPr>
          <p:nvPr/>
        </p:nvSpPr>
        <p:spPr>
          <a:xfrm rot="1890917">
            <a:off x="2621912" y="5406667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9" name="椭圆 778">
            <a:extLst>
              <a:ext uri="{FF2B5EF4-FFF2-40B4-BE49-F238E27FC236}">
                <a16:creationId xmlns:a16="http://schemas.microsoft.com/office/drawing/2014/main" id="{B5C4ADBC-213C-41F0-BBAE-58B17E52DD4B}"/>
              </a:ext>
            </a:extLst>
          </p:cNvPr>
          <p:cNvSpPr>
            <a:spLocks noChangeAspect="1"/>
          </p:cNvSpPr>
          <p:nvPr/>
        </p:nvSpPr>
        <p:spPr>
          <a:xfrm rot="1890917">
            <a:off x="2689894" y="5448352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0" name="椭圆 779">
            <a:extLst>
              <a:ext uri="{FF2B5EF4-FFF2-40B4-BE49-F238E27FC236}">
                <a16:creationId xmlns:a16="http://schemas.microsoft.com/office/drawing/2014/main" id="{1824CC2E-E697-4625-A41C-5CB89B734D03}"/>
              </a:ext>
            </a:extLst>
          </p:cNvPr>
          <p:cNvSpPr>
            <a:spLocks noChangeAspect="1"/>
          </p:cNvSpPr>
          <p:nvPr/>
        </p:nvSpPr>
        <p:spPr>
          <a:xfrm rot="1890917">
            <a:off x="2757877" y="5490034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1" name="椭圆 780">
            <a:extLst>
              <a:ext uri="{FF2B5EF4-FFF2-40B4-BE49-F238E27FC236}">
                <a16:creationId xmlns:a16="http://schemas.microsoft.com/office/drawing/2014/main" id="{F59D19E6-8F6E-4ED7-B992-E6E9AAE20C69}"/>
              </a:ext>
            </a:extLst>
          </p:cNvPr>
          <p:cNvSpPr>
            <a:spLocks noChangeAspect="1"/>
          </p:cNvSpPr>
          <p:nvPr/>
        </p:nvSpPr>
        <p:spPr>
          <a:xfrm rot="1890917">
            <a:off x="2825860" y="5531716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2" name="椭圆 781">
            <a:extLst>
              <a:ext uri="{FF2B5EF4-FFF2-40B4-BE49-F238E27FC236}">
                <a16:creationId xmlns:a16="http://schemas.microsoft.com/office/drawing/2014/main" id="{F5664992-54DE-4529-B22A-D85F6D778EC5}"/>
              </a:ext>
            </a:extLst>
          </p:cNvPr>
          <p:cNvSpPr>
            <a:spLocks noChangeAspect="1"/>
          </p:cNvSpPr>
          <p:nvPr/>
        </p:nvSpPr>
        <p:spPr>
          <a:xfrm rot="1890917">
            <a:off x="2893843" y="5573399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3" name="椭圆 782">
            <a:extLst>
              <a:ext uri="{FF2B5EF4-FFF2-40B4-BE49-F238E27FC236}">
                <a16:creationId xmlns:a16="http://schemas.microsoft.com/office/drawing/2014/main" id="{F68121DA-C94D-4FAD-8499-070A222DB028}"/>
              </a:ext>
            </a:extLst>
          </p:cNvPr>
          <p:cNvSpPr>
            <a:spLocks noChangeAspect="1"/>
          </p:cNvSpPr>
          <p:nvPr/>
        </p:nvSpPr>
        <p:spPr>
          <a:xfrm rot="1890917">
            <a:off x="2961826" y="5615082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4" name="椭圆 783">
            <a:extLst>
              <a:ext uri="{FF2B5EF4-FFF2-40B4-BE49-F238E27FC236}">
                <a16:creationId xmlns:a16="http://schemas.microsoft.com/office/drawing/2014/main" id="{4D538751-79F5-46BB-8136-EED0D32C0BE9}"/>
              </a:ext>
            </a:extLst>
          </p:cNvPr>
          <p:cNvSpPr>
            <a:spLocks noChangeAspect="1"/>
          </p:cNvSpPr>
          <p:nvPr/>
        </p:nvSpPr>
        <p:spPr>
          <a:xfrm rot="1890917">
            <a:off x="3029809" y="5656764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5" name="椭圆 784">
            <a:extLst>
              <a:ext uri="{FF2B5EF4-FFF2-40B4-BE49-F238E27FC236}">
                <a16:creationId xmlns:a16="http://schemas.microsoft.com/office/drawing/2014/main" id="{E84E7CF1-8047-4D5F-9B7D-57485C6E38F4}"/>
              </a:ext>
            </a:extLst>
          </p:cNvPr>
          <p:cNvSpPr>
            <a:spLocks noChangeAspect="1"/>
          </p:cNvSpPr>
          <p:nvPr/>
        </p:nvSpPr>
        <p:spPr>
          <a:xfrm rot="1890917">
            <a:off x="2323264" y="5583553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6" name="椭圆 785">
            <a:extLst>
              <a:ext uri="{FF2B5EF4-FFF2-40B4-BE49-F238E27FC236}">
                <a16:creationId xmlns:a16="http://schemas.microsoft.com/office/drawing/2014/main" id="{B9FF65CB-3C7D-4286-BD27-4240EAFEC15D}"/>
              </a:ext>
            </a:extLst>
          </p:cNvPr>
          <p:cNvSpPr>
            <a:spLocks noChangeAspect="1"/>
          </p:cNvSpPr>
          <p:nvPr/>
        </p:nvSpPr>
        <p:spPr>
          <a:xfrm rot="1890917">
            <a:off x="2391247" y="5625236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7" name="椭圆 786">
            <a:extLst>
              <a:ext uri="{FF2B5EF4-FFF2-40B4-BE49-F238E27FC236}">
                <a16:creationId xmlns:a16="http://schemas.microsoft.com/office/drawing/2014/main" id="{70D310A0-D7D8-4E53-B9D4-3F140DE7840D}"/>
              </a:ext>
            </a:extLst>
          </p:cNvPr>
          <p:cNvSpPr>
            <a:spLocks noChangeAspect="1"/>
          </p:cNvSpPr>
          <p:nvPr/>
        </p:nvSpPr>
        <p:spPr>
          <a:xfrm rot="1890917">
            <a:off x="2459231" y="5666918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8" name="椭圆 787">
            <a:extLst>
              <a:ext uri="{FF2B5EF4-FFF2-40B4-BE49-F238E27FC236}">
                <a16:creationId xmlns:a16="http://schemas.microsoft.com/office/drawing/2014/main" id="{DFCCB858-90CE-4A98-84C5-60E1987767C4}"/>
              </a:ext>
            </a:extLst>
          </p:cNvPr>
          <p:cNvSpPr>
            <a:spLocks noChangeAspect="1"/>
          </p:cNvSpPr>
          <p:nvPr/>
        </p:nvSpPr>
        <p:spPr>
          <a:xfrm rot="1890917">
            <a:off x="2527213" y="5708603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9" name="椭圆 788">
            <a:extLst>
              <a:ext uri="{FF2B5EF4-FFF2-40B4-BE49-F238E27FC236}">
                <a16:creationId xmlns:a16="http://schemas.microsoft.com/office/drawing/2014/main" id="{057B08EB-99D3-4B3D-A9C0-7D130CAA7E44}"/>
              </a:ext>
            </a:extLst>
          </p:cNvPr>
          <p:cNvSpPr>
            <a:spLocks noChangeAspect="1"/>
          </p:cNvSpPr>
          <p:nvPr/>
        </p:nvSpPr>
        <p:spPr>
          <a:xfrm rot="1890917">
            <a:off x="2595196" y="5750285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0" name="椭圆 789">
            <a:extLst>
              <a:ext uri="{FF2B5EF4-FFF2-40B4-BE49-F238E27FC236}">
                <a16:creationId xmlns:a16="http://schemas.microsoft.com/office/drawing/2014/main" id="{3EE914EC-84B7-4731-AB7F-BA092B26368C}"/>
              </a:ext>
            </a:extLst>
          </p:cNvPr>
          <p:cNvSpPr>
            <a:spLocks noChangeAspect="1"/>
          </p:cNvSpPr>
          <p:nvPr/>
        </p:nvSpPr>
        <p:spPr>
          <a:xfrm rot="1890917">
            <a:off x="2663179" y="5791967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1" name="椭圆 790">
            <a:extLst>
              <a:ext uri="{FF2B5EF4-FFF2-40B4-BE49-F238E27FC236}">
                <a16:creationId xmlns:a16="http://schemas.microsoft.com/office/drawing/2014/main" id="{4D740846-3BF9-4EF9-B484-849F97C87C03}"/>
              </a:ext>
            </a:extLst>
          </p:cNvPr>
          <p:cNvSpPr>
            <a:spLocks noChangeAspect="1"/>
          </p:cNvSpPr>
          <p:nvPr/>
        </p:nvSpPr>
        <p:spPr>
          <a:xfrm rot="1890917">
            <a:off x="2731162" y="5833650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2" name="椭圆 791">
            <a:extLst>
              <a:ext uri="{FF2B5EF4-FFF2-40B4-BE49-F238E27FC236}">
                <a16:creationId xmlns:a16="http://schemas.microsoft.com/office/drawing/2014/main" id="{F4810636-3A85-4DD1-8643-7202DEDDFCCF}"/>
              </a:ext>
            </a:extLst>
          </p:cNvPr>
          <p:cNvSpPr>
            <a:spLocks noChangeAspect="1"/>
          </p:cNvSpPr>
          <p:nvPr/>
        </p:nvSpPr>
        <p:spPr>
          <a:xfrm rot="1890917">
            <a:off x="2799145" y="5875333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3" name="椭圆 792">
            <a:extLst>
              <a:ext uri="{FF2B5EF4-FFF2-40B4-BE49-F238E27FC236}">
                <a16:creationId xmlns:a16="http://schemas.microsoft.com/office/drawing/2014/main" id="{08145E88-5B72-45F3-B878-9D246E23EEFF}"/>
              </a:ext>
            </a:extLst>
          </p:cNvPr>
          <p:cNvSpPr>
            <a:spLocks noChangeAspect="1"/>
          </p:cNvSpPr>
          <p:nvPr/>
        </p:nvSpPr>
        <p:spPr>
          <a:xfrm rot="1890917">
            <a:off x="2867128" y="5917015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4" name="椭圆 793">
            <a:extLst>
              <a:ext uri="{FF2B5EF4-FFF2-40B4-BE49-F238E27FC236}">
                <a16:creationId xmlns:a16="http://schemas.microsoft.com/office/drawing/2014/main" id="{45344EC1-7F0E-4260-A998-857BC95D77A1}"/>
              </a:ext>
            </a:extLst>
          </p:cNvPr>
          <p:cNvSpPr>
            <a:spLocks noChangeAspect="1"/>
          </p:cNvSpPr>
          <p:nvPr/>
        </p:nvSpPr>
        <p:spPr>
          <a:xfrm rot="1890917">
            <a:off x="2162672" y="5845742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5" name="椭圆 794">
            <a:extLst>
              <a:ext uri="{FF2B5EF4-FFF2-40B4-BE49-F238E27FC236}">
                <a16:creationId xmlns:a16="http://schemas.microsoft.com/office/drawing/2014/main" id="{8B36FE42-86D4-4817-AE38-996AA3650142}"/>
              </a:ext>
            </a:extLst>
          </p:cNvPr>
          <p:cNvSpPr>
            <a:spLocks noChangeAspect="1"/>
          </p:cNvSpPr>
          <p:nvPr/>
        </p:nvSpPr>
        <p:spPr>
          <a:xfrm rot="1890917">
            <a:off x="2230655" y="5887425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6" name="椭圆 795">
            <a:extLst>
              <a:ext uri="{FF2B5EF4-FFF2-40B4-BE49-F238E27FC236}">
                <a16:creationId xmlns:a16="http://schemas.microsoft.com/office/drawing/2014/main" id="{8A5F0214-741F-4C3F-962F-5BC207D9D57B}"/>
              </a:ext>
            </a:extLst>
          </p:cNvPr>
          <p:cNvSpPr>
            <a:spLocks noChangeAspect="1"/>
          </p:cNvSpPr>
          <p:nvPr/>
        </p:nvSpPr>
        <p:spPr>
          <a:xfrm rot="1890917">
            <a:off x="2298639" y="5929107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7" name="椭圆 796">
            <a:extLst>
              <a:ext uri="{FF2B5EF4-FFF2-40B4-BE49-F238E27FC236}">
                <a16:creationId xmlns:a16="http://schemas.microsoft.com/office/drawing/2014/main" id="{AA9C86E0-CE43-47E0-BFFB-4A3018232FE7}"/>
              </a:ext>
            </a:extLst>
          </p:cNvPr>
          <p:cNvSpPr>
            <a:spLocks noChangeAspect="1"/>
          </p:cNvSpPr>
          <p:nvPr/>
        </p:nvSpPr>
        <p:spPr>
          <a:xfrm rot="1890917">
            <a:off x="2366621" y="5970792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8" name="椭圆 797">
            <a:extLst>
              <a:ext uri="{FF2B5EF4-FFF2-40B4-BE49-F238E27FC236}">
                <a16:creationId xmlns:a16="http://schemas.microsoft.com/office/drawing/2014/main" id="{38518257-CB16-487F-B1AA-2943B9327DFA}"/>
              </a:ext>
            </a:extLst>
          </p:cNvPr>
          <p:cNvSpPr>
            <a:spLocks noChangeAspect="1"/>
          </p:cNvSpPr>
          <p:nvPr/>
        </p:nvSpPr>
        <p:spPr>
          <a:xfrm rot="1890917">
            <a:off x="2434604" y="6012474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9" name="椭圆 798">
            <a:extLst>
              <a:ext uri="{FF2B5EF4-FFF2-40B4-BE49-F238E27FC236}">
                <a16:creationId xmlns:a16="http://schemas.microsoft.com/office/drawing/2014/main" id="{32948770-C2BD-4216-AE4D-561739B63B88}"/>
              </a:ext>
            </a:extLst>
          </p:cNvPr>
          <p:cNvSpPr>
            <a:spLocks noChangeAspect="1"/>
          </p:cNvSpPr>
          <p:nvPr/>
        </p:nvSpPr>
        <p:spPr>
          <a:xfrm rot="1890917">
            <a:off x="2502587" y="6054156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0" name="椭圆 799">
            <a:extLst>
              <a:ext uri="{FF2B5EF4-FFF2-40B4-BE49-F238E27FC236}">
                <a16:creationId xmlns:a16="http://schemas.microsoft.com/office/drawing/2014/main" id="{F8365884-0E4E-44C2-B612-783CBA5190C1}"/>
              </a:ext>
            </a:extLst>
          </p:cNvPr>
          <p:cNvSpPr>
            <a:spLocks noChangeAspect="1"/>
          </p:cNvSpPr>
          <p:nvPr/>
        </p:nvSpPr>
        <p:spPr>
          <a:xfrm rot="1890917">
            <a:off x="2570570" y="6095839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1" name="椭圆 800">
            <a:extLst>
              <a:ext uri="{FF2B5EF4-FFF2-40B4-BE49-F238E27FC236}">
                <a16:creationId xmlns:a16="http://schemas.microsoft.com/office/drawing/2014/main" id="{803CDF4C-E27D-444B-9851-534598AD9D2B}"/>
              </a:ext>
            </a:extLst>
          </p:cNvPr>
          <p:cNvSpPr>
            <a:spLocks noChangeAspect="1"/>
          </p:cNvSpPr>
          <p:nvPr/>
        </p:nvSpPr>
        <p:spPr>
          <a:xfrm rot="1890917">
            <a:off x="2638553" y="6137522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2" name="椭圆 801">
            <a:extLst>
              <a:ext uri="{FF2B5EF4-FFF2-40B4-BE49-F238E27FC236}">
                <a16:creationId xmlns:a16="http://schemas.microsoft.com/office/drawing/2014/main" id="{78945FC1-FE42-440D-8F9B-2502BDB0ACEB}"/>
              </a:ext>
            </a:extLst>
          </p:cNvPr>
          <p:cNvSpPr>
            <a:spLocks noChangeAspect="1"/>
          </p:cNvSpPr>
          <p:nvPr/>
        </p:nvSpPr>
        <p:spPr>
          <a:xfrm rot="1890917">
            <a:off x="2706536" y="6179204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3" name="椭圆 802">
            <a:extLst>
              <a:ext uri="{FF2B5EF4-FFF2-40B4-BE49-F238E27FC236}">
                <a16:creationId xmlns:a16="http://schemas.microsoft.com/office/drawing/2014/main" id="{4DC3E756-70C2-454D-A611-5F08DE938FCD}"/>
              </a:ext>
            </a:extLst>
          </p:cNvPr>
          <p:cNvSpPr>
            <a:spLocks noChangeAspect="1"/>
          </p:cNvSpPr>
          <p:nvPr/>
        </p:nvSpPr>
        <p:spPr>
          <a:xfrm rot="1890917">
            <a:off x="2001682" y="6107687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4" name="椭圆 803">
            <a:extLst>
              <a:ext uri="{FF2B5EF4-FFF2-40B4-BE49-F238E27FC236}">
                <a16:creationId xmlns:a16="http://schemas.microsoft.com/office/drawing/2014/main" id="{EFBED3F9-1F49-4182-A94C-024E8FDE0F85}"/>
              </a:ext>
            </a:extLst>
          </p:cNvPr>
          <p:cNvSpPr>
            <a:spLocks noChangeAspect="1"/>
          </p:cNvSpPr>
          <p:nvPr/>
        </p:nvSpPr>
        <p:spPr>
          <a:xfrm rot="1890917">
            <a:off x="2069665" y="6149370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5" name="椭圆 804">
            <a:extLst>
              <a:ext uri="{FF2B5EF4-FFF2-40B4-BE49-F238E27FC236}">
                <a16:creationId xmlns:a16="http://schemas.microsoft.com/office/drawing/2014/main" id="{D95D7801-F9F8-48E0-97E8-1A69FADC1A04}"/>
              </a:ext>
            </a:extLst>
          </p:cNvPr>
          <p:cNvSpPr>
            <a:spLocks noChangeAspect="1"/>
          </p:cNvSpPr>
          <p:nvPr/>
        </p:nvSpPr>
        <p:spPr>
          <a:xfrm rot="1890917">
            <a:off x="2137649" y="6191052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6" name="椭圆 805">
            <a:extLst>
              <a:ext uri="{FF2B5EF4-FFF2-40B4-BE49-F238E27FC236}">
                <a16:creationId xmlns:a16="http://schemas.microsoft.com/office/drawing/2014/main" id="{564A8F0E-7574-4E24-AE23-E92D0B8362CD}"/>
              </a:ext>
            </a:extLst>
          </p:cNvPr>
          <p:cNvSpPr>
            <a:spLocks noChangeAspect="1"/>
          </p:cNvSpPr>
          <p:nvPr/>
        </p:nvSpPr>
        <p:spPr>
          <a:xfrm rot="1890917">
            <a:off x="2205631" y="6232737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7" name="椭圆 806">
            <a:extLst>
              <a:ext uri="{FF2B5EF4-FFF2-40B4-BE49-F238E27FC236}">
                <a16:creationId xmlns:a16="http://schemas.microsoft.com/office/drawing/2014/main" id="{CD0EEC0F-EC36-442A-98E0-77A88C06945E}"/>
              </a:ext>
            </a:extLst>
          </p:cNvPr>
          <p:cNvSpPr>
            <a:spLocks noChangeAspect="1"/>
          </p:cNvSpPr>
          <p:nvPr/>
        </p:nvSpPr>
        <p:spPr>
          <a:xfrm rot="1890917">
            <a:off x="2273614" y="6274419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8" name="椭圆 807">
            <a:extLst>
              <a:ext uri="{FF2B5EF4-FFF2-40B4-BE49-F238E27FC236}">
                <a16:creationId xmlns:a16="http://schemas.microsoft.com/office/drawing/2014/main" id="{5407AA4F-DBC5-434E-89A2-068F1B01CF05}"/>
              </a:ext>
            </a:extLst>
          </p:cNvPr>
          <p:cNvSpPr>
            <a:spLocks noChangeAspect="1"/>
          </p:cNvSpPr>
          <p:nvPr/>
        </p:nvSpPr>
        <p:spPr>
          <a:xfrm rot="1890917">
            <a:off x="2341597" y="6316101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9" name="椭圆 808">
            <a:extLst>
              <a:ext uri="{FF2B5EF4-FFF2-40B4-BE49-F238E27FC236}">
                <a16:creationId xmlns:a16="http://schemas.microsoft.com/office/drawing/2014/main" id="{38E6FC06-B97A-4358-91C7-108DD6EF8B65}"/>
              </a:ext>
            </a:extLst>
          </p:cNvPr>
          <p:cNvSpPr>
            <a:spLocks noChangeAspect="1"/>
          </p:cNvSpPr>
          <p:nvPr/>
        </p:nvSpPr>
        <p:spPr>
          <a:xfrm rot="1890917">
            <a:off x="2409580" y="6357784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0" name="椭圆 809">
            <a:extLst>
              <a:ext uri="{FF2B5EF4-FFF2-40B4-BE49-F238E27FC236}">
                <a16:creationId xmlns:a16="http://schemas.microsoft.com/office/drawing/2014/main" id="{BB253BE8-0427-4B20-8742-04B695B3FA87}"/>
              </a:ext>
            </a:extLst>
          </p:cNvPr>
          <p:cNvSpPr>
            <a:spLocks noChangeAspect="1"/>
          </p:cNvSpPr>
          <p:nvPr/>
        </p:nvSpPr>
        <p:spPr>
          <a:xfrm rot="1890917">
            <a:off x="2477563" y="6399467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1" name="椭圆 810">
            <a:extLst>
              <a:ext uri="{FF2B5EF4-FFF2-40B4-BE49-F238E27FC236}">
                <a16:creationId xmlns:a16="http://schemas.microsoft.com/office/drawing/2014/main" id="{5A57D984-E278-4850-82E4-E78BCA9595E6}"/>
              </a:ext>
            </a:extLst>
          </p:cNvPr>
          <p:cNvSpPr>
            <a:spLocks noChangeAspect="1"/>
          </p:cNvSpPr>
          <p:nvPr/>
        </p:nvSpPr>
        <p:spPr>
          <a:xfrm rot="1890917">
            <a:off x="2545546" y="6441149"/>
            <a:ext cx="30486" cy="30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2" name="椭圆 811">
            <a:extLst>
              <a:ext uri="{FF2B5EF4-FFF2-40B4-BE49-F238E27FC236}">
                <a16:creationId xmlns:a16="http://schemas.microsoft.com/office/drawing/2014/main" id="{B6E94892-4AA2-4B89-9D64-382DAB4E4DCB}"/>
              </a:ext>
            </a:extLst>
          </p:cNvPr>
          <p:cNvSpPr/>
          <p:nvPr/>
        </p:nvSpPr>
        <p:spPr>
          <a:xfrm rot="19997695">
            <a:off x="1431537" y="687206"/>
            <a:ext cx="65533" cy="655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3" name="椭圆 812">
            <a:extLst>
              <a:ext uri="{FF2B5EF4-FFF2-40B4-BE49-F238E27FC236}">
                <a16:creationId xmlns:a16="http://schemas.microsoft.com/office/drawing/2014/main" id="{9A8FDB46-B664-4E67-9814-9B53C1A7082A}"/>
              </a:ext>
            </a:extLst>
          </p:cNvPr>
          <p:cNvSpPr/>
          <p:nvPr/>
        </p:nvSpPr>
        <p:spPr>
          <a:xfrm rot="19997695">
            <a:off x="1797118" y="508110"/>
            <a:ext cx="65533" cy="655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6" name="椭圆 825">
            <a:extLst>
              <a:ext uri="{FF2B5EF4-FFF2-40B4-BE49-F238E27FC236}">
                <a16:creationId xmlns:a16="http://schemas.microsoft.com/office/drawing/2014/main" id="{A5A02BF2-5879-4A30-8090-0C6D1042D867}"/>
              </a:ext>
            </a:extLst>
          </p:cNvPr>
          <p:cNvSpPr>
            <a:spLocks noChangeAspect="1"/>
          </p:cNvSpPr>
          <p:nvPr/>
        </p:nvSpPr>
        <p:spPr>
          <a:xfrm rot="19997695">
            <a:off x="1508431" y="687832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7" name="椭圆 826">
            <a:extLst>
              <a:ext uri="{FF2B5EF4-FFF2-40B4-BE49-F238E27FC236}">
                <a16:creationId xmlns:a16="http://schemas.microsoft.com/office/drawing/2014/main" id="{DF03323F-3A77-4802-9E05-7CB279D73021}"/>
              </a:ext>
            </a:extLst>
          </p:cNvPr>
          <p:cNvSpPr>
            <a:spLocks noChangeAspect="1"/>
          </p:cNvSpPr>
          <p:nvPr/>
        </p:nvSpPr>
        <p:spPr>
          <a:xfrm rot="19997695">
            <a:off x="1541331" y="671715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8" name="椭圆 827">
            <a:extLst>
              <a:ext uri="{FF2B5EF4-FFF2-40B4-BE49-F238E27FC236}">
                <a16:creationId xmlns:a16="http://schemas.microsoft.com/office/drawing/2014/main" id="{42B57806-972E-4A2A-99E1-4BC159A177E3}"/>
              </a:ext>
            </a:extLst>
          </p:cNvPr>
          <p:cNvSpPr>
            <a:spLocks noChangeAspect="1"/>
          </p:cNvSpPr>
          <p:nvPr/>
        </p:nvSpPr>
        <p:spPr>
          <a:xfrm rot="19997695">
            <a:off x="1574231" y="655598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9" name="椭圆 828">
            <a:extLst>
              <a:ext uri="{FF2B5EF4-FFF2-40B4-BE49-F238E27FC236}">
                <a16:creationId xmlns:a16="http://schemas.microsoft.com/office/drawing/2014/main" id="{D68B2E6A-C101-45E6-BA23-BFA52C90A64E}"/>
              </a:ext>
            </a:extLst>
          </p:cNvPr>
          <p:cNvSpPr>
            <a:spLocks noChangeAspect="1"/>
          </p:cNvSpPr>
          <p:nvPr/>
        </p:nvSpPr>
        <p:spPr>
          <a:xfrm rot="19997695">
            <a:off x="1607130" y="639480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0" name="椭圆 829">
            <a:extLst>
              <a:ext uri="{FF2B5EF4-FFF2-40B4-BE49-F238E27FC236}">
                <a16:creationId xmlns:a16="http://schemas.microsoft.com/office/drawing/2014/main" id="{5023E26D-6570-41B0-A5E7-9BBB205DF73A}"/>
              </a:ext>
            </a:extLst>
          </p:cNvPr>
          <p:cNvSpPr>
            <a:spLocks noChangeAspect="1"/>
          </p:cNvSpPr>
          <p:nvPr/>
        </p:nvSpPr>
        <p:spPr>
          <a:xfrm rot="19997695">
            <a:off x="1640031" y="623362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1" name="椭圆 830">
            <a:extLst>
              <a:ext uri="{FF2B5EF4-FFF2-40B4-BE49-F238E27FC236}">
                <a16:creationId xmlns:a16="http://schemas.microsoft.com/office/drawing/2014/main" id="{AE488269-3C04-497C-A2E6-72F895E6ED9C}"/>
              </a:ext>
            </a:extLst>
          </p:cNvPr>
          <p:cNvSpPr>
            <a:spLocks noChangeAspect="1"/>
          </p:cNvSpPr>
          <p:nvPr/>
        </p:nvSpPr>
        <p:spPr>
          <a:xfrm rot="19997695">
            <a:off x="1672930" y="607245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2" name="椭圆 831">
            <a:extLst>
              <a:ext uri="{FF2B5EF4-FFF2-40B4-BE49-F238E27FC236}">
                <a16:creationId xmlns:a16="http://schemas.microsoft.com/office/drawing/2014/main" id="{2353B17E-4932-4500-BB33-DD41DD1815A6}"/>
              </a:ext>
            </a:extLst>
          </p:cNvPr>
          <p:cNvSpPr>
            <a:spLocks noChangeAspect="1"/>
          </p:cNvSpPr>
          <p:nvPr/>
        </p:nvSpPr>
        <p:spPr>
          <a:xfrm rot="19997695">
            <a:off x="1705830" y="591128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3" name="椭圆 832">
            <a:extLst>
              <a:ext uri="{FF2B5EF4-FFF2-40B4-BE49-F238E27FC236}">
                <a16:creationId xmlns:a16="http://schemas.microsoft.com/office/drawing/2014/main" id="{DF191B28-5ECF-42B7-8658-D4C565BAF1E1}"/>
              </a:ext>
            </a:extLst>
          </p:cNvPr>
          <p:cNvSpPr>
            <a:spLocks noChangeAspect="1"/>
          </p:cNvSpPr>
          <p:nvPr/>
        </p:nvSpPr>
        <p:spPr>
          <a:xfrm rot="19997695">
            <a:off x="1738729" y="575011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4" name="椭圆 833">
            <a:extLst>
              <a:ext uri="{FF2B5EF4-FFF2-40B4-BE49-F238E27FC236}">
                <a16:creationId xmlns:a16="http://schemas.microsoft.com/office/drawing/2014/main" id="{3B5EE488-0F00-4E92-86CF-5935A06CB173}"/>
              </a:ext>
            </a:extLst>
          </p:cNvPr>
          <p:cNvSpPr>
            <a:spLocks noChangeAspect="1"/>
          </p:cNvSpPr>
          <p:nvPr/>
        </p:nvSpPr>
        <p:spPr>
          <a:xfrm rot="19997695">
            <a:off x="1771630" y="558893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4" name="椭圆 813">
            <a:extLst>
              <a:ext uri="{FF2B5EF4-FFF2-40B4-BE49-F238E27FC236}">
                <a16:creationId xmlns:a16="http://schemas.microsoft.com/office/drawing/2014/main" id="{3C9B07E1-81E0-4026-9E53-0E23AFB024C3}"/>
              </a:ext>
            </a:extLst>
          </p:cNvPr>
          <p:cNvSpPr/>
          <p:nvPr/>
        </p:nvSpPr>
        <p:spPr>
          <a:xfrm rot="19997695">
            <a:off x="1506924" y="836678"/>
            <a:ext cx="65533" cy="655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5" name="椭圆 814">
            <a:extLst>
              <a:ext uri="{FF2B5EF4-FFF2-40B4-BE49-F238E27FC236}">
                <a16:creationId xmlns:a16="http://schemas.microsoft.com/office/drawing/2014/main" id="{FF122730-5190-4D24-AE3F-741A061B64AA}"/>
              </a:ext>
            </a:extLst>
          </p:cNvPr>
          <p:cNvSpPr/>
          <p:nvPr/>
        </p:nvSpPr>
        <p:spPr>
          <a:xfrm rot="19997695">
            <a:off x="1872505" y="657581"/>
            <a:ext cx="65533" cy="655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6" name="椭圆 815">
            <a:extLst>
              <a:ext uri="{FF2B5EF4-FFF2-40B4-BE49-F238E27FC236}">
                <a16:creationId xmlns:a16="http://schemas.microsoft.com/office/drawing/2014/main" id="{737D2169-E0F1-4B1C-90D4-B18F3AD74C79}"/>
              </a:ext>
            </a:extLst>
          </p:cNvPr>
          <p:cNvSpPr/>
          <p:nvPr/>
        </p:nvSpPr>
        <p:spPr>
          <a:xfrm rot="19997695">
            <a:off x="1582312" y="986149"/>
            <a:ext cx="65533" cy="655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7" name="椭圆 816">
            <a:extLst>
              <a:ext uri="{FF2B5EF4-FFF2-40B4-BE49-F238E27FC236}">
                <a16:creationId xmlns:a16="http://schemas.microsoft.com/office/drawing/2014/main" id="{612DF549-9BCC-4E8A-805F-D1D982F3FDEF}"/>
              </a:ext>
            </a:extLst>
          </p:cNvPr>
          <p:cNvSpPr/>
          <p:nvPr/>
        </p:nvSpPr>
        <p:spPr>
          <a:xfrm rot="19997695">
            <a:off x="1947891" y="807053"/>
            <a:ext cx="65533" cy="655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8" name="椭圆 817">
            <a:extLst>
              <a:ext uri="{FF2B5EF4-FFF2-40B4-BE49-F238E27FC236}">
                <a16:creationId xmlns:a16="http://schemas.microsoft.com/office/drawing/2014/main" id="{162C52B4-7E8B-4A26-9850-5BDC6E5AF05F}"/>
              </a:ext>
            </a:extLst>
          </p:cNvPr>
          <p:cNvSpPr/>
          <p:nvPr/>
        </p:nvSpPr>
        <p:spPr>
          <a:xfrm rot="19997695">
            <a:off x="1657699" y="1135620"/>
            <a:ext cx="65533" cy="655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9" name="椭圆 818">
            <a:extLst>
              <a:ext uri="{FF2B5EF4-FFF2-40B4-BE49-F238E27FC236}">
                <a16:creationId xmlns:a16="http://schemas.microsoft.com/office/drawing/2014/main" id="{6FE700BF-B905-41D6-8B49-4A1D7113EE5F}"/>
              </a:ext>
            </a:extLst>
          </p:cNvPr>
          <p:cNvSpPr/>
          <p:nvPr/>
        </p:nvSpPr>
        <p:spPr>
          <a:xfrm rot="19997695">
            <a:off x="2023279" y="956523"/>
            <a:ext cx="65533" cy="655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0" name="椭圆 819">
            <a:extLst>
              <a:ext uri="{FF2B5EF4-FFF2-40B4-BE49-F238E27FC236}">
                <a16:creationId xmlns:a16="http://schemas.microsoft.com/office/drawing/2014/main" id="{E61671EA-71F2-4E3E-B212-5F91F83F2CB4}"/>
              </a:ext>
            </a:extLst>
          </p:cNvPr>
          <p:cNvSpPr/>
          <p:nvPr/>
        </p:nvSpPr>
        <p:spPr>
          <a:xfrm rot="19997695">
            <a:off x="1733085" y="1285091"/>
            <a:ext cx="65533" cy="655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1" name="椭圆 820">
            <a:extLst>
              <a:ext uri="{FF2B5EF4-FFF2-40B4-BE49-F238E27FC236}">
                <a16:creationId xmlns:a16="http://schemas.microsoft.com/office/drawing/2014/main" id="{EF77EDC3-9FED-48CA-8150-0BD90A0980CC}"/>
              </a:ext>
            </a:extLst>
          </p:cNvPr>
          <p:cNvSpPr/>
          <p:nvPr/>
        </p:nvSpPr>
        <p:spPr>
          <a:xfrm rot="19997695">
            <a:off x="2098666" y="1105995"/>
            <a:ext cx="65533" cy="655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2" name="椭圆 821">
            <a:extLst>
              <a:ext uri="{FF2B5EF4-FFF2-40B4-BE49-F238E27FC236}">
                <a16:creationId xmlns:a16="http://schemas.microsoft.com/office/drawing/2014/main" id="{30CE7567-D775-47AC-B201-0D7C3616210B}"/>
              </a:ext>
            </a:extLst>
          </p:cNvPr>
          <p:cNvSpPr/>
          <p:nvPr/>
        </p:nvSpPr>
        <p:spPr>
          <a:xfrm rot="19997695">
            <a:off x="1808472" y="1434563"/>
            <a:ext cx="65533" cy="655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3" name="椭圆 822">
            <a:extLst>
              <a:ext uri="{FF2B5EF4-FFF2-40B4-BE49-F238E27FC236}">
                <a16:creationId xmlns:a16="http://schemas.microsoft.com/office/drawing/2014/main" id="{8FE755DA-BCA5-4782-9362-4248AD300102}"/>
              </a:ext>
            </a:extLst>
          </p:cNvPr>
          <p:cNvSpPr/>
          <p:nvPr/>
        </p:nvSpPr>
        <p:spPr>
          <a:xfrm rot="19997695">
            <a:off x="2174053" y="1255466"/>
            <a:ext cx="65533" cy="655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4" name="椭圆 823">
            <a:extLst>
              <a:ext uri="{FF2B5EF4-FFF2-40B4-BE49-F238E27FC236}">
                <a16:creationId xmlns:a16="http://schemas.microsoft.com/office/drawing/2014/main" id="{47968A89-6779-4443-A093-E132B1AB1409}"/>
              </a:ext>
            </a:extLst>
          </p:cNvPr>
          <p:cNvSpPr/>
          <p:nvPr/>
        </p:nvSpPr>
        <p:spPr>
          <a:xfrm rot="19997695">
            <a:off x="1883859" y="1584032"/>
            <a:ext cx="65533" cy="655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5" name="椭圆 824">
            <a:extLst>
              <a:ext uri="{FF2B5EF4-FFF2-40B4-BE49-F238E27FC236}">
                <a16:creationId xmlns:a16="http://schemas.microsoft.com/office/drawing/2014/main" id="{D3EA12A1-A2E0-4B44-878B-8FB09AEFC024}"/>
              </a:ext>
            </a:extLst>
          </p:cNvPr>
          <p:cNvSpPr/>
          <p:nvPr/>
        </p:nvSpPr>
        <p:spPr>
          <a:xfrm rot="19997695">
            <a:off x="2249439" y="1404936"/>
            <a:ext cx="65533" cy="655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9" name="时间矩形">
            <a:extLst>
              <a:ext uri="{FF2B5EF4-FFF2-40B4-BE49-F238E27FC236}">
                <a16:creationId xmlns:a16="http://schemas.microsoft.com/office/drawing/2014/main" id="{A2B72C1A-1DE2-48CB-8BB0-A048DC965370}"/>
              </a:ext>
            </a:extLst>
          </p:cNvPr>
          <p:cNvSpPr>
            <a:spLocks noChangeAspect="1"/>
          </p:cNvSpPr>
          <p:nvPr/>
        </p:nvSpPr>
        <p:spPr>
          <a:xfrm>
            <a:off x="4947759" y="7582416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0" name="时间矩形">
            <a:extLst>
              <a:ext uri="{FF2B5EF4-FFF2-40B4-BE49-F238E27FC236}">
                <a16:creationId xmlns:a16="http://schemas.microsoft.com/office/drawing/2014/main" id="{0F408ECE-7843-43CA-A936-26375B95EAE2}"/>
              </a:ext>
            </a:extLst>
          </p:cNvPr>
          <p:cNvSpPr>
            <a:spLocks noChangeAspect="1"/>
          </p:cNvSpPr>
          <p:nvPr/>
        </p:nvSpPr>
        <p:spPr>
          <a:xfrm>
            <a:off x="5804388" y="7582416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1" name="时间矩形">
            <a:extLst>
              <a:ext uri="{FF2B5EF4-FFF2-40B4-BE49-F238E27FC236}">
                <a16:creationId xmlns:a16="http://schemas.microsoft.com/office/drawing/2014/main" id="{AD635016-F396-424A-B1B2-0DC4CDF548CD}"/>
              </a:ext>
            </a:extLst>
          </p:cNvPr>
          <p:cNvSpPr>
            <a:spLocks noChangeAspect="1"/>
          </p:cNvSpPr>
          <p:nvPr/>
        </p:nvSpPr>
        <p:spPr>
          <a:xfrm>
            <a:off x="3662811" y="7582416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2" name="时间矩形">
            <a:extLst>
              <a:ext uri="{FF2B5EF4-FFF2-40B4-BE49-F238E27FC236}">
                <a16:creationId xmlns:a16="http://schemas.microsoft.com/office/drawing/2014/main" id="{0FCE5614-D7BF-4AAF-8CE1-8EFA990D8323}"/>
              </a:ext>
            </a:extLst>
          </p:cNvPr>
          <p:cNvSpPr>
            <a:spLocks noChangeAspect="1"/>
          </p:cNvSpPr>
          <p:nvPr/>
        </p:nvSpPr>
        <p:spPr>
          <a:xfrm>
            <a:off x="4091127" y="7582416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3" name="时间矩形">
            <a:extLst>
              <a:ext uri="{FF2B5EF4-FFF2-40B4-BE49-F238E27FC236}">
                <a16:creationId xmlns:a16="http://schemas.microsoft.com/office/drawing/2014/main" id="{B029E143-04EA-480B-A8D3-3C1D53BD386E}"/>
              </a:ext>
            </a:extLst>
          </p:cNvPr>
          <p:cNvSpPr>
            <a:spLocks noChangeAspect="1"/>
          </p:cNvSpPr>
          <p:nvPr/>
        </p:nvSpPr>
        <p:spPr>
          <a:xfrm>
            <a:off x="4519443" y="7582416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4" name="时间矩形">
            <a:extLst>
              <a:ext uri="{FF2B5EF4-FFF2-40B4-BE49-F238E27FC236}">
                <a16:creationId xmlns:a16="http://schemas.microsoft.com/office/drawing/2014/main" id="{84E511FA-9CB1-4F70-B9BD-C401F5C8F4CE}"/>
              </a:ext>
            </a:extLst>
          </p:cNvPr>
          <p:cNvSpPr>
            <a:spLocks noChangeAspect="1"/>
          </p:cNvSpPr>
          <p:nvPr/>
        </p:nvSpPr>
        <p:spPr>
          <a:xfrm>
            <a:off x="5376075" y="7582416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5" name="椭圆 894">
            <a:extLst>
              <a:ext uri="{FF2B5EF4-FFF2-40B4-BE49-F238E27FC236}">
                <a16:creationId xmlns:a16="http://schemas.microsoft.com/office/drawing/2014/main" id="{A16FEBA9-EA60-4287-8885-4545F1E0E152}"/>
              </a:ext>
            </a:extLst>
          </p:cNvPr>
          <p:cNvSpPr>
            <a:spLocks noChangeAspect="1"/>
          </p:cNvSpPr>
          <p:nvPr/>
        </p:nvSpPr>
        <p:spPr>
          <a:xfrm rot="19997695">
            <a:off x="1586155" y="837577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6" name="椭圆 895">
            <a:extLst>
              <a:ext uri="{FF2B5EF4-FFF2-40B4-BE49-F238E27FC236}">
                <a16:creationId xmlns:a16="http://schemas.microsoft.com/office/drawing/2014/main" id="{36F76BAA-9986-4341-A745-FCF9E240EF6F}"/>
              </a:ext>
            </a:extLst>
          </p:cNvPr>
          <p:cNvSpPr>
            <a:spLocks noChangeAspect="1"/>
          </p:cNvSpPr>
          <p:nvPr/>
        </p:nvSpPr>
        <p:spPr>
          <a:xfrm rot="19997695">
            <a:off x="1619055" y="821460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7" name="椭圆 896">
            <a:extLst>
              <a:ext uri="{FF2B5EF4-FFF2-40B4-BE49-F238E27FC236}">
                <a16:creationId xmlns:a16="http://schemas.microsoft.com/office/drawing/2014/main" id="{6CC29516-1963-4005-AE92-FC3728961835}"/>
              </a:ext>
            </a:extLst>
          </p:cNvPr>
          <p:cNvSpPr>
            <a:spLocks noChangeAspect="1"/>
          </p:cNvSpPr>
          <p:nvPr/>
        </p:nvSpPr>
        <p:spPr>
          <a:xfrm rot="19997695">
            <a:off x="1651955" y="805343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8" name="椭圆 897">
            <a:extLst>
              <a:ext uri="{FF2B5EF4-FFF2-40B4-BE49-F238E27FC236}">
                <a16:creationId xmlns:a16="http://schemas.microsoft.com/office/drawing/2014/main" id="{E7B3B4BE-499E-4084-B56A-81C3E4E301F9}"/>
              </a:ext>
            </a:extLst>
          </p:cNvPr>
          <p:cNvSpPr>
            <a:spLocks noChangeAspect="1"/>
          </p:cNvSpPr>
          <p:nvPr/>
        </p:nvSpPr>
        <p:spPr>
          <a:xfrm rot="19997695">
            <a:off x="1684854" y="789225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9" name="椭圆 898">
            <a:extLst>
              <a:ext uri="{FF2B5EF4-FFF2-40B4-BE49-F238E27FC236}">
                <a16:creationId xmlns:a16="http://schemas.microsoft.com/office/drawing/2014/main" id="{DED5929E-930A-49E0-ACC8-F92E069D13EB}"/>
              </a:ext>
            </a:extLst>
          </p:cNvPr>
          <p:cNvSpPr>
            <a:spLocks noChangeAspect="1"/>
          </p:cNvSpPr>
          <p:nvPr/>
        </p:nvSpPr>
        <p:spPr>
          <a:xfrm rot="19997695">
            <a:off x="1717755" y="773107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0" name="椭圆 899">
            <a:extLst>
              <a:ext uri="{FF2B5EF4-FFF2-40B4-BE49-F238E27FC236}">
                <a16:creationId xmlns:a16="http://schemas.microsoft.com/office/drawing/2014/main" id="{4C5FB250-43D8-4155-85D4-444E19D63555}"/>
              </a:ext>
            </a:extLst>
          </p:cNvPr>
          <p:cNvSpPr>
            <a:spLocks noChangeAspect="1"/>
          </p:cNvSpPr>
          <p:nvPr/>
        </p:nvSpPr>
        <p:spPr>
          <a:xfrm rot="19997695">
            <a:off x="1750654" y="756990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1" name="椭圆 900">
            <a:extLst>
              <a:ext uri="{FF2B5EF4-FFF2-40B4-BE49-F238E27FC236}">
                <a16:creationId xmlns:a16="http://schemas.microsoft.com/office/drawing/2014/main" id="{024A66E3-E4F0-48F4-807F-2AEC9ED299DE}"/>
              </a:ext>
            </a:extLst>
          </p:cNvPr>
          <p:cNvSpPr>
            <a:spLocks noChangeAspect="1"/>
          </p:cNvSpPr>
          <p:nvPr/>
        </p:nvSpPr>
        <p:spPr>
          <a:xfrm rot="19997695">
            <a:off x="1783554" y="740873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2" name="椭圆 901">
            <a:extLst>
              <a:ext uri="{FF2B5EF4-FFF2-40B4-BE49-F238E27FC236}">
                <a16:creationId xmlns:a16="http://schemas.microsoft.com/office/drawing/2014/main" id="{90998F8E-4BAB-43D8-9EE8-307D8C9DA20F}"/>
              </a:ext>
            </a:extLst>
          </p:cNvPr>
          <p:cNvSpPr>
            <a:spLocks noChangeAspect="1"/>
          </p:cNvSpPr>
          <p:nvPr/>
        </p:nvSpPr>
        <p:spPr>
          <a:xfrm rot="19997695">
            <a:off x="1816453" y="724756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3" name="椭圆 902">
            <a:extLst>
              <a:ext uri="{FF2B5EF4-FFF2-40B4-BE49-F238E27FC236}">
                <a16:creationId xmlns:a16="http://schemas.microsoft.com/office/drawing/2014/main" id="{CB2A3642-39B2-44A1-8256-950D74E8741B}"/>
              </a:ext>
            </a:extLst>
          </p:cNvPr>
          <p:cNvSpPr>
            <a:spLocks noChangeAspect="1"/>
          </p:cNvSpPr>
          <p:nvPr/>
        </p:nvSpPr>
        <p:spPr>
          <a:xfrm rot="19997695">
            <a:off x="1849354" y="708638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4" name="椭圆 903">
            <a:extLst>
              <a:ext uri="{FF2B5EF4-FFF2-40B4-BE49-F238E27FC236}">
                <a16:creationId xmlns:a16="http://schemas.microsoft.com/office/drawing/2014/main" id="{B1D8C0C2-B9E2-4E76-A3F1-FB7E8D1B99E1}"/>
              </a:ext>
            </a:extLst>
          </p:cNvPr>
          <p:cNvSpPr>
            <a:spLocks noChangeAspect="1"/>
          </p:cNvSpPr>
          <p:nvPr/>
        </p:nvSpPr>
        <p:spPr>
          <a:xfrm rot="19997695">
            <a:off x="1663454" y="987191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5" name="椭圆 904">
            <a:extLst>
              <a:ext uri="{FF2B5EF4-FFF2-40B4-BE49-F238E27FC236}">
                <a16:creationId xmlns:a16="http://schemas.microsoft.com/office/drawing/2014/main" id="{DD0BF01F-3679-4FAF-B878-C2E29A485F8B}"/>
              </a:ext>
            </a:extLst>
          </p:cNvPr>
          <p:cNvSpPr>
            <a:spLocks noChangeAspect="1"/>
          </p:cNvSpPr>
          <p:nvPr/>
        </p:nvSpPr>
        <p:spPr>
          <a:xfrm rot="19997695">
            <a:off x="1696354" y="971074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6" name="椭圆 905">
            <a:extLst>
              <a:ext uri="{FF2B5EF4-FFF2-40B4-BE49-F238E27FC236}">
                <a16:creationId xmlns:a16="http://schemas.microsoft.com/office/drawing/2014/main" id="{442B189B-87AE-4CDB-8D5F-125EB8297FA4}"/>
              </a:ext>
            </a:extLst>
          </p:cNvPr>
          <p:cNvSpPr>
            <a:spLocks noChangeAspect="1"/>
          </p:cNvSpPr>
          <p:nvPr/>
        </p:nvSpPr>
        <p:spPr>
          <a:xfrm rot="19997695">
            <a:off x="1729254" y="954957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7" name="椭圆 906">
            <a:extLst>
              <a:ext uri="{FF2B5EF4-FFF2-40B4-BE49-F238E27FC236}">
                <a16:creationId xmlns:a16="http://schemas.microsoft.com/office/drawing/2014/main" id="{74119EC4-659D-4376-97EA-012B2FE5FC29}"/>
              </a:ext>
            </a:extLst>
          </p:cNvPr>
          <p:cNvSpPr>
            <a:spLocks noChangeAspect="1"/>
          </p:cNvSpPr>
          <p:nvPr/>
        </p:nvSpPr>
        <p:spPr>
          <a:xfrm rot="19997695">
            <a:off x="1762153" y="938839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8" name="椭圆 907">
            <a:extLst>
              <a:ext uri="{FF2B5EF4-FFF2-40B4-BE49-F238E27FC236}">
                <a16:creationId xmlns:a16="http://schemas.microsoft.com/office/drawing/2014/main" id="{5315BA30-4689-4800-8392-50F205FDFA6E}"/>
              </a:ext>
            </a:extLst>
          </p:cNvPr>
          <p:cNvSpPr>
            <a:spLocks noChangeAspect="1"/>
          </p:cNvSpPr>
          <p:nvPr/>
        </p:nvSpPr>
        <p:spPr>
          <a:xfrm rot="19997695">
            <a:off x="1795054" y="922721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9" name="椭圆 908">
            <a:extLst>
              <a:ext uri="{FF2B5EF4-FFF2-40B4-BE49-F238E27FC236}">
                <a16:creationId xmlns:a16="http://schemas.microsoft.com/office/drawing/2014/main" id="{45349A0B-9B9D-47CD-9F69-704D90B85D07}"/>
              </a:ext>
            </a:extLst>
          </p:cNvPr>
          <p:cNvSpPr>
            <a:spLocks noChangeAspect="1"/>
          </p:cNvSpPr>
          <p:nvPr/>
        </p:nvSpPr>
        <p:spPr>
          <a:xfrm rot="19997695">
            <a:off x="1827953" y="906604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0" name="椭圆 909">
            <a:extLst>
              <a:ext uri="{FF2B5EF4-FFF2-40B4-BE49-F238E27FC236}">
                <a16:creationId xmlns:a16="http://schemas.microsoft.com/office/drawing/2014/main" id="{C521A201-42EA-41AC-A00F-65598572DFA7}"/>
              </a:ext>
            </a:extLst>
          </p:cNvPr>
          <p:cNvSpPr>
            <a:spLocks noChangeAspect="1"/>
          </p:cNvSpPr>
          <p:nvPr/>
        </p:nvSpPr>
        <p:spPr>
          <a:xfrm rot="19997695">
            <a:off x="1860853" y="890487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1" name="椭圆 910">
            <a:extLst>
              <a:ext uri="{FF2B5EF4-FFF2-40B4-BE49-F238E27FC236}">
                <a16:creationId xmlns:a16="http://schemas.microsoft.com/office/drawing/2014/main" id="{7F0807A4-8D3F-468E-AC19-22172DC9E9E2}"/>
              </a:ext>
            </a:extLst>
          </p:cNvPr>
          <p:cNvSpPr>
            <a:spLocks noChangeAspect="1"/>
          </p:cNvSpPr>
          <p:nvPr/>
        </p:nvSpPr>
        <p:spPr>
          <a:xfrm rot="19997695">
            <a:off x="1893752" y="874370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2" name="椭圆 911">
            <a:extLst>
              <a:ext uri="{FF2B5EF4-FFF2-40B4-BE49-F238E27FC236}">
                <a16:creationId xmlns:a16="http://schemas.microsoft.com/office/drawing/2014/main" id="{679B1709-A406-4B06-B720-ED839BD1290E}"/>
              </a:ext>
            </a:extLst>
          </p:cNvPr>
          <p:cNvSpPr>
            <a:spLocks noChangeAspect="1"/>
          </p:cNvSpPr>
          <p:nvPr/>
        </p:nvSpPr>
        <p:spPr>
          <a:xfrm rot="19997695">
            <a:off x="1926653" y="858252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3" name="椭圆 912">
            <a:extLst>
              <a:ext uri="{FF2B5EF4-FFF2-40B4-BE49-F238E27FC236}">
                <a16:creationId xmlns:a16="http://schemas.microsoft.com/office/drawing/2014/main" id="{31BEA54D-C7F4-45B3-B387-011009A0D967}"/>
              </a:ext>
            </a:extLst>
          </p:cNvPr>
          <p:cNvSpPr>
            <a:spLocks noChangeAspect="1"/>
          </p:cNvSpPr>
          <p:nvPr/>
        </p:nvSpPr>
        <p:spPr>
          <a:xfrm rot="19997695">
            <a:off x="1737561" y="1136132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4" name="椭圆 913">
            <a:extLst>
              <a:ext uri="{FF2B5EF4-FFF2-40B4-BE49-F238E27FC236}">
                <a16:creationId xmlns:a16="http://schemas.microsoft.com/office/drawing/2014/main" id="{67BDF5A4-1F41-4F21-B4F3-02D9D6544B34}"/>
              </a:ext>
            </a:extLst>
          </p:cNvPr>
          <p:cNvSpPr>
            <a:spLocks noChangeAspect="1"/>
          </p:cNvSpPr>
          <p:nvPr/>
        </p:nvSpPr>
        <p:spPr>
          <a:xfrm rot="19997695">
            <a:off x="1770461" y="1120015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5" name="椭圆 914">
            <a:extLst>
              <a:ext uri="{FF2B5EF4-FFF2-40B4-BE49-F238E27FC236}">
                <a16:creationId xmlns:a16="http://schemas.microsoft.com/office/drawing/2014/main" id="{D419C8C3-B5EE-40FC-A746-F2487FF83BD1}"/>
              </a:ext>
            </a:extLst>
          </p:cNvPr>
          <p:cNvSpPr>
            <a:spLocks noChangeAspect="1"/>
          </p:cNvSpPr>
          <p:nvPr/>
        </p:nvSpPr>
        <p:spPr>
          <a:xfrm rot="19997695">
            <a:off x="1803361" y="1103898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6" name="椭圆 915">
            <a:extLst>
              <a:ext uri="{FF2B5EF4-FFF2-40B4-BE49-F238E27FC236}">
                <a16:creationId xmlns:a16="http://schemas.microsoft.com/office/drawing/2014/main" id="{67720E89-D36F-4634-AF32-5AE318C7B65F}"/>
              </a:ext>
            </a:extLst>
          </p:cNvPr>
          <p:cNvSpPr>
            <a:spLocks noChangeAspect="1"/>
          </p:cNvSpPr>
          <p:nvPr/>
        </p:nvSpPr>
        <p:spPr>
          <a:xfrm rot="19997695">
            <a:off x="1836260" y="1087780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7" name="椭圆 916">
            <a:extLst>
              <a:ext uri="{FF2B5EF4-FFF2-40B4-BE49-F238E27FC236}">
                <a16:creationId xmlns:a16="http://schemas.microsoft.com/office/drawing/2014/main" id="{0AEBB6D6-F255-4F5E-8B81-E056D88C05DC}"/>
              </a:ext>
            </a:extLst>
          </p:cNvPr>
          <p:cNvSpPr>
            <a:spLocks noChangeAspect="1"/>
          </p:cNvSpPr>
          <p:nvPr/>
        </p:nvSpPr>
        <p:spPr>
          <a:xfrm rot="19997695">
            <a:off x="1869161" y="1071662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8" name="椭圆 917">
            <a:extLst>
              <a:ext uri="{FF2B5EF4-FFF2-40B4-BE49-F238E27FC236}">
                <a16:creationId xmlns:a16="http://schemas.microsoft.com/office/drawing/2014/main" id="{E98FE99E-40D1-4276-A2DD-02F8F3384D40}"/>
              </a:ext>
            </a:extLst>
          </p:cNvPr>
          <p:cNvSpPr>
            <a:spLocks noChangeAspect="1"/>
          </p:cNvSpPr>
          <p:nvPr/>
        </p:nvSpPr>
        <p:spPr>
          <a:xfrm rot="19997695">
            <a:off x="1902060" y="1055545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9" name="椭圆 918">
            <a:extLst>
              <a:ext uri="{FF2B5EF4-FFF2-40B4-BE49-F238E27FC236}">
                <a16:creationId xmlns:a16="http://schemas.microsoft.com/office/drawing/2014/main" id="{53BB7584-0A52-4FA3-825D-6994952E0B04}"/>
              </a:ext>
            </a:extLst>
          </p:cNvPr>
          <p:cNvSpPr>
            <a:spLocks noChangeAspect="1"/>
          </p:cNvSpPr>
          <p:nvPr/>
        </p:nvSpPr>
        <p:spPr>
          <a:xfrm rot="19997695">
            <a:off x="1934960" y="1039428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0" name="椭圆 919">
            <a:extLst>
              <a:ext uri="{FF2B5EF4-FFF2-40B4-BE49-F238E27FC236}">
                <a16:creationId xmlns:a16="http://schemas.microsoft.com/office/drawing/2014/main" id="{C74A8B1E-1780-406D-BFCC-C9F04A9BF3F2}"/>
              </a:ext>
            </a:extLst>
          </p:cNvPr>
          <p:cNvSpPr>
            <a:spLocks noChangeAspect="1"/>
          </p:cNvSpPr>
          <p:nvPr/>
        </p:nvSpPr>
        <p:spPr>
          <a:xfrm rot="19997695">
            <a:off x="1967859" y="1023311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1" name="椭圆 920">
            <a:extLst>
              <a:ext uri="{FF2B5EF4-FFF2-40B4-BE49-F238E27FC236}">
                <a16:creationId xmlns:a16="http://schemas.microsoft.com/office/drawing/2014/main" id="{C8EE9708-6036-463A-95D2-D8DAE2E9C674}"/>
              </a:ext>
            </a:extLst>
          </p:cNvPr>
          <p:cNvSpPr>
            <a:spLocks noChangeAspect="1"/>
          </p:cNvSpPr>
          <p:nvPr/>
        </p:nvSpPr>
        <p:spPr>
          <a:xfrm rot="19997695">
            <a:off x="2000760" y="1007193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2" name="椭圆 921">
            <a:extLst>
              <a:ext uri="{FF2B5EF4-FFF2-40B4-BE49-F238E27FC236}">
                <a16:creationId xmlns:a16="http://schemas.microsoft.com/office/drawing/2014/main" id="{3F1BEA5F-D4C5-4AF0-85E6-2885B9AD22AD}"/>
              </a:ext>
            </a:extLst>
          </p:cNvPr>
          <p:cNvSpPr>
            <a:spLocks noChangeAspect="1"/>
          </p:cNvSpPr>
          <p:nvPr/>
        </p:nvSpPr>
        <p:spPr>
          <a:xfrm rot="19997695">
            <a:off x="1812844" y="1284639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3" name="椭圆 922">
            <a:extLst>
              <a:ext uri="{FF2B5EF4-FFF2-40B4-BE49-F238E27FC236}">
                <a16:creationId xmlns:a16="http://schemas.microsoft.com/office/drawing/2014/main" id="{E06B62B7-D8C7-4F58-82EF-36AAB40D7784}"/>
              </a:ext>
            </a:extLst>
          </p:cNvPr>
          <p:cNvSpPr>
            <a:spLocks noChangeAspect="1"/>
          </p:cNvSpPr>
          <p:nvPr/>
        </p:nvSpPr>
        <p:spPr>
          <a:xfrm rot="19997695">
            <a:off x="1845744" y="1268522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4" name="椭圆 923">
            <a:extLst>
              <a:ext uri="{FF2B5EF4-FFF2-40B4-BE49-F238E27FC236}">
                <a16:creationId xmlns:a16="http://schemas.microsoft.com/office/drawing/2014/main" id="{9B19D832-69E9-49E5-B0C4-5ABF8CCD562D}"/>
              </a:ext>
            </a:extLst>
          </p:cNvPr>
          <p:cNvSpPr>
            <a:spLocks noChangeAspect="1"/>
          </p:cNvSpPr>
          <p:nvPr/>
        </p:nvSpPr>
        <p:spPr>
          <a:xfrm rot="19997695">
            <a:off x="1878644" y="1252405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5" name="椭圆 924">
            <a:extLst>
              <a:ext uri="{FF2B5EF4-FFF2-40B4-BE49-F238E27FC236}">
                <a16:creationId xmlns:a16="http://schemas.microsoft.com/office/drawing/2014/main" id="{E4B26E08-4230-41AE-A77D-7580F41A973C}"/>
              </a:ext>
            </a:extLst>
          </p:cNvPr>
          <p:cNvSpPr>
            <a:spLocks noChangeAspect="1"/>
          </p:cNvSpPr>
          <p:nvPr/>
        </p:nvSpPr>
        <p:spPr>
          <a:xfrm rot="19997695">
            <a:off x="1911543" y="1236287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6" name="椭圆 925">
            <a:extLst>
              <a:ext uri="{FF2B5EF4-FFF2-40B4-BE49-F238E27FC236}">
                <a16:creationId xmlns:a16="http://schemas.microsoft.com/office/drawing/2014/main" id="{E94C34D6-D435-4C12-A39C-3101E79145B2}"/>
              </a:ext>
            </a:extLst>
          </p:cNvPr>
          <p:cNvSpPr>
            <a:spLocks noChangeAspect="1"/>
          </p:cNvSpPr>
          <p:nvPr/>
        </p:nvSpPr>
        <p:spPr>
          <a:xfrm rot="19997695">
            <a:off x="1944444" y="1220169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7" name="椭圆 926">
            <a:extLst>
              <a:ext uri="{FF2B5EF4-FFF2-40B4-BE49-F238E27FC236}">
                <a16:creationId xmlns:a16="http://schemas.microsoft.com/office/drawing/2014/main" id="{ABAF5434-111E-47E4-9C58-0FEAC2514B9E}"/>
              </a:ext>
            </a:extLst>
          </p:cNvPr>
          <p:cNvSpPr>
            <a:spLocks noChangeAspect="1"/>
          </p:cNvSpPr>
          <p:nvPr/>
        </p:nvSpPr>
        <p:spPr>
          <a:xfrm rot="19997695">
            <a:off x="1977343" y="1204052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8" name="椭圆 927">
            <a:extLst>
              <a:ext uri="{FF2B5EF4-FFF2-40B4-BE49-F238E27FC236}">
                <a16:creationId xmlns:a16="http://schemas.microsoft.com/office/drawing/2014/main" id="{B90C9FF4-3444-428A-80C6-8D446E793ED0}"/>
              </a:ext>
            </a:extLst>
          </p:cNvPr>
          <p:cNvSpPr>
            <a:spLocks noChangeAspect="1"/>
          </p:cNvSpPr>
          <p:nvPr/>
        </p:nvSpPr>
        <p:spPr>
          <a:xfrm rot="19997695">
            <a:off x="2010243" y="1187935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9" name="椭圆 928">
            <a:extLst>
              <a:ext uri="{FF2B5EF4-FFF2-40B4-BE49-F238E27FC236}">
                <a16:creationId xmlns:a16="http://schemas.microsoft.com/office/drawing/2014/main" id="{448959D8-F1EF-49DF-8F0E-D803F623BE83}"/>
              </a:ext>
            </a:extLst>
          </p:cNvPr>
          <p:cNvSpPr>
            <a:spLocks noChangeAspect="1"/>
          </p:cNvSpPr>
          <p:nvPr/>
        </p:nvSpPr>
        <p:spPr>
          <a:xfrm rot="19997695">
            <a:off x="2043142" y="1171818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0" name="椭圆 929">
            <a:extLst>
              <a:ext uri="{FF2B5EF4-FFF2-40B4-BE49-F238E27FC236}">
                <a16:creationId xmlns:a16="http://schemas.microsoft.com/office/drawing/2014/main" id="{1C40F0B2-B98A-4668-A4EC-7834FC3E7F05}"/>
              </a:ext>
            </a:extLst>
          </p:cNvPr>
          <p:cNvSpPr>
            <a:spLocks noChangeAspect="1"/>
          </p:cNvSpPr>
          <p:nvPr/>
        </p:nvSpPr>
        <p:spPr>
          <a:xfrm rot="19997695">
            <a:off x="2076043" y="1155700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1" name="椭圆 930">
            <a:extLst>
              <a:ext uri="{FF2B5EF4-FFF2-40B4-BE49-F238E27FC236}">
                <a16:creationId xmlns:a16="http://schemas.microsoft.com/office/drawing/2014/main" id="{FE55EC06-339A-4916-926A-5C6CF33C202A}"/>
              </a:ext>
            </a:extLst>
          </p:cNvPr>
          <p:cNvSpPr>
            <a:spLocks noChangeAspect="1"/>
          </p:cNvSpPr>
          <p:nvPr/>
        </p:nvSpPr>
        <p:spPr>
          <a:xfrm rot="19997695">
            <a:off x="1886767" y="1435461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2" name="椭圆 931">
            <a:extLst>
              <a:ext uri="{FF2B5EF4-FFF2-40B4-BE49-F238E27FC236}">
                <a16:creationId xmlns:a16="http://schemas.microsoft.com/office/drawing/2014/main" id="{0E785466-CFE2-479D-8A80-957145CE1706}"/>
              </a:ext>
            </a:extLst>
          </p:cNvPr>
          <p:cNvSpPr>
            <a:spLocks noChangeAspect="1"/>
          </p:cNvSpPr>
          <p:nvPr/>
        </p:nvSpPr>
        <p:spPr>
          <a:xfrm rot="19997695">
            <a:off x="1919667" y="1419344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3" name="椭圆 932">
            <a:extLst>
              <a:ext uri="{FF2B5EF4-FFF2-40B4-BE49-F238E27FC236}">
                <a16:creationId xmlns:a16="http://schemas.microsoft.com/office/drawing/2014/main" id="{972CC34C-8493-48D1-8A1B-006ED4EF20BB}"/>
              </a:ext>
            </a:extLst>
          </p:cNvPr>
          <p:cNvSpPr>
            <a:spLocks noChangeAspect="1"/>
          </p:cNvSpPr>
          <p:nvPr/>
        </p:nvSpPr>
        <p:spPr>
          <a:xfrm rot="19997695">
            <a:off x="1952567" y="1403227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4" name="椭圆 933">
            <a:extLst>
              <a:ext uri="{FF2B5EF4-FFF2-40B4-BE49-F238E27FC236}">
                <a16:creationId xmlns:a16="http://schemas.microsoft.com/office/drawing/2014/main" id="{94C8FE23-5839-4FB4-9D8A-0A02F15AD392}"/>
              </a:ext>
            </a:extLst>
          </p:cNvPr>
          <p:cNvSpPr>
            <a:spLocks noChangeAspect="1"/>
          </p:cNvSpPr>
          <p:nvPr/>
        </p:nvSpPr>
        <p:spPr>
          <a:xfrm rot="19997695">
            <a:off x="1985466" y="1387109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5" name="椭圆 934">
            <a:extLst>
              <a:ext uri="{FF2B5EF4-FFF2-40B4-BE49-F238E27FC236}">
                <a16:creationId xmlns:a16="http://schemas.microsoft.com/office/drawing/2014/main" id="{5017B7D1-F28A-4620-B6A4-64C23FBA6241}"/>
              </a:ext>
            </a:extLst>
          </p:cNvPr>
          <p:cNvSpPr>
            <a:spLocks noChangeAspect="1"/>
          </p:cNvSpPr>
          <p:nvPr/>
        </p:nvSpPr>
        <p:spPr>
          <a:xfrm rot="19997695">
            <a:off x="2018367" y="1370991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6" name="椭圆 935">
            <a:extLst>
              <a:ext uri="{FF2B5EF4-FFF2-40B4-BE49-F238E27FC236}">
                <a16:creationId xmlns:a16="http://schemas.microsoft.com/office/drawing/2014/main" id="{88C3B0DB-0EBF-4974-AA53-5F53661D8284}"/>
              </a:ext>
            </a:extLst>
          </p:cNvPr>
          <p:cNvSpPr>
            <a:spLocks noChangeAspect="1"/>
          </p:cNvSpPr>
          <p:nvPr/>
        </p:nvSpPr>
        <p:spPr>
          <a:xfrm rot="19997695">
            <a:off x="2051266" y="1354874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7" name="椭圆 936">
            <a:extLst>
              <a:ext uri="{FF2B5EF4-FFF2-40B4-BE49-F238E27FC236}">
                <a16:creationId xmlns:a16="http://schemas.microsoft.com/office/drawing/2014/main" id="{769C0339-1CFA-45CB-AB6E-E979462DCAD1}"/>
              </a:ext>
            </a:extLst>
          </p:cNvPr>
          <p:cNvSpPr>
            <a:spLocks noChangeAspect="1"/>
          </p:cNvSpPr>
          <p:nvPr/>
        </p:nvSpPr>
        <p:spPr>
          <a:xfrm rot="19997695">
            <a:off x="2084166" y="1338757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8" name="椭圆 937">
            <a:extLst>
              <a:ext uri="{FF2B5EF4-FFF2-40B4-BE49-F238E27FC236}">
                <a16:creationId xmlns:a16="http://schemas.microsoft.com/office/drawing/2014/main" id="{733AF872-128D-4544-BF28-9C650C6E05E3}"/>
              </a:ext>
            </a:extLst>
          </p:cNvPr>
          <p:cNvSpPr>
            <a:spLocks noChangeAspect="1"/>
          </p:cNvSpPr>
          <p:nvPr/>
        </p:nvSpPr>
        <p:spPr>
          <a:xfrm rot="19997695">
            <a:off x="2117065" y="1322640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9" name="椭圆 938">
            <a:extLst>
              <a:ext uri="{FF2B5EF4-FFF2-40B4-BE49-F238E27FC236}">
                <a16:creationId xmlns:a16="http://schemas.microsoft.com/office/drawing/2014/main" id="{9052C7D9-83F2-4DCD-A92B-04B226BE116E}"/>
              </a:ext>
            </a:extLst>
          </p:cNvPr>
          <p:cNvSpPr>
            <a:spLocks noChangeAspect="1"/>
          </p:cNvSpPr>
          <p:nvPr/>
        </p:nvSpPr>
        <p:spPr>
          <a:xfrm rot="19997695">
            <a:off x="2149966" y="1306522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0" name="椭圆 939">
            <a:extLst>
              <a:ext uri="{FF2B5EF4-FFF2-40B4-BE49-F238E27FC236}">
                <a16:creationId xmlns:a16="http://schemas.microsoft.com/office/drawing/2014/main" id="{949113E5-40F9-4CDA-99D3-D08213E67668}"/>
              </a:ext>
            </a:extLst>
          </p:cNvPr>
          <p:cNvSpPr>
            <a:spLocks noChangeAspect="1"/>
          </p:cNvSpPr>
          <p:nvPr/>
        </p:nvSpPr>
        <p:spPr>
          <a:xfrm rot="19997695">
            <a:off x="1962240" y="1581520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1" name="椭圆 940">
            <a:extLst>
              <a:ext uri="{FF2B5EF4-FFF2-40B4-BE49-F238E27FC236}">
                <a16:creationId xmlns:a16="http://schemas.microsoft.com/office/drawing/2014/main" id="{9DB8C143-2423-4D3C-8AB2-BC7F9ACD9F8A}"/>
              </a:ext>
            </a:extLst>
          </p:cNvPr>
          <p:cNvSpPr>
            <a:spLocks noChangeAspect="1"/>
          </p:cNvSpPr>
          <p:nvPr/>
        </p:nvSpPr>
        <p:spPr>
          <a:xfrm rot="19997695">
            <a:off x="1995140" y="1565403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2" name="椭圆 941">
            <a:extLst>
              <a:ext uri="{FF2B5EF4-FFF2-40B4-BE49-F238E27FC236}">
                <a16:creationId xmlns:a16="http://schemas.microsoft.com/office/drawing/2014/main" id="{905BDBA1-1F54-442D-BFF5-B3FF73CC34CD}"/>
              </a:ext>
            </a:extLst>
          </p:cNvPr>
          <p:cNvSpPr>
            <a:spLocks noChangeAspect="1"/>
          </p:cNvSpPr>
          <p:nvPr/>
        </p:nvSpPr>
        <p:spPr>
          <a:xfrm rot="19997695">
            <a:off x="2028040" y="1549286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3" name="椭圆 942">
            <a:extLst>
              <a:ext uri="{FF2B5EF4-FFF2-40B4-BE49-F238E27FC236}">
                <a16:creationId xmlns:a16="http://schemas.microsoft.com/office/drawing/2014/main" id="{A4CACAE5-EC20-421D-A859-C483BD7286BB}"/>
              </a:ext>
            </a:extLst>
          </p:cNvPr>
          <p:cNvSpPr>
            <a:spLocks noChangeAspect="1"/>
          </p:cNvSpPr>
          <p:nvPr/>
        </p:nvSpPr>
        <p:spPr>
          <a:xfrm rot="19997695">
            <a:off x="2060939" y="1533168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4" name="椭圆 943">
            <a:extLst>
              <a:ext uri="{FF2B5EF4-FFF2-40B4-BE49-F238E27FC236}">
                <a16:creationId xmlns:a16="http://schemas.microsoft.com/office/drawing/2014/main" id="{CF5B9C6B-86BF-492F-81CA-768683800476}"/>
              </a:ext>
            </a:extLst>
          </p:cNvPr>
          <p:cNvSpPr>
            <a:spLocks noChangeAspect="1"/>
          </p:cNvSpPr>
          <p:nvPr/>
        </p:nvSpPr>
        <p:spPr>
          <a:xfrm rot="19997695">
            <a:off x="2093840" y="1517050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5" name="椭圆 944">
            <a:extLst>
              <a:ext uri="{FF2B5EF4-FFF2-40B4-BE49-F238E27FC236}">
                <a16:creationId xmlns:a16="http://schemas.microsoft.com/office/drawing/2014/main" id="{B9F078A1-51AD-47CB-A1D2-0F2E87FF3207}"/>
              </a:ext>
            </a:extLst>
          </p:cNvPr>
          <p:cNvSpPr>
            <a:spLocks noChangeAspect="1"/>
          </p:cNvSpPr>
          <p:nvPr/>
        </p:nvSpPr>
        <p:spPr>
          <a:xfrm rot="19997695">
            <a:off x="2126739" y="1500933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6" name="椭圆 945">
            <a:extLst>
              <a:ext uri="{FF2B5EF4-FFF2-40B4-BE49-F238E27FC236}">
                <a16:creationId xmlns:a16="http://schemas.microsoft.com/office/drawing/2014/main" id="{F9B14DAB-5389-40C8-AB40-D6CCFB0A2E19}"/>
              </a:ext>
            </a:extLst>
          </p:cNvPr>
          <p:cNvSpPr>
            <a:spLocks noChangeAspect="1"/>
          </p:cNvSpPr>
          <p:nvPr/>
        </p:nvSpPr>
        <p:spPr>
          <a:xfrm rot="19997695">
            <a:off x="2159639" y="1484816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7" name="椭圆 946">
            <a:extLst>
              <a:ext uri="{FF2B5EF4-FFF2-40B4-BE49-F238E27FC236}">
                <a16:creationId xmlns:a16="http://schemas.microsoft.com/office/drawing/2014/main" id="{AC294754-E600-4D91-BED2-DAE287988BD8}"/>
              </a:ext>
            </a:extLst>
          </p:cNvPr>
          <p:cNvSpPr>
            <a:spLocks noChangeAspect="1"/>
          </p:cNvSpPr>
          <p:nvPr/>
        </p:nvSpPr>
        <p:spPr>
          <a:xfrm rot="19997695">
            <a:off x="2192538" y="1468699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8" name="椭圆 947">
            <a:extLst>
              <a:ext uri="{FF2B5EF4-FFF2-40B4-BE49-F238E27FC236}">
                <a16:creationId xmlns:a16="http://schemas.microsoft.com/office/drawing/2014/main" id="{1949C5EB-3B01-4EE2-B859-B940E0F28C5F}"/>
              </a:ext>
            </a:extLst>
          </p:cNvPr>
          <p:cNvSpPr>
            <a:spLocks noChangeAspect="1"/>
          </p:cNvSpPr>
          <p:nvPr/>
        </p:nvSpPr>
        <p:spPr>
          <a:xfrm rot="19997695">
            <a:off x="2225439" y="1452581"/>
            <a:ext cx="14125" cy="14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2" name="椭圆 961">
            <a:extLst>
              <a:ext uri="{FF2B5EF4-FFF2-40B4-BE49-F238E27FC236}">
                <a16:creationId xmlns:a16="http://schemas.microsoft.com/office/drawing/2014/main" id="{5B82EE7B-B34A-41E3-BE73-ADA75F2118BD}"/>
              </a:ext>
            </a:extLst>
          </p:cNvPr>
          <p:cNvSpPr/>
          <p:nvPr/>
        </p:nvSpPr>
        <p:spPr>
          <a:xfrm rot="20508727">
            <a:off x="8627131" y="5891691"/>
            <a:ext cx="118218" cy="1182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3" name="椭圆 962">
            <a:extLst>
              <a:ext uri="{FF2B5EF4-FFF2-40B4-BE49-F238E27FC236}">
                <a16:creationId xmlns:a16="http://schemas.microsoft.com/office/drawing/2014/main" id="{FD17703F-FE9F-427C-BF1C-BF1508EF52FA}"/>
              </a:ext>
            </a:extLst>
          </p:cNvPr>
          <p:cNvSpPr/>
          <p:nvPr/>
        </p:nvSpPr>
        <p:spPr>
          <a:xfrm rot="20508727">
            <a:off x="9468809" y="5615159"/>
            <a:ext cx="118218" cy="1182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4" name="椭圆 963">
            <a:extLst>
              <a:ext uri="{FF2B5EF4-FFF2-40B4-BE49-F238E27FC236}">
                <a16:creationId xmlns:a16="http://schemas.microsoft.com/office/drawing/2014/main" id="{A06CA2D5-175C-42FC-9C30-954074B59DD3}"/>
              </a:ext>
            </a:extLst>
          </p:cNvPr>
          <p:cNvSpPr>
            <a:spLocks noChangeAspect="1"/>
          </p:cNvSpPr>
          <p:nvPr/>
        </p:nvSpPr>
        <p:spPr>
          <a:xfrm rot="20508727">
            <a:off x="8787132" y="5896365"/>
            <a:ext cx="32045" cy="32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5" name="椭圆 964">
            <a:extLst>
              <a:ext uri="{FF2B5EF4-FFF2-40B4-BE49-F238E27FC236}">
                <a16:creationId xmlns:a16="http://schemas.microsoft.com/office/drawing/2014/main" id="{CBD91D38-31B5-4A09-940E-0D663FF1E7A7}"/>
              </a:ext>
            </a:extLst>
          </p:cNvPr>
          <p:cNvSpPr>
            <a:spLocks noChangeAspect="1"/>
          </p:cNvSpPr>
          <p:nvPr/>
        </p:nvSpPr>
        <p:spPr>
          <a:xfrm rot="20508727">
            <a:off x="8863114" y="5871402"/>
            <a:ext cx="32045" cy="32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6" name="椭圆 965">
            <a:extLst>
              <a:ext uri="{FF2B5EF4-FFF2-40B4-BE49-F238E27FC236}">
                <a16:creationId xmlns:a16="http://schemas.microsoft.com/office/drawing/2014/main" id="{469DC6C5-3D49-4837-B292-71417582434F}"/>
              </a:ext>
            </a:extLst>
          </p:cNvPr>
          <p:cNvSpPr>
            <a:spLocks noChangeAspect="1"/>
          </p:cNvSpPr>
          <p:nvPr/>
        </p:nvSpPr>
        <p:spPr>
          <a:xfrm rot="20508727">
            <a:off x="8939095" y="5846438"/>
            <a:ext cx="32045" cy="32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7" name="椭圆 966">
            <a:extLst>
              <a:ext uri="{FF2B5EF4-FFF2-40B4-BE49-F238E27FC236}">
                <a16:creationId xmlns:a16="http://schemas.microsoft.com/office/drawing/2014/main" id="{7EC3CDE6-EFC2-4F0B-8A94-54C80FB81469}"/>
              </a:ext>
            </a:extLst>
          </p:cNvPr>
          <p:cNvSpPr>
            <a:spLocks noChangeAspect="1"/>
          </p:cNvSpPr>
          <p:nvPr/>
        </p:nvSpPr>
        <p:spPr>
          <a:xfrm rot="20508727">
            <a:off x="9015076" y="5821475"/>
            <a:ext cx="32045" cy="32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8" name="椭圆 967">
            <a:extLst>
              <a:ext uri="{FF2B5EF4-FFF2-40B4-BE49-F238E27FC236}">
                <a16:creationId xmlns:a16="http://schemas.microsoft.com/office/drawing/2014/main" id="{6C3A61C3-61D5-42F2-9FB7-DAAF78C723FB}"/>
              </a:ext>
            </a:extLst>
          </p:cNvPr>
          <p:cNvSpPr>
            <a:spLocks noChangeAspect="1"/>
          </p:cNvSpPr>
          <p:nvPr/>
        </p:nvSpPr>
        <p:spPr>
          <a:xfrm rot="20508727">
            <a:off x="9091058" y="5796511"/>
            <a:ext cx="32045" cy="32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9" name="椭圆 968">
            <a:extLst>
              <a:ext uri="{FF2B5EF4-FFF2-40B4-BE49-F238E27FC236}">
                <a16:creationId xmlns:a16="http://schemas.microsoft.com/office/drawing/2014/main" id="{D0878995-8069-4E62-982D-D57813A87075}"/>
              </a:ext>
            </a:extLst>
          </p:cNvPr>
          <p:cNvSpPr>
            <a:spLocks noChangeAspect="1"/>
          </p:cNvSpPr>
          <p:nvPr/>
        </p:nvSpPr>
        <p:spPr>
          <a:xfrm rot="20508727">
            <a:off x="9167039" y="5771547"/>
            <a:ext cx="32045" cy="32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0" name="椭圆 969">
            <a:extLst>
              <a:ext uri="{FF2B5EF4-FFF2-40B4-BE49-F238E27FC236}">
                <a16:creationId xmlns:a16="http://schemas.microsoft.com/office/drawing/2014/main" id="{4F254F3D-8F5B-4B15-B038-7403B6D64A9F}"/>
              </a:ext>
            </a:extLst>
          </p:cNvPr>
          <p:cNvSpPr>
            <a:spLocks noChangeAspect="1"/>
          </p:cNvSpPr>
          <p:nvPr/>
        </p:nvSpPr>
        <p:spPr>
          <a:xfrm rot="20508727">
            <a:off x="9243021" y="5746584"/>
            <a:ext cx="32045" cy="32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1" name="椭圆 970">
            <a:extLst>
              <a:ext uri="{FF2B5EF4-FFF2-40B4-BE49-F238E27FC236}">
                <a16:creationId xmlns:a16="http://schemas.microsoft.com/office/drawing/2014/main" id="{083CAD8B-4A8C-415D-B702-F9885A898F6E}"/>
              </a:ext>
            </a:extLst>
          </p:cNvPr>
          <p:cNvSpPr>
            <a:spLocks noChangeAspect="1"/>
          </p:cNvSpPr>
          <p:nvPr/>
        </p:nvSpPr>
        <p:spPr>
          <a:xfrm rot="20508727">
            <a:off x="9319002" y="5721620"/>
            <a:ext cx="32045" cy="32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2" name="椭圆 971">
            <a:extLst>
              <a:ext uri="{FF2B5EF4-FFF2-40B4-BE49-F238E27FC236}">
                <a16:creationId xmlns:a16="http://schemas.microsoft.com/office/drawing/2014/main" id="{ACE60421-882D-4DC8-920E-DA67BCD7BB76}"/>
              </a:ext>
            </a:extLst>
          </p:cNvPr>
          <p:cNvSpPr>
            <a:spLocks noChangeAspect="1"/>
          </p:cNvSpPr>
          <p:nvPr/>
        </p:nvSpPr>
        <p:spPr>
          <a:xfrm rot="20508727">
            <a:off x="9394984" y="5696656"/>
            <a:ext cx="32045" cy="32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4" name="椭圆 973">
            <a:extLst>
              <a:ext uri="{FF2B5EF4-FFF2-40B4-BE49-F238E27FC236}">
                <a16:creationId xmlns:a16="http://schemas.microsoft.com/office/drawing/2014/main" id="{986C792D-8153-48C6-8182-196699635D99}"/>
              </a:ext>
            </a:extLst>
          </p:cNvPr>
          <p:cNvSpPr/>
          <p:nvPr/>
        </p:nvSpPr>
        <p:spPr>
          <a:xfrm rot="1525147">
            <a:off x="7862791" y="1141792"/>
            <a:ext cx="76500" cy="76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5" name="椭圆 974">
            <a:extLst>
              <a:ext uri="{FF2B5EF4-FFF2-40B4-BE49-F238E27FC236}">
                <a16:creationId xmlns:a16="http://schemas.microsoft.com/office/drawing/2014/main" id="{3FB42E3E-CE9B-443C-9EEC-D738D4B06DC4}"/>
              </a:ext>
            </a:extLst>
          </p:cNvPr>
          <p:cNvSpPr/>
          <p:nvPr/>
        </p:nvSpPr>
        <p:spPr>
          <a:xfrm rot="1525147">
            <a:off x="8435370" y="1413906"/>
            <a:ext cx="76500" cy="76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6" name="椭圆 975">
            <a:extLst>
              <a:ext uri="{FF2B5EF4-FFF2-40B4-BE49-F238E27FC236}">
                <a16:creationId xmlns:a16="http://schemas.microsoft.com/office/drawing/2014/main" id="{CCEC662D-9585-4C99-A384-B85CBBE1C8F1}"/>
              </a:ext>
            </a:extLst>
          </p:cNvPr>
          <p:cNvSpPr>
            <a:spLocks noChangeAspect="1"/>
          </p:cNvSpPr>
          <p:nvPr/>
        </p:nvSpPr>
        <p:spPr>
          <a:xfrm rot="1525147">
            <a:off x="7969110" y="1206374"/>
            <a:ext cx="22930" cy="229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7" name="椭圆 976">
            <a:extLst>
              <a:ext uri="{FF2B5EF4-FFF2-40B4-BE49-F238E27FC236}">
                <a16:creationId xmlns:a16="http://schemas.microsoft.com/office/drawing/2014/main" id="{CE00A272-AF23-43CE-9E42-DD04BB70752C}"/>
              </a:ext>
            </a:extLst>
          </p:cNvPr>
          <p:cNvSpPr>
            <a:spLocks noChangeAspect="1"/>
          </p:cNvSpPr>
          <p:nvPr/>
        </p:nvSpPr>
        <p:spPr>
          <a:xfrm rot="1525147">
            <a:off x="8020800" y="1230939"/>
            <a:ext cx="22930" cy="229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8" name="椭圆 977">
            <a:extLst>
              <a:ext uri="{FF2B5EF4-FFF2-40B4-BE49-F238E27FC236}">
                <a16:creationId xmlns:a16="http://schemas.microsoft.com/office/drawing/2014/main" id="{0FCD5928-F9CA-42E9-BED2-C45559C34E82}"/>
              </a:ext>
            </a:extLst>
          </p:cNvPr>
          <p:cNvSpPr>
            <a:spLocks noChangeAspect="1"/>
          </p:cNvSpPr>
          <p:nvPr/>
        </p:nvSpPr>
        <p:spPr>
          <a:xfrm rot="1525147">
            <a:off x="8072489" y="1255504"/>
            <a:ext cx="22930" cy="229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9" name="椭圆 978">
            <a:extLst>
              <a:ext uri="{FF2B5EF4-FFF2-40B4-BE49-F238E27FC236}">
                <a16:creationId xmlns:a16="http://schemas.microsoft.com/office/drawing/2014/main" id="{C14312F7-F466-4E5D-80A3-A8DA8F0AD821}"/>
              </a:ext>
            </a:extLst>
          </p:cNvPr>
          <p:cNvSpPr>
            <a:spLocks noChangeAspect="1"/>
          </p:cNvSpPr>
          <p:nvPr/>
        </p:nvSpPr>
        <p:spPr>
          <a:xfrm rot="1525147">
            <a:off x="8124177" y="1280068"/>
            <a:ext cx="22930" cy="229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0" name="椭圆 979">
            <a:extLst>
              <a:ext uri="{FF2B5EF4-FFF2-40B4-BE49-F238E27FC236}">
                <a16:creationId xmlns:a16="http://schemas.microsoft.com/office/drawing/2014/main" id="{65FE2132-BB6E-420F-83AB-BCDA2ED5E947}"/>
              </a:ext>
            </a:extLst>
          </p:cNvPr>
          <p:cNvSpPr>
            <a:spLocks noChangeAspect="1"/>
          </p:cNvSpPr>
          <p:nvPr/>
        </p:nvSpPr>
        <p:spPr>
          <a:xfrm rot="1525147">
            <a:off x="8175866" y="1304633"/>
            <a:ext cx="22930" cy="229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1" name="椭圆 980">
            <a:extLst>
              <a:ext uri="{FF2B5EF4-FFF2-40B4-BE49-F238E27FC236}">
                <a16:creationId xmlns:a16="http://schemas.microsoft.com/office/drawing/2014/main" id="{CBEA73DA-5DCF-46A9-A74B-B161583FF478}"/>
              </a:ext>
            </a:extLst>
          </p:cNvPr>
          <p:cNvSpPr>
            <a:spLocks noChangeAspect="1"/>
          </p:cNvSpPr>
          <p:nvPr/>
        </p:nvSpPr>
        <p:spPr>
          <a:xfrm rot="1525147">
            <a:off x="8227555" y="1329198"/>
            <a:ext cx="22930" cy="229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2" name="椭圆 981">
            <a:extLst>
              <a:ext uri="{FF2B5EF4-FFF2-40B4-BE49-F238E27FC236}">
                <a16:creationId xmlns:a16="http://schemas.microsoft.com/office/drawing/2014/main" id="{69769BF1-2413-4C2D-9835-4ECB8E4DA58F}"/>
              </a:ext>
            </a:extLst>
          </p:cNvPr>
          <p:cNvSpPr>
            <a:spLocks noChangeAspect="1"/>
          </p:cNvSpPr>
          <p:nvPr/>
        </p:nvSpPr>
        <p:spPr>
          <a:xfrm rot="1525147">
            <a:off x="8279244" y="1353763"/>
            <a:ext cx="22930" cy="229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3" name="椭圆 982">
            <a:extLst>
              <a:ext uri="{FF2B5EF4-FFF2-40B4-BE49-F238E27FC236}">
                <a16:creationId xmlns:a16="http://schemas.microsoft.com/office/drawing/2014/main" id="{89182492-09C7-45BC-9106-E7A94E7D1D1C}"/>
              </a:ext>
            </a:extLst>
          </p:cNvPr>
          <p:cNvSpPr>
            <a:spLocks noChangeAspect="1"/>
          </p:cNvSpPr>
          <p:nvPr/>
        </p:nvSpPr>
        <p:spPr>
          <a:xfrm rot="1525147">
            <a:off x="8330933" y="1378328"/>
            <a:ext cx="22930" cy="229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4" name="椭圆 983">
            <a:extLst>
              <a:ext uri="{FF2B5EF4-FFF2-40B4-BE49-F238E27FC236}">
                <a16:creationId xmlns:a16="http://schemas.microsoft.com/office/drawing/2014/main" id="{2C266964-36B8-40BD-9A7A-1E9BD8FF8574}"/>
              </a:ext>
            </a:extLst>
          </p:cNvPr>
          <p:cNvSpPr>
            <a:spLocks noChangeAspect="1"/>
          </p:cNvSpPr>
          <p:nvPr/>
        </p:nvSpPr>
        <p:spPr>
          <a:xfrm rot="1525147">
            <a:off x="8382621" y="1402892"/>
            <a:ext cx="22930" cy="229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6" name="椭圆 985">
            <a:extLst>
              <a:ext uri="{FF2B5EF4-FFF2-40B4-BE49-F238E27FC236}">
                <a16:creationId xmlns:a16="http://schemas.microsoft.com/office/drawing/2014/main" id="{C4743129-5F7B-471F-B82E-5F0B0322C5AD}"/>
              </a:ext>
            </a:extLst>
          </p:cNvPr>
          <p:cNvSpPr/>
          <p:nvPr/>
        </p:nvSpPr>
        <p:spPr>
          <a:xfrm rot="20196833">
            <a:off x="1311135" y="3375035"/>
            <a:ext cx="75832" cy="758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7" name="椭圆 986">
            <a:extLst>
              <a:ext uri="{FF2B5EF4-FFF2-40B4-BE49-F238E27FC236}">
                <a16:creationId xmlns:a16="http://schemas.microsoft.com/office/drawing/2014/main" id="{1A8C2B44-36A4-4974-A511-B470786A8223}"/>
              </a:ext>
            </a:extLst>
          </p:cNvPr>
          <p:cNvSpPr/>
          <p:nvPr/>
        </p:nvSpPr>
        <p:spPr>
          <a:xfrm rot="20196833">
            <a:off x="1832746" y="3149463"/>
            <a:ext cx="75832" cy="758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8" name="椭圆 987">
            <a:extLst>
              <a:ext uri="{FF2B5EF4-FFF2-40B4-BE49-F238E27FC236}">
                <a16:creationId xmlns:a16="http://schemas.microsoft.com/office/drawing/2014/main" id="{40D01163-2A67-4C8F-9D9F-EA0AF3EBB636}"/>
              </a:ext>
            </a:extLst>
          </p:cNvPr>
          <p:cNvSpPr>
            <a:spLocks noChangeAspect="1"/>
          </p:cNvSpPr>
          <p:nvPr/>
        </p:nvSpPr>
        <p:spPr>
          <a:xfrm rot="20196833">
            <a:off x="1411228" y="3371339"/>
            <a:ext cx="20556" cy="205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9" name="椭圆 988">
            <a:extLst>
              <a:ext uri="{FF2B5EF4-FFF2-40B4-BE49-F238E27FC236}">
                <a16:creationId xmlns:a16="http://schemas.microsoft.com/office/drawing/2014/main" id="{B9C7C71B-D157-4F1A-8B5F-0F120BCDA42F}"/>
              </a:ext>
            </a:extLst>
          </p:cNvPr>
          <p:cNvSpPr>
            <a:spLocks noChangeAspect="1"/>
          </p:cNvSpPr>
          <p:nvPr/>
        </p:nvSpPr>
        <p:spPr>
          <a:xfrm rot="20196833">
            <a:off x="1458316" y="3350976"/>
            <a:ext cx="20556" cy="205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0" name="椭圆 989">
            <a:extLst>
              <a:ext uri="{FF2B5EF4-FFF2-40B4-BE49-F238E27FC236}">
                <a16:creationId xmlns:a16="http://schemas.microsoft.com/office/drawing/2014/main" id="{200E7481-51B7-4544-A384-055EC01BB530}"/>
              </a:ext>
            </a:extLst>
          </p:cNvPr>
          <p:cNvSpPr>
            <a:spLocks noChangeAspect="1"/>
          </p:cNvSpPr>
          <p:nvPr/>
        </p:nvSpPr>
        <p:spPr>
          <a:xfrm rot="20196833">
            <a:off x="1505404" y="3330613"/>
            <a:ext cx="20556" cy="205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1" name="椭圆 990">
            <a:extLst>
              <a:ext uri="{FF2B5EF4-FFF2-40B4-BE49-F238E27FC236}">
                <a16:creationId xmlns:a16="http://schemas.microsoft.com/office/drawing/2014/main" id="{E84FE991-591C-44A8-8AFF-8ED0326025AC}"/>
              </a:ext>
            </a:extLst>
          </p:cNvPr>
          <p:cNvSpPr>
            <a:spLocks noChangeAspect="1"/>
          </p:cNvSpPr>
          <p:nvPr/>
        </p:nvSpPr>
        <p:spPr>
          <a:xfrm rot="20196833">
            <a:off x="1552491" y="3310250"/>
            <a:ext cx="20556" cy="205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2" name="椭圆 991">
            <a:extLst>
              <a:ext uri="{FF2B5EF4-FFF2-40B4-BE49-F238E27FC236}">
                <a16:creationId xmlns:a16="http://schemas.microsoft.com/office/drawing/2014/main" id="{B90EBF7A-CBA7-4B83-B68B-DE6FC51F451E}"/>
              </a:ext>
            </a:extLst>
          </p:cNvPr>
          <p:cNvSpPr>
            <a:spLocks noChangeAspect="1"/>
          </p:cNvSpPr>
          <p:nvPr/>
        </p:nvSpPr>
        <p:spPr>
          <a:xfrm rot="20196833">
            <a:off x="1599579" y="3289887"/>
            <a:ext cx="20556" cy="205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3" name="椭圆 992">
            <a:extLst>
              <a:ext uri="{FF2B5EF4-FFF2-40B4-BE49-F238E27FC236}">
                <a16:creationId xmlns:a16="http://schemas.microsoft.com/office/drawing/2014/main" id="{E445D0DC-05BD-45A8-A745-1A712DC80BA3}"/>
              </a:ext>
            </a:extLst>
          </p:cNvPr>
          <p:cNvSpPr>
            <a:spLocks noChangeAspect="1"/>
          </p:cNvSpPr>
          <p:nvPr/>
        </p:nvSpPr>
        <p:spPr>
          <a:xfrm rot="20196833">
            <a:off x="1646667" y="3269524"/>
            <a:ext cx="20556" cy="205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4" name="椭圆 993">
            <a:extLst>
              <a:ext uri="{FF2B5EF4-FFF2-40B4-BE49-F238E27FC236}">
                <a16:creationId xmlns:a16="http://schemas.microsoft.com/office/drawing/2014/main" id="{092D4FD4-D42B-417F-A851-B3540A6BF1D8}"/>
              </a:ext>
            </a:extLst>
          </p:cNvPr>
          <p:cNvSpPr>
            <a:spLocks noChangeAspect="1"/>
          </p:cNvSpPr>
          <p:nvPr/>
        </p:nvSpPr>
        <p:spPr>
          <a:xfrm rot="20196833">
            <a:off x="1693755" y="3249160"/>
            <a:ext cx="20556" cy="205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5" name="椭圆 994">
            <a:extLst>
              <a:ext uri="{FF2B5EF4-FFF2-40B4-BE49-F238E27FC236}">
                <a16:creationId xmlns:a16="http://schemas.microsoft.com/office/drawing/2014/main" id="{BF5F0E9F-48D1-4189-87E0-681FC8D26B4D}"/>
              </a:ext>
            </a:extLst>
          </p:cNvPr>
          <p:cNvSpPr>
            <a:spLocks noChangeAspect="1"/>
          </p:cNvSpPr>
          <p:nvPr/>
        </p:nvSpPr>
        <p:spPr>
          <a:xfrm rot="20196833">
            <a:off x="1740842" y="3228797"/>
            <a:ext cx="20556" cy="205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6" name="椭圆 995">
            <a:extLst>
              <a:ext uri="{FF2B5EF4-FFF2-40B4-BE49-F238E27FC236}">
                <a16:creationId xmlns:a16="http://schemas.microsoft.com/office/drawing/2014/main" id="{46A5F77B-F8CA-47C7-8A04-CEA9F6D9DD00}"/>
              </a:ext>
            </a:extLst>
          </p:cNvPr>
          <p:cNvSpPr>
            <a:spLocks noChangeAspect="1"/>
          </p:cNvSpPr>
          <p:nvPr/>
        </p:nvSpPr>
        <p:spPr>
          <a:xfrm rot="20196833">
            <a:off x="1787930" y="3208434"/>
            <a:ext cx="20556" cy="205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7" name="时间矩形">
            <a:extLst>
              <a:ext uri="{FF2B5EF4-FFF2-40B4-BE49-F238E27FC236}">
                <a16:creationId xmlns:a16="http://schemas.microsoft.com/office/drawing/2014/main" id="{AE497F98-44DB-46D6-9A2F-060E02B65008}"/>
              </a:ext>
            </a:extLst>
          </p:cNvPr>
          <p:cNvSpPr>
            <a:spLocks noChangeAspect="1"/>
          </p:cNvSpPr>
          <p:nvPr/>
        </p:nvSpPr>
        <p:spPr>
          <a:xfrm>
            <a:off x="6661014" y="7309640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8" name="时间矩形">
            <a:extLst>
              <a:ext uri="{FF2B5EF4-FFF2-40B4-BE49-F238E27FC236}">
                <a16:creationId xmlns:a16="http://schemas.microsoft.com/office/drawing/2014/main" id="{FCA69086-6F4A-45E9-944D-1B185C22C1A6}"/>
              </a:ext>
            </a:extLst>
          </p:cNvPr>
          <p:cNvSpPr>
            <a:spLocks noChangeAspect="1"/>
          </p:cNvSpPr>
          <p:nvPr/>
        </p:nvSpPr>
        <p:spPr>
          <a:xfrm>
            <a:off x="6232701" y="7309640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9" name="时间矩形">
            <a:extLst>
              <a:ext uri="{FF2B5EF4-FFF2-40B4-BE49-F238E27FC236}">
                <a16:creationId xmlns:a16="http://schemas.microsoft.com/office/drawing/2014/main" id="{E8DF23C0-D202-4161-8EA4-20C86B40B247}"/>
              </a:ext>
            </a:extLst>
          </p:cNvPr>
          <p:cNvSpPr>
            <a:spLocks noChangeAspect="1"/>
          </p:cNvSpPr>
          <p:nvPr/>
        </p:nvSpPr>
        <p:spPr>
          <a:xfrm>
            <a:off x="6661014" y="7582416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0" name="时间矩形">
            <a:extLst>
              <a:ext uri="{FF2B5EF4-FFF2-40B4-BE49-F238E27FC236}">
                <a16:creationId xmlns:a16="http://schemas.microsoft.com/office/drawing/2014/main" id="{373BC903-2AA6-4741-BF53-7F1BCC6DA9FC}"/>
              </a:ext>
            </a:extLst>
          </p:cNvPr>
          <p:cNvSpPr>
            <a:spLocks noChangeAspect="1"/>
          </p:cNvSpPr>
          <p:nvPr/>
        </p:nvSpPr>
        <p:spPr>
          <a:xfrm>
            <a:off x="6232701" y="7582416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场景切换矩形">
            <a:extLst>
              <a:ext uri="{FF2B5EF4-FFF2-40B4-BE49-F238E27FC236}">
                <a16:creationId xmlns:a16="http://schemas.microsoft.com/office/drawing/2014/main" id="{96E353CD-56F1-44F2-BB6E-9107CC1F6FC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1" name="在锐普的基因中">
            <a:extLst>
              <a:ext uri="{FF2B5EF4-FFF2-40B4-BE49-F238E27FC236}">
                <a16:creationId xmlns:a16="http://schemas.microsoft.com/office/drawing/2014/main" id="{64546291-8805-40B9-BDE3-D60590728652}"/>
              </a:ext>
            </a:extLst>
          </p:cNvPr>
          <p:cNvGrpSpPr/>
          <p:nvPr/>
        </p:nvGrpSpPr>
        <p:grpSpPr>
          <a:xfrm>
            <a:off x="4607945" y="3148702"/>
            <a:ext cx="2976112" cy="646331"/>
            <a:chOff x="5000172" y="6120368"/>
            <a:chExt cx="2191657" cy="646331"/>
          </a:xfrm>
        </p:grpSpPr>
        <p:sp>
          <p:nvSpPr>
            <p:cNvPr id="742" name="创造崭新体系">
              <a:extLst>
                <a:ext uri="{FF2B5EF4-FFF2-40B4-BE49-F238E27FC236}">
                  <a16:creationId xmlns:a16="http://schemas.microsoft.com/office/drawing/2014/main" id="{C392C6E5-8E09-4E39-B55C-26E6BD2AE6BE}"/>
                </a:ext>
              </a:extLst>
            </p:cNvPr>
            <p:cNvSpPr txBox="1"/>
            <p:nvPr/>
          </p:nvSpPr>
          <p:spPr>
            <a:xfrm>
              <a:off x="5000172" y="6120368"/>
              <a:ext cx="2191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在锐普的基因中</a:t>
              </a:r>
            </a:p>
          </p:txBody>
        </p:sp>
        <p:sp>
          <p:nvSpPr>
            <p:cNvPr id="743" name="文本框 742">
              <a:extLst>
                <a:ext uri="{FF2B5EF4-FFF2-40B4-BE49-F238E27FC236}">
                  <a16:creationId xmlns:a16="http://schemas.microsoft.com/office/drawing/2014/main" id="{06C95D93-82E3-4961-B3D2-5CE4EBB09E4E}"/>
                </a:ext>
              </a:extLst>
            </p:cNvPr>
            <p:cNvSpPr txBox="1"/>
            <p:nvPr/>
          </p:nvSpPr>
          <p:spPr>
            <a:xfrm>
              <a:off x="5005385" y="6427049"/>
              <a:ext cx="218123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 </a:t>
              </a:r>
              <a:r>
                <a:rPr lang="en-US" altLang="zh-CN" sz="105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Rapidesign’s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DNA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1" name="我们追寻极致">
            <a:extLst>
              <a:ext uri="{FF2B5EF4-FFF2-40B4-BE49-F238E27FC236}">
                <a16:creationId xmlns:a16="http://schemas.microsoft.com/office/drawing/2014/main" id="{B9FBDD75-0902-4BE9-8145-0DA3F4D65C2C}"/>
              </a:ext>
            </a:extLst>
          </p:cNvPr>
          <p:cNvGrpSpPr/>
          <p:nvPr/>
        </p:nvGrpSpPr>
        <p:grpSpPr>
          <a:xfrm>
            <a:off x="4185424" y="3148702"/>
            <a:ext cx="3821152" cy="646331"/>
            <a:chOff x="5000172" y="6120368"/>
            <a:chExt cx="2191657" cy="646331"/>
          </a:xfrm>
        </p:grpSpPr>
        <p:sp>
          <p:nvSpPr>
            <p:cNvPr id="1002" name="创造崭新体系">
              <a:extLst>
                <a:ext uri="{FF2B5EF4-FFF2-40B4-BE49-F238E27FC236}">
                  <a16:creationId xmlns:a16="http://schemas.microsoft.com/office/drawing/2014/main" id="{142F6BF9-7F48-4B84-8E56-40B286991888}"/>
                </a:ext>
              </a:extLst>
            </p:cNvPr>
            <p:cNvSpPr txBox="1"/>
            <p:nvPr/>
          </p:nvSpPr>
          <p:spPr>
            <a:xfrm>
              <a:off x="5000172" y="6120368"/>
              <a:ext cx="2191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我们锐意进取，追求卓越</a:t>
              </a:r>
            </a:p>
          </p:txBody>
        </p:sp>
        <p:sp>
          <p:nvSpPr>
            <p:cNvPr id="1003" name="文本框 1002">
              <a:extLst>
                <a:ext uri="{FF2B5EF4-FFF2-40B4-BE49-F238E27FC236}">
                  <a16:creationId xmlns:a16="http://schemas.microsoft.com/office/drawing/2014/main" id="{04FE21DD-E06C-460B-A96F-FCF843F919E3}"/>
                </a:ext>
              </a:extLst>
            </p:cNvPr>
            <p:cNvSpPr txBox="1"/>
            <p:nvPr/>
          </p:nvSpPr>
          <p:spPr>
            <a:xfrm>
              <a:off x="5005385" y="6427049"/>
              <a:ext cx="218123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Exploring and Striving for Excellence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04" name="丢的一声">
            <a:hlinkClick r:id="" action="ppaction://media"/>
            <a:extLst>
              <a:ext uri="{FF2B5EF4-FFF2-40B4-BE49-F238E27FC236}">
                <a16:creationId xmlns:a16="http://schemas.microsoft.com/office/drawing/2014/main" id="{575FBDD6-58B2-4E21-8600-4251CAA45DA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279.187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342371" y="-907559"/>
            <a:ext cx="540000" cy="540000"/>
          </a:xfrm>
          <a:prstGeom prst="rect">
            <a:avLst/>
          </a:prstGeom>
        </p:spPr>
      </p:pic>
      <p:pic>
        <p:nvPicPr>
          <p:cNvPr id="1005" name="重金属划过音效">
            <a:hlinkClick r:id="" action="ppaction://media"/>
            <a:extLst>
              <a:ext uri="{FF2B5EF4-FFF2-40B4-BE49-F238E27FC236}">
                <a16:creationId xmlns:a16="http://schemas.microsoft.com/office/drawing/2014/main" id="{002DD3B8-4B17-47DF-B589-D090DEBD102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478" end="0.1609"/>
                  <p14:fade out="25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320491" y="-907559"/>
            <a:ext cx="540000" cy="540000"/>
          </a:xfrm>
          <a:prstGeom prst="rect">
            <a:avLst/>
          </a:prstGeom>
        </p:spPr>
      </p:pic>
      <p:sp>
        <p:nvSpPr>
          <p:cNvPr id="1006" name="光影">
            <a:extLst>
              <a:ext uri="{FF2B5EF4-FFF2-40B4-BE49-F238E27FC236}">
                <a16:creationId xmlns:a16="http://schemas.microsoft.com/office/drawing/2014/main" id="{4BAA403F-3C2A-4813-8C92-0468B0800C62}"/>
              </a:ext>
            </a:extLst>
          </p:cNvPr>
          <p:cNvSpPr/>
          <p:nvPr/>
        </p:nvSpPr>
        <p:spPr>
          <a:xfrm>
            <a:off x="3242211" y="-1181448"/>
            <a:ext cx="6566906" cy="5108933"/>
          </a:xfrm>
          <a:custGeom>
            <a:avLst/>
            <a:gdLst>
              <a:gd name="connsiteX0" fmla="*/ 0 w 1666208"/>
              <a:gd name="connsiteY0" fmla="*/ 0 h 3927486"/>
              <a:gd name="connsiteX1" fmla="*/ 1666208 w 1666208"/>
              <a:gd name="connsiteY1" fmla="*/ 0 h 3927486"/>
              <a:gd name="connsiteX2" fmla="*/ 1666208 w 1666208"/>
              <a:gd name="connsiteY2" fmla="*/ 3927486 h 3927486"/>
              <a:gd name="connsiteX3" fmla="*/ 0 w 1666208"/>
              <a:gd name="connsiteY3" fmla="*/ 3927486 h 3927486"/>
              <a:gd name="connsiteX4" fmla="*/ 0 w 1666208"/>
              <a:gd name="connsiteY4" fmla="*/ 0 h 3927486"/>
              <a:gd name="connsiteX0" fmla="*/ 0 w 3133058"/>
              <a:gd name="connsiteY0" fmla="*/ 400050 h 4327536"/>
              <a:gd name="connsiteX1" fmla="*/ 3133058 w 3133058"/>
              <a:gd name="connsiteY1" fmla="*/ 0 h 4327536"/>
              <a:gd name="connsiteX2" fmla="*/ 1666208 w 3133058"/>
              <a:gd name="connsiteY2" fmla="*/ 4327536 h 4327536"/>
              <a:gd name="connsiteX3" fmla="*/ 0 w 3133058"/>
              <a:gd name="connsiteY3" fmla="*/ 4327536 h 4327536"/>
              <a:gd name="connsiteX4" fmla="*/ 0 w 3133058"/>
              <a:gd name="connsiteY4" fmla="*/ 400050 h 4327536"/>
              <a:gd name="connsiteX0" fmla="*/ 0 w 3856958"/>
              <a:gd name="connsiteY0" fmla="*/ 209550 h 4327536"/>
              <a:gd name="connsiteX1" fmla="*/ 3856958 w 3856958"/>
              <a:gd name="connsiteY1" fmla="*/ 0 h 4327536"/>
              <a:gd name="connsiteX2" fmla="*/ 2390108 w 3856958"/>
              <a:gd name="connsiteY2" fmla="*/ 4327536 h 4327536"/>
              <a:gd name="connsiteX3" fmla="*/ 723900 w 3856958"/>
              <a:gd name="connsiteY3" fmla="*/ 4327536 h 4327536"/>
              <a:gd name="connsiteX4" fmla="*/ 0 w 3856958"/>
              <a:gd name="connsiteY4" fmla="*/ 209550 h 4327536"/>
              <a:gd name="connsiteX0" fmla="*/ 0 w 5153743"/>
              <a:gd name="connsiteY0" fmla="*/ 0 h 4583498"/>
              <a:gd name="connsiteX1" fmla="*/ 5153743 w 5153743"/>
              <a:gd name="connsiteY1" fmla="*/ 255962 h 4583498"/>
              <a:gd name="connsiteX2" fmla="*/ 3686893 w 5153743"/>
              <a:gd name="connsiteY2" fmla="*/ 4583498 h 4583498"/>
              <a:gd name="connsiteX3" fmla="*/ 2020685 w 5153743"/>
              <a:gd name="connsiteY3" fmla="*/ 4583498 h 4583498"/>
              <a:gd name="connsiteX4" fmla="*/ 0 w 5153743"/>
              <a:gd name="connsiteY4" fmla="*/ 0 h 4583498"/>
              <a:gd name="connsiteX0" fmla="*/ 0 w 6566906"/>
              <a:gd name="connsiteY0" fmla="*/ 525435 h 5108933"/>
              <a:gd name="connsiteX1" fmla="*/ 6566906 w 6566906"/>
              <a:gd name="connsiteY1" fmla="*/ 0 h 5108933"/>
              <a:gd name="connsiteX2" fmla="*/ 3686893 w 6566906"/>
              <a:gd name="connsiteY2" fmla="*/ 5108933 h 5108933"/>
              <a:gd name="connsiteX3" fmla="*/ 2020685 w 6566906"/>
              <a:gd name="connsiteY3" fmla="*/ 5108933 h 5108933"/>
              <a:gd name="connsiteX4" fmla="*/ 0 w 6566906"/>
              <a:gd name="connsiteY4" fmla="*/ 525435 h 5108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6906" h="5108933">
                <a:moveTo>
                  <a:pt x="0" y="525435"/>
                </a:moveTo>
                <a:lnTo>
                  <a:pt x="6566906" y="0"/>
                </a:lnTo>
                <a:lnTo>
                  <a:pt x="3686893" y="5108933"/>
                </a:lnTo>
                <a:lnTo>
                  <a:pt x="2020685" y="5108933"/>
                </a:lnTo>
                <a:lnTo>
                  <a:pt x="0" y="525435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7" name="光影">
            <a:extLst>
              <a:ext uri="{FF2B5EF4-FFF2-40B4-BE49-F238E27FC236}">
                <a16:creationId xmlns:a16="http://schemas.microsoft.com/office/drawing/2014/main" id="{24ACF25B-FBA4-4D2E-B98B-7147FADF01D1}"/>
              </a:ext>
            </a:extLst>
          </p:cNvPr>
          <p:cNvSpPr/>
          <p:nvPr/>
        </p:nvSpPr>
        <p:spPr>
          <a:xfrm>
            <a:off x="5262897" y="-1049565"/>
            <a:ext cx="7783238" cy="4977050"/>
          </a:xfrm>
          <a:custGeom>
            <a:avLst/>
            <a:gdLst>
              <a:gd name="connsiteX0" fmla="*/ 0 w 1666208"/>
              <a:gd name="connsiteY0" fmla="*/ 0 h 3927486"/>
              <a:gd name="connsiteX1" fmla="*/ 1666208 w 1666208"/>
              <a:gd name="connsiteY1" fmla="*/ 0 h 3927486"/>
              <a:gd name="connsiteX2" fmla="*/ 1666208 w 1666208"/>
              <a:gd name="connsiteY2" fmla="*/ 3927486 h 3927486"/>
              <a:gd name="connsiteX3" fmla="*/ 0 w 1666208"/>
              <a:gd name="connsiteY3" fmla="*/ 3927486 h 3927486"/>
              <a:gd name="connsiteX4" fmla="*/ 0 w 1666208"/>
              <a:gd name="connsiteY4" fmla="*/ 0 h 3927486"/>
              <a:gd name="connsiteX0" fmla="*/ 0 w 5367351"/>
              <a:gd name="connsiteY0" fmla="*/ 653143 h 4580629"/>
              <a:gd name="connsiteX1" fmla="*/ 5367351 w 5367351"/>
              <a:gd name="connsiteY1" fmla="*/ 0 h 4580629"/>
              <a:gd name="connsiteX2" fmla="*/ 1666208 w 5367351"/>
              <a:gd name="connsiteY2" fmla="*/ 4580629 h 4580629"/>
              <a:gd name="connsiteX3" fmla="*/ 0 w 5367351"/>
              <a:gd name="connsiteY3" fmla="*/ 4580629 h 4580629"/>
              <a:gd name="connsiteX4" fmla="*/ 0 w 5367351"/>
              <a:gd name="connsiteY4" fmla="*/ 653143 h 4580629"/>
              <a:gd name="connsiteX0" fmla="*/ 3686628 w 5367351"/>
              <a:gd name="connsiteY0" fmla="*/ 0 h 4958000"/>
              <a:gd name="connsiteX1" fmla="*/ 5367351 w 5367351"/>
              <a:gd name="connsiteY1" fmla="*/ 377371 h 4958000"/>
              <a:gd name="connsiteX2" fmla="*/ 1666208 w 5367351"/>
              <a:gd name="connsiteY2" fmla="*/ 4958000 h 4958000"/>
              <a:gd name="connsiteX3" fmla="*/ 0 w 5367351"/>
              <a:gd name="connsiteY3" fmla="*/ 4958000 h 4958000"/>
              <a:gd name="connsiteX4" fmla="*/ 3686628 w 5367351"/>
              <a:gd name="connsiteY4" fmla="*/ 0 h 4958000"/>
              <a:gd name="connsiteX0" fmla="*/ 3686628 w 6697388"/>
              <a:gd name="connsiteY0" fmla="*/ 0 h 4958000"/>
              <a:gd name="connsiteX1" fmla="*/ 6697388 w 6697388"/>
              <a:gd name="connsiteY1" fmla="*/ 676629 h 4958000"/>
              <a:gd name="connsiteX2" fmla="*/ 1666208 w 6697388"/>
              <a:gd name="connsiteY2" fmla="*/ 4958000 h 4958000"/>
              <a:gd name="connsiteX3" fmla="*/ 0 w 6697388"/>
              <a:gd name="connsiteY3" fmla="*/ 4958000 h 4958000"/>
              <a:gd name="connsiteX4" fmla="*/ 3686628 w 6697388"/>
              <a:gd name="connsiteY4" fmla="*/ 0 h 4958000"/>
              <a:gd name="connsiteX0" fmla="*/ 3686628 w 7783238"/>
              <a:gd name="connsiteY0" fmla="*/ 0 h 4958000"/>
              <a:gd name="connsiteX1" fmla="*/ 7783238 w 7783238"/>
              <a:gd name="connsiteY1" fmla="*/ 771879 h 4958000"/>
              <a:gd name="connsiteX2" fmla="*/ 1666208 w 7783238"/>
              <a:gd name="connsiteY2" fmla="*/ 4958000 h 4958000"/>
              <a:gd name="connsiteX3" fmla="*/ 0 w 7783238"/>
              <a:gd name="connsiteY3" fmla="*/ 4958000 h 4958000"/>
              <a:gd name="connsiteX4" fmla="*/ 3686628 w 7783238"/>
              <a:gd name="connsiteY4" fmla="*/ 0 h 4958000"/>
              <a:gd name="connsiteX0" fmla="*/ 4296228 w 7783238"/>
              <a:gd name="connsiteY0" fmla="*/ 0 h 4977050"/>
              <a:gd name="connsiteX1" fmla="*/ 7783238 w 7783238"/>
              <a:gd name="connsiteY1" fmla="*/ 790929 h 4977050"/>
              <a:gd name="connsiteX2" fmla="*/ 1666208 w 7783238"/>
              <a:gd name="connsiteY2" fmla="*/ 4977050 h 4977050"/>
              <a:gd name="connsiteX3" fmla="*/ 0 w 7783238"/>
              <a:gd name="connsiteY3" fmla="*/ 4977050 h 4977050"/>
              <a:gd name="connsiteX4" fmla="*/ 4296228 w 7783238"/>
              <a:gd name="connsiteY4" fmla="*/ 0 h 49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83238" h="4977050">
                <a:moveTo>
                  <a:pt x="4296228" y="0"/>
                </a:moveTo>
                <a:lnTo>
                  <a:pt x="7783238" y="790929"/>
                </a:lnTo>
                <a:lnTo>
                  <a:pt x="1666208" y="4977050"/>
                </a:lnTo>
                <a:lnTo>
                  <a:pt x="0" y="4977050"/>
                </a:lnTo>
                <a:lnTo>
                  <a:pt x="4296228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8" name="光影">
            <a:extLst>
              <a:ext uri="{FF2B5EF4-FFF2-40B4-BE49-F238E27FC236}">
                <a16:creationId xmlns:a16="http://schemas.microsoft.com/office/drawing/2014/main" id="{0587ACE2-13A5-4C63-9F52-723D0D97311F}"/>
              </a:ext>
            </a:extLst>
          </p:cNvPr>
          <p:cNvSpPr/>
          <p:nvPr/>
        </p:nvSpPr>
        <p:spPr>
          <a:xfrm>
            <a:off x="-914123" y="-598252"/>
            <a:ext cx="7843225" cy="4525738"/>
          </a:xfrm>
          <a:custGeom>
            <a:avLst/>
            <a:gdLst>
              <a:gd name="connsiteX0" fmla="*/ 0 w 1666208"/>
              <a:gd name="connsiteY0" fmla="*/ 0 h 3927486"/>
              <a:gd name="connsiteX1" fmla="*/ 1666208 w 1666208"/>
              <a:gd name="connsiteY1" fmla="*/ 0 h 3927486"/>
              <a:gd name="connsiteX2" fmla="*/ 1666208 w 1666208"/>
              <a:gd name="connsiteY2" fmla="*/ 3927486 h 3927486"/>
              <a:gd name="connsiteX3" fmla="*/ 0 w 1666208"/>
              <a:gd name="connsiteY3" fmla="*/ 3927486 h 3927486"/>
              <a:gd name="connsiteX4" fmla="*/ 0 w 1666208"/>
              <a:gd name="connsiteY4" fmla="*/ 0 h 3927486"/>
              <a:gd name="connsiteX0" fmla="*/ 0 w 5947923"/>
              <a:gd name="connsiteY0" fmla="*/ 0 h 4058115"/>
              <a:gd name="connsiteX1" fmla="*/ 5947923 w 5947923"/>
              <a:gd name="connsiteY1" fmla="*/ 130629 h 4058115"/>
              <a:gd name="connsiteX2" fmla="*/ 5947923 w 5947923"/>
              <a:gd name="connsiteY2" fmla="*/ 4058115 h 4058115"/>
              <a:gd name="connsiteX3" fmla="*/ 4281715 w 5947923"/>
              <a:gd name="connsiteY3" fmla="*/ 4058115 h 4058115"/>
              <a:gd name="connsiteX4" fmla="*/ 0 w 5947923"/>
              <a:gd name="connsiteY4" fmla="*/ 0 h 4058115"/>
              <a:gd name="connsiteX0" fmla="*/ 0 w 5947923"/>
              <a:gd name="connsiteY0" fmla="*/ 0 h 4058115"/>
              <a:gd name="connsiteX1" fmla="*/ 2725751 w 5947923"/>
              <a:gd name="connsiteY1" fmla="*/ 14515 h 4058115"/>
              <a:gd name="connsiteX2" fmla="*/ 5947923 w 5947923"/>
              <a:gd name="connsiteY2" fmla="*/ 4058115 h 4058115"/>
              <a:gd name="connsiteX3" fmla="*/ 4281715 w 5947923"/>
              <a:gd name="connsiteY3" fmla="*/ 4058115 h 4058115"/>
              <a:gd name="connsiteX4" fmla="*/ 0 w 5947923"/>
              <a:gd name="connsiteY4" fmla="*/ 0 h 4058115"/>
              <a:gd name="connsiteX0" fmla="*/ 0 w 7144956"/>
              <a:gd name="connsiteY0" fmla="*/ 118489 h 4043600"/>
              <a:gd name="connsiteX1" fmla="*/ 3922784 w 7144956"/>
              <a:gd name="connsiteY1" fmla="*/ 0 h 4043600"/>
              <a:gd name="connsiteX2" fmla="*/ 7144956 w 7144956"/>
              <a:gd name="connsiteY2" fmla="*/ 4043600 h 4043600"/>
              <a:gd name="connsiteX3" fmla="*/ 5478748 w 7144956"/>
              <a:gd name="connsiteY3" fmla="*/ 4043600 h 4043600"/>
              <a:gd name="connsiteX4" fmla="*/ 0 w 7144956"/>
              <a:gd name="connsiteY4" fmla="*/ 118489 h 4043600"/>
              <a:gd name="connsiteX0" fmla="*/ 0 w 7144956"/>
              <a:gd name="connsiteY0" fmla="*/ 600627 h 4525738"/>
              <a:gd name="connsiteX1" fmla="*/ 3191264 w 7144956"/>
              <a:gd name="connsiteY1" fmla="*/ 0 h 4525738"/>
              <a:gd name="connsiteX2" fmla="*/ 7144956 w 7144956"/>
              <a:gd name="connsiteY2" fmla="*/ 4525738 h 4525738"/>
              <a:gd name="connsiteX3" fmla="*/ 5478748 w 7144956"/>
              <a:gd name="connsiteY3" fmla="*/ 4525738 h 4525738"/>
              <a:gd name="connsiteX4" fmla="*/ 0 w 7144956"/>
              <a:gd name="connsiteY4" fmla="*/ 600627 h 4525738"/>
              <a:gd name="connsiteX0" fmla="*/ 0 w 7843225"/>
              <a:gd name="connsiteY0" fmla="*/ 567376 h 4525738"/>
              <a:gd name="connsiteX1" fmla="*/ 3889533 w 7843225"/>
              <a:gd name="connsiteY1" fmla="*/ 0 h 4525738"/>
              <a:gd name="connsiteX2" fmla="*/ 7843225 w 7843225"/>
              <a:gd name="connsiteY2" fmla="*/ 4525738 h 4525738"/>
              <a:gd name="connsiteX3" fmla="*/ 6177017 w 7843225"/>
              <a:gd name="connsiteY3" fmla="*/ 4525738 h 4525738"/>
              <a:gd name="connsiteX4" fmla="*/ 0 w 7843225"/>
              <a:gd name="connsiteY4" fmla="*/ 567376 h 4525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43225" h="4525738">
                <a:moveTo>
                  <a:pt x="0" y="567376"/>
                </a:moveTo>
                <a:lnTo>
                  <a:pt x="3889533" y="0"/>
                </a:lnTo>
                <a:lnTo>
                  <a:pt x="7843225" y="4525738"/>
                </a:lnTo>
                <a:lnTo>
                  <a:pt x="6177017" y="4525738"/>
                </a:lnTo>
                <a:lnTo>
                  <a:pt x="0" y="56737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09" name="直接连接符 1008">
            <a:extLst>
              <a:ext uri="{FF2B5EF4-FFF2-40B4-BE49-F238E27FC236}">
                <a16:creationId xmlns:a16="http://schemas.microsoft.com/office/drawing/2014/main" id="{76705376-7049-48B9-8472-CA07CFB108F2}"/>
              </a:ext>
            </a:extLst>
          </p:cNvPr>
          <p:cNvCxnSpPr>
            <a:cxnSpLocks/>
          </p:cNvCxnSpPr>
          <p:nvPr/>
        </p:nvCxnSpPr>
        <p:spPr>
          <a:xfrm flipV="1">
            <a:off x="5159151" y="2294060"/>
            <a:ext cx="1035497" cy="1805422"/>
          </a:xfrm>
          <a:prstGeom prst="line">
            <a:avLst/>
          </a:prstGeom>
          <a:ln w="9525" cap="rnd"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360000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0" name="直接连接符 1009">
            <a:extLst>
              <a:ext uri="{FF2B5EF4-FFF2-40B4-BE49-F238E27FC236}">
                <a16:creationId xmlns:a16="http://schemas.microsoft.com/office/drawing/2014/main" id="{DEF2587F-C931-4D31-829C-B29E807686E8}"/>
              </a:ext>
            </a:extLst>
          </p:cNvPr>
          <p:cNvCxnSpPr>
            <a:cxnSpLocks/>
          </p:cNvCxnSpPr>
          <p:nvPr/>
        </p:nvCxnSpPr>
        <p:spPr>
          <a:xfrm>
            <a:off x="5997352" y="2294060"/>
            <a:ext cx="1035497" cy="1805422"/>
          </a:xfrm>
          <a:prstGeom prst="line">
            <a:avLst/>
          </a:prstGeom>
          <a:ln w="9525" cap="rnd"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360000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1" name="直接连接符 1010">
            <a:extLst>
              <a:ext uri="{FF2B5EF4-FFF2-40B4-BE49-F238E27FC236}">
                <a16:creationId xmlns:a16="http://schemas.microsoft.com/office/drawing/2014/main" id="{51DF0147-1FF0-4476-9349-E66EC6B5F1C8}"/>
              </a:ext>
            </a:extLst>
          </p:cNvPr>
          <p:cNvCxnSpPr>
            <a:cxnSpLocks/>
          </p:cNvCxnSpPr>
          <p:nvPr/>
        </p:nvCxnSpPr>
        <p:spPr>
          <a:xfrm flipH="1">
            <a:off x="5060503" y="3927485"/>
            <a:ext cx="2070994" cy="0"/>
          </a:xfrm>
          <a:prstGeom prst="line">
            <a:avLst/>
          </a:prstGeom>
          <a:ln w="9525" cap="rnd"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2" name="等腰三角形 1011">
            <a:extLst>
              <a:ext uri="{FF2B5EF4-FFF2-40B4-BE49-F238E27FC236}">
                <a16:creationId xmlns:a16="http://schemas.microsoft.com/office/drawing/2014/main" id="{9BC0ADBF-255A-4B8B-A617-478EF49C4DF9}"/>
              </a:ext>
            </a:extLst>
          </p:cNvPr>
          <p:cNvSpPr/>
          <p:nvPr/>
        </p:nvSpPr>
        <p:spPr>
          <a:xfrm>
            <a:off x="5257800" y="2466057"/>
            <a:ext cx="1676400" cy="14614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3" name="光影">
            <a:extLst>
              <a:ext uri="{FF2B5EF4-FFF2-40B4-BE49-F238E27FC236}">
                <a16:creationId xmlns:a16="http://schemas.microsoft.com/office/drawing/2014/main" id="{469D8FBA-B4CF-4E40-93C7-7F9CB209D3AE}"/>
              </a:ext>
            </a:extLst>
          </p:cNvPr>
          <p:cNvSpPr/>
          <p:nvPr/>
        </p:nvSpPr>
        <p:spPr>
          <a:xfrm flipV="1">
            <a:off x="3242211" y="3927485"/>
            <a:ext cx="6566906" cy="5108933"/>
          </a:xfrm>
          <a:custGeom>
            <a:avLst/>
            <a:gdLst>
              <a:gd name="connsiteX0" fmla="*/ 0 w 1666208"/>
              <a:gd name="connsiteY0" fmla="*/ 0 h 3927486"/>
              <a:gd name="connsiteX1" fmla="*/ 1666208 w 1666208"/>
              <a:gd name="connsiteY1" fmla="*/ 0 h 3927486"/>
              <a:gd name="connsiteX2" fmla="*/ 1666208 w 1666208"/>
              <a:gd name="connsiteY2" fmla="*/ 3927486 h 3927486"/>
              <a:gd name="connsiteX3" fmla="*/ 0 w 1666208"/>
              <a:gd name="connsiteY3" fmla="*/ 3927486 h 3927486"/>
              <a:gd name="connsiteX4" fmla="*/ 0 w 1666208"/>
              <a:gd name="connsiteY4" fmla="*/ 0 h 3927486"/>
              <a:gd name="connsiteX0" fmla="*/ 0 w 3133058"/>
              <a:gd name="connsiteY0" fmla="*/ 400050 h 4327536"/>
              <a:gd name="connsiteX1" fmla="*/ 3133058 w 3133058"/>
              <a:gd name="connsiteY1" fmla="*/ 0 h 4327536"/>
              <a:gd name="connsiteX2" fmla="*/ 1666208 w 3133058"/>
              <a:gd name="connsiteY2" fmla="*/ 4327536 h 4327536"/>
              <a:gd name="connsiteX3" fmla="*/ 0 w 3133058"/>
              <a:gd name="connsiteY3" fmla="*/ 4327536 h 4327536"/>
              <a:gd name="connsiteX4" fmla="*/ 0 w 3133058"/>
              <a:gd name="connsiteY4" fmla="*/ 400050 h 4327536"/>
              <a:gd name="connsiteX0" fmla="*/ 0 w 3856958"/>
              <a:gd name="connsiteY0" fmla="*/ 209550 h 4327536"/>
              <a:gd name="connsiteX1" fmla="*/ 3856958 w 3856958"/>
              <a:gd name="connsiteY1" fmla="*/ 0 h 4327536"/>
              <a:gd name="connsiteX2" fmla="*/ 2390108 w 3856958"/>
              <a:gd name="connsiteY2" fmla="*/ 4327536 h 4327536"/>
              <a:gd name="connsiteX3" fmla="*/ 723900 w 3856958"/>
              <a:gd name="connsiteY3" fmla="*/ 4327536 h 4327536"/>
              <a:gd name="connsiteX4" fmla="*/ 0 w 3856958"/>
              <a:gd name="connsiteY4" fmla="*/ 209550 h 4327536"/>
              <a:gd name="connsiteX0" fmla="*/ 0 w 5153743"/>
              <a:gd name="connsiteY0" fmla="*/ 0 h 4583498"/>
              <a:gd name="connsiteX1" fmla="*/ 5153743 w 5153743"/>
              <a:gd name="connsiteY1" fmla="*/ 255962 h 4583498"/>
              <a:gd name="connsiteX2" fmla="*/ 3686893 w 5153743"/>
              <a:gd name="connsiteY2" fmla="*/ 4583498 h 4583498"/>
              <a:gd name="connsiteX3" fmla="*/ 2020685 w 5153743"/>
              <a:gd name="connsiteY3" fmla="*/ 4583498 h 4583498"/>
              <a:gd name="connsiteX4" fmla="*/ 0 w 5153743"/>
              <a:gd name="connsiteY4" fmla="*/ 0 h 4583498"/>
              <a:gd name="connsiteX0" fmla="*/ 0 w 6566906"/>
              <a:gd name="connsiteY0" fmla="*/ 525435 h 5108933"/>
              <a:gd name="connsiteX1" fmla="*/ 6566906 w 6566906"/>
              <a:gd name="connsiteY1" fmla="*/ 0 h 5108933"/>
              <a:gd name="connsiteX2" fmla="*/ 3686893 w 6566906"/>
              <a:gd name="connsiteY2" fmla="*/ 5108933 h 5108933"/>
              <a:gd name="connsiteX3" fmla="*/ 2020685 w 6566906"/>
              <a:gd name="connsiteY3" fmla="*/ 5108933 h 5108933"/>
              <a:gd name="connsiteX4" fmla="*/ 0 w 6566906"/>
              <a:gd name="connsiteY4" fmla="*/ 525435 h 5108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6906" h="5108933">
                <a:moveTo>
                  <a:pt x="0" y="525435"/>
                </a:moveTo>
                <a:lnTo>
                  <a:pt x="6566906" y="0"/>
                </a:lnTo>
                <a:lnTo>
                  <a:pt x="3686893" y="5108933"/>
                </a:lnTo>
                <a:lnTo>
                  <a:pt x="2020685" y="5108933"/>
                </a:lnTo>
                <a:lnTo>
                  <a:pt x="0" y="525435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4" name="光影">
            <a:extLst>
              <a:ext uri="{FF2B5EF4-FFF2-40B4-BE49-F238E27FC236}">
                <a16:creationId xmlns:a16="http://schemas.microsoft.com/office/drawing/2014/main" id="{F844FA4E-0C92-4EBB-8A34-502637257F7E}"/>
              </a:ext>
            </a:extLst>
          </p:cNvPr>
          <p:cNvSpPr/>
          <p:nvPr/>
        </p:nvSpPr>
        <p:spPr>
          <a:xfrm flipV="1">
            <a:off x="5262897" y="3927485"/>
            <a:ext cx="7783238" cy="4977050"/>
          </a:xfrm>
          <a:custGeom>
            <a:avLst/>
            <a:gdLst>
              <a:gd name="connsiteX0" fmla="*/ 0 w 1666208"/>
              <a:gd name="connsiteY0" fmla="*/ 0 h 3927486"/>
              <a:gd name="connsiteX1" fmla="*/ 1666208 w 1666208"/>
              <a:gd name="connsiteY1" fmla="*/ 0 h 3927486"/>
              <a:gd name="connsiteX2" fmla="*/ 1666208 w 1666208"/>
              <a:gd name="connsiteY2" fmla="*/ 3927486 h 3927486"/>
              <a:gd name="connsiteX3" fmla="*/ 0 w 1666208"/>
              <a:gd name="connsiteY3" fmla="*/ 3927486 h 3927486"/>
              <a:gd name="connsiteX4" fmla="*/ 0 w 1666208"/>
              <a:gd name="connsiteY4" fmla="*/ 0 h 3927486"/>
              <a:gd name="connsiteX0" fmla="*/ 0 w 5367351"/>
              <a:gd name="connsiteY0" fmla="*/ 653143 h 4580629"/>
              <a:gd name="connsiteX1" fmla="*/ 5367351 w 5367351"/>
              <a:gd name="connsiteY1" fmla="*/ 0 h 4580629"/>
              <a:gd name="connsiteX2" fmla="*/ 1666208 w 5367351"/>
              <a:gd name="connsiteY2" fmla="*/ 4580629 h 4580629"/>
              <a:gd name="connsiteX3" fmla="*/ 0 w 5367351"/>
              <a:gd name="connsiteY3" fmla="*/ 4580629 h 4580629"/>
              <a:gd name="connsiteX4" fmla="*/ 0 w 5367351"/>
              <a:gd name="connsiteY4" fmla="*/ 653143 h 4580629"/>
              <a:gd name="connsiteX0" fmla="*/ 3686628 w 5367351"/>
              <a:gd name="connsiteY0" fmla="*/ 0 h 4958000"/>
              <a:gd name="connsiteX1" fmla="*/ 5367351 w 5367351"/>
              <a:gd name="connsiteY1" fmla="*/ 377371 h 4958000"/>
              <a:gd name="connsiteX2" fmla="*/ 1666208 w 5367351"/>
              <a:gd name="connsiteY2" fmla="*/ 4958000 h 4958000"/>
              <a:gd name="connsiteX3" fmla="*/ 0 w 5367351"/>
              <a:gd name="connsiteY3" fmla="*/ 4958000 h 4958000"/>
              <a:gd name="connsiteX4" fmla="*/ 3686628 w 5367351"/>
              <a:gd name="connsiteY4" fmla="*/ 0 h 4958000"/>
              <a:gd name="connsiteX0" fmla="*/ 3686628 w 6697388"/>
              <a:gd name="connsiteY0" fmla="*/ 0 h 4958000"/>
              <a:gd name="connsiteX1" fmla="*/ 6697388 w 6697388"/>
              <a:gd name="connsiteY1" fmla="*/ 676629 h 4958000"/>
              <a:gd name="connsiteX2" fmla="*/ 1666208 w 6697388"/>
              <a:gd name="connsiteY2" fmla="*/ 4958000 h 4958000"/>
              <a:gd name="connsiteX3" fmla="*/ 0 w 6697388"/>
              <a:gd name="connsiteY3" fmla="*/ 4958000 h 4958000"/>
              <a:gd name="connsiteX4" fmla="*/ 3686628 w 6697388"/>
              <a:gd name="connsiteY4" fmla="*/ 0 h 4958000"/>
              <a:gd name="connsiteX0" fmla="*/ 3686628 w 7783238"/>
              <a:gd name="connsiteY0" fmla="*/ 0 h 4958000"/>
              <a:gd name="connsiteX1" fmla="*/ 7783238 w 7783238"/>
              <a:gd name="connsiteY1" fmla="*/ 771879 h 4958000"/>
              <a:gd name="connsiteX2" fmla="*/ 1666208 w 7783238"/>
              <a:gd name="connsiteY2" fmla="*/ 4958000 h 4958000"/>
              <a:gd name="connsiteX3" fmla="*/ 0 w 7783238"/>
              <a:gd name="connsiteY3" fmla="*/ 4958000 h 4958000"/>
              <a:gd name="connsiteX4" fmla="*/ 3686628 w 7783238"/>
              <a:gd name="connsiteY4" fmla="*/ 0 h 4958000"/>
              <a:gd name="connsiteX0" fmla="*/ 4296228 w 7783238"/>
              <a:gd name="connsiteY0" fmla="*/ 0 h 4977050"/>
              <a:gd name="connsiteX1" fmla="*/ 7783238 w 7783238"/>
              <a:gd name="connsiteY1" fmla="*/ 790929 h 4977050"/>
              <a:gd name="connsiteX2" fmla="*/ 1666208 w 7783238"/>
              <a:gd name="connsiteY2" fmla="*/ 4977050 h 4977050"/>
              <a:gd name="connsiteX3" fmla="*/ 0 w 7783238"/>
              <a:gd name="connsiteY3" fmla="*/ 4977050 h 4977050"/>
              <a:gd name="connsiteX4" fmla="*/ 4296228 w 7783238"/>
              <a:gd name="connsiteY4" fmla="*/ 0 h 49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83238" h="4977050">
                <a:moveTo>
                  <a:pt x="4296228" y="0"/>
                </a:moveTo>
                <a:lnTo>
                  <a:pt x="7783238" y="790929"/>
                </a:lnTo>
                <a:lnTo>
                  <a:pt x="1666208" y="4977050"/>
                </a:lnTo>
                <a:lnTo>
                  <a:pt x="0" y="4977050"/>
                </a:lnTo>
                <a:lnTo>
                  <a:pt x="4296228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5" name="光影">
            <a:extLst>
              <a:ext uri="{FF2B5EF4-FFF2-40B4-BE49-F238E27FC236}">
                <a16:creationId xmlns:a16="http://schemas.microsoft.com/office/drawing/2014/main" id="{9C39BE74-D09D-41BB-93D8-C41B7CF48AA1}"/>
              </a:ext>
            </a:extLst>
          </p:cNvPr>
          <p:cNvSpPr/>
          <p:nvPr/>
        </p:nvSpPr>
        <p:spPr>
          <a:xfrm flipV="1">
            <a:off x="-914123" y="3927485"/>
            <a:ext cx="7843225" cy="4525738"/>
          </a:xfrm>
          <a:custGeom>
            <a:avLst/>
            <a:gdLst>
              <a:gd name="connsiteX0" fmla="*/ 0 w 1666208"/>
              <a:gd name="connsiteY0" fmla="*/ 0 h 3927486"/>
              <a:gd name="connsiteX1" fmla="*/ 1666208 w 1666208"/>
              <a:gd name="connsiteY1" fmla="*/ 0 h 3927486"/>
              <a:gd name="connsiteX2" fmla="*/ 1666208 w 1666208"/>
              <a:gd name="connsiteY2" fmla="*/ 3927486 h 3927486"/>
              <a:gd name="connsiteX3" fmla="*/ 0 w 1666208"/>
              <a:gd name="connsiteY3" fmla="*/ 3927486 h 3927486"/>
              <a:gd name="connsiteX4" fmla="*/ 0 w 1666208"/>
              <a:gd name="connsiteY4" fmla="*/ 0 h 3927486"/>
              <a:gd name="connsiteX0" fmla="*/ 0 w 5947923"/>
              <a:gd name="connsiteY0" fmla="*/ 0 h 4058115"/>
              <a:gd name="connsiteX1" fmla="*/ 5947923 w 5947923"/>
              <a:gd name="connsiteY1" fmla="*/ 130629 h 4058115"/>
              <a:gd name="connsiteX2" fmla="*/ 5947923 w 5947923"/>
              <a:gd name="connsiteY2" fmla="*/ 4058115 h 4058115"/>
              <a:gd name="connsiteX3" fmla="*/ 4281715 w 5947923"/>
              <a:gd name="connsiteY3" fmla="*/ 4058115 h 4058115"/>
              <a:gd name="connsiteX4" fmla="*/ 0 w 5947923"/>
              <a:gd name="connsiteY4" fmla="*/ 0 h 4058115"/>
              <a:gd name="connsiteX0" fmla="*/ 0 w 5947923"/>
              <a:gd name="connsiteY0" fmla="*/ 0 h 4058115"/>
              <a:gd name="connsiteX1" fmla="*/ 2725751 w 5947923"/>
              <a:gd name="connsiteY1" fmla="*/ 14515 h 4058115"/>
              <a:gd name="connsiteX2" fmla="*/ 5947923 w 5947923"/>
              <a:gd name="connsiteY2" fmla="*/ 4058115 h 4058115"/>
              <a:gd name="connsiteX3" fmla="*/ 4281715 w 5947923"/>
              <a:gd name="connsiteY3" fmla="*/ 4058115 h 4058115"/>
              <a:gd name="connsiteX4" fmla="*/ 0 w 5947923"/>
              <a:gd name="connsiteY4" fmla="*/ 0 h 4058115"/>
              <a:gd name="connsiteX0" fmla="*/ 0 w 7144956"/>
              <a:gd name="connsiteY0" fmla="*/ 118489 h 4043600"/>
              <a:gd name="connsiteX1" fmla="*/ 3922784 w 7144956"/>
              <a:gd name="connsiteY1" fmla="*/ 0 h 4043600"/>
              <a:gd name="connsiteX2" fmla="*/ 7144956 w 7144956"/>
              <a:gd name="connsiteY2" fmla="*/ 4043600 h 4043600"/>
              <a:gd name="connsiteX3" fmla="*/ 5478748 w 7144956"/>
              <a:gd name="connsiteY3" fmla="*/ 4043600 h 4043600"/>
              <a:gd name="connsiteX4" fmla="*/ 0 w 7144956"/>
              <a:gd name="connsiteY4" fmla="*/ 118489 h 4043600"/>
              <a:gd name="connsiteX0" fmla="*/ 0 w 7144956"/>
              <a:gd name="connsiteY0" fmla="*/ 600627 h 4525738"/>
              <a:gd name="connsiteX1" fmla="*/ 3191264 w 7144956"/>
              <a:gd name="connsiteY1" fmla="*/ 0 h 4525738"/>
              <a:gd name="connsiteX2" fmla="*/ 7144956 w 7144956"/>
              <a:gd name="connsiteY2" fmla="*/ 4525738 h 4525738"/>
              <a:gd name="connsiteX3" fmla="*/ 5478748 w 7144956"/>
              <a:gd name="connsiteY3" fmla="*/ 4525738 h 4525738"/>
              <a:gd name="connsiteX4" fmla="*/ 0 w 7144956"/>
              <a:gd name="connsiteY4" fmla="*/ 600627 h 4525738"/>
              <a:gd name="connsiteX0" fmla="*/ 0 w 7843225"/>
              <a:gd name="connsiteY0" fmla="*/ 567376 h 4525738"/>
              <a:gd name="connsiteX1" fmla="*/ 3889533 w 7843225"/>
              <a:gd name="connsiteY1" fmla="*/ 0 h 4525738"/>
              <a:gd name="connsiteX2" fmla="*/ 7843225 w 7843225"/>
              <a:gd name="connsiteY2" fmla="*/ 4525738 h 4525738"/>
              <a:gd name="connsiteX3" fmla="*/ 6177017 w 7843225"/>
              <a:gd name="connsiteY3" fmla="*/ 4525738 h 4525738"/>
              <a:gd name="connsiteX4" fmla="*/ 0 w 7843225"/>
              <a:gd name="connsiteY4" fmla="*/ 567376 h 4525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43225" h="4525738">
                <a:moveTo>
                  <a:pt x="0" y="567376"/>
                </a:moveTo>
                <a:lnTo>
                  <a:pt x="3889533" y="0"/>
                </a:lnTo>
                <a:lnTo>
                  <a:pt x="7843225" y="4525738"/>
                </a:lnTo>
                <a:lnTo>
                  <a:pt x="6177017" y="4525738"/>
                </a:lnTo>
                <a:lnTo>
                  <a:pt x="0" y="56737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6" name="时间矩形">
            <a:extLst>
              <a:ext uri="{FF2B5EF4-FFF2-40B4-BE49-F238E27FC236}">
                <a16:creationId xmlns:a16="http://schemas.microsoft.com/office/drawing/2014/main" id="{D9CF8D2C-6DC2-4C05-98E1-DFBA6C315C9C}"/>
              </a:ext>
            </a:extLst>
          </p:cNvPr>
          <p:cNvSpPr>
            <a:spLocks noChangeAspect="1"/>
          </p:cNvSpPr>
          <p:nvPr/>
        </p:nvSpPr>
        <p:spPr>
          <a:xfrm>
            <a:off x="7097751" y="7313840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7" name="时间矩形">
            <a:extLst>
              <a:ext uri="{FF2B5EF4-FFF2-40B4-BE49-F238E27FC236}">
                <a16:creationId xmlns:a16="http://schemas.microsoft.com/office/drawing/2014/main" id="{367F6F20-B0F2-4979-88F6-89B4DE82EC7D}"/>
              </a:ext>
            </a:extLst>
          </p:cNvPr>
          <p:cNvSpPr>
            <a:spLocks noChangeAspect="1"/>
          </p:cNvSpPr>
          <p:nvPr/>
        </p:nvSpPr>
        <p:spPr>
          <a:xfrm>
            <a:off x="7100266" y="7578966"/>
            <a:ext cx="216000" cy="216000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18" name="普及精品，惠及大众">
            <a:extLst>
              <a:ext uri="{FF2B5EF4-FFF2-40B4-BE49-F238E27FC236}">
                <a16:creationId xmlns:a16="http://schemas.microsoft.com/office/drawing/2014/main" id="{E7D46B57-6D7B-402C-9F34-AFADE5094302}"/>
              </a:ext>
            </a:extLst>
          </p:cNvPr>
          <p:cNvGrpSpPr/>
          <p:nvPr/>
        </p:nvGrpSpPr>
        <p:grpSpPr>
          <a:xfrm>
            <a:off x="4185424" y="6120368"/>
            <a:ext cx="3821152" cy="722179"/>
            <a:chOff x="4521200" y="6120368"/>
            <a:chExt cx="3149600" cy="722179"/>
          </a:xfrm>
        </p:grpSpPr>
        <p:sp>
          <p:nvSpPr>
            <p:cNvPr id="1019" name="普及精品，惠及大众">
              <a:extLst>
                <a:ext uri="{FF2B5EF4-FFF2-40B4-BE49-F238E27FC236}">
                  <a16:creationId xmlns:a16="http://schemas.microsoft.com/office/drawing/2014/main" id="{D5B00664-E7AB-4FD5-BF9D-73149E8DAA85}"/>
                </a:ext>
              </a:extLst>
            </p:cNvPr>
            <p:cNvSpPr txBox="1"/>
            <p:nvPr/>
          </p:nvSpPr>
          <p:spPr>
            <a:xfrm>
              <a:off x="4521200" y="6120368"/>
              <a:ext cx="3149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普及精品，惠及大众</a:t>
              </a:r>
            </a:p>
          </p:txBody>
        </p:sp>
        <p:sp>
          <p:nvSpPr>
            <p:cNvPr id="1020" name="文本框 1019">
              <a:extLst>
                <a:ext uri="{FF2B5EF4-FFF2-40B4-BE49-F238E27FC236}">
                  <a16:creationId xmlns:a16="http://schemas.microsoft.com/office/drawing/2014/main" id="{788AFF2D-2285-46AB-B839-16DBA45DD0E9}"/>
                </a:ext>
              </a:extLst>
            </p:cNvPr>
            <p:cNvSpPr txBox="1"/>
            <p:nvPr/>
          </p:nvSpPr>
          <p:spPr>
            <a:xfrm>
              <a:off x="4521200" y="6427049"/>
              <a:ext cx="3149600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Popularizing Great Pieces and Benefiting the Public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0" name="浮动1">
            <a:extLst>
              <a:ext uri="{FF2B5EF4-FFF2-40B4-BE49-F238E27FC236}">
                <a16:creationId xmlns:a16="http://schemas.microsoft.com/office/drawing/2014/main" id="{DCC26CE7-C3E3-48B3-91A9-7B0EEC8BCB7F}"/>
              </a:ext>
            </a:extLst>
          </p:cNvPr>
          <p:cNvSpPr/>
          <p:nvPr/>
        </p:nvSpPr>
        <p:spPr>
          <a:xfrm>
            <a:off x="9113984" y="4405544"/>
            <a:ext cx="297150" cy="29715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0" name="浮动2">
            <a:extLst>
              <a:ext uri="{FF2B5EF4-FFF2-40B4-BE49-F238E27FC236}">
                <a16:creationId xmlns:a16="http://schemas.microsoft.com/office/drawing/2014/main" id="{A08C459F-7A69-4D98-B13D-9E9E83461D22}"/>
              </a:ext>
            </a:extLst>
          </p:cNvPr>
          <p:cNvSpPr/>
          <p:nvPr/>
        </p:nvSpPr>
        <p:spPr>
          <a:xfrm>
            <a:off x="2685868" y="255636"/>
            <a:ext cx="318014" cy="318014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1" name="浮动3">
            <a:extLst>
              <a:ext uri="{FF2B5EF4-FFF2-40B4-BE49-F238E27FC236}">
                <a16:creationId xmlns:a16="http://schemas.microsoft.com/office/drawing/2014/main" id="{06109906-FF14-4CE0-8E8B-4EB6EFCC4DAB}"/>
              </a:ext>
            </a:extLst>
          </p:cNvPr>
          <p:cNvSpPr/>
          <p:nvPr/>
        </p:nvSpPr>
        <p:spPr>
          <a:xfrm>
            <a:off x="3734573" y="1433255"/>
            <a:ext cx="217902" cy="21790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水下低沉冒泡音效">
            <a:hlinkClick r:id="" action="ppaction://media"/>
            <a:extLst>
              <a:ext uri="{FF2B5EF4-FFF2-40B4-BE49-F238E27FC236}">
                <a16:creationId xmlns:a16="http://schemas.microsoft.com/office/drawing/2014/main" id="{7DDBBCB8-CAB9-475A-8166-1463177D04D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end="51863.7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40222" y="-9075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39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42" presetClass="path" presetSubtype="0" repeatCount="4000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91667E-6 -4.81481E-6 L 0.04453 0.0213 " pathEditMode="relative" rAng="0" ptsTypes="AA">
                                      <p:cBhvr>
                                        <p:cTn id="244" dur="1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7" y="1065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42" presetClass="path" presetSubtype="0" repeatCount="4000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66667E-6 -3.33333E-6 L -0.03203 -0.01527 " pathEditMode="relative" rAng="0" ptsTypes="AA">
                                      <p:cBhvr>
                                        <p:cTn id="246" dur="125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2" y="-764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42" presetClass="path" presetSubtype="0" repeatCount="4000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91667E-6 -4.07407E-6 L 0.03203 0.01528 " pathEditMode="relative" rAng="0" ptsTypes="AA">
                                      <p:cBhvr>
                                        <p:cTn id="248" dur="12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764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42" presetClass="path" presetSubtype="0" repeatCount="4000" accel="50000" decel="500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3.7037E-6 L -0.00794 -0.00371 " pathEditMode="relative" rAng="0" ptsTypes="AA">
                                      <p:cBhvr>
                                        <p:cTn id="250" dur="125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" y="-185"/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42" presetClass="path" presetSubtype="0" repeatCount="4000" accel="50000" decel="500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54167E-6 2.59259E-6 L 0.02409 0.01157 " pathEditMode="relative" rAng="0" ptsTypes="AA">
                                      <p:cBhvr>
                                        <p:cTn id="252" dur="12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579"/>
                                    </p:animMotion>
                                  </p:childTnLst>
                                </p:cTn>
                              </p:par>
                              <p:par>
                                <p:cTn id="253" presetID="42" presetClass="path" presetSubtype="0" repeatCount="4000" accel="50000" decel="500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7 7.40741E-7 L 0.01602 0.00787 " pathEditMode="relative" rAng="0" ptsTypes="AA">
                                      <p:cBhvr>
                                        <p:cTn id="254" dur="125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" y="394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42" presetClass="path" presetSubtype="0" repeatCount="4000" accel="50000" decel="500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75E-6 -1.11111E-6 L 0.00794 0.0037 " pathEditMode="relative" rAng="0" ptsTypes="AA">
                                      <p:cBhvr>
                                        <p:cTn id="256" dur="125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" y="185"/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42" presetClass="path" presetSubtype="0" repeatCount="4000" accel="50000" decel="500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58333E-6 1.85185E-6 L -0.01602 -0.00787 " pathEditMode="relative" rAng="0" ptsTypes="AA">
                                      <p:cBhvr>
                                        <p:cTn id="258" dur="125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-394"/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42" presetClass="path" presetSubtype="0" repeatCount="4000" accel="50000" decel="500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875E-6 5.55112E-17 L -0.02409 -0.01157 " pathEditMode="relative" rAng="0" ptsTypes="AA">
                                      <p:cBhvr>
                                        <p:cTn id="260" dur="125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-579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42" presetClass="path" presetSubtype="0" repeatCount="4000" accel="50000" decel="500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875E-6 -1.11111E-6 L -0.04453 -0.0213 " pathEditMode="relative" rAng="0" ptsTypes="AA">
                                      <p:cBhvr>
                                        <p:cTn id="262" dur="1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7" y="-1065"/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42" presetClass="path" presetSubtype="0" repeatCount="4000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66667E-6 -4.44444E-6 L 0.0444 0.0213 " pathEditMode="relative" rAng="0" ptsTypes="AA">
                                      <p:cBhvr>
                                        <p:cTn id="266" dur="1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4" y="1065"/>
                                    </p:animMotion>
                                  </p:childTnLst>
                                </p:cTn>
                              </p:par>
                              <p:par>
                                <p:cTn id="267" presetID="42" presetClass="path" presetSubtype="0" repeatCount="4000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7 5.55112E-17 L -0.03203 -0.01528 " pathEditMode="relative" rAng="0" ptsTypes="AA">
                                      <p:cBhvr>
                                        <p:cTn id="268" dur="125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2" y="-764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42" presetClass="path" presetSubtype="0" repeatCount="4000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66667E-6 -2.22222E-6 L 0.03203 0.01528 " pathEditMode="relative" rAng="0" ptsTypes="AA">
                                      <p:cBhvr>
                                        <p:cTn id="270" dur="125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764"/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42" presetClass="path" presetSubtype="0" repeatCount="4000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-2.96296E-6 L -0.00794 -0.0037 " pathEditMode="relative" rAng="0" ptsTypes="AA">
                                      <p:cBhvr>
                                        <p:cTn id="272" dur="1250" fill="hold"/>
                                        <p:tgtEl>
                                          <p:spTgt spid="6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" y="-185"/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42" presetClass="path" presetSubtype="0" repeatCount="4000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9167E-6 -4.07407E-6 L 0.02409 0.01158 " pathEditMode="relative" rAng="0" ptsTypes="AA">
                                      <p:cBhvr>
                                        <p:cTn id="274" dur="125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579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42" presetClass="path" presetSubtype="0" repeatCount="4000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25E-6 4.07407E-6 L 0.01602 0.00787 " pathEditMode="relative" rAng="0" ptsTypes="AA">
                                      <p:cBhvr>
                                        <p:cTn id="276" dur="1250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" y="394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42" presetClass="path" presetSubtype="0" repeatCount="4000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5E-6 2.22222E-6 L 0.00794 0.0037 " pathEditMode="relative" rAng="0" ptsTypes="AA">
                                      <p:cBhvr>
                                        <p:cTn id="278" dur="1250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" y="185"/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42" presetClass="path" presetSubtype="0" repeatCount="4000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125E-6 -4.81481E-6 L -0.01602 -0.00787 " pathEditMode="relative" rAng="0" ptsTypes="AA">
                                      <p:cBhvr>
                                        <p:cTn id="280" dur="1250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-394"/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42" presetClass="path" presetSubtype="0" repeatCount="4000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125E-6 3.33333E-6 L -0.02409 -0.01158 " pathEditMode="relative" rAng="0" ptsTypes="AA">
                                      <p:cBhvr>
                                        <p:cTn id="282" dur="1250" fill="hold"/>
                                        <p:tgtEl>
                                          <p:spTgt spid="6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-579"/>
                                    </p:animMotion>
                                  </p:childTnLst>
                                </p:cTn>
                              </p:par>
                              <p:par>
                                <p:cTn id="283" presetID="42" presetClass="path" presetSubtype="0" repeatCount="4000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7 -7.40741E-7 L -0.0444 -0.0213 " pathEditMode="relative" rAng="0" ptsTypes="AA">
                                      <p:cBhvr>
                                        <p:cTn id="284" dur="12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7" y="-1065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42" presetClass="path" presetSubtype="0" repeatCount="4000" accel="50000" decel="500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08333E-7 -2.59259E-6 L 0.04453 0.0213 " pathEditMode="relative" rAng="0" ptsTypes="AA">
                                      <p:cBhvr>
                                        <p:cTn id="288" dur="1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7" y="1065"/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42" presetClass="path" presetSubtype="0" repeatCount="4000" accel="50000" decel="500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8.33333E-7 1.85185E-6 L -0.03203 -0.01528 " pathEditMode="relative" rAng="0" ptsTypes="AA">
                                      <p:cBhvr>
                                        <p:cTn id="290" dur="1250" fill="hold"/>
                                        <p:tgtEl>
                                          <p:spTgt spid="6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2" y="-764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42" presetClass="path" presetSubtype="0" repeatCount="4000" accel="50000" decel="500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7 -3.7037E-7 L 0.03203 0.01528 " pathEditMode="relative" rAng="0" ptsTypes="AA">
                                      <p:cBhvr>
                                        <p:cTn id="292" dur="1250" fill="hold"/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764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42" presetClass="path" presetSubtype="0" repeatCount="4000" accel="50000" decel="500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66667E-6 -1.11111E-6 L -0.00794 -0.0037 " pathEditMode="relative" rAng="0" ptsTypes="AA">
                                      <p:cBhvr>
                                        <p:cTn id="294" dur="125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" y="-185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42" presetClass="path" presetSubtype="0" repeatCount="4000" accel="50000" decel="500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95833E-6 -2.22222E-6 L 0.02408 0.01158 " pathEditMode="relative" rAng="0" ptsTypes="AA">
                                      <p:cBhvr>
                                        <p:cTn id="296" dur="1250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579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42" presetClass="path" presetSubtype="0" repeatCount="4000" accel="50000" decel="500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29167E-6 -4.07407E-6 L 0.01602 0.00787 " pathEditMode="relative" rAng="0" ptsTypes="AA">
                                      <p:cBhvr>
                                        <p:cTn id="298" dur="1250" fill="hold"/>
                                        <p:tgtEl>
                                          <p:spTgt spid="6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" y="394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42" presetClass="path" presetSubtype="0" repeatCount="4000" accel="50000" decel="500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25E-6 2.59259E-6 L 0.00794 0.0037 " pathEditMode="relative" rAng="0" ptsTypes="AA">
                                      <p:cBhvr>
                                        <p:cTn id="300" dur="125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" y="185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42" presetClass="path" presetSubtype="0" repeatCount="4000" accel="50000" decel="500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08333E-6 -4.44444E-6 L -0.01602 -0.00787 " pathEditMode="relative" rAng="0" ptsTypes="AA">
                                      <p:cBhvr>
                                        <p:cTn id="302" dur="1250" fill="hold"/>
                                        <p:tgtEl>
                                          <p:spTgt spid="6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-394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42" presetClass="path" presetSubtype="0" repeatCount="4000" accel="50000" decel="500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375E-6 3.7037E-6 L -0.02408 -0.01158 " pathEditMode="relative" rAng="0" ptsTypes="AA">
                                      <p:cBhvr>
                                        <p:cTn id="304" dur="1250" fill="hold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-579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42" presetClass="path" presetSubtype="0" repeatCount="4000" accel="50000" decel="500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8.33333E-7 1.11111E-6 L -0.04453 -0.0213 " pathEditMode="relative" rAng="0" ptsTypes="AA">
                                      <p:cBhvr>
                                        <p:cTn id="306" dur="1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7" y="-1065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42" presetClass="path" presetSubtype="0" repeatCount="4000" accel="50000" decel="50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04167E-6 -7.40741E-7 L 0.0444 0.0213 " pathEditMode="relative" rAng="0" ptsTypes="AA">
                                      <p:cBhvr>
                                        <p:cTn id="310" dur="1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4" y="1065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42" presetClass="path" presetSubtype="0" repeatCount="4000" accel="50000" decel="50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29167E-6 7.40741E-7 L -0.03203 -0.01528 " pathEditMode="relative" rAng="0" ptsTypes="AA">
                                      <p:cBhvr>
                                        <p:cTn id="312" dur="1250" fill="hold"/>
                                        <p:tgtEl>
                                          <p:spTgt spid="7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2" y="-764"/>
                                    </p:animMotion>
                                  </p:childTnLst>
                                </p:cTn>
                              </p:par>
                              <p:par>
                                <p:cTn id="313" presetID="42" presetClass="path" presetSubtype="0" repeatCount="4000" accel="50000" decel="50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04167E-6 -1.48148E-6 L 0.03203 0.01528 " pathEditMode="relative" rAng="0" ptsTypes="AA">
                                      <p:cBhvr>
                                        <p:cTn id="314" dur="1250" fill="hold"/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764"/>
                                    </p:animMotion>
                                  </p:childTnLst>
                                </p:cTn>
                              </p:par>
                              <p:par>
                                <p:cTn id="315" presetID="42" presetClass="path" presetSubtype="0" repeatCount="4000" accel="50000" decel="50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125E-6 -2.22222E-6 L -0.00794 -0.0037 " pathEditMode="relative" rAng="0" ptsTypes="AA">
                                      <p:cBhvr>
                                        <p:cTn id="316" dur="1250" fill="hold"/>
                                        <p:tgtEl>
                                          <p:spTgt spid="6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" y="-185"/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42" presetClass="path" presetSubtype="0" repeatCount="4000" accel="50000" decel="50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3.33333E-6 L 0.02409 0.01158 " pathEditMode="relative" rAng="0" ptsTypes="AA">
                                      <p:cBhvr>
                                        <p:cTn id="318" dur="1250" fill="hold"/>
                                        <p:tgtEl>
                                          <p:spTgt spid="6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579"/>
                                    </p:animMotion>
                                  </p:childTnLst>
                                </p:cTn>
                              </p:par>
                              <p:par>
                                <p:cTn id="319" presetID="42" presetClass="path" presetSubtype="0" repeatCount="4000" accel="50000" decel="50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95833E-6 4.81481E-6 L 0.01602 0.00787 " pathEditMode="relative" rAng="0" ptsTypes="AA">
                                      <p:cBhvr>
                                        <p:cTn id="320" dur="1250" fill="hold"/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" y="394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42" presetClass="path" presetSubtype="0" repeatCount="4000" accel="50000" decel="50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08333E-7 2.96296E-6 L 0.00794 0.0037 " pathEditMode="relative" rAng="0" ptsTypes="AA">
                                      <p:cBhvr>
                                        <p:cTn id="322" dur="1250" fill="hold"/>
                                        <p:tgtEl>
                                          <p:spTgt spid="6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" y="185"/>
                                    </p:animMotion>
                                  </p:childTnLst>
                                </p:cTn>
                              </p:par>
                              <p:par>
                                <p:cTn id="323" presetID="42" presetClass="path" presetSubtype="0" repeatCount="4000" accel="50000" decel="50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16667E-7 -4.07407E-6 L -0.01602 -0.00787 " pathEditMode="relative" rAng="0" ptsTypes="AA">
                                      <p:cBhvr>
                                        <p:cTn id="324" dur="1250" fill="hold"/>
                                        <p:tgtEl>
                                          <p:spTgt spid="6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-394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42" presetClass="path" presetSubtype="0" repeatCount="4000" accel="50000" decel="50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16667E-6 4.07407E-6 L -0.02409 -0.01158 " pathEditMode="relative" rAng="0" ptsTypes="AA">
                                      <p:cBhvr>
                                        <p:cTn id="326" dur="1250" fill="hold"/>
                                        <p:tgtEl>
                                          <p:spTgt spid="7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-579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42" presetClass="path" presetSubtype="0" repeatCount="4000" accel="50000" decel="50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29167E-6 2.96296E-6 L -0.0444 -0.0213 " pathEditMode="relative" rAng="0" ptsTypes="AA">
                                      <p:cBhvr>
                                        <p:cTn id="328" dur="1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7" y="-1065"/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42" presetClass="path" presetSubtype="0" repeatCount="400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0.04453 0.0213 " pathEditMode="relative" rAng="0" ptsTypes="AA">
                                      <p:cBhvr>
                                        <p:cTn id="332" dur="1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7" y="1065"/>
                                    </p:animMotion>
                                  </p:childTnLst>
                                </p:cTn>
                              </p:par>
                              <p:par>
                                <p:cTn id="333" presetID="42" presetClass="path" presetSubtype="0" repeatCount="400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03203 -0.01528 " pathEditMode="relative" rAng="0" ptsTypes="AA">
                                      <p:cBhvr>
                                        <p:cTn id="334" dur="1250" fill="hold"/>
                                        <p:tgtEl>
                                          <p:spTgt spid="7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2" y="-764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42" presetClass="path" presetSubtype="0" repeatCount="400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3.7037E-7 L 0.03203 0.01528 " pathEditMode="relative" rAng="0" ptsTypes="AA">
                                      <p:cBhvr>
                                        <p:cTn id="336" dur="1250" fill="hold"/>
                                        <p:tgtEl>
                                          <p:spTgt spid="7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764"/>
                                    </p:animMotion>
                                  </p:childTnLst>
                                </p:cTn>
                              </p:par>
                              <p:par>
                                <p:cTn id="337" presetID="42" presetClass="path" presetSubtype="0" repeatCount="400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85185E-6 L -0.00794 -0.0037 " pathEditMode="relative" rAng="0" ptsTypes="AA">
                                      <p:cBhvr>
                                        <p:cTn id="338" dur="1250" fill="hold"/>
                                        <p:tgtEl>
                                          <p:spTgt spid="7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" y="-185"/>
                                    </p:animMotion>
                                  </p:childTnLst>
                                </p:cTn>
                              </p:par>
                              <p:par>
                                <p:cTn id="339" presetID="42" presetClass="path" presetSubtype="0" repeatCount="400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2.96296E-6 L 0.02409 0.01158 " pathEditMode="relative" rAng="0" ptsTypes="AA">
                                      <p:cBhvr>
                                        <p:cTn id="340" dur="1250" fill="hold"/>
                                        <p:tgtEl>
                                          <p:spTgt spid="7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579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42" presetClass="path" presetSubtype="0" repeatCount="400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0.01602 0.00788 " pathEditMode="relative" rAng="0" ptsTypes="AA">
                                      <p:cBhvr>
                                        <p:cTn id="342" dur="1250" fill="hold"/>
                                        <p:tgtEl>
                                          <p:spTgt spid="7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" y="394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42" presetClass="path" presetSubtype="0" repeatCount="400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3.33333E-6 L 0.00794 0.0037 " pathEditMode="relative" rAng="0" ptsTypes="AA">
                                      <p:cBhvr>
                                        <p:cTn id="344" dur="1250" fill="hold"/>
                                        <p:tgtEl>
                                          <p:spTgt spid="7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" y="185"/>
                                    </p:animMotion>
                                  </p:childTnLst>
                                </p:cTn>
                              </p:par>
                              <p:par>
                                <p:cTn id="345" presetID="42" presetClass="path" presetSubtype="0" repeatCount="400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3.7037E-6 L -0.01601 -0.00787 " pathEditMode="relative" rAng="0" ptsTypes="AA">
                                      <p:cBhvr>
                                        <p:cTn id="346" dur="1250" fill="hold"/>
                                        <p:tgtEl>
                                          <p:spTgt spid="7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-394"/>
                                    </p:animMotion>
                                  </p:childTnLst>
                                </p:cTn>
                              </p:par>
                              <p:par>
                                <p:cTn id="347" presetID="42" presetClass="path" presetSubtype="0" repeatCount="400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4.44444E-6 L -0.02409 -0.01158 " pathEditMode="relative" rAng="0" ptsTypes="AA">
                                      <p:cBhvr>
                                        <p:cTn id="348" dur="1250" fill="hold"/>
                                        <p:tgtEl>
                                          <p:spTgt spid="7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-579"/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42" presetClass="path" presetSubtype="0" repeatCount="400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4.81481E-6 L -0.04453 -0.0213 " pathEditMode="relative" rAng="0" ptsTypes="AA">
                                      <p:cBhvr>
                                        <p:cTn id="350" dur="1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7" y="-1065"/>
                                    </p:animMotion>
                                  </p:childTnLst>
                                </p:cTn>
                              </p:par>
                              <p:par>
                                <p:cTn id="3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42" presetClass="path" presetSubtype="0" repeatCount="4000" accel="50000" decel="500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75E-6 1.48148E-6 L 0.0444 0.02129 " pathEditMode="relative" rAng="0" ptsTypes="AA">
                                      <p:cBhvr>
                                        <p:cTn id="354" dur="1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4" y="1065"/>
                                    </p:animMotion>
                                  </p:childTnLst>
                                </p:cTn>
                              </p:par>
                              <p:par>
                                <p:cTn id="355" presetID="42" presetClass="path" presetSubtype="0" repeatCount="4000" accel="50000" decel="500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79167E-6 4.44444E-6 L -0.03203 -0.01528 " pathEditMode="relative" rAng="0" ptsTypes="AA">
                                      <p:cBhvr>
                                        <p:cTn id="356" dur="1250" fill="hold"/>
                                        <p:tgtEl>
                                          <p:spTgt spid="7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2" y="-764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42" presetClass="path" presetSubtype="0" repeatCount="4000" accel="50000" decel="500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54167E-6 2.22222E-6 L 0.03203 0.01528 " pathEditMode="relative" rAng="0" ptsTypes="AA">
                                      <p:cBhvr>
                                        <p:cTn id="358" dur="1250" fill="hold"/>
                                        <p:tgtEl>
                                          <p:spTgt spid="7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764"/>
                                    </p:animMotion>
                                  </p:childTnLst>
                                </p:cTn>
                              </p:par>
                              <p:par>
                                <p:cTn id="359" presetID="42" presetClass="path" presetSubtype="0" repeatCount="4000" accel="50000" decel="500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58333E-6 1.48148E-6 L -0.00795 -0.00371 " pathEditMode="relative" rAng="0" ptsTypes="AA">
                                      <p:cBhvr>
                                        <p:cTn id="360" dur="1250" fill="hold"/>
                                        <p:tgtEl>
                                          <p:spTgt spid="7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" y="-185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42" presetClass="path" presetSubtype="0" repeatCount="4000" accel="50000" decel="500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7 3.7037E-7 L 0.02409 0.01157 " pathEditMode="relative" rAng="0" ptsTypes="AA">
                                      <p:cBhvr>
                                        <p:cTn id="362" dur="1250" fill="hold"/>
                                        <p:tgtEl>
                                          <p:spTgt spid="7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579"/>
                                    </p:animMotion>
                                  </p:childTnLst>
                                </p:cTn>
                              </p:par>
                              <p:par>
                                <p:cTn id="363" presetID="42" presetClass="path" presetSubtype="0" repeatCount="4000" accel="50000" decel="500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75E-6 -1.48148E-6 L 0.01601 0.00787 " pathEditMode="relative" rAng="0" ptsTypes="AA">
                                      <p:cBhvr>
                                        <p:cTn id="364" dur="1250" fill="hold"/>
                                        <p:tgtEl>
                                          <p:spTgt spid="7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" y="394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42" presetClass="path" presetSubtype="0" repeatCount="4000" accel="50000" decel="500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0833E-6 -4.81481E-6 L 0.00795 0.00371 " pathEditMode="relative" rAng="0" ptsTypes="AA">
                                      <p:cBhvr>
                                        <p:cTn id="366" dur="1250" fill="hold"/>
                                        <p:tgtEl>
                                          <p:spTgt spid="7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" y="185"/>
                                    </p:animMotion>
                                  </p:childTnLst>
                                </p:cTn>
                              </p:par>
                              <p:par>
                                <p:cTn id="367" presetID="42" presetClass="path" presetSubtype="0" repeatCount="4000" accel="50000" decel="500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875E-6 -3.7037E-7 L -0.01601 -0.00787 " pathEditMode="relative" rAng="0" ptsTypes="AA">
                                      <p:cBhvr>
                                        <p:cTn id="368" dur="125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-394"/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42" presetClass="path" presetSubtype="0" repeatCount="4000" accel="50000" decel="500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66667E-6 -3.7037E-6 L -0.02409 -0.01157 " pathEditMode="relative" rAng="0" ptsTypes="AA">
                                      <p:cBhvr>
                                        <p:cTn id="370" dur="1250" fill="hold"/>
                                        <p:tgtEl>
                                          <p:spTgt spid="7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-579"/>
                                    </p:animMotion>
                                  </p:childTnLst>
                                </p:cTn>
                              </p:par>
                              <p:par>
                                <p:cTn id="371" presetID="42" presetClass="path" presetSubtype="0" repeatCount="4000" accel="50000" decel="500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E-6 -4.81481E-6 L -0.0444 -0.02129 " pathEditMode="relative" rAng="0" ptsTypes="AA">
                                      <p:cBhvr>
                                        <p:cTn id="372" dur="1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7" y="-1065"/>
                                    </p:animMotion>
                                  </p:childTnLst>
                                </p:cTn>
                              </p:par>
                              <p:par>
                                <p:cTn id="3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42" presetClass="path" presetSubtype="0" repeatCount="4000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9167E-6 3.33333E-6 L 0.04453 0.02106 " pathEditMode="relative" rAng="0" ptsTypes="AA">
                                      <p:cBhvr>
                                        <p:cTn id="376" dur="12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7" y="1042"/>
                                    </p:animMotion>
                                  </p:childTnLst>
                                </p:cTn>
                              </p:par>
                              <p:par>
                                <p:cTn id="377" presetID="42" presetClass="path" presetSubtype="0" repeatCount="4000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95833E-6 -3.7037E-6 L -0.03204 -0.01527 " pathEditMode="relative" rAng="0" ptsTypes="AA">
                                      <p:cBhvr>
                                        <p:cTn id="378" dur="125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2" y="-764"/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42" presetClass="path" presetSubtype="0" repeatCount="4000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9167E-6 4.07407E-6 L 0.03204 0.01527 " pathEditMode="relative" rAng="0" ptsTypes="AA">
                                      <p:cBhvr>
                                        <p:cTn id="380" dur="1250" fill="hold"/>
                                        <p:tgtEl>
                                          <p:spTgt spid="7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764"/>
                                    </p:animMotion>
                                  </p:childTnLst>
                                </p:cTn>
                              </p:par>
                              <p:par>
                                <p:cTn id="381" presetID="42" presetClass="path" presetSubtype="0" repeatCount="4000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125E-6 3.33333E-6 L -0.00795 -0.00371 " pathEditMode="relative" rAng="0" ptsTypes="AA">
                                      <p:cBhvr>
                                        <p:cTn id="382" dur="1250" fill="hold"/>
                                        <p:tgtEl>
                                          <p:spTgt spid="7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" y="-185"/>
                                    </p:animMotion>
                                  </p:childTnLst>
                                </p:cTn>
                              </p:par>
                              <p:par>
                                <p:cTn id="383" presetID="42" presetClass="path" presetSubtype="0" repeatCount="4000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25E-6 2.22222E-6 L 0.02409 0.01157 " pathEditMode="relative" rAng="0" ptsTypes="AA">
                                      <p:cBhvr>
                                        <p:cTn id="384" dur="1250" fill="hold"/>
                                        <p:tgtEl>
                                          <p:spTgt spid="7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579"/>
                                    </p:animMotion>
                                  </p:childTnLst>
                                </p:cTn>
                              </p:par>
                              <p:par>
                                <p:cTn id="385" presetID="42" presetClass="path" presetSubtype="0" repeatCount="4000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5E-6 -1.11111E-6 L 0.01601 0.00787 " pathEditMode="relative" rAng="0" ptsTypes="AA">
                                      <p:cBhvr>
                                        <p:cTn id="386" dur="1250" fill="hold"/>
                                        <p:tgtEl>
                                          <p:spTgt spid="7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" y="394"/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42" presetClass="path" presetSubtype="0" repeatCount="4000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96296E-6 L 0.00795 0.00371 " pathEditMode="relative" rAng="0" ptsTypes="AA">
                                      <p:cBhvr>
                                        <p:cTn id="388" dur="1250" fill="hold"/>
                                        <p:tgtEl>
                                          <p:spTgt spid="7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" y="185"/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42" presetClass="path" presetSubtype="0" repeatCount="4000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125E-6 0 L -0.01601 -0.00787 " pathEditMode="relative" rAng="0" ptsTypes="AA">
                                      <p:cBhvr>
                                        <p:cTn id="390" dur="1250" fill="hold"/>
                                        <p:tgtEl>
                                          <p:spTgt spid="7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-394"/>
                                    </p:animMotion>
                                  </p:childTnLst>
                                </p:cTn>
                              </p:par>
                              <p:par>
                                <p:cTn id="391" presetID="42" presetClass="path" presetSubtype="0" repeatCount="4000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7 -1.85185E-6 L -0.02409 -0.01157 " pathEditMode="relative" rAng="0" ptsTypes="AA">
                                      <p:cBhvr>
                                        <p:cTn id="392" dur="1250" fill="hold"/>
                                        <p:tgtEl>
                                          <p:spTgt spid="7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-579"/>
                                    </p:animMotion>
                                  </p:childTnLst>
                                </p:cTn>
                              </p:par>
                              <p:par>
                                <p:cTn id="393" presetID="42" presetClass="path" presetSubtype="0" repeatCount="4000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75E-6 -2.96296E-6 L -0.04453 -0.02106 " pathEditMode="relative" rAng="0" ptsTypes="AA">
                                      <p:cBhvr>
                                        <p:cTn id="394" dur="1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7" y="-1065"/>
                                    </p:animMotion>
                                  </p:childTnLst>
                                </p:cTn>
                              </p:par>
                              <p:par>
                                <p:cTn id="3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10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2" dur="1000"/>
                                        <p:tgtEl>
                                          <p:spTgt spid="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5" dur="1000"/>
                                        <p:tgtEl>
                                          <p:spTgt spid="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1000"/>
                                        <p:tgtEl>
                                          <p:spTgt spid="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1" dur="1000"/>
                                        <p:tgtEl>
                                          <p:spTgt spid="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1000"/>
                                        <p:tgtEl>
                                          <p:spTgt spid="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1000"/>
                                        <p:tgtEl>
                                          <p:spTgt spid="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0" dur="1000"/>
                                        <p:tgtEl>
                                          <p:spTgt spid="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3" dur="1000"/>
                                        <p:tgtEl>
                                          <p:spTgt spid="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6" dur="1000"/>
                                        <p:tgtEl>
                                          <p:spTgt spid="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7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9" dur="1000"/>
                                        <p:tgtEl>
                                          <p:spTgt spid="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2" dur="1000"/>
                                        <p:tgtEl>
                                          <p:spTgt spid="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1000"/>
                                        <p:tgtEl>
                                          <p:spTgt spid="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1000"/>
                                        <p:tgtEl>
                                          <p:spTgt spid="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9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1" dur="1000"/>
                                        <p:tgtEl>
                                          <p:spTgt spid="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2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4" dur="10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7" dur="10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8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0" dur="1000"/>
                                        <p:tgtEl>
                                          <p:spTgt spid="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1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3" dur="10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10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7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1000"/>
                                        <p:tgtEl>
                                          <p:spTgt spid="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2" dur="1000"/>
                                        <p:tgtEl>
                                          <p:spTgt spid="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3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5" dur="1000"/>
                                        <p:tgtEl>
                                          <p:spTgt spid="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6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8" dur="1000"/>
                                        <p:tgtEl>
                                          <p:spTgt spid="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9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1" dur="1000"/>
                                        <p:tgtEl>
                                          <p:spTgt spid="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2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4" dur="1000"/>
                                        <p:tgtEl>
                                          <p:spTgt spid="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7" dur="1000"/>
                                        <p:tgtEl>
                                          <p:spTgt spid="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8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0" dur="1000"/>
                                        <p:tgtEl>
                                          <p:spTgt spid="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1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3" dur="10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6" dur="10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7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9" dur="1000"/>
                                        <p:tgtEl>
                                          <p:spTgt spid="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2" dur="1000"/>
                                        <p:tgtEl>
                                          <p:spTgt spid="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3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5" dur="1000"/>
                                        <p:tgtEl>
                                          <p:spTgt spid="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6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8" dur="1000"/>
                                        <p:tgtEl>
                                          <p:spTgt spid="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9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1" dur="1000"/>
                                        <p:tgtEl>
                                          <p:spTgt spid="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4" dur="1000"/>
                                        <p:tgtEl>
                                          <p:spTgt spid="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7" dur="1000"/>
                                        <p:tgtEl>
                                          <p:spTgt spid="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8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0" dur="1000"/>
                                        <p:tgtEl>
                                          <p:spTgt spid="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1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3" dur="1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4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6" dur="10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7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9" dur="1000"/>
                                        <p:tgtEl>
                                          <p:spTgt spid="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0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2" dur="1000"/>
                                        <p:tgtEl>
                                          <p:spTgt spid="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3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5" dur="1000"/>
                                        <p:tgtEl>
                                          <p:spTgt spid="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6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8" dur="1000"/>
                                        <p:tgtEl>
                                          <p:spTgt spid="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9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1" dur="1000"/>
                                        <p:tgtEl>
                                          <p:spTgt spid="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2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4" dur="1000"/>
                                        <p:tgtEl>
                                          <p:spTgt spid="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7" dur="1000"/>
                                        <p:tgtEl>
                                          <p:spTgt spid="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8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0" dur="1000"/>
                                        <p:tgtEl>
                                          <p:spTgt spid="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1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3" dur="10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6" dur="10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7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9" dur="1000"/>
                                        <p:tgtEl>
                                          <p:spTgt spid="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0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2" dur="1000"/>
                                        <p:tgtEl>
                                          <p:spTgt spid="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3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5" dur="1000"/>
                                        <p:tgtEl>
                                          <p:spTgt spid="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6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8" dur="1000"/>
                                        <p:tgtEl>
                                          <p:spTgt spid="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9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1" dur="1000"/>
                                        <p:tgtEl>
                                          <p:spTgt spid="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4" dur="1000"/>
                                        <p:tgtEl>
                                          <p:spTgt spid="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7" dur="1000"/>
                                        <p:tgtEl>
                                          <p:spTgt spid="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8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0" dur="1000"/>
                                        <p:tgtEl>
                                          <p:spTgt spid="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1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3" dur="10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4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6" dur="10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7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9" dur="1000"/>
                                        <p:tgtEl>
                                          <p:spTgt spid="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0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2" dur="1000"/>
                                        <p:tgtEl>
                                          <p:spTgt spid="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3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5" dur="1000"/>
                                        <p:tgtEl>
                                          <p:spTgt spid="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6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8" dur="1000"/>
                                        <p:tgtEl>
                                          <p:spTgt spid="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9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1" dur="1000"/>
                                        <p:tgtEl>
                                          <p:spTgt spid="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2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4" dur="1000"/>
                                        <p:tgtEl>
                                          <p:spTgt spid="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7" dur="1000"/>
                                        <p:tgtEl>
                                          <p:spTgt spid="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0" dur="1000"/>
                                        <p:tgtEl>
                                          <p:spTgt spid="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1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3" dur="10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4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6" dur="10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7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9" dur="1000"/>
                                        <p:tgtEl>
                                          <p:spTgt spid="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0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2" dur="1000"/>
                                        <p:tgtEl>
                                          <p:spTgt spid="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3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5" dur="1000"/>
                                        <p:tgtEl>
                                          <p:spTgt spid="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6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8" dur="1000"/>
                                        <p:tgtEl>
                                          <p:spTgt spid="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9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1" dur="1000"/>
                                        <p:tgtEl>
                                          <p:spTgt spid="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2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4" dur="1000"/>
                                        <p:tgtEl>
                                          <p:spTgt spid="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7" dur="1000"/>
                                        <p:tgtEl>
                                          <p:spTgt spid="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8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0" dur="1000"/>
                                        <p:tgtEl>
                                          <p:spTgt spid="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1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3" dur="10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4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6" dur="10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7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9" dur="1000"/>
                                        <p:tgtEl>
                                          <p:spTgt spid="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0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2" dur="1000"/>
                                        <p:tgtEl>
                                          <p:spTgt spid="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3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5" dur="1000"/>
                                        <p:tgtEl>
                                          <p:spTgt spid="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6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8" dur="1000"/>
                                        <p:tgtEl>
                                          <p:spTgt spid="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9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1" dur="1000"/>
                                        <p:tgtEl>
                                          <p:spTgt spid="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2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4" dur="1000"/>
                                        <p:tgtEl>
                                          <p:spTgt spid="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7" dur="1000"/>
                                        <p:tgtEl>
                                          <p:spTgt spid="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8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0" dur="1000"/>
                                        <p:tgtEl>
                                          <p:spTgt spid="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1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3" dur="10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4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6" dur="10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7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9" dur="1000"/>
                                        <p:tgtEl>
                                          <p:spTgt spid="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0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2" dur="1000"/>
                                        <p:tgtEl>
                                          <p:spTgt spid="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3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5" dur="1000"/>
                                        <p:tgtEl>
                                          <p:spTgt spid="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6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8" dur="1000"/>
                                        <p:tgtEl>
                                          <p:spTgt spid="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9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1" dur="1000"/>
                                        <p:tgtEl>
                                          <p:spTgt spid="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2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4" dur="1000"/>
                                        <p:tgtEl>
                                          <p:spTgt spid="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7" dur="1000"/>
                                        <p:tgtEl>
                                          <p:spTgt spid="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8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0" dur="1000"/>
                                        <p:tgtEl>
                                          <p:spTgt spid="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1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3" dur="10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4" presetID="42" presetClass="path" presetSubtype="0" repeatCount="400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4.81481E-6 L -0.06588 -0.07176 " pathEditMode="relative" rAng="0" ptsTypes="AA">
                                      <p:cBhvr>
                                        <p:cTn id="695" dur="125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4" y="-3588"/>
                                    </p:animMotion>
                                  </p:childTnLst>
                                </p:cTn>
                              </p:par>
                              <p:par>
                                <p:cTn id="696" presetID="35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1.11111E-6 L -0.04466 -0.04861 " pathEditMode="relative" rAng="0" ptsTypes="AA">
                                      <p:cBhvr>
                                        <p:cTn id="697" dur="1250" fill="hold"/>
                                        <p:tgtEl>
                                          <p:spTgt spid="6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0" y="-2431"/>
                                    </p:animMotion>
                                  </p:childTnLst>
                                </p:cTn>
                              </p:par>
                              <p:par>
                                <p:cTn id="698" presetID="35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2.96296E-6 L 0.02227 0.0243 " pathEditMode="relative" rAng="0" ptsTypes="AA">
                                      <p:cBhvr>
                                        <p:cTn id="699" dur="1250" fill="hold"/>
                                        <p:tgtEl>
                                          <p:spTgt spid="6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1204"/>
                                    </p:animMotion>
                                  </p:childTnLst>
                                </p:cTn>
                              </p:par>
                              <p:par>
                                <p:cTn id="700" presetID="35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4.44444E-6 L 0.01107 0.01226 " pathEditMode="relative" rAng="0" ptsTypes="AA">
                                      <p:cBhvr>
                                        <p:cTn id="701" dur="1250" fill="hold"/>
                                        <p:tgtEl>
                                          <p:spTgt spid="6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" y="602"/>
                                    </p:animMotion>
                                  </p:childTnLst>
                                </p:cTn>
                              </p:par>
                              <p:par>
                                <p:cTn id="702" presetID="35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59259E-6 L -0.02227 -0.0243 " pathEditMode="relative" rAng="0" ptsTypes="AA">
                                      <p:cBhvr>
                                        <p:cTn id="703" dur="1250" fill="hold"/>
                                        <p:tgtEl>
                                          <p:spTgt spid="6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0" y="-1227"/>
                                    </p:animMotion>
                                  </p:childTnLst>
                                </p:cTn>
                              </p:par>
                              <p:par>
                                <p:cTn id="704" presetID="35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03347 -0.03634 " pathEditMode="relative" rAng="0" ptsTypes="AA">
                                      <p:cBhvr>
                                        <p:cTn id="705" dur="1250" fill="hold"/>
                                        <p:tgtEl>
                                          <p:spTgt spid="6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1829"/>
                                    </p:animMotion>
                                  </p:childTnLst>
                                </p:cTn>
                              </p:par>
                              <p:par>
                                <p:cTn id="706" presetID="35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48148E-6 L 0.03347 0.03634 " pathEditMode="relative" rAng="0" ptsTypes="AA">
                                      <p:cBhvr>
                                        <p:cTn id="707" dur="125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1806"/>
                                    </p:animMotion>
                                  </p:childTnLst>
                                </p:cTn>
                              </p:par>
                              <p:par>
                                <p:cTn id="708" presetID="35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0 L 0.04466 0.04861 " pathEditMode="relative" rAng="0" ptsTypes="AA">
                                      <p:cBhvr>
                                        <p:cTn id="709" dur="125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7" y="2431"/>
                                    </p:animMotion>
                                  </p:childTnLst>
                                </p:cTn>
                              </p:par>
                              <p:par>
                                <p:cTn id="710" presetID="35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4.07407E-6 L -0.01107 -0.01226 " pathEditMode="relative" rAng="0" ptsTypes="AA">
                                      <p:cBhvr>
                                        <p:cTn id="711" dur="1250" fill="hold"/>
                                        <p:tgtEl>
                                          <p:spTgt spid="6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" y="-625"/>
                                    </p:animMotion>
                                  </p:childTnLst>
                                </p:cTn>
                              </p:par>
                              <p:par>
                                <p:cTn id="712" presetID="42" presetClass="path" presetSubtype="0" repeatCount="400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07407E-6 L 0.06588 0.07176 " pathEditMode="relative" rAng="0" ptsTypes="AA">
                                      <p:cBhvr>
                                        <p:cTn id="713" dur="125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4" y="3588"/>
                                    </p:animMotion>
                                  </p:childTnLst>
                                </p:cTn>
                              </p:par>
                              <p:par>
                                <p:cTn id="714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6" presetID="42" presetClass="path" presetSubtype="0" repeatCount="4000" accel="50000" decel="500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55112E-17 1.85185E-6 L -0.06589 -0.07176 " pathEditMode="relative" rAng="0" ptsTypes="AA">
                                      <p:cBhvr>
                                        <p:cTn id="717" dur="125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4" y="-3588"/>
                                    </p:animMotion>
                                  </p:childTnLst>
                                </p:cTn>
                              </p:par>
                              <p:par>
                                <p:cTn id="718" presetID="35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33333E-6 4.44444E-6 L -0.04466 -0.04862 " pathEditMode="relative" rAng="0" ptsTypes="AA">
                                      <p:cBhvr>
                                        <p:cTn id="719" dur="1250" fill="hold"/>
                                        <p:tgtEl>
                                          <p:spTgt spid="7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0" y="-2431"/>
                                    </p:animMotion>
                                  </p:childTnLst>
                                </p:cTn>
                              </p:par>
                              <p:par>
                                <p:cTn id="720" presetID="35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7 -1.48148E-6 L 0.02227 0.02431 " pathEditMode="relative" rAng="0" ptsTypes="AA">
                                      <p:cBhvr>
                                        <p:cTn id="721" dur="125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1204"/>
                                    </p:animMotion>
                                  </p:childTnLst>
                                </p:cTn>
                              </p:par>
                              <p:par>
                                <p:cTn id="722" presetID="35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25E-6 1.11022E-16 L 0.01107 0.01227 " pathEditMode="relative" rAng="0" ptsTypes="AA">
                                      <p:cBhvr>
                                        <p:cTn id="723" dur="125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" y="602"/>
                                    </p:animMotion>
                                  </p:childTnLst>
                                </p:cTn>
                              </p:par>
                              <p:par>
                                <p:cTn id="724" presetID="35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58333E-6 2.96296E-6 L -0.02227 -0.02431 " pathEditMode="relative" rAng="0" ptsTypes="AA">
                                      <p:cBhvr>
                                        <p:cTn id="725" dur="1250" fill="hold"/>
                                        <p:tgtEl>
                                          <p:spTgt spid="7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0" y="-1227"/>
                                    </p:animMotion>
                                  </p:childTnLst>
                                </p:cTn>
                              </p:par>
                              <p:par>
                                <p:cTn id="726" presetID="35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375E-6 4.44444E-6 L -0.03346 -0.03635 " pathEditMode="relative" rAng="0" ptsTypes="AA">
                                      <p:cBhvr>
                                        <p:cTn id="727" dur="1250" fill="hold"/>
                                        <p:tgtEl>
                                          <p:spTgt spid="7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1829"/>
                                    </p:animMotion>
                                  </p:childTnLst>
                                </p:cTn>
                              </p:par>
                              <p:par>
                                <p:cTn id="728" presetID="35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8.33333E-7 -2.96296E-6 L 0.03346 0.03635 " pathEditMode="relative" rAng="0" ptsTypes="AA">
                                      <p:cBhvr>
                                        <p:cTn id="729" dur="125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1806"/>
                                    </p:animMotion>
                                  </p:childTnLst>
                                </p:cTn>
                              </p:par>
                              <p:par>
                                <p:cTn id="730" presetID="35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875E-6 -4.44444E-6 L 0.04466 0.04862 " pathEditMode="relative" rAng="0" ptsTypes="AA">
                                      <p:cBhvr>
                                        <p:cTn id="731" dur="125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7" y="2431"/>
                                    </p:animMotion>
                                  </p:childTnLst>
                                </p:cTn>
                              </p:par>
                              <p:par>
                                <p:cTn id="732" presetID="35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33333E-6 1.48148E-6 L -0.01107 -0.01227 " pathEditMode="relative" rAng="0" ptsTypes="AA">
                                      <p:cBhvr>
                                        <p:cTn id="733" dur="1250" fill="hold"/>
                                        <p:tgtEl>
                                          <p:spTgt spid="7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" y="-625"/>
                                    </p:animMotion>
                                  </p:childTnLst>
                                </p:cTn>
                              </p:par>
                              <p:par>
                                <p:cTn id="734" presetID="42" presetClass="path" presetSubtype="0" repeatCount="4000" accel="50000" decel="500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58333E-6 1.11111E-6 L 0.06589 0.07176 " pathEditMode="relative" rAng="0" ptsTypes="AA">
                                      <p:cBhvr>
                                        <p:cTn id="735" dur="125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4" y="3588"/>
                                    </p:animMotion>
                                  </p:childTnLst>
                                </p:cTn>
                              </p:par>
                              <p:par>
                                <p:cTn id="73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8" presetID="42" presetClass="path" presetSubtype="0" repeatCount="4000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4.07407E-6 L -0.06589 -0.07176 " pathEditMode="relative" rAng="0" ptsTypes="AA">
                                      <p:cBhvr>
                                        <p:cTn id="739" dur="125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4" y="-3588"/>
                                    </p:animMotion>
                                  </p:childTnLst>
                                </p:cTn>
                              </p:par>
                              <p:par>
                                <p:cTn id="740" presetID="35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-1.48148E-6 L -0.04466 -0.04861 " pathEditMode="relative" rAng="0" ptsTypes="AA">
                                      <p:cBhvr>
                                        <p:cTn id="741" dur="125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0" y="-2431"/>
                                    </p:animMotion>
                                  </p:childTnLst>
                                </p:cTn>
                              </p:par>
                              <p:par>
                                <p:cTn id="742" presetID="35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2.59259E-6 L 0.02226 0.0243 " pathEditMode="relative" rAng="0" ptsTypes="AA">
                                      <p:cBhvr>
                                        <p:cTn id="743" dur="1250" fill="hold"/>
                                        <p:tgtEl>
                                          <p:spTgt spid="7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1204"/>
                                    </p:animMotion>
                                  </p:childTnLst>
                                </p:cTn>
                              </p:par>
                              <p:par>
                                <p:cTn id="744" presetID="35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9167E-6 2.59259E-6 L 0.01107 0.01227 " pathEditMode="relative" rAng="0" ptsTypes="AA">
                                      <p:cBhvr>
                                        <p:cTn id="745" dur="1250" fill="hold"/>
                                        <p:tgtEl>
                                          <p:spTgt spid="7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" y="602"/>
                                    </p:animMotion>
                                  </p:childTnLst>
                                </p:cTn>
                              </p:par>
                              <p:par>
                                <p:cTn id="746" presetID="35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375E-6 -4.44444E-6 L -0.02226 -0.0243 " pathEditMode="relative" rAng="0" ptsTypes="AA">
                                      <p:cBhvr>
                                        <p:cTn id="747" dur="1250" fill="hold"/>
                                        <p:tgtEl>
                                          <p:spTgt spid="7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0" y="-1227"/>
                                    </p:animMotion>
                                  </p:childTnLst>
                                </p:cTn>
                              </p:par>
                              <p:par>
                                <p:cTn id="748" presetID="35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-2.96296E-6 L -0.03346 -0.03634 " pathEditMode="relative" rAng="0" ptsTypes="AA">
                                      <p:cBhvr>
                                        <p:cTn id="749" dur="1250" fill="hold"/>
                                        <p:tgtEl>
                                          <p:spTgt spid="7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1829"/>
                                    </p:animMotion>
                                  </p:childTnLst>
                                </p:cTn>
                              </p:par>
                              <p:par>
                                <p:cTn id="750" presetID="35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08333E-7 1.11111E-6 L 0.03346 0.03634 " pathEditMode="relative" rAng="0" ptsTypes="AA">
                                      <p:cBhvr>
                                        <p:cTn id="751" dur="1250" fill="hold"/>
                                        <p:tgtEl>
                                          <p:spTgt spid="7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1806"/>
                                    </p:animMotion>
                                  </p:childTnLst>
                                </p:cTn>
                              </p:par>
                              <p:par>
                                <p:cTn id="752" presetID="35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04167E-6 -3.7037E-7 L 0.04466 0.04861 " pathEditMode="relative" rAng="0" ptsTypes="AA">
                                      <p:cBhvr>
                                        <p:cTn id="753" dur="1250" fill="hold"/>
                                        <p:tgtEl>
                                          <p:spTgt spid="7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7" y="2431"/>
                                    </p:animMotion>
                                  </p:childTnLst>
                                </p:cTn>
                              </p:par>
                              <p:par>
                                <p:cTn id="754" presetID="35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375E-6 -4.44444E-6 L -0.01107 -0.01226 " pathEditMode="relative" rAng="0" ptsTypes="AA">
                                      <p:cBhvr>
                                        <p:cTn id="755" dur="1250" fill="hold"/>
                                        <p:tgtEl>
                                          <p:spTgt spid="7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" y="-625"/>
                                    </p:animMotion>
                                  </p:childTnLst>
                                </p:cTn>
                              </p:par>
                              <p:par>
                                <p:cTn id="756" presetID="42" presetClass="path" presetSubtype="0" repeatCount="4000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75E-6 -3.33333E-6 L 0.06589 0.07176 " pathEditMode="relative" rAng="0" ptsTypes="AA">
                                      <p:cBhvr>
                                        <p:cTn id="757" dur="125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4" y="3588"/>
                                    </p:animMotion>
                                  </p:childTnLst>
                                </p:cTn>
                              </p:par>
                              <p:par>
                                <p:cTn id="758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0" presetID="42" presetClass="path" presetSubtype="0" repeatCount="4000" accel="50000" decel="500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08333E-6 2.96296E-6 L -0.06589 -0.07176 " pathEditMode="relative" rAng="0" ptsTypes="AA">
                                      <p:cBhvr>
                                        <p:cTn id="761" dur="125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4" y="-3588"/>
                                    </p:animMotion>
                                  </p:childTnLst>
                                </p:cTn>
                              </p:par>
                              <p:par>
                                <p:cTn id="762" presetID="35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45833E-6 4.07407E-6 L -0.04466 -0.04862 " pathEditMode="relative" rAng="0" ptsTypes="AA">
                                      <p:cBhvr>
                                        <p:cTn id="763" dur="1250" fill="hold"/>
                                        <p:tgtEl>
                                          <p:spTgt spid="7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0" y="-2431"/>
                                    </p:animMotion>
                                  </p:childTnLst>
                                </p:cTn>
                              </p:par>
                              <p:par>
                                <p:cTn id="764" presetID="35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08333E-6 -3.33333E-6 L 0.02226 0.02431 " pathEditMode="relative" rAng="0" ptsTypes="AA">
                                      <p:cBhvr>
                                        <p:cTn id="765" dur="1250" fill="hold"/>
                                        <p:tgtEl>
                                          <p:spTgt spid="7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1204"/>
                                    </p:animMotion>
                                  </p:childTnLst>
                                </p:cTn>
                              </p:par>
                              <p:par>
                                <p:cTn id="766" presetID="35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125E-6 -1.85185E-6 L 0.01106 0.01227 " pathEditMode="relative" rAng="0" ptsTypes="AA">
                                      <p:cBhvr>
                                        <p:cTn id="767" dur="1250" fill="hold"/>
                                        <p:tgtEl>
                                          <p:spTgt spid="7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" y="602"/>
                                    </p:animMotion>
                                  </p:childTnLst>
                                </p:cTn>
                              </p:par>
                              <p:par>
                                <p:cTn id="768" presetID="35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75E-6 1.11111E-6 L -0.02226 -0.02431 " pathEditMode="relative" rAng="0" ptsTypes="AA">
                                      <p:cBhvr>
                                        <p:cTn id="769" dur="1250" fill="hold"/>
                                        <p:tgtEl>
                                          <p:spTgt spid="7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0" y="-1227"/>
                                    </p:animMotion>
                                  </p:childTnLst>
                                </p:cTn>
                              </p:par>
                              <p:par>
                                <p:cTn id="770" presetID="35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70833E-6 2.59259E-6 L -0.03346 -0.03635 " pathEditMode="relative" rAng="0" ptsTypes="AA">
                                      <p:cBhvr>
                                        <p:cTn id="771" dur="1250" fill="hold"/>
                                        <p:tgtEl>
                                          <p:spTgt spid="7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1829"/>
                                    </p:animMotion>
                                  </p:childTnLst>
                                </p:cTn>
                              </p:par>
                              <p:par>
                                <p:cTn id="772" presetID="35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33333E-7 -3.33333E-6 L 0.03346 0.03635 " pathEditMode="relative" rAng="0" ptsTypes="AA">
                                      <p:cBhvr>
                                        <p:cTn id="773" dur="1250" fill="hold"/>
                                        <p:tgtEl>
                                          <p:spTgt spid="7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1806"/>
                                    </p:animMotion>
                                  </p:childTnLst>
                                </p:cTn>
                              </p:par>
                              <p:par>
                                <p:cTn id="774" presetID="35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08333E-7 -4.81481E-6 L 0.04466 0.04862 " pathEditMode="relative" rAng="0" ptsTypes="AA">
                                      <p:cBhvr>
                                        <p:cTn id="775" dur="1250" fill="hold"/>
                                        <p:tgtEl>
                                          <p:spTgt spid="7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7" y="2431"/>
                                    </p:animMotion>
                                  </p:childTnLst>
                                </p:cTn>
                              </p:par>
                              <p:par>
                                <p:cTn id="776" presetID="35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79167E-6 1.11111E-6 L -0.01106 -0.01227 " pathEditMode="relative" rAng="0" ptsTypes="AA">
                                      <p:cBhvr>
                                        <p:cTn id="777" dur="1250" fill="hold"/>
                                        <p:tgtEl>
                                          <p:spTgt spid="7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" y="-625"/>
                                    </p:animMotion>
                                  </p:childTnLst>
                                </p:cTn>
                              </p:par>
                              <p:par>
                                <p:cTn id="778" presetID="42" presetClass="path" presetSubtype="0" repeatCount="4000" accel="50000" decel="500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5E-6 2.22222E-6 L 0.06589 0.07176 " pathEditMode="relative" rAng="0" ptsTypes="AA">
                                      <p:cBhvr>
                                        <p:cTn id="779" dur="125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4" y="3588"/>
                                    </p:animMotion>
                                  </p:childTnLst>
                                </p:cTn>
                              </p:par>
                              <p:par>
                                <p:cTn id="78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2" presetID="42" presetClass="path" presetSubtype="0" repeatCount="4000" accel="50000" decel="50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91667E-6 -1.48148E-6 L -0.06589 -0.07176 " pathEditMode="relative" rAng="0" ptsTypes="AA">
                                      <p:cBhvr>
                                        <p:cTn id="783" dur="125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4" y="-3588"/>
                                    </p:animMotion>
                                  </p:childTnLst>
                                </p:cTn>
                              </p:par>
                              <p:par>
                                <p:cTn id="784" presetID="35" presetClass="path" presetSubtype="0" repeatCount="4000" accel="50400" decel="496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7 1.11111E-6 L -0.04466 -0.04861 " pathEditMode="relative" rAng="0" ptsTypes="AA">
                                      <p:cBhvr>
                                        <p:cTn id="785" dur="1250" fill="hold"/>
                                        <p:tgtEl>
                                          <p:spTgt spid="7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0" y="-2431"/>
                                    </p:animMotion>
                                  </p:childTnLst>
                                </p:cTn>
                              </p:par>
                              <p:par>
                                <p:cTn id="786" presetID="35" presetClass="path" presetSubtype="0" repeatCount="4000" accel="50400" decel="496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125E-6 -4.81481E-6 L 0.02226 0.02431 " pathEditMode="relative" rAng="0" ptsTypes="AA">
                                      <p:cBhvr>
                                        <p:cTn id="787" dur="1250" fill="hold"/>
                                        <p:tgtEl>
                                          <p:spTgt spid="7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1204"/>
                                    </p:animMotion>
                                  </p:childTnLst>
                                </p:cTn>
                              </p:par>
                              <p:par>
                                <p:cTn id="788" presetID="35" presetClass="path" presetSubtype="0" repeatCount="4000" accel="50400" decel="496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16667E-6 -3.33333E-6 L 0.01106 0.01227 " pathEditMode="relative" rAng="0" ptsTypes="AA">
                                      <p:cBhvr>
                                        <p:cTn id="789" dur="1250" fill="hold"/>
                                        <p:tgtEl>
                                          <p:spTgt spid="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" y="602"/>
                                    </p:animMotion>
                                  </p:childTnLst>
                                </p:cTn>
                              </p:par>
                              <p:par>
                                <p:cTn id="790" presetID="35" presetClass="path" presetSubtype="0" repeatCount="4000" accel="50400" decel="496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-3.7037E-7 L -0.02226 -0.02431 " pathEditMode="relative" rAng="0" ptsTypes="AA">
                                      <p:cBhvr>
                                        <p:cTn id="791" dur="1250" fill="hold"/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0" y="-1227"/>
                                    </p:animMotion>
                                  </p:childTnLst>
                                </p:cTn>
                              </p:par>
                              <p:par>
                                <p:cTn id="792" presetID="35" presetClass="path" presetSubtype="0" repeatCount="4000" accel="50400" decel="496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45833E-6 1.11111E-6 L -0.03346 -0.03634 " pathEditMode="relative" rAng="0" ptsTypes="AA">
                                      <p:cBhvr>
                                        <p:cTn id="793" dur="1250" fill="hold"/>
                                        <p:tgtEl>
                                          <p:spTgt spid="7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1829"/>
                                    </p:animMotion>
                                  </p:childTnLst>
                                </p:cTn>
                              </p:par>
                              <p:par>
                                <p:cTn id="794" presetID="35" presetClass="path" presetSubtype="0" repeatCount="4000" accel="50400" decel="496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6 3.7037E-6 L 0.03346 0.03634 " pathEditMode="relative" rAng="0" ptsTypes="AA">
                                      <p:cBhvr>
                                        <p:cTn id="795" dur="1250" fill="hold"/>
                                        <p:tgtEl>
                                          <p:spTgt spid="7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1806"/>
                                    </p:animMotion>
                                  </p:childTnLst>
                                </p:cTn>
                              </p:par>
                              <p:par>
                                <p:cTn id="796" presetID="35" presetClass="path" presetSubtype="0" repeatCount="4000" accel="50400" decel="496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04167E-6 2.22222E-6 L 0.04466 0.04861 " pathEditMode="relative" rAng="0" ptsTypes="AA">
                                      <p:cBhvr>
                                        <p:cTn id="797" dur="1250" fill="hold"/>
                                        <p:tgtEl>
                                          <p:spTgt spid="7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7" y="2431"/>
                                    </p:animMotion>
                                  </p:childTnLst>
                                </p:cTn>
                              </p:par>
                              <p:par>
                                <p:cTn id="798" presetID="35" presetClass="path" presetSubtype="0" repeatCount="4000" accel="50400" decel="496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54167E-6 -1.85185E-6 L -0.01106 -0.01227 " pathEditMode="relative" rAng="0" ptsTypes="AA">
                                      <p:cBhvr>
                                        <p:cTn id="799" dur="1250" fill="hold"/>
                                        <p:tgtEl>
                                          <p:spTgt spid="7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" y="-625"/>
                                    </p:animMotion>
                                  </p:childTnLst>
                                </p:cTn>
                              </p:par>
                              <p:par>
                                <p:cTn id="800" presetID="42" presetClass="path" presetSubtype="0" repeatCount="4000" accel="50000" decel="50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66667E-6 -7.40741E-7 L 0.06589 0.07176 " pathEditMode="relative" rAng="0" ptsTypes="AA">
                                      <p:cBhvr>
                                        <p:cTn id="801" dur="125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4" y="3588"/>
                                    </p:animMotion>
                                  </p:childTnLst>
                                </p:cTn>
                              </p:par>
                              <p:par>
                                <p:cTn id="8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4" presetID="42" presetClass="path" presetSubtype="0" repeatCount="400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4.44444E-6 L -0.06589 -0.07175 " pathEditMode="relative" rAng="0" ptsTypes="AA">
                                      <p:cBhvr>
                                        <p:cTn id="805" dur="125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4" y="-3588"/>
                                    </p:animMotion>
                                  </p:childTnLst>
                                </p:cTn>
                              </p:par>
                              <p:par>
                                <p:cTn id="806" presetID="35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3.33333E-6 L -0.04466 -0.04861 " pathEditMode="relative" rAng="0" ptsTypes="AA">
                                      <p:cBhvr>
                                        <p:cTn id="807" dur="1250" fill="hold"/>
                                        <p:tgtEl>
                                          <p:spTgt spid="7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0" y="-2431"/>
                                    </p:animMotion>
                                  </p:childTnLst>
                                </p:cTn>
                              </p:par>
                              <p:par>
                                <p:cTn id="808" presetID="35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7.40741E-7 L 0.02226 0.0243 " pathEditMode="relative" rAng="0" ptsTypes="AA">
                                      <p:cBhvr>
                                        <p:cTn id="809" dur="1250" fill="hold"/>
                                        <p:tgtEl>
                                          <p:spTgt spid="7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1204"/>
                                    </p:animMotion>
                                  </p:childTnLst>
                                </p:cTn>
                              </p:par>
                              <p:par>
                                <p:cTn id="810" presetID="35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2222E-6 L 0.01107 0.01227 " pathEditMode="relative" rAng="0" ptsTypes="AA">
                                      <p:cBhvr>
                                        <p:cTn id="811" dur="1250" fill="hold"/>
                                        <p:tgtEl>
                                          <p:spTgt spid="7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" y="602"/>
                                    </p:animMotion>
                                  </p:childTnLst>
                                </p:cTn>
                              </p:par>
                              <p:par>
                                <p:cTn id="812" presetID="35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0.02226 -0.0243 " pathEditMode="relative" rAng="0" ptsTypes="AA">
                                      <p:cBhvr>
                                        <p:cTn id="813" dur="1250" fill="hold"/>
                                        <p:tgtEl>
                                          <p:spTgt spid="7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0" y="-1227"/>
                                    </p:animMotion>
                                  </p:childTnLst>
                                </p:cTn>
                              </p:par>
                              <p:par>
                                <p:cTn id="814" presetID="35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3.33333E-6 L -0.03346 -0.03634 " pathEditMode="relative" rAng="0" ptsTypes="AA">
                                      <p:cBhvr>
                                        <p:cTn id="815" dur="1250" fill="hold"/>
                                        <p:tgtEl>
                                          <p:spTgt spid="7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1829"/>
                                    </p:animMotion>
                                  </p:childTnLst>
                                </p:cTn>
                              </p:par>
                              <p:par>
                                <p:cTn id="816" presetID="35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7.40741E-7 L 0.03346 0.03634 " pathEditMode="relative" rAng="0" ptsTypes="AA">
                                      <p:cBhvr>
                                        <p:cTn id="817" dur="1250" fill="hold"/>
                                        <p:tgtEl>
                                          <p:spTgt spid="7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1806"/>
                                    </p:animMotion>
                                  </p:childTnLst>
                                </p:cTn>
                              </p:par>
                              <p:par>
                                <p:cTn id="818" presetID="35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7.40741E-7 L 0.04466 0.04861 " pathEditMode="relative" rAng="0" ptsTypes="AA">
                                      <p:cBhvr>
                                        <p:cTn id="819" dur="1250" fill="hold"/>
                                        <p:tgtEl>
                                          <p:spTgt spid="7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7" y="2431"/>
                                    </p:animMotion>
                                  </p:childTnLst>
                                </p:cTn>
                              </p:par>
                              <p:par>
                                <p:cTn id="820" presetID="35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3.7037E-6 L -0.01106 -0.01227 " pathEditMode="relative" rAng="0" ptsTypes="AA">
                                      <p:cBhvr>
                                        <p:cTn id="821" dur="1250" fill="hold"/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" y="-625"/>
                                    </p:animMotion>
                                  </p:childTnLst>
                                </p:cTn>
                              </p:par>
                              <p:par>
                                <p:cTn id="822" presetID="42" presetClass="path" presetSubtype="0" repeatCount="400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4.81481E-6 L 0.06589 0.07175 " pathEditMode="relative" rAng="0" ptsTypes="AA">
                                      <p:cBhvr>
                                        <p:cTn id="823" dur="125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4" y="3588"/>
                                    </p:animMotion>
                                  </p:childTnLst>
                                </p:cTn>
                              </p:par>
                              <p:par>
                                <p:cTn id="824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6" presetID="42" presetClass="path" presetSubtype="0" repeatCount="4000" accel="50000" decel="500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E-6 1.11111E-6 L -0.06588 -0.07176 " pathEditMode="relative" rAng="0" ptsTypes="AA">
                                      <p:cBhvr>
                                        <p:cTn id="827" dur="125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4" y="-3588"/>
                                    </p:animMotion>
                                  </p:childTnLst>
                                </p:cTn>
                              </p:par>
                              <p:par>
                                <p:cTn id="828" presetID="35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875E-6 -4.81481E-6 L -0.04466 -0.04861 " pathEditMode="relative" rAng="0" ptsTypes="AA">
                                      <p:cBhvr>
                                        <p:cTn id="829" dur="1250" fill="hold"/>
                                        <p:tgtEl>
                                          <p:spTgt spid="7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0" y="-2431"/>
                                    </p:animMotion>
                                  </p:childTnLst>
                                </p:cTn>
                              </p:par>
                              <p:par>
                                <p:cTn id="830" presetID="35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58333E-6 -2.22222E-6 L 0.02227 0.02431 " pathEditMode="relative" rAng="0" ptsTypes="AA">
                                      <p:cBhvr>
                                        <p:cTn id="831" dur="1250" fill="hold"/>
                                        <p:tgtEl>
                                          <p:spTgt spid="7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1204"/>
                                    </p:animMotion>
                                  </p:childTnLst>
                                </p:cTn>
                              </p:par>
                              <p:par>
                                <p:cTn id="832" presetID="35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54167E-6 -7.40741E-7 L 0.01107 0.01227 " pathEditMode="relative" rAng="0" ptsTypes="AA">
                                      <p:cBhvr>
                                        <p:cTn id="833" dur="1250" fill="hold"/>
                                        <p:tgtEl>
                                          <p:spTgt spid="7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" y="602"/>
                                    </p:animMotion>
                                  </p:childTnLst>
                                </p:cTn>
                              </p:par>
                              <p:par>
                                <p:cTn id="834" presetID="35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7 2.22222E-6 L -0.02227 -0.02431 " pathEditMode="relative" rAng="0" ptsTypes="AA">
                                      <p:cBhvr>
                                        <p:cTn id="835" dur="1250" fill="hold"/>
                                        <p:tgtEl>
                                          <p:spTgt spid="7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0" y="-1227"/>
                                    </p:animMotion>
                                  </p:childTnLst>
                                </p:cTn>
                              </p:par>
                              <p:par>
                                <p:cTn id="836" presetID="35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3.7037E-6 L -0.03346 -0.03635 " pathEditMode="relative" rAng="0" ptsTypes="AA">
                                      <p:cBhvr>
                                        <p:cTn id="837" dur="1250" fill="hold"/>
                                        <p:tgtEl>
                                          <p:spTgt spid="7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1829"/>
                                    </p:animMotion>
                                  </p:childTnLst>
                                </p:cTn>
                              </p:par>
                              <p:par>
                                <p:cTn id="838" presetID="35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16667E-6 -3.7037E-6 L 0.03346 0.03635 " pathEditMode="relative" rAng="0" ptsTypes="AA">
                                      <p:cBhvr>
                                        <p:cTn id="839" dur="1250" fill="hold"/>
                                        <p:tgtEl>
                                          <p:spTgt spid="7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1806"/>
                                    </p:animMotion>
                                  </p:childTnLst>
                                </p:cTn>
                              </p:par>
                              <p:par>
                                <p:cTn id="840" presetID="35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125E-6 -3.7037E-6 L 0.04466 0.04861 " pathEditMode="relative" rAng="0" ptsTypes="AA">
                                      <p:cBhvr>
                                        <p:cTn id="841" dur="1250" fill="hold"/>
                                        <p:tgtEl>
                                          <p:spTgt spid="7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7" y="2431"/>
                                    </p:animMotion>
                                  </p:childTnLst>
                                </p:cTn>
                              </p:par>
                              <p:par>
                                <p:cTn id="842" presetID="35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45833E-6 7.40741E-7 L -0.01107 -0.01227 " pathEditMode="relative" rAng="0" ptsTypes="AA">
                                      <p:cBhvr>
                                        <p:cTn id="843" dur="1250" fill="hold"/>
                                        <p:tgtEl>
                                          <p:spTgt spid="7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" y="-625"/>
                                    </p:animMotion>
                                  </p:childTnLst>
                                </p:cTn>
                              </p:par>
                              <p:par>
                                <p:cTn id="844" presetID="42" presetClass="path" presetSubtype="0" repeatCount="4000" accel="50000" decel="500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16667E-7 3.7037E-7 L 0.06589 0.07176 " pathEditMode="relative" rAng="0" ptsTypes="AA">
                                      <p:cBhvr>
                                        <p:cTn id="845" dur="125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4" y="3588"/>
                                    </p:animMotion>
                                  </p:childTnLst>
                                </p:cTn>
                              </p:par>
                              <p:par>
                                <p:cTn id="84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8" presetID="42" presetClass="path" presetSubtype="0" repeatCount="4000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1.85185E-6 L -0.06588 -0.07176 " pathEditMode="relative" rAng="0" ptsTypes="AA">
                                      <p:cBhvr>
                                        <p:cTn id="849" dur="125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4" y="-3588"/>
                                    </p:animMotion>
                                  </p:childTnLst>
                                </p:cTn>
                              </p:par>
                              <p:par>
                                <p:cTn id="850" presetID="35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91667E-6 -7.40741E-7 L -0.04466 -0.04861 " pathEditMode="relative" rAng="0" ptsTypes="AA">
                                      <p:cBhvr>
                                        <p:cTn id="851" dur="1250" fill="hold"/>
                                        <p:tgtEl>
                                          <p:spTgt spid="8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0" y="-2431"/>
                                    </p:animMotion>
                                  </p:childTnLst>
                                </p:cTn>
                              </p:par>
                              <p:par>
                                <p:cTn id="852" presetID="35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3.33333E-6 L 0.02227 0.0243 " pathEditMode="relative" rAng="0" ptsTypes="AA">
                                      <p:cBhvr>
                                        <p:cTn id="853" dur="1250" fill="hold"/>
                                        <p:tgtEl>
                                          <p:spTgt spid="7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1204"/>
                                    </p:animMotion>
                                  </p:childTnLst>
                                </p:cTn>
                              </p:par>
                              <p:par>
                                <p:cTn id="854" presetID="35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4.81481E-6 L 0.01107 0.01226 " pathEditMode="relative" rAng="0" ptsTypes="AA">
                                      <p:cBhvr>
                                        <p:cTn id="855" dur="125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" y="602"/>
                                    </p:animMotion>
                                  </p:childTnLst>
                                </p:cTn>
                              </p:par>
                              <p:par>
                                <p:cTn id="856" presetID="35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2.22222E-6 L -0.02227 -0.0243 " pathEditMode="relative" rAng="0" ptsTypes="AA">
                                      <p:cBhvr>
                                        <p:cTn id="857" dur="125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0" y="-1227"/>
                                    </p:animMotion>
                                  </p:childTnLst>
                                </p:cTn>
                              </p:par>
                              <p:par>
                                <p:cTn id="858" presetID="35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875E-6 -7.40741E-7 L -0.03347 -0.03634 " pathEditMode="relative" rAng="0" ptsTypes="AA">
                                      <p:cBhvr>
                                        <p:cTn id="859" dur="1250" fill="hold"/>
                                        <p:tgtEl>
                                          <p:spTgt spid="8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1829"/>
                                    </p:animMotion>
                                  </p:childTnLst>
                                </p:cTn>
                              </p:par>
                              <p:par>
                                <p:cTn id="860" presetID="35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58333E-6 1.85185E-6 L 0.03347 0.03634 " pathEditMode="relative" rAng="0" ptsTypes="AA">
                                      <p:cBhvr>
                                        <p:cTn id="861" dur="1250" fill="hold"/>
                                        <p:tgtEl>
                                          <p:spTgt spid="7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1806"/>
                                    </p:animMotion>
                                  </p:childTnLst>
                                </p:cTn>
                              </p:par>
                              <p:par>
                                <p:cTn id="862" presetID="35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3.7037E-7 L 0.04466 0.04861 " pathEditMode="relative" rAng="0" ptsTypes="AA">
                                      <p:cBhvr>
                                        <p:cTn id="863" dur="1250" fill="hold"/>
                                        <p:tgtEl>
                                          <p:spTgt spid="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7" y="2431"/>
                                    </p:animMotion>
                                  </p:childTnLst>
                                </p:cTn>
                              </p:par>
                              <p:par>
                                <p:cTn id="864" presetID="35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-3.7037E-6 L -0.01107 -0.01226 " pathEditMode="relative" rAng="0" ptsTypes="AA">
                                      <p:cBhvr>
                                        <p:cTn id="865" dur="125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" y="-625"/>
                                    </p:animMotion>
                                  </p:childTnLst>
                                </p:cTn>
                              </p:par>
                              <p:par>
                                <p:cTn id="866" presetID="42" presetClass="path" presetSubtype="0" repeatCount="4000" accel="50000" decel="50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-2.59259E-6 L 0.06588 0.07176 " pathEditMode="relative" rAng="0" ptsTypes="AA">
                                      <p:cBhvr>
                                        <p:cTn id="867" dur="125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4" y="3588"/>
                                    </p:animMotion>
                                  </p:childTnLst>
                                </p:cTn>
                              </p:par>
                              <p:par>
                                <p:cTn id="868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0" presetID="42" presetClass="path" presetSubtype="0" repeatCount="4000" accel="50000" decel="500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91667E-6 3.7037E-6 L -0.06588 -0.07176 " pathEditMode="relative" rAng="0" ptsTypes="AA">
                                      <p:cBhvr>
                                        <p:cTn id="871" dur="125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4" y="-3588"/>
                                    </p:animMotion>
                                  </p:childTnLst>
                                </p:cTn>
                              </p:par>
                              <p:par>
                                <p:cTn id="872" presetID="35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95833E-6 4.81481E-6 L -0.04467 -0.04862 " pathEditMode="relative" rAng="0" ptsTypes="AA">
                                      <p:cBhvr>
                                        <p:cTn id="873" dur="1250" fill="hold"/>
                                        <p:tgtEl>
                                          <p:spTgt spid="8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0" y="-2431"/>
                                    </p:animMotion>
                                  </p:childTnLst>
                                </p:cTn>
                              </p:par>
                              <p:par>
                                <p:cTn id="874" presetID="35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5E-6 -1.11111E-6 L 0.02227 0.02431 " pathEditMode="relative" rAng="0" ptsTypes="AA">
                                      <p:cBhvr>
                                        <p:cTn id="875" dur="1250" fill="hold"/>
                                        <p:tgtEl>
                                          <p:spTgt spid="8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1204"/>
                                    </p:animMotion>
                                  </p:childTnLst>
                                </p:cTn>
                              </p:par>
                              <p:par>
                                <p:cTn id="876" presetID="35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45833E-6 3.7037E-7 L 0.01107 0.01227 " pathEditMode="relative" rAng="0" ptsTypes="AA">
                                      <p:cBhvr>
                                        <p:cTn id="877" dur="1250" fill="hold"/>
                                        <p:tgtEl>
                                          <p:spTgt spid="8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" y="602"/>
                                    </p:animMotion>
                                  </p:childTnLst>
                                </p:cTn>
                              </p:par>
                              <p:par>
                                <p:cTn id="878" presetID="35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875E-6 3.33333E-6 L -0.02227 -0.02431 " pathEditMode="relative" rAng="0" ptsTypes="AA">
                                      <p:cBhvr>
                                        <p:cTn id="879" dur="1250" fill="hold"/>
                                        <p:tgtEl>
                                          <p:spTgt spid="8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0" y="-1227"/>
                                    </p:animMotion>
                                  </p:childTnLst>
                                </p:cTn>
                              </p:par>
                              <p:par>
                                <p:cTn id="880" presetID="35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91667E-6 4.81481E-6 L -0.03347 -0.03635 " pathEditMode="relative" rAng="0" ptsTypes="AA">
                                      <p:cBhvr>
                                        <p:cTn id="881" dur="1250" fill="hold"/>
                                        <p:tgtEl>
                                          <p:spTgt spid="8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1829"/>
                                    </p:animMotion>
                                  </p:childTnLst>
                                </p:cTn>
                              </p:par>
                              <p:par>
                                <p:cTn id="882" presetID="35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54167E-6 -2.59259E-6 L 0.03347 0.03635 " pathEditMode="relative" rAng="0" ptsTypes="AA">
                                      <p:cBhvr>
                                        <p:cTn id="883" dur="1250" fill="hold"/>
                                        <p:tgtEl>
                                          <p:spTgt spid="8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1806"/>
                                    </p:animMotion>
                                  </p:childTnLst>
                                </p:cTn>
                              </p:par>
                              <p:par>
                                <p:cTn id="884" presetID="35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58333E-6 -4.07407E-6 L 0.04467 0.04862 " pathEditMode="relative" rAng="0" ptsTypes="AA">
                                      <p:cBhvr>
                                        <p:cTn id="885" dur="1250" fill="hold"/>
                                        <p:tgtEl>
                                          <p:spTgt spid="8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7" y="2431"/>
                                    </p:animMotion>
                                  </p:childTnLst>
                                </p:cTn>
                              </p:par>
                              <p:par>
                                <p:cTn id="886" presetID="35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33333E-7 1.85185E-6 L -0.01107 -0.01227 " pathEditMode="relative" rAng="0" ptsTypes="AA">
                                      <p:cBhvr>
                                        <p:cTn id="887" dur="1250" fill="hold"/>
                                        <p:tgtEl>
                                          <p:spTgt spid="8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" y="-625"/>
                                    </p:animMotion>
                                  </p:childTnLst>
                                </p:cTn>
                              </p:par>
                              <p:par>
                                <p:cTn id="888" presetID="42" presetClass="path" presetSubtype="0" repeatCount="4000" accel="50000" decel="500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5E-6 2.96296E-6 L 0.06588 0.07176 " pathEditMode="relative" rAng="0" ptsTypes="AA">
                                      <p:cBhvr>
                                        <p:cTn id="889" dur="125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4" y="3588"/>
                                    </p:animMotion>
                                  </p:childTnLst>
                                </p:cTn>
                              </p:par>
                              <p:par>
                                <p:cTn id="890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2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4" dur="1000"/>
                                        <p:tgtEl>
                                          <p:spTgt spid="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7" dur="1000"/>
                                        <p:tgtEl>
                                          <p:spTgt spid="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0" dur="1000"/>
                                        <p:tgtEl>
                                          <p:spTgt spid="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3" dur="1000"/>
                                        <p:tgtEl>
                                          <p:spTgt spid="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6" dur="1000"/>
                                        <p:tgtEl>
                                          <p:spTgt spid="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9" dur="1000"/>
                                        <p:tgtEl>
                                          <p:spTgt spid="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2" dur="1000"/>
                                        <p:tgtEl>
                                          <p:spTgt spid="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5" dur="1000"/>
                                        <p:tgtEl>
                                          <p:spTgt spid="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6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8" dur="1000"/>
                                        <p:tgtEl>
                                          <p:spTgt spid="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9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1" dur="1000"/>
                                        <p:tgtEl>
                                          <p:spTgt spid="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2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4" dur="1000"/>
                                        <p:tgtEl>
                                          <p:spTgt spid="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5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7" dur="1000"/>
                                        <p:tgtEl>
                                          <p:spTgt spid="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8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0" dur="1000"/>
                                        <p:tgtEl>
                                          <p:spTgt spid="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1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3" dur="1000"/>
                                        <p:tgtEl>
                                          <p:spTgt spid="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4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6" dur="1000"/>
                                        <p:tgtEl>
                                          <p:spTgt spid="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7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9" dur="1000"/>
                                        <p:tgtEl>
                                          <p:spTgt spid="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0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2" dur="1000"/>
                                        <p:tgtEl>
                                          <p:spTgt spid="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3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5" dur="1000"/>
                                        <p:tgtEl>
                                          <p:spTgt spid="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6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8" dur="1000"/>
                                        <p:tgtEl>
                                          <p:spTgt spid="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9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1" dur="1000"/>
                                        <p:tgtEl>
                                          <p:spTgt spid="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2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4" dur="1000"/>
                                        <p:tgtEl>
                                          <p:spTgt spid="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5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7" dur="1000"/>
                                        <p:tgtEl>
                                          <p:spTgt spid="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8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0" dur="1000"/>
                                        <p:tgtEl>
                                          <p:spTgt spid="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1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3" dur="1000"/>
                                        <p:tgtEl>
                                          <p:spTgt spid="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4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6" dur="1000"/>
                                        <p:tgtEl>
                                          <p:spTgt spid="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7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9" dur="1000"/>
                                        <p:tgtEl>
                                          <p:spTgt spid="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0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2" dur="1000"/>
                                        <p:tgtEl>
                                          <p:spTgt spid="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3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5" dur="1000"/>
                                        <p:tgtEl>
                                          <p:spTgt spid="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6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8" dur="1000"/>
                                        <p:tgtEl>
                                          <p:spTgt spid="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9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1" dur="1000"/>
                                        <p:tgtEl>
                                          <p:spTgt spid="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2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4" dur="1000"/>
                                        <p:tgtEl>
                                          <p:spTgt spid="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5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7" dur="1000"/>
                                        <p:tgtEl>
                                          <p:spTgt spid="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8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0" dur="1000"/>
                                        <p:tgtEl>
                                          <p:spTgt spid="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1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3" dur="1000"/>
                                        <p:tgtEl>
                                          <p:spTgt spid="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4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6" dur="1000"/>
                                        <p:tgtEl>
                                          <p:spTgt spid="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7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9" dur="1000"/>
                                        <p:tgtEl>
                                          <p:spTgt spid="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0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2" dur="1000"/>
                                        <p:tgtEl>
                                          <p:spTgt spid="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3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5" dur="1000"/>
                                        <p:tgtEl>
                                          <p:spTgt spid="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6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8" dur="10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9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1" dur="1000"/>
                                        <p:tgtEl>
                                          <p:spTgt spid="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2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4" dur="1000"/>
                                        <p:tgtEl>
                                          <p:spTgt spid="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5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7" dur="1000"/>
                                        <p:tgtEl>
                                          <p:spTgt spid="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8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0" dur="1000"/>
                                        <p:tgtEl>
                                          <p:spTgt spid="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1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3" dur="1000"/>
                                        <p:tgtEl>
                                          <p:spTgt spid="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4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6" dur="1000"/>
                                        <p:tgtEl>
                                          <p:spTgt spid="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7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9" dur="1000"/>
                                        <p:tgtEl>
                                          <p:spTgt spid="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0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2" dur="1000"/>
                                        <p:tgtEl>
                                          <p:spTgt spid="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3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5" dur="1000"/>
                                        <p:tgtEl>
                                          <p:spTgt spid="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6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8" dur="1000"/>
                                        <p:tgtEl>
                                          <p:spTgt spid="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9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1" dur="10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2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4" dur="1000"/>
                                        <p:tgtEl>
                                          <p:spTgt spid="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5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7" dur="1000"/>
                                        <p:tgtEl>
                                          <p:spTgt spid="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8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0" dur="1000"/>
                                        <p:tgtEl>
                                          <p:spTgt spid="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1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3" dur="1000"/>
                                        <p:tgtEl>
                                          <p:spTgt spid="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4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6" dur="1000"/>
                                        <p:tgtEl>
                                          <p:spTgt spid="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7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9" dur="1000"/>
                                        <p:tgtEl>
                                          <p:spTgt spid="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0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2" dur="1000"/>
                                        <p:tgtEl>
                                          <p:spTgt spid="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3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5" dur="1000"/>
                                        <p:tgtEl>
                                          <p:spTgt spid="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6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8" dur="1000"/>
                                        <p:tgtEl>
                                          <p:spTgt spid="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9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1" dur="1000"/>
                                        <p:tgtEl>
                                          <p:spTgt spid="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2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4" dur="1000"/>
                                        <p:tgtEl>
                                          <p:spTgt spid="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5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7" dur="1000"/>
                                        <p:tgtEl>
                                          <p:spTgt spid="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8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0" dur="1000"/>
                                        <p:tgtEl>
                                          <p:spTgt spid="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1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3" dur="1000"/>
                                        <p:tgtEl>
                                          <p:spTgt spid="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4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6" dur="1000"/>
                                        <p:tgtEl>
                                          <p:spTgt spid="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7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9" dur="1000"/>
                                        <p:tgtEl>
                                          <p:spTgt spid="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0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2" dur="1000"/>
                                        <p:tgtEl>
                                          <p:spTgt spid="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3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5" dur="1000"/>
                                        <p:tgtEl>
                                          <p:spTgt spid="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6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8" dur="1000"/>
                                        <p:tgtEl>
                                          <p:spTgt spid="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9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1" dur="1000"/>
                                        <p:tgtEl>
                                          <p:spTgt spid="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2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4" dur="1000"/>
                                        <p:tgtEl>
                                          <p:spTgt spid="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5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7" dur="1000"/>
                                        <p:tgtEl>
                                          <p:spTgt spid="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8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0" dur="1000"/>
                                        <p:tgtEl>
                                          <p:spTgt spid="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1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3" dur="1000"/>
                                        <p:tgtEl>
                                          <p:spTgt spid="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4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6" dur="1000"/>
                                        <p:tgtEl>
                                          <p:spTgt spid="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7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9" dur="1000"/>
                                        <p:tgtEl>
                                          <p:spTgt spid="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0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2" dur="1000"/>
                                        <p:tgtEl>
                                          <p:spTgt spid="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3" presetID="42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556E-17 -3.7037E-6 L -0.03008 0.02616 " pathEditMode="relative" rAng="0" ptsTypes="AA">
                                      <p:cBhvr>
                                        <p:cTn id="1124" dur="1250" fill="hold"/>
                                        <p:tgtEl>
                                          <p:spTgt spid="8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1296"/>
                                    </p:animMotion>
                                  </p:childTnLst>
                                </p:cTn>
                              </p:par>
                              <p:par>
                                <p:cTn id="1125" presetID="42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2.59259E-6 L -0.02161 0.01875 " pathEditMode="relative" rAng="0" ptsTypes="AA">
                                      <p:cBhvr>
                                        <p:cTn id="1126" dur="1250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1" y="926"/>
                                    </p:animMotion>
                                  </p:childTnLst>
                                </p:cTn>
                              </p:par>
                              <p:par>
                                <p:cTn id="1127" presetID="42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2.59259E-6 L 0.02161 -0.01875 " pathEditMode="relative" rAng="0" ptsTypes="AA">
                                      <p:cBhvr>
                                        <p:cTn id="1128" dur="1250" fill="hold"/>
                                        <p:tgtEl>
                                          <p:spTgt spid="8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1" y="-949"/>
                                    </p:animMotion>
                                  </p:childTnLst>
                                </p:cTn>
                              </p:par>
                              <p:par>
                                <p:cTn id="1129" presetID="42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125E-6 -2.59259E-6 L 0.01615 -0.01412 " pathEditMode="relative" rAng="0" ptsTypes="AA">
                                      <p:cBhvr>
                                        <p:cTn id="1130" dur="1250" fill="hold"/>
                                        <p:tgtEl>
                                          <p:spTgt spid="8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-718"/>
                                    </p:animMotion>
                                  </p:childTnLst>
                                </p:cTn>
                              </p:par>
                              <p:par>
                                <p:cTn id="1131" presetID="42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5E-6 2.22222E-6 L 0.0108 -0.00949 " pathEditMode="relative" rAng="0" ptsTypes="AA">
                                      <p:cBhvr>
                                        <p:cTn id="1132" dur="1250" fill="hold"/>
                                        <p:tgtEl>
                                          <p:spTgt spid="8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4" y="-486"/>
                                    </p:animMotion>
                                  </p:childTnLst>
                                </p:cTn>
                              </p:par>
                              <p:par>
                                <p:cTn id="1133" presetID="42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-2.96296E-6 L 0.00534 -0.00463 " pathEditMode="relative" rAng="0" ptsTypes="AA">
                                      <p:cBhvr>
                                        <p:cTn id="1134" dur="1250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231"/>
                                    </p:animMotion>
                                  </p:childTnLst>
                                </p:cTn>
                              </p:par>
                              <p:par>
                                <p:cTn id="1135" presetID="42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-3.33333E-6 L -0.00534 0.00463 " pathEditMode="relative" rAng="0" ptsTypes="AA">
                                      <p:cBhvr>
                                        <p:cTn id="1136" dur="1250" fill="hold"/>
                                        <p:tgtEl>
                                          <p:spTgt spid="8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231"/>
                                    </p:animMotion>
                                  </p:childTnLst>
                                </p:cTn>
                              </p:par>
                              <p:par>
                                <p:cTn id="1137" presetID="42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9167E-6 2.96296E-6 L -0.0108 0.00949 " pathEditMode="relative" rAng="0" ptsTypes="AA">
                                      <p:cBhvr>
                                        <p:cTn id="1138" dur="1250" fill="hold"/>
                                        <p:tgtEl>
                                          <p:spTgt spid="8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463"/>
                                    </p:animMotion>
                                  </p:childTnLst>
                                </p:cTn>
                              </p:par>
                              <p:par>
                                <p:cTn id="1139" presetID="42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04167E-6 -2.22222E-6 L -0.01615 0.01412 " pathEditMode="relative" rAng="0" ptsTypes="AA">
                                      <p:cBhvr>
                                        <p:cTn id="1140" dur="1250" fill="hold"/>
                                        <p:tgtEl>
                                          <p:spTgt spid="8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694"/>
                                    </p:animMotion>
                                  </p:childTnLst>
                                </p:cTn>
                              </p:par>
                              <p:par>
                                <p:cTn id="1141" presetID="42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1.11111E-6 L 0.03008 -0.02616 " pathEditMode="relative" rAng="0" ptsTypes="AA">
                                      <p:cBhvr>
                                        <p:cTn id="1142" dur="1250" fill="hold"/>
                                        <p:tgtEl>
                                          <p:spTgt spid="8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7" y="-1319"/>
                                    </p:animMotion>
                                  </p:childTnLst>
                                </p:cTn>
                              </p:par>
                              <p:par>
                                <p:cTn id="114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5" presetID="42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08333E-6 -3.7037E-7 L 0.03008 -0.02616 " pathEditMode="relative" rAng="0" ptsTypes="AA">
                                      <p:cBhvr>
                                        <p:cTn id="1146" dur="1250" fill="hold"/>
                                        <p:tgtEl>
                                          <p:spTgt spid="8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7" y="-1319"/>
                                    </p:animMotion>
                                  </p:childTnLst>
                                </p:cTn>
                              </p:par>
                              <p:par>
                                <p:cTn id="1147" presetID="42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54167E-6 3.33333E-6 L -0.02161 0.01875 " pathEditMode="relative" rAng="0" ptsTypes="AA">
                                      <p:cBhvr>
                                        <p:cTn id="1148" dur="1250" fill="hold"/>
                                        <p:tgtEl>
                                          <p:spTgt spid="9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1" y="926"/>
                                    </p:animMotion>
                                  </p:childTnLst>
                                </p:cTn>
                              </p:par>
                              <p:par>
                                <p:cTn id="1149" presetID="42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04167E-6 1.85185E-6 L 0.02161 -0.01875 " pathEditMode="relative" rAng="0" ptsTypes="AA">
                                      <p:cBhvr>
                                        <p:cTn id="1150" dur="1250" fill="hold"/>
                                        <p:tgtEl>
                                          <p:spTgt spid="8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1" y="-949"/>
                                    </p:animMotion>
                                  </p:childTnLst>
                                </p:cTn>
                              </p:par>
                              <p:par>
                                <p:cTn id="1151" presetID="42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-1.85185E-6 L 0.01615 -0.01412 " pathEditMode="relative" rAng="0" ptsTypes="AA">
                                      <p:cBhvr>
                                        <p:cTn id="1152" dur="1250" fill="hold"/>
                                        <p:tgtEl>
                                          <p:spTgt spid="8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-718"/>
                                    </p:animMotion>
                                  </p:childTnLst>
                                </p:cTn>
                              </p:par>
                              <p:par>
                                <p:cTn id="1153" presetID="42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9167E-6 2.96296E-6 L 0.01081 -0.00949 " pathEditMode="relative" rAng="0" ptsTypes="AA">
                                      <p:cBhvr>
                                        <p:cTn id="1154" dur="1250" fill="hold"/>
                                        <p:tgtEl>
                                          <p:spTgt spid="8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4" y="-486"/>
                                    </p:animMotion>
                                  </p:childTnLst>
                                </p:cTn>
                              </p:par>
                              <p:par>
                                <p:cTn id="1155" presetID="42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875E-6 -2.22222E-6 L 0.00534 -0.00463 " pathEditMode="relative" rAng="0" ptsTypes="AA">
                                      <p:cBhvr>
                                        <p:cTn id="1156" dur="1250" fill="hold"/>
                                        <p:tgtEl>
                                          <p:spTgt spid="8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231"/>
                                    </p:animMotion>
                                  </p:childTnLst>
                                </p:cTn>
                              </p:par>
                              <p:par>
                                <p:cTn id="1157" presetID="42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6.25E-7 -2.59259E-6 L -0.00534 0.00463 " pathEditMode="relative" rAng="0" ptsTypes="AA">
                                      <p:cBhvr>
                                        <p:cTn id="1158" dur="1250" fill="hold"/>
                                        <p:tgtEl>
                                          <p:spTgt spid="9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231"/>
                                    </p:animMotion>
                                  </p:childTnLst>
                                </p:cTn>
                              </p:par>
                              <p:par>
                                <p:cTn id="1159" presetID="42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79167E-6 2.22222E-6 L -0.0108 0.00949 " pathEditMode="relative" rAng="0" ptsTypes="AA">
                                      <p:cBhvr>
                                        <p:cTn id="1160" dur="1250" fill="hold"/>
                                        <p:tgtEl>
                                          <p:spTgt spid="9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463"/>
                                    </p:animMotion>
                                  </p:childTnLst>
                                </p:cTn>
                              </p:par>
                              <p:par>
                                <p:cTn id="1161" presetID="42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33333E-7 -2.96296E-6 L -0.01615 0.01412 " pathEditMode="relative" rAng="0" ptsTypes="AA">
                                      <p:cBhvr>
                                        <p:cTn id="1162" dur="1250" fill="hold"/>
                                        <p:tgtEl>
                                          <p:spTgt spid="9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694"/>
                                    </p:animMotion>
                                  </p:childTnLst>
                                </p:cTn>
                              </p:par>
                              <p:par>
                                <p:cTn id="1163" presetID="42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556E-17 -4.44444E-6 L -0.03008 0.02616 " pathEditMode="relative" rAng="0" ptsTypes="AA">
                                      <p:cBhvr>
                                        <p:cTn id="1164" dur="1250" fill="hold"/>
                                        <p:tgtEl>
                                          <p:spTgt spid="8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1296"/>
                                    </p:animMotion>
                                  </p:childTnLst>
                                </p:cTn>
                              </p:par>
                              <p:par>
                                <p:cTn id="116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7" presetID="42" presetClass="path" presetSubtype="0" repeatCount="4000" accel="50400" decel="496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875E-6 3.7037E-7 L 0.03008 -0.02616 " pathEditMode="relative" rAng="0" ptsTypes="AA">
                                      <p:cBhvr>
                                        <p:cTn id="1168" dur="1250" fill="hold"/>
                                        <p:tgtEl>
                                          <p:spTgt spid="8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7" y="-1319"/>
                                    </p:animMotion>
                                  </p:childTnLst>
                                </p:cTn>
                              </p:par>
                              <p:par>
                                <p:cTn id="1169" presetID="42" presetClass="path" presetSubtype="0" repeatCount="4000" accel="50400" decel="496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75E-6 2.59259E-6 L -0.02161 0.01875 " pathEditMode="relative" rAng="0" ptsTypes="AA">
                                      <p:cBhvr>
                                        <p:cTn id="1170" dur="1250" fill="hold"/>
                                        <p:tgtEl>
                                          <p:spTgt spid="9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1" y="926"/>
                                    </p:animMotion>
                                  </p:childTnLst>
                                </p:cTn>
                              </p:par>
                              <p:par>
                                <p:cTn id="1171" presetID="42" presetClass="path" presetSubtype="0" repeatCount="4000" accel="50400" decel="496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8.33333E-7 2.59259E-6 L 0.02161 -0.01875 " pathEditMode="relative" rAng="0" ptsTypes="AA">
                                      <p:cBhvr>
                                        <p:cTn id="1172" dur="1250" fill="hold"/>
                                        <p:tgtEl>
                                          <p:spTgt spid="9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1" y="-949"/>
                                    </p:animMotion>
                                  </p:childTnLst>
                                </p:cTn>
                              </p:par>
                              <p:par>
                                <p:cTn id="1173" presetID="42" presetClass="path" presetSubtype="0" repeatCount="4000" accel="50400" decel="496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54167E-6 -2.59259E-6 L 0.01615 -0.01412 " pathEditMode="relative" rAng="0" ptsTypes="AA">
                                      <p:cBhvr>
                                        <p:cTn id="1174" dur="1250" fill="hold"/>
                                        <p:tgtEl>
                                          <p:spTgt spid="9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-718"/>
                                    </p:animMotion>
                                  </p:childTnLst>
                                </p:cTn>
                              </p:par>
                              <p:par>
                                <p:cTn id="1175" presetID="42" presetClass="path" presetSubtype="0" repeatCount="4000" accel="50400" decel="496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29167E-6 2.22222E-6 L 0.01081 -0.00949 " pathEditMode="relative" rAng="0" ptsTypes="AA">
                                      <p:cBhvr>
                                        <p:cTn id="1176" dur="1250" fill="hold"/>
                                        <p:tgtEl>
                                          <p:spTgt spid="9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4" y="-486"/>
                                    </p:animMotion>
                                  </p:childTnLst>
                                </p:cTn>
                              </p:par>
                              <p:par>
                                <p:cTn id="1177" presetID="42" presetClass="path" presetSubtype="0" repeatCount="4000" accel="50400" decel="496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08333E-6 -1.48148E-6 L 0.00534 -0.00463 " pathEditMode="relative" rAng="0" ptsTypes="AA">
                                      <p:cBhvr>
                                        <p:cTn id="1178" dur="1250" fill="hold"/>
                                        <p:tgtEl>
                                          <p:spTgt spid="9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231"/>
                                    </p:animMotion>
                                  </p:childTnLst>
                                </p:cTn>
                              </p:par>
                              <p:par>
                                <p:cTn id="1179" presetID="42" presetClass="path" presetSubtype="0" repeatCount="4000" accel="50400" decel="496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6.25E-7 -1.85185E-6 L -0.00534 0.00463 " pathEditMode="relative" rAng="0" ptsTypes="AA">
                                      <p:cBhvr>
                                        <p:cTn id="1180" dur="1250" fill="hold"/>
                                        <p:tgtEl>
                                          <p:spTgt spid="9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231"/>
                                    </p:animMotion>
                                  </p:childTnLst>
                                </p:cTn>
                              </p:par>
                              <p:par>
                                <p:cTn id="1181" presetID="42" presetClass="path" presetSubtype="0" repeatCount="4000" accel="50400" decel="496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2.96296E-6 L -0.01081 0.00949 " pathEditMode="relative" rAng="0" ptsTypes="AA">
                                      <p:cBhvr>
                                        <p:cTn id="1182" dur="1250" fill="hold"/>
                                        <p:tgtEl>
                                          <p:spTgt spid="9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463"/>
                                    </p:animMotion>
                                  </p:childTnLst>
                                </p:cTn>
                              </p:par>
                              <p:par>
                                <p:cTn id="1183" presetID="42" presetClass="path" presetSubtype="0" repeatCount="4000" accel="50400" decel="496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6.25E-7 -2.22222E-6 L -0.01615 0.01412 " pathEditMode="relative" rAng="0" ptsTypes="AA">
                                      <p:cBhvr>
                                        <p:cTn id="1184" dur="1250" fill="hold"/>
                                        <p:tgtEl>
                                          <p:spTgt spid="9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694"/>
                                    </p:animMotion>
                                  </p:childTnLst>
                                </p:cTn>
                              </p:par>
                              <p:par>
                                <p:cTn id="1185" presetID="42" presetClass="path" presetSubtype="0" repeatCount="4000" accel="50400" decel="496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7 -3.7037E-6 L -0.03008 0.02616 " pathEditMode="relative" rAng="0" ptsTypes="AA">
                                      <p:cBhvr>
                                        <p:cTn id="1186" dur="1250" fill="hold"/>
                                        <p:tgtEl>
                                          <p:spTgt spid="8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1296"/>
                                    </p:animMotion>
                                  </p:childTnLst>
                                </p:cTn>
                              </p:par>
                              <p:par>
                                <p:cTn id="1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9" presetID="42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7037E-7 L 0.03008 -0.02616 " pathEditMode="relative" rAng="0" ptsTypes="AA">
                                      <p:cBhvr>
                                        <p:cTn id="1190" dur="1250" fill="hold"/>
                                        <p:tgtEl>
                                          <p:spTgt spid="8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7" y="-1319"/>
                                    </p:animMotion>
                                  </p:childTnLst>
                                </p:cTn>
                              </p:par>
                              <p:par>
                                <p:cTn id="1191" presetID="42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81481E-6 L -0.02161 0.01875 " pathEditMode="relative" rAng="0" ptsTypes="AA">
                                      <p:cBhvr>
                                        <p:cTn id="1192" dur="1250" fill="hold"/>
                                        <p:tgtEl>
                                          <p:spTgt spid="9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1" y="926"/>
                                    </p:animMotion>
                                  </p:childTnLst>
                                </p:cTn>
                              </p:par>
                              <p:par>
                                <p:cTn id="1193" presetID="42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3.33333E-6 L 0.02161 -0.01875 " pathEditMode="relative" rAng="0" ptsTypes="AA">
                                      <p:cBhvr>
                                        <p:cTn id="1194" dur="1250" fill="hold"/>
                                        <p:tgtEl>
                                          <p:spTgt spid="9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1" y="-949"/>
                                    </p:animMotion>
                                  </p:childTnLst>
                                </p:cTn>
                              </p:par>
                              <p:par>
                                <p:cTn id="1195" presetID="42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85185E-6 L 0.01615 -0.01412 " pathEditMode="relative" rAng="0" ptsTypes="AA">
                                      <p:cBhvr>
                                        <p:cTn id="1196" dur="1250" fill="hold"/>
                                        <p:tgtEl>
                                          <p:spTgt spid="9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-718"/>
                                    </p:animMotion>
                                  </p:childTnLst>
                                </p:cTn>
                              </p:par>
                              <p:par>
                                <p:cTn id="1197" presetID="42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44444E-6 L 0.0108 -0.0095 " pathEditMode="relative" rAng="0" ptsTypes="AA">
                                      <p:cBhvr>
                                        <p:cTn id="1198" dur="1250" fill="hold"/>
                                        <p:tgtEl>
                                          <p:spTgt spid="9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4" y="-486"/>
                                    </p:animMotion>
                                  </p:childTnLst>
                                </p:cTn>
                              </p:par>
                              <p:par>
                                <p:cTn id="1199" presetID="42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7.40741E-7 L 0.00534 -0.00463 " pathEditMode="relative" rAng="0" ptsTypes="AA">
                                      <p:cBhvr>
                                        <p:cTn id="1200" dur="1250" fill="hold"/>
                                        <p:tgtEl>
                                          <p:spTgt spid="9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231"/>
                                    </p:animMotion>
                                  </p:childTnLst>
                                </p:cTn>
                              </p:par>
                              <p:par>
                                <p:cTn id="1201" presetID="42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1.11111E-6 L -0.00534 0.00463 " pathEditMode="relative" rAng="0" ptsTypes="AA">
                                      <p:cBhvr>
                                        <p:cTn id="1202" dur="1250" fill="hold"/>
                                        <p:tgtEl>
                                          <p:spTgt spid="9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231"/>
                                    </p:animMotion>
                                  </p:childTnLst>
                                </p:cTn>
                              </p:par>
                              <p:par>
                                <p:cTn id="1203" presetID="42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3.7037E-6 L -0.0108 0.00949 " pathEditMode="relative" rAng="0" ptsTypes="AA">
                                      <p:cBhvr>
                                        <p:cTn id="1204" dur="1250" fill="hold"/>
                                        <p:tgtEl>
                                          <p:spTgt spid="9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463"/>
                                    </p:animMotion>
                                  </p:childTnLst>
                                </p:cTn>
                              </p:par>
                              <p:par>
                                <p:cTn id="1205" presetID="42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48148E-6 L -0.01615 0.01412 " pathEditMode="relative" rAng="0" ptsTypes="AA">
                                      <p:cBhvr>
                                        <p:cTn id="1206" dur="1250" fill="hold"/>
                                        <p:tgtEl>
                                          <p:spTgt spid="9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694"/>
                                    </p:animMotion>
                                  </p:childTnLst>
                                </p:cTn>
                              </p:par>
                              <p:par>
                                <p:cTn id="1207" presetID="42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96296E-6 L -0.03008 0.02616 " pathEditMode="relative" rAng="0" ptsTypes="AA">
                                      <p:cBhvr>
                                        <p:cTn id="1208" dur="1250" fill="hold"/>
                                        <p:tgtEl>
                                          <p:spTgt spid="8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1296"/>
                                    </p:animMotion>
                                  </p:childTnLst>
                                </p:cTn>
                              </p:par>
                              <p:par>
                                <p:cTn id="120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1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66667E-6 3.7037E-7 L 0.03008 -0.02616 " pathEditMode="relative" rAng="0" ptsTypes="AA">
                                      <p:cBhvr>
                                        <p:cTn id="1212" dur="1250" fill="hold"/>
                                        <p:tgtEl>
                                          <p:spTgt spid="8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7" y="-1319"/>
                                    </p:animMotion>
                                  </p:childTnLst>
                                </p:cTn>
                              </p:par>
                              <p:par>
                                <p:cTn id="1213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33333E-6 -4.44444E-6 L -0.02161 0.01875 " pathEditMode="relative" rAng="0" ptsTypes="AA">
                                      <p:cBhvr>
                                        <p:cTn id="1214" dur="1250" fill="hold"/>
                                        <p:tgtEl>
                                          <p:spTgt spid="9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1" y="926"/>
                                    </p:animMotion>
                                  </p:childTnLst>
                                </p:cTn>
                              </p:par>
                              <p:par>
                                <p:cTn id="1215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25E-6 -4.44444E-6 L 0.02161 -0.01875 " pathEditMode="relative" rAng="0" ptsTypes="AA">
                                      <p:cBhvr>
                                        <p:cTn id="1216" dur="1250" fill="hold"/>
                                        <p:tgtEl>
                                          <p:spTgt spid="9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1" y="-949"/>
                                    </p:animMotion>
                                  </p:childTnLst>
                                </p:cTn>
                              </p:par>
                              <p:par>
                                <p:cTn id="1217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125E-6 3.7037E-7 L 0.01615 -0.01412 " pathEditMode="relative" rAng="0" ptsTypes="AA">
                                      <p:cBhvr>
                                        <p:cTn id="1218" dur="1250" fill="hold"/>
                                        <p:tgtEl>
                                          <p:spTgt spid="9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-718"/>
                                    </p:animMotion>
                                  </p:childTnLst>
                                </p:cTn>
                              </p:par>
                              <p:par>
                                <p:cTn id="1219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70833E-6 -4.81481E-6 L 0.0108 -0.00949 " pathEditMode="relative" rAng="0" ptsTypes="AA">
                                      <p:cBhvr>
                                        <p:cTn id="1220" dur="1250" fill="hold"/>
                                        <p:tgtEl>
                                          <p:spTgt spid="9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4" y="-486"/>
                                    </p:animMotion>
                                  </p:childTnLst>
                                </p:cTn>
                              </p:par>
                              <p:par>
                                <p:cTn id="1221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66667E-6 2.77556E-17 L 0.00534 -0.00463 " pathEditMode="relative" rAng="0" ptsTypes="AA">
                                      <p:cBhvr>
                                        <p:cTn id="1222" dur="1250" fill="hold"/>
                                        <p:tgtEl>
                                          <p:spTgt spid="9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231"/>
                                    </p:animMotion>
                                  </p:childTnLst>
                                </p:cTn>
                              </p:par>
                              <p:par>
                                <p:cTn id="1223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7 1.11111E-6 L -0.00534 0.00463 " pathEditMode="relative" rAng="0" ptsTypes="AA">
                                      <p:cBhvr>
                                        <p:cTn id="1224" dur="1250" fill="hold"/>
                                        <p:tgtEl>
                                          <p:spTgt spid="9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231"/>
                                    </p:animMotion>
                                  </p:childTnLst>
                                </p:cTn>
                              </p:par>
                              <p:par>
                                <p:cTn id="1225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58333E-6 -4.07407E-6 L -0.0108 0.00949 " pathEditMode="relative" rAng="0" ptsTypes="AA">
                                      <p:cBhvr>
                                        <p:cTn id="1226" dur="1250" fill="hold"/>
                                        <p:tgtEl>
                                          <p:spTgt spid="9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463"/>
                                    </p:animMotion>
                                  </p:childTnLst>
                                </p:cTn>
                              </p:par>
                              <p:par>
                                <p:cTn id="1227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04167E-6 7.40741E-7 L -0.01615 0.01412 " pathEditMode="relative" rAng="0" ptsTypes="AA">
                                      <p:cBhvr>
                                        <p:cTn id="1228" dur="1250" fill="hold"/>
                                        <p:tgtEl>
                                          <p:spTgt spid="9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694"/>
                                    </p:animMotion>
                                  </p:childTnLst>
                                </p:cTn>
                              </p:par>
                              <p:par>
                                <p:cTn id="1229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16667E-7 -2.22222E-6 L -0.03008 0.02616 " pathEditMode="relative" rAng="0" ptsTypes="AA">
                                      <p:cBhvr>
                                        <p:cTn id="1230" dur="1250" fill="hold"/>
                                        <p:tgtEl>
                                          <p:spTgt spid="8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1296"/>
                                    </p:animMotion>
                                  </p:childTnLst>
                                </p:cTn>
                              </p:par>
                              <p:par>
                                <p:cTn id="123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3" presetID="42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45833E-6 1.11111E-6 L 0.03008 -0.02616 " pathEditMode="relative" rAng="0" ptsTypes="AA">
                                      <p:cBhvr>
                                        <p:cTn id="1234" dur="1250" fill="hold"/>
                                        <p:tgtEl>
                                          <p:spTgt spid="8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7" y="-1319"/>
                                    </p:animMotion>
                                  </p:childTnLst>
                                </p:cTn>
                              </p:par>
                              <p:par>
                                <p:cTn id="1235" presetID="42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91667E-6 4.81481E-6 L -0.02161 0.01875 " pathEditMode="relative" rAng="0" ptsTypes="AA">
                                      <p:cBhvr>
                                        <p:cTn id="1236" dur="1250" fill="hold"/>
                                        <p:tgtEl>
                                          <p:spTgt spid="9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1" y="926"/>
                                    </p:animMotion>
                                  </p:childTnLst>
                                </p:cTn>
                              </p:par>
                              <p:par>
                                <p:cTn id="1237" presetID="42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4.81481E-6 L 0.02161 -0.01875 " pathEditMode="relative" rAng="0" ptsTypes="AA">
                                      <p:cBhvr>
                                        <p:cTn id="1238" dur="1250" fill="hold"/>
                                        <p:tgtEl>
                                          <p:spTgt spid="9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1" y="-949"/>
                                    </p:animMotion>
                                  </p:childTnLst>
                                </p:cTn>
                              </p:par>
                              <p:par>
                                <p:cTn id="1239" presetID="42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0833E-6 -3.7037E-7 L 0.01615 -0.01412 " pathEditMode="relative" rAng="0" ptsTypes="AA">
                                      <p:cBhvr>
                                        <p:cTn id="1240" dur="1250" fill="hold"/>
                                        <p:tgtEl>
                                          <p:spTgt spid="9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-718"/>
                                    </p:animMotion>
                                  </p:childTnLst>
                                </p:cTn>
                              </p:par>
                              <p:par>
                                <p:cTn id="1241" presetID="42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91667E-6 4.44444E-6 L 0.0108 -0.0095 " pathEditMode="relative" rAng="0" ptsTypes="AA">
                                      <p:cBhvr>
                                        <p:cTn id="1242" dur="1250" fill="hold"/>
                                        <p:tgtEl>
                                          <p:spTgt spid="9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4" y="-486"/>
                                    </p:animMotion>
                                  </p:childTnLst>
                                </p:cTn>
                              </p:par>
                              <p:par>
                                <p:cTn id="1243" presetID="42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45833E-6 -7.40741E-7 L 0.00534 -0.00463 " pathEditMode="relative" rAng="0" ptsTypes="AA">
                                      <p:cBhvr>
                                        <p:cTn id="1244" dur="1250" fill="hold"/>
                                        <p:tgtEl>
                                          <p:spTgt spid="9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231"/>
                                    </p:animMotion>
                                  </p:childTnLst>
                                </p:cTn>
                              </p:par>
                              <p:par>
                                <p:cTn id="1245" presetID="42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556E-17 3.7037E-7 L -0.00534 0.00463 " pathEditMode="relative" rAng="0" ptsTypes="AA">
                                      <p:cBhvr>
                                        <p:cTn id="1246" dur="1250" fill="hold"/>
                                        <p:tgtEl>
                                          <p:spTgt spid="9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231"/>
                                    </p:animMotion>
                                  </p:childTnLst>
                                </p:cTn>
                              </p:par>
                              <p:par>
                                <p:cTn id="1247" presetID="42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375E-6 -4.81481E-6 L -0.0108 0.0095 " pathEditMode="relative" rAng="0" ptsTypes="AA">
                                      <p:cBhvr>
                                        <p:cTn id="1248" dur="1250" fill="hold"/>
                                        <p:tgtEl>
                                          <p:spTgt spid="9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463"/>
                                    </p:animMotion>
                                  </p:childTnLst>
                                </p:cTn>
                              </p:par>
                              <p:par>
                                <p:cTn id="1249" presetID="42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2.77556E-17 L -0.01615 0.01412 " pathEditMode="relative" rAng="0" ptsTypes="AA">
                                      <p:cBhvr>
                                        <p:cTn id="1250" dur="1250" fill="hold"/>
                                        <p:tgtEl>
                                          <p:spTgt spid="9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694"/>
                                    </p:animMotion>
                                  </p:childTnLst>
                                </p:cTn>
                              </p:par>
                              <p:par>
                                <p:cTn id="1251" presetID="42" presetClass="path" presetSubtype="0" repeatCount="4000" accel="50400" decel="496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7 -1.48148E-6 L -0.03008 0.02616 " pathEditMode="relative" rAng="0" ptsTypes="AA">
                                      <p:cBhvr>
                                        <p:cTn id="1252" dur="1250" fill="hold"/>
                                        <p:tgtEl>
                                          <p:spTgt spid="8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1296"/>
                                    </p:animMotion>
                                  </p:childTnLst>
                                </p:cTn>
                              </p:par>
                              <p:par>
                                <p:cTn id="125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5" presetID="42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45833E-6 1.85185E-6 L 0.03008 -0.02616 " pathEditMode="relative" rAng="0" ptsTypes="AA">
                                      <p:cBhvr>
                                        <p:cTn id="1256" dur="1250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7" y="-1319"/>
                                    </p:animMotion>
                                  </p:childTnLst>
                                </p:cTn>
                              </p:par>
                              <p:par>
                                <p:cTn id="1257" presetID="42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91667E-6 -1.48148E-6 L -0.02161 0.01875 " pathEditMode="relative" rAng="0" ptsTypes="AA">
                                      <p:cBhvr>
                                        <p:cTn id="1258" dur="1250" fill="hold"/>
                                        <p:tgtEl>
                                          <p:spTgt spid="9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1" y="926"/>
                                    </p:animMotion>
                                  </p:childTnLst>
                                </p:cTn>
                              </p:par>
                              <p:par>
                                <p:cTn id="1259" presetID="42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66667E-6 -1.48148E-6 L 0.02161 -0.01875 " pathEditMode="relative" rAng="0" ptsTypes="AA">
                                      <p:cBhvr>
                                        <p:cTn id="1260" dur="1250" fill="hold"/>
                                        <p:tgtEl>
                                          <p:spTgt spid="9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1" y="-949"/>
                                    </p:animMotion>
                                  </p:childTnLst>
                                </p:cTn>
                              </p:par>
                              <p:par>
                                <p:cTn id="1261" presetID="42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70833E-6 3.33333E-6 L 0.01615 -0.01412 " pathEditMode="relative" rAng="0" ptsTypes="AA">
                                      <p:cBhvr>
                                        <p:cTn id="1262" dur="1250" fill="hold"/>
                                        <p:tgtEl>
                                          <p:spTgt spid="9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-718"/>
                                    </p:animMotion>
                                  </p:childTnLst>
                                </p:cTn>
                              </p:par>
                              <p:par>
                                <p:cTn id="1263" presetID="42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91667E-6 -1.85185E-6 L 0.0108 -0.00949 " pathEditMode="relative" rAng="0" ptsTypes="AA">
                                      <p:cBhvr>
                                        <p:cTn id="1264" dur="1250" fill="hold"/>
                                        <p:tgtEl>
                                          <p:spTgt spid="9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4" y="-486"/>
                                    </p:animMotion>
                                  </p:childTnLst>
                                </p:cTn>
                              </p:par>
                              <p:par>
                                <p:cTn id="1265" presetID="42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25E-6 2.96296E-6 L 0.00534 -0.00463 " pathEditMode="relative" rAng="0" ptsTypes="AA">
                                      <p:cBhvr>
                                        <p:cTn id="1266" dur="1250" fill="hold"/>
                                        <p:tgtEl>
                                          <p:spTgt spid="9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231"/>
                                    </p:animMotion>
                                  </p:childTnLst>
                                </p:cTn>
                              </p:par>
                              <p:par>
                                <p:cTn id="1267" presetID="42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556E-17 4.07407E-6 L -0.00534 0.00463 " pathEditMode="relative" rAng="0" ptsTypes="AA">
                                      <p:cBhvr>
                                        <p:cTn id="1268" dur="1250" fill="hold"/>
                                        <p:tgtEl>
                                          <p:spTgt spid="9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231"/>
                                    </p:animMotion>
                                  </p:childTnLst>
                                </p:cTn>
                              </p:par>
                              <p:par>
                                <p:cTn id="1269" presetID="42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16667E-6 -1.11111E-6 L -0.0108 0.00949 " pathEditMode="relative" rAng="0" ptsTypes="AA">
                                      <p:cBhvr>
                                        <p:cTn id="1270" dur="1250" fill="hold"/>
                                        <p:tgtEl>
                                          <p:spTgt spid="9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463"/>
                                    </p:animMotion>
                                  </p:childTnLst>
                                </p:cTn>
                              </p:par>
                              <p:par>
                                <p:cTn id="1271" presetID="42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45833E-6 3.7037E-6 L -0.01615 0.01412 " pathEditMode="relative" rAng="0" ptsTypes="AA">
                                      <p:cBhvr>
                                        <p:cTn id="1272" dur="1250" fill="hold"/>
                                        <p:tgtEl>
                                          <p:spTgt spid="9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694"/>
                                    </p:animMotion>
                                  </p:childTnLst>
                                </p:cTn>
                              </p:par>
                              <p:par>
                                <p:cTn id="1273" presetID="42" presetClass="path" presetSubtype="0" repeatCount="4000" accel="50400" decel="496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6.25E-7 -7.40741E-7 L -0.03008 0.02616 " pathEditMode="relative" rAng="0" ptsTypes="AA">
                                      <p:cBhvr>
                                        <p:cTn id="1274" dur="1250" fill="hold"/>
                                        <p:tgtEl>
                                          <p:spTgt spid="8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1296"/>
                                    </p:animMotion>
                                  </p:childTnLst>
                                </p:cTn>
                              </p:par>
                              <p:par>
                                <p:cTn id="12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9" dur="1500"/>
                                        <p:tgtEl>
                                          <p:spTgt spid="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0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2" dur="1500"/>
                                        <p:tgtEl>
                                          <p:spTgt spid="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3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5" dur="1500"/>
                                        <p:tgtEl>
                                          <p:spTgt spid="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8" dur="1500"/>
                                        <p:tgtEl>
                                          <p:spTgt spid="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9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1" dur="1500"/>
                                        <p:tgtEl>
                                          <p:spTgt spid="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4" dur="1500"/>
                                        <p:tgtEl>
                                          <p:spTgt spid="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5" presetID="10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7" dur="1500"/>
                                        <p:tgtEl>
                                          <p:spTgt spid="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0" dur="1500"/>
                                        <p:tgtEl>
                                          <p:spTgt spid="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1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3" dur="1500"/>
                                        <p:tgtEl>
                                          <p:spTgt spid="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6" dur="1500"/>
                                        <p:tgtEl>
                                          <p:spTgt spid="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7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9" dur="1500"/>
                                        <p:tgtEl>
                                          <p:spTgt spid="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2" dur="1500"/>
                                        <p:tgtEl>
                                          <p:spTgt spid="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5" dur="15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8" dur="1000"/>
                                        <p:tgtEl>
                                          <p:spTgt spid="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9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1" dur="1000"/>
                                        <p:tgtEl>
                                          <p:spTgt spid="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2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4" dur="1500"/>
                                        <p:tgtEl>
                                          <p:spTgt spid="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5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7" dur="1500"/>
                                        <p:tgtEl>
                                          <p:spTgt spid="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0" dur="1500"/>
                                        <p:tgtEl>
                                          <p:spTgt spid="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3" dur="1000"/>
                                        <p:tgtEl>
                                          <p:spTgt spid="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6" dur="1500"/>
                                        <p:tgtEl>
                                          <p:spTgt spid="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7" presetID="10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9" dur="1500"/>
                                        <p:tgtEl>
                                          <p:spTgt spid="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0" presetID="10" presetClass="exit" presetSubtype="0" fill="hold" grpId="2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1" dur="2000"/>
                                        <p:tgtEl>
                                          <p:spTgt spid="7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3" presetID="10" presetClass="exit" presetSubtype="0" fill="hold" grpId="2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4" dur="2000"/>
                                        <p:tgtEl>
                                          <p:spTgt spid="6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6" presetID="10" presetClass="exit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7" dur="2000"/>
                                        <p:tgtEl>
                                          <p:spTgt spid="7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9" presetID="10" presetClass="exit" presetSubtype="0" fill="hold" grpId="2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0" dur="2000"/>
                                        <p:tgtEl>
                                          <p:spTgt spid="7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2" presetID="10" presetClass="exit" presetSubtype="0" fill="hold" grpId="2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3" dur="20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5" presetID="10" presetClass="exit" presetSubtype="0" fill="hold" grpId="2" nodeType="withEffect">
                                  <p:stCondLst>
                                    <p:cond delay="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6" dur="2000"/>
                                        <p:tgtEl>
                                          <p:spTgt spid="6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8" presetID="0" presetClass="path" presetSubtype="0" decel="1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2.59259E-6 C 0.0336 0.12523 -0.09414 0.19977 -0.06745 0.33056 C -0.04127 0.46111 -0.00794 0.39653 0.01159 0.5331 " pathEditMode="relative" rAng="0" ptsTypes="AAA">
                                      <p:cBhvr>
                                        <p:cTn id="1359" dur="1000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2" y="26644"/>
                                    </p:animMotion>
                                  </p:childTnLst>
                                </p:cTn>
                              </p:par>
                              <p:par>
                                <p:cTn id="1360" presetID="0" presetClass="path" presetSubtype="0" decel="1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33333E-6 C -0.00481 0.08588 -0.05104 0.13148 -0.01432 0.2625 C 0.04154 0.38495 0.16875 0.35995 0.19779 0.51203 " pathEditMode="relative" rAng="0" ptsTypes="AAA">
                                      <p:cBhvr>
                                        <p:cTn id="1361" dur="10000" fill="hold"/>
                                        <p:tgtEl>
                                          <p:spTgt spid="7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4" y="25602"/>
                                    </p:animMotion>
                                  </p:childTnLst>
                                </p:cTn>
                              </p:par>
                              <p:par>
                                <p:cTn id="1362" presetID="6" presetClass="emph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363" dur="6000" fill="hold"/>
                                        <p:tgtEl>
                                          <p:spTgt spid="73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364" presetID="10" presetClass="exit" presetSubtype="0" fill="hold" grpId="3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5" dur="1000"/>
                                        <p:tgtEl>
                                          <p:spTgt spid="7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7" presetID="0" presetClass="path" presetSubtype="0" decel="1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48148E-6 C 0.05612 0.09676 0.15066 0.05139 0.18477 0.13542 " pathEditMode="relative" rAng="0" ptsTypes="AA">
                                      <p:cBhvr>
                                        <p:cTn id="1368" dur="10000" fill="hold"/>
                                        <p:tgtEl>
                                          <p:spTgt spid="7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32" y="6759"/>
                                    </p:animMotion>
                                  </p:childTnLst>
                                </p:cTn>
                              </p:par>
                              <p:par>
                                <p:cTn id="1369" presetID="6" presetClass="emph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370" dur="6000" fill="hold"/>
                                        <p:tgtEl>
                                          <p:spTgt spid="73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371" presetID="10" presetClass="exit" presetSubtype="0" fill="hold" grpId="3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2" dur="1000"/>
                                        <p:tgtEl>
                                          <p:spTgt spid="7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4" presetID="0" presetClass="path" presetSubtype="0" decel="1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0.00579 C 0.03229 0.13056 0.01471 0.17685 0.09219 0.27801 C 0.16484 0.32732 0.25365 0.27662 0.33047 0.46134 " pathEditMode="relative" rAng="0" ptsTypes="AAA">
                                      <p:cBhvr>
                                        <p:cTn id="1375" dur="10000" fill="hold"/>
                                        <p:tgtEl>
                                          <p:spTgt spid="6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63" y="22778"/>
                                    </p:animMotion>
                                  </p:childTnLst>
                                </p:cTn>
                              </p:par>
                              <p:par>
                                <p:cTn id="1376" presetID="0" presetClass="path" presetSubtype="0" decel="1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2.22222E-6 C -0.00209 -0.225 -0.225 -0.325 -0.20964 -0.52176 " pathEditMode="relative" rAng="0" ptsTypes="AA">
                                      <p:cBhvr>
                                        <p:cTn id="1377" dur="10000" fill="hold"/>
                                        <p:tgtEl>
                                          <p:spTgt spid="7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21" y="-26088"/>
                                    </p:animMotion>
                                  </p:childTnLst>
                                </p:cTn>
                              </p:par>
                              <p:par>
                                <p:cTn id="1378" presetID="0" presetClass="path" presetSubtype="0" decel="1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59 -0.05277 C 0.04101 0.20857 0.2276 0.12986 0.35833 0.33449 " pathEditMode="relative" rAng="0" ptsTypes="AA">
                                      <p:cBhvr>
                                        <p:cTn id="1379" dur="10000" fill="hold"/>
                                        <p:tgtEl>
                                          <p:spTgt spid="7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0" y="19352"/>
                                    </p:animMotion>
                                  </p:childTnLst>
                                </p:cTn>
                              </p:par>
                              <p:par>
                                <p:cTn id="1380" presetID="0" presetClass="path" presetSubtype="0" decel="1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1.85185E-6 C 0.09714 -0.00741 0.05742 -0.37916 0.18177 -0.36296 " pathEditMode="relative" rAng="0" ptsTypes="AA">
                                      <p:cBhvr>
                                        <p:cTn id="1381" dur="10000" fill="hold"/>
                                        <p:tgtEl>
                                          <p:spTgt spid="7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89" y="-18171"/>
                                    </p:animMotion>
                                  </p:childTnLst>
                                </p:cTn>
                              </p:par>
                              <p:par>
                                <p:cTn id="1382" presetID="0" presetClass="path" presetSubtype="0" decel="1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4.44444E-6 C 0.05274 0.2618 0.32735 -0.30186 0.38021 -0.04005 " pathEditMode="relative" rAng="0" ptsTypes="AA">
                                      <p:cBhvr>
                                        <p:cTn id="1383" dur="10000" fill="hold"/>
                                        <p:tgtEl>
                                          <p:spTgt spid="7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10" y="-2014"/>
                                    </p:animMotion>
                                  </p:childTnLst>
                                </p:cTn>
                              </p:par>
                              <p:par>
                                <p:cTn id="1384" presetID="0" presetClass="path" presetSubtype="0" decel="1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C 0.06172 -0.21366 0.13607 -0.05324 0.22982 -0.27014 " pathEditMode="relative" rAng="0" ptsTypes="AA">
                                      <p:cBhvr>
                                        <p:cTn id="1385" dur="10000" fill="hold"/>
                                        <p:tgtEl>
                                          <p:spTgt spid="7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84" y="-13519"/>
                                    </p:animMotion>
                                  </p:childTnLst>
                                </p:cTn>
                              </p:par>
                              <p:par>
                                <p:cTn id="1386" presetID="0" presetClass="path" presetSubtype="0" decel="1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023 C 0.06198 -0.14143 0.17722 0.00671 0.27552 -0.26204 " pathEditMode="relative" rAng="0" ptsTypes="AA">
                                      <p:cBhvr>
                                        <p:cTn id="1387" dur="1000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76" y="-13102"/>
                                    </p:animMotion>
                                  </p:childTnLst>
                                </p:cTn>
                              </p:par>
                              <p:par>
                                <p:cTn id="1388" presetID="0" presetClass="path" presetSubtype="0" decel="1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4.44444E-6 C -0.00651 0.07638 -0.02565 0.09675 0.00872 0.15254 C 0.03359 0.1743 0.11276 0.1912 0.10651 0.16921 " pathEditMode="relative" rAng="0" ptsTypes="AAA">
                                      <p:cBhvr>
                                        <p:cTn id="1389" dur="10000" fill="hold"/>
                                        <p:tgtEl>
                                          <p:spTgt spid="7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5" y="8981"/>
                                    </p:animMotion>
                                  </p:childTnLst>
                                </p:cTn>
                              </p:par>
                              <p:par>
                                <p:cTn id="1390" presetID="0" presetClass="path" presetSubtype="0" decel="1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C 0.02656 0.21482 0.12174 0.06829 0.18112 0.03102 " pathEditMode="relative" rAng="0" ptsTypes="AA">
                                      <p:cBhvr>
                                        <p:cTn id="1391" dur="10000" fill="hold"/>
                                        <p:tgtEl>
                                          <p:spTgt spid="7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49" y="5718"/>
                                    </p:animMotion>
                                  </p:childTnLst>
                                </p:cTn>
                              </p:par>
                              <p:par>
                                <p:cTn id="1392" presetID="0" presetClass="path" presetSubtype="0" decel="1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0.00046 C -0.13281 0.22431 -0.34375 -0.06991 -0.36263 -0.16319 " pathEditMode="relative" rAng="0" ptsTypes="AA">
                                      <p:cBhvr>
                                        <p:cTn id="1393" dur="10000" fill="hold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38" y="-4005"/>
                                    </p:animMotion>
                                  </p:childTnLst>
                                </p:cTn>
                              </p:par>
                              <p:par>
                                <p:cTn id="1394" presetID="0" presetClass="path" presetSubtype="0" decel="1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0.00023 C 0.01536 -0.0206 0.03112 -0.09282 0.03932 -0.11805 C 0.04779 -0.14259 0.11823 -0.17847 0.1457 -0.25208 " pathEditMode="relative" rAng="0" ptsTypes="AAA">
                                      <p:cBhvr>
                                        <p:cTn id="1395" dur="10000" fill="hold"/>
                                        <p:tgtEl>
                                          <p:spTgt spid="6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9" y="-12593"/>
                                    </p:animMotion>
                                  </p:childTnLst>
                                </p:cTn>
                              </p:par>
                              <p:par>
                                <p:cTn id="1396" presetID="0" presetClass="path" presetSubtype="0" decel="1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93 C -0.06368 0.11898 -0.11967 -0.0625 -0.19076 -0.09144 " pathEditMode="relative" rAng="0" ptsTypes="AA">
                                      <p:cBhvr>
                                        <p:cTn id="1397" dur="10000" fill="hold"/>
                                        <p:tgtEl>
                                          <p:spTgt spid="6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31" y="-2500"/>
                                    </p:animMotion>
                                  </p:childTnLst>
                                </p:cTn>
                              </p:par>
                              <p:par>
                                <p:cTn id="1398" presetID="6" presetClass="emph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399" dur="6000" fill="hold"/>
                                        <p:tgtEl>
                                          <p:spTgt spid="65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400" presetID="10" presetClass="exit" presetSubtype="0" fill="hold" grpId="3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1" dur="1000"/>
                                        <p:tgtEl>
                                          <p:spTgt spid="6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3" presetID="0" presetClass="path" presetSubtype="0" decel="1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00023 C -0.33815 0.26111 -0.43737 0.22431 -0.50169 -0.03866 " pathEditMode="relative" rAng="0" ptsTypes="AA">
                                      <p:cBhvr>
                                        <p:cTn id="1404" dur="100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91" y="6991"/>
                                    </p:animMotion>
                                  </p:childTnLst>
                                </p:cTn>
                              </p:par>
                              <p:par>
                                <p:cTn id="1405" presetID="0" presetClass="path" presetSubtype="0" decel="1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93 C -0.05013 0.00324 -0.02734 -0.02662 -0.08463 0.02245 " pathEditMode="relative" rAng="0" ptsTypes="AA">
                                      <p:cBhvr>
                                        <p:cTn id="1406" dur="10000" fill="hold"/>
                                        <p:tgtEl>
                                          <p:spTgt spid="6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32" y="903"/>
                                    </p:animMotion>
                                  </p:childTnLst>
                                </p:cTn>
                              </p:par>
                              <p:par>
                                <p:cTn id="1407" presetID="0" presetClass="path" presetSubtype="0" decel="1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127 -0.18982 C -0.33476 -0.39561 -0.78606 -0.32014 -0.77942 -0.66158 " pathEditMode="relative" rAng="0" ptsTypes="AA">
                                      <p:cBhvr>
                                        <p:cTn id="1408" dur="10000" fill="hold"/>
                                        <p:tgtEl>
                                          <p:spTgt spid="7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14" y="-23588"/>
                                    </p:animMotion>
                                  </p:childTnLst>
                                </p:cTn>
                              </p:par>
                              <p:par>
                                <p:cTn id="1409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0.00046 C 0.07812 0.1588 0.21145 -0.07199 0.27083 -0.21828 " pathEditMode="relative" rAng="0" ptsTypes="AA">
                                      <p:cBhvr>
                                        <p:cTn id="1410" dur="10000" fill="hold"/>
                                        <p:tgtEl>
                                          <p:spTgt spid="9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2" y="-8194"/>
                                    </p:animMotion>
                                  </p:childTnLst>
                                </p:cTn>
                              </p:par>
                              <p:par>
                                <p:cTn id="1411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024 C -0.22422 -0.03635 -0.37565 0.37453 -0.45963 0.54351 " pathEditMode="relative" rAng="0" ptsTypes="AA">
                                      <p:cBhvr>
                                        <p:cTn id="1412" dur="10000" fill="hold"/>
                                        <p:tgtEl>
                                          <p:spTgt spid="9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82" y="27083"/>
                                    </p:animMotion>
                                  </p:childTnLst>
                                </p:cTn>
                              </p:par>
                              <p:par>
                                <p:cTn id="1413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-2.22222E-6 C 0.11015 0.15116 -0.31979 0.15996 -0.34531 0.1257 " pathEditMode="relative" rAng="0" ptsTypes="AA">
                                      <p:cBhvr>
                                        <p:cTn id="1414" dur="10000" fill="hold"/>
                                        <p:tgtEl>
                                          <p:spTgt spid="9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41" y="7106"/>
                                    </p:animMotion>
                                  </p:childTnLst>
                                </p:cTn>
                              </p:par>
                              <p:par>
                                <p:cTn id="14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7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9" dur="10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0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2" dur="10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3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5" dur="10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6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8" dur="10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9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1" dur="10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2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4" dur="10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7" dur="10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8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0" dur="10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1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3" dur="10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4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6" dur="10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7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9" dur="10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0" presetID="42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59259E-6 L 0.06914 -0.04028 " pathEditMode="relative" rAng="0" ptsTypes="AA">
                                      <p:cBhvr>
                                        <p:cTn id="1451" dur="1250" fill="hold"/>
                                        <p:tgtEl>
                                          <p:spTgt spid="9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46" y="-2130"/>
                                    </p:animMotion>
                                  </p:childTnLst>
                                </p:cTn>
                              </p:par>
                              <p:par>
                                <p:cTn id="1452" presetID="42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4.81481E-6 L -0.06914 0.04027 " pathEditMode="relative" rAng="0" ptsTypes="AA">
                                      <p:cBhvr>
                                        <p:cTn id="1453" dur="1250" fill="hold"/>
                                        <p:tgtEl>
                                          <p:spTgt spid="9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2176"/>
                                    </p:animMotion>
                                  </p:childTnLst>
                                </p:cTn>
                              </p:par>
                              <p:par>
                                <p:cTn id="1454" presetID="42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2.96296E-6 L 0.04987 -0.02917 " pathEditMode="relative" rAng="0" ptsTypes="AA">
                                      <p:cBhvr>
                                        <p:cTn id="1455" dur="1250" fill="hold"/>
                                        <p:tgtEl>
                                          <p:spTgt spid="9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-1319"/>
                                    </p:animMotion>
                                  </p:childTnLst>
                                </p:cTn>
                              </p:par>
                              <p:par>
                                <p:cTn id="1456" presetID="42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81481E-6 L 0.03737 -0.02199 " pathEditMode="relative" rAng="0" ptsTypes="AA">
                                      <p:cBhvr>
                                        <p:cTn id="1457" dur="1250" fill="hold"/>
                                        <p:tgtEl>
                                          <p:spTgt spid="9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3" y="-949"/>
                                    </p:animMotion>
                                  </p:childTnLst>
                                </p:cTn>
                              </p:par>
                              <p:par>
                                <p:cTn id="1458" presetID="42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0.02487 -0.01458 " pathEditMode="relative" rAng="0" ptsTypes="AA">
                                      <p:cBhvr>
                                        <p:cTn id="1459" dur="1250" fill="hold"/>
                                        <p:tgtEl>
                                          <p:spTgt spid="9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8" y="-579"/>
                                    </p:animMotion>
                                  </p:childTnLst>
                                </p:cTn>
                              </p:par>
                              <p:par>
                                <p:cTn id="1460" presetID="42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2.59259E-6 L 0.0125 -0.00718 " pathEditMode="relative" rAng="0" ptsTypes="AA">
                                      <p:cBhvr>
                                        <p:cTn id="1461" dur="1250" fill="hold"/>
                                        <p:tgtEl>
                                          <p:spTgt spid="9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301"/>
                                    </p:animMotion>
                                  </p:childTnLst>
                                </p:cTn>
                              </p:par>
                              <p:par>
                                <p:cTn id="1462" presetID="42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48148E-6 L -0.0125 0.00718 " pathEditMode="relative" rAng="0" ptsTypes="AA">
                                      <p:cBhvr>
                                        <p:cTn id="1463" dur="1250" fill="hold"/>
                                        <p:tgtEl>
                                          <p:spTgt spid="9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" y="278"/>
                                    </p:animMotion>
                                  </p:childTnLst>
                                </p:cTn>
                              </p:par>
                              <p:par>
                                <p:cTn id="1464" presetID="42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2222E-6 L -0.02487 0.01458 " pathEditMode="relative" rAng="0" ptsTypes="AA">
                                      <p:cBhvr>
                                        <p:cTn id="1465" dur="1250" fill="hold"/>
                                        <p:tgtEl>
                                          <p:spTgt spid="9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8" y="880"/>
                                    </p:animMotion>
                                  </p:childTnLst>
                                </p:cTn>
                              </p:par>
                              <p:par>
                                <p:cTn id="1466" presetID="42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07407E-6 L -0.03737 0.022 " pathEditMode="relative" rAng="0" ptsTypes="AA">
                                      <p:cBhvr>
                                        <p:cTn id="1467" dur="1250" fill="hold"/>
                                        <p:tgtEl>
                                          <p:spTgt spid="9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3" y="949"/>
                                    </p:animMotion>
                                  </p:childTnLst>
                                </p:cTn>
                              </p:par>
                              <p:par>
                                <p:cTn id="1468" presetID="42" presetClass="path" presetSubtype="0" repeatCount="4000" accel="50400" decel="496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-0.04987 0.02917 " pathEditMode="relative" rAng="0" ptsTypes="AA">
                                      <p:cBhvr>
                                        <p:cTn id="1469" dur="1250" fill="hold"/>
                                        <p:tgtEl>
                                          <p:spTgt spid="9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8" y="1597"/>
                                    </p:animMotion>
                                  </p:childTnLst>
                                </p:cTn>
                              </p:par>
                              <p:par>
                                <p:cTn id="1470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2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4" dur="1000"/>
                                        <p:tgtEl>
                                          <p:spTgt spid="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7" dur="1000"/>
                                        <p:tgtEl>
                                          <p:spTgt spid="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8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0" dur="1000"/>
                                        <p:tgtEl>
                                          <p:spTgt spid="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1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3" dur="1000"/>
                                        <p:tgtEl>
                                          <p:spTgt spid="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4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6" dur="1000"/>
                                        <p:tgtEl>
                                          <p:spTgt spid="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7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9" dur="1000"/>
                                        <p:tgtEl>
                                          <p:spTgt spid="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2" dur="1000"/>
                                        <p:tgtEl>
                                          <p:spTgt spid="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3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5" dur="1000"/>
                                        <p:tgtEl>
                                          <p:spTgt spid="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6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8" dur="1000"/>
                                        <p:tgtEl>
                                          <p:spTgt spid="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9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1" dur="1000"/>
                                        <p:tgtEl>
                                          <p:spTgt spid="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2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4" dur="1000"/>
                                        <p:tgtEl>
                                          <p:spTgt spid="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5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6 4.44444E-6 L -0.047 -0.03982 " pathEditMode="relative" rAng="0" ptsTypes="AA">
                                      <p:cBhvr>
                                        <p:cTn id="1506" dur="1250" fill="hold"/>
                                        <p:tgtEl>
                                          <p:spTgt spid="9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3" y="-1991"/>
                                    </p:animMotion>
                                  </p:childTnLst>
                                </p:cTn>
                              </p:par>
                              <p:par>
                                <p:cTn id="1507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70833E-6 3.7037E-6 L 0.03385 0.0287 " pathEditMode="relative" rAng="0" ptsTypes="AA">
                                      <p:cBhvr>
                                        <p:cTn id="1508" dur="1250" fill="hold"/>
                                        <p:tgtEl>
                                          <p:spTgt spid="9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8" y="1551"/>
                                    </p:animMotion>
                                  </p:childTnLst>
                                </p:cTn>
                              </p:par>
                              <p:par>
                                <p:cTn id="1509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125E-6 -7.40741E-7 L 0.047 0.03981 " pathEditMode="relative" rAng="0" ptsTypes="AA">
                                      <p:cBhvr>
                                        <p:cTn id="1510" dur="125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6" y="2014"/>
                                    </p:animMotion>
                                  </p:childTnLst>
                                </p:cTn>
                              </p:par>
                              <p:par>
                                <p:cTn id="1511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95833E-6 1.48148E-6 L 0.02552 0.02153 " pathEditMode="relative" rAng="0" ptsTypes="AA">
                                      <p:cBhvr>
                                        <p:cTn id="1512" dur="1250" fill="hold"/>
                                        <p:tgtEl>
                                          <p:spTgt spid="9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1" y="1181"/>
                                    </p:animMotion>
                                  </p:childTnLst>
                                </p:cTn>
                              </p:par>
                              <p:par>
                                <p:cTn id="1513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8.33333E-7 -2.22222E-6 L 0.01693 0.01435 " pathEditMode="relative" rAng="0" ptsTypes="AA">
                                      <p:cBhvr>
                                        <p:cTn id="1514" dur="1250" fill="hold"/>
                                        <p:tgtEl>
                                          <p:spTgt spid="9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833"/>
                                    </p:animMotion>
                                  </p:childTnLst>
                                </p:cTn>
                              </p:par>
                              <p:par>
                                <p:cTn id="1515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29167E-6 -4.44444E-6 L 0.00846 0.00718 " pathEditMode="relative" rAng="0" ptsTypes="AA">
                                      <p:cBhvr>
                                        <p:cTn id="1516" dur="1250" fill="hold"/>
                                        <p:tgtEl>
                                          <p:spTgt spid="9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2" y="463"/>
                                    </p:animMotion>
                                  </p:childTnLst>
                                </p:cTn>
                              </p:par>
                              <p:par>
                                <p:cTn id="1517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25E-6 -3.7037E-7 L -0.00846 -0.00718 " pathEditMode="relative" rAng="0" ptsTypes="AA">
                                      <p:cBhvr>
                                        <p:cTn id="1518" dur="1250" fill="hold"/>
                                        <p:tgtEl>
                                          <p:spTgt spid="9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5" y="-255"/>
                                    </p:animMotion>
                                  </p:childTnLst>
                                </p:cTn>
                              </p:par>
                              <p:par>
                                <p:cTn id="1519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6 -4.07407E-6 L -0.01693 -0.01436 " pathEditMode="relative" rAng="0" ptsTypes="AA">
                                      <p:cBhvr>
                                        <p:cTn id="1520" dur="1250" fill="hold"/>
                                        <p:tgtEl>
                                          <p:spTgt spid="9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-718"/>
                                    </p:animMotion>
                                  </p:childTnLst>
                                </p:cTn>
                              </p:par>
                              <p:par>
                                <p:cTn id="1521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79167E-6 3.7037E-6 L -0.02552 -0.02153 " pathEditMode="relative" rAng="0" ptsTypes="AA">
                                      <p:cBhvr>
                                        <p:cTn id="1522" dur="1250" fill="hold"/>
                                        <p:tgtEl>
                                          <p:spTgt spid="9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-972"/>
                                    </p:animMotion>
                                  </p:childTnLst>
                                </p:cTn>
                              </p:par>
                              <p:par>
                                <p:cTn id="1523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45833E-6 0 L -0.03385 -0.0287 " pathEditMode="relative" rAng="0" ptsTypes="AA">
                                      <p:cBhvr>
                                        <p:cTn id="1524" dur="1250" fill="hold"/>
                                        <p:tgtEl>
                                          <p:spTgt spid="9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319"/>
                                    </p:animMotion>
                                  </p:childTnLst>
                                </p:cTn>
                              </p:par>
                              <p:par>
                                <p:cTn id="152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7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9" dur="1000"/>
                                        <p:tgtEl>
                                          <p:spTgt spid="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0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2" dur="1000"/>
                                        <p:tgtEl>
                                          <p:spTgt spid="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3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5" dur="1000"/>
                                        <p:tgtEl>
                                          <p:spTgt spid="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6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8" dur="1000"/>
                                        <p:tgtEl>
                                          <p:spTgt spid="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9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1" dur="1000"/>
                                        <p:tgtEl>
                                          <p:spTgt spid="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2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4" dur="1000"/>
                                        <p:tgtEl>
                                          <p:spTgt spid="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5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7" dur="1000"/>
                                        <p:tgtEl>
                                          <p:spTgt spid="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8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0" dur="1000"/>
                                        <p:tgtEl>
                                          <p:spTgt spid="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3" dur="1000"/>
                                        <p:tgtEl>
                                          <p:spTgt spid="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4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6" dur="1000"/>
                                        <p:tgtEl>
                                          <p:spTgt spid="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7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9" dur="1000"/>
                                        <p:tgtEl>
                                          <p:spTgt spid="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0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91667E-6 4.81481E-6 L 0.04271 -0.03287 " pathEditMode="relative" rAng="0" ptsTypes="AA">
                                      <p:cBhvr>
                                        <p:cTn id="1561" dur="125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1" y="-1713"/>
                                    </p:animMotion>
                                  </p:childTnLst>
                                </p:cTn>
                              </p:par>
                              <p:par>
                                <p:cTn id="1562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54167E-6 4.44444E-6 L 0.03086 -0.02384 " pathEditMode="relative" rAng="0" ptsTypes="AA">
                                      <p:cBhvr>
                                        <p:cTn id="1563" dur="1250" fill="hold"/>
                                        <p:tgtEl>
                                          <p:spTgt spid="9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4" y="-1088"/>
                                    </p:animMotion>
                                  </p:childTnLst>
                                </p:cTn>
                              </p:par>
                              <p:par>
                                <p:cTn id="1564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0833E-6 3.7037E-6 L 0.02318 -0.01782 " pathEditMode="relative" rAng="0" ptsTypes="AA">
                                      <p:cBhvr>
                                        <p:cTn id="1565" dur="1250" fill="hold"/>
                                        <p:tgtEl>
                                          <p:spTgt spid="9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-787"/>
                                    </p:animMotion>
                                  </p:childTnLst>
                                </p:cTn>
                              </p:par>
                              <p:par>
                                <p:cTn id="1566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25E-6 2.96296E-6 L 0.01549 -0.01181 " pathEditMode="relative" rAng="0" ptsTypes="AA">
                                      <p:cBhvr>
                                        <p:cTn id="1567" dur="1250" fill="hold"/>
                                        <p:tgtEl>
                                          <p:spTgt spid="9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" y="-486"/>
                                    </p:animMotion>
                                  </p:childTnLst>
                                </p:cTn>
                              </p:par>
                              <p:par>
                                <p:cTn id="1568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E-6 2.22222E-6 L 0.00768 -0.00579 " pathEditMode="relative" rAng="0" ptsTypes="AA">
                                      <p:cBhvr>
                                        <p:cTn id="1569" dur="1250" fill="hold"/>
                                        <p:tgtEl>
                                          <p:spTgt spid="9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3" y="-394"/>
                                    </p:animMotion>
                                  </p:childTnLst>
                                </p:cTn>
                              </p:par>
                              <p:par>
                                <p:cTn id="1570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70833E-6 -7.40741E-7 L -0.00768 0.00579 " pathEditMode="relative" rAng="0" ptsTypes="AA">
                                      <p:cBhvr>
                                        <p:cTn id="1571" dur="1250" fill="hold"/>
                                        <p:tgtEl>
                                          <p:spTgt spid="9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185"/>
                                    </p:animMotion>
                                  </p:childTnLst>
                                </p:cTn>
                              </p:par>
                              <p:par>
                                <p:cTn id="1572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54167E-6 -1.48148E-6 L -0.0155 0.01181 " pathEditMode="relative" rAng="0" ptsTypes="AA">
                                      <p:cBhvr>
                                        <p:cTn id="1573" dur="1250" fill="hold"/>
                                        <p:tgtEl>
                                          <p:spTgt spid="9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" y="694"/>
                                    </p:animMotion>
                                  </p:childTnLst>
                                </p:cTn>
                              </p:par>
                              <p:par>
                                <p:cTn id="1574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7 -2.22222E-6 L -0.02318 0.01782 " pathEditMode="relative" rAng="0" ptsTypes="AA">
                                      <p:cBhvr>
                                        <p:cTn id="1575" dur="1250" fill="hold"/>
                                        <p:tgtEl>
                                          <p:spTgt spid="9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7" y="995"/>
                                    </p:animMotion>
                                  </p:childTnLst>
                                </p:cTn>
                              </p:par>
                              <p:par>
                                <p:cTn id="1576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16667E-6 -2.96296E-6 L -0.03086 0.02384 " pathEditMode="relative" rAng="0" ptsTypes="AA">
                                      <p:cBhvr>
                                        <p:cTn id="1577" dur="1250" fill="hold"/>
                                        <p:tgtEl>
                                          <p:spTgt spid="9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4" y="1296"/>
                                    </p:animMotion>
                                  </p:childTnLst>
                                </p:cTn>
                              </p:par>
                              <p:par>
                                <p:cTn id="1578" presetID="42" presetClass="path" presetSubtype="0" repeatCount="4000" accel="50400" decel="496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58333E-6 -4.81481E-6 L -0.0427 0.03287 " pathEditMode="relative" rAng="0" ptsTypes="AA">
                                      <p:cBhvr>
                                        <p:cTn id="1579" dur="1250" fill="hold"/>
                                        <p:tgtEl>
                                          <p:spTgt spid="9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1" y="1759"/>
                                    </p:animMotion>
                                  </p:childTnLst>
                                </p:cTn>
                              </p:par>
                              <p:par>
                                <p:cTn id="15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2" presetID="10" presetClass="entr" presetSubtype="0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4" dur="1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5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6" dur="1000"/>
                                        <p:tgtEl>
                                          <p:spTgt spid="7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8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0" dur="1000"/>
                                        <p:tgtEl>
                                          <p:spTgt spid="1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1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2" dur="1500"/>
                                        <p:tgtEl>
                                          <p:spTgt spid="10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4" presetID="10" presetClass="entr" presetSubtype="0" fill="hold" grpId="0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1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6" dur="500"/>
                                        <p:tgtEl>
                                          <p:spTgt spid="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7" presetID="22" presetClass="entr" presetSubtype="4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1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9" dur="250"/>
                                        <p:tgtEl>
                                          <p:spTgt spid="1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0" presetID="22" presetClass="entr" presetSubtype="1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1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2" dur="250"/>
                                        <p:tgtEl>
                                          <p:spTgt spid="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3" presetID="22" presetClass="entr" presetSubtype="2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1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05" dur="250"/>
                                        <p:tgtEl>
                                          <p:spTgt spid="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6" presetID="1" presetClass="mediacall" presetSubtype="0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07" dur="1" fill="hold"/>
                                        <p:tgtEl>
                                          <p:spTgt spid="10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08" presetID="10" presetClass="entr" presetSubtype="0" fill="hold" grpId="0" nodeType="withEffect">
                                  <p:stCondLst>
                                    <p:cond delay="10100"/>
                                  </p:stCondLst>
                                  <p:childTnLst>
                                    <p:set>
                                      <p:cBhvr>
                                        <p:cTn id="1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0" dur="1000"/>
                                        <p:tgtEl>
                                          <p:spTgt spid="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1" presetID="22" presetClass="exit" presetSubtype="4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12" dur="500"/>
                                        <p:tgtEl>
                                          <p:spTgt spid="10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4" presetID="22" presetClass="exit" presetSubtype="1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15" dur="500"/>
                                        <p:tgtEl>
                                          <p:spTgt spid="10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7" presetID="22" presetClass="exit" presetSubtype="2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18" dur="500"/>
                                        <p:tgtEl>
                                          <p:spTgt spid="10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0" presetID="1" presetClass="mediacall" presetSubtype="0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21" dur="2108" fill="hold"/>
                                        <p:tgtEl>
                                          <p:spTgt spid="10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22" presetID="10" presetClass="entr" presetSubtype="0" fill="hold" grpId="0" nodeType="withEffect">
                                  <p:stCondLst>
                                    <p:cond delay="10700"/>
                                  </p:stCondLst>
                                  <p:childTnLst>
                                    <p:set>
                                      <p:cBhvr>
                                        <p:cTn id="1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4" dur="1000"/>
                                        <p:tgtEl>
                                          <p:spTgt spid="1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5" presetID="10" presetClass="entr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7" dur="1000"/>
                                        <p:tgtEl>
                                          <p:spTgt spid="1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8" presetID="10" presetClass="entr" presetSubtype="0" fill="hold" grpId="0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1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0" dur="1000"/>
                                        <p:tgtEl>
                                          <p:spTgt spid="1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1" presetID="10" presetClass="entr" presetSubtype="0" fill="hold" grpId="0" nodeType="withEffect">
                                  <p:stCondLst>
                                    <p:cond delay="11600"/>
                                  </p:stCondLst>
                                  <p:childTnLst>
                                    <p:set>
                                      <p:cBhvr>
                                        <p:cTn id="1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3" dur="1000"/>
                                        <p:tgtEl>
                                          <p:spTgt spid="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4" presetID="10" presetClass="entr" presetSubtype="0" fill="hold" grpId="0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1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6" dur="1000"/>
                                        <p:tgtEl>
                                          <p:spTgt spid="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7" presetID="10" presetClass="entr" presetSubtype="0" fill="hold" grpId="0" nodeType="withEffect">
                                  <p:stCondLst>
                                    <p:cond delay="12200"/>
                                  </p:stCondLst>
                                  <p:childTnLst>
                                    <p:set>
                                      <p:cBhvr>
                                        <p:cTn id="1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9" dur="1000"/>
                                        <p:tgtEl>
                                          <p:spTgt spid="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0" presetID="10" presetClass="entr" presetSubtype="0" fill="hold" grpId="0" nodeType="withEffect">
                                  <p:stCondLst>
                                    <p:cond delay="11550"/>
                                  </p:stCondLst>
                                  <p:childTnLst>
                                    <p:set>
                                      <p:cBhvr>
                                        <p:cTn id="1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2" dur="500"/>
                                        <p:tgtEl>
                                          <p:spTgt spid="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3" presetID="10" presetClass="exit" presetSubtype="0" fill="hold" grpId="1" nodeType="withEffect">
                                  <p:stCondLst>
                                    <p:cond delay="1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4" dur="1000"/>
                                        <p:tgtEl>
                                          <p:spTgt spid="10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6" presetID="10" presetClass="exit" presetSubtype="0" fill="hold" grpId="1" nodeType="withEffect">
                                  <p:stCondLst>
                                    <p:cond delay="1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7" dur="1000"/>
                                        <p:tgtEl>
                                          <p:spTgt spid="10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9" presetID="10" presetClass="exit" presetSubtype="0" fill="hold" grpId="1" nodeType="withEffect">
                                  <p:stCondLst>
                                    <p:cond delay="1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0" dur="1000"/>
                                        <p:tgtEl>
                                          <p:spTgt spid="10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2" presetID="10" presetClass="exit" presetSubtype="0" fill="hold" grpId="1" nodeType="withEffect">
                                  <p:stCondLst>
                                    <p:cond delay="1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3" dur="1000"/>
                                        <p:tgtEl>
                                          <p:spTgt spid="10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5" presetID="10" presetClass="exit" presetSubtype="0" fill="hold" grpId="1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6" dur="1000"/>
                                        <p:tgtEl>
                                          <p:spTgt spid="10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8" presetID="10" presetClass="exit" presetSubtype="0" fill="hold" grpId="1" nodeType="withEffect">
                                  <p:stCondLst>
                                    <p:cond delay="1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9" dur="1000"/>
                                        <p:tgtEl>
                                          <p:spTgt spid="10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1" presetID="10" presetClass="entr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1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3" dur="500"/>
                                        <p:tgtEl>
                                          <p:spTgt spid="1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4" presetID="10" presetClass="exit" presetSubtype="0" fill="hold" nodeType="withEffect">
                                  <p:stCondLst>
                                    <p:cond delay="1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5" dur="500"/>
                                        <p:tgtEl>
                                          <p:spTgt spid="10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9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1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3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5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7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9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1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3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5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7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9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1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3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5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7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9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1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3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5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7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9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1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3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5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7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9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1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3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5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7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9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0" dur="500"/>
                                        <p:tgtEl>
                                          <p:spTgt spid="7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2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3" dur="500"/>
                                        <p:tgtEl>
                                          <p:spTgt spid="7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5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6" dur="500"/>
                                        <p:tgtEl>
                                          <p:spTgt spid="7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8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9" dur="500"/>
                                        <p:tgtEl>
                                          <p:spTgt spid="7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1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2" dur="500"/>
                                        <p:tgtEl>
                                          <p:spTgt spid="7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4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5" dur="500"/>
                                        <p:tgtEl>
                                          <p:spTgt spid="7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7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8" dur="500"/>
                                        <p:tgtEl>
                                          <p:spTgt spid="9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0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1" dur="500"/>
                                        <p:tgtEl>
                                          <p:spTgt spid="9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3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4" dur="500"/>
                                        <p:tgtEl>
                                          <p:spTgt spid="6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6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7" dur="500"/>
                                        <p:tgtEl>
                                          <p:spTgt spid="9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9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0" dur="500"/>
                                        <p:tgtEl>
                                          <p:spTgt spid="6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2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3" dur="500"/>
                                        <p:tgtEl>
                                          <p:spTgt spid="7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2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04"/>
                </p:tgtEl>
              </p:cMediaNode>
            </p:audio>
            <p:audio>
              <p:cMediaNode vol="100000" numSld="999">
                <p:cTn id="22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05"/>
                </p:tgtEl>
              </p:cMediaNode>
            </p:audio>
            <p:audio>
              <p:cMediaNode vol="80000" numSld="99">
                <p:cTn id="22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0" grpId="0" animBg="1"/>
      <p:bldP spid="621" grpId="0" animBg="1"/>
      <p:bldP spid="622" grpId="0" animBg="1"/>
      <p:bldP spid="549" grpId="0" animBg="1"/>
      <p:bldP spid="550" grpId="0" animBg="1"/>
      <p:bldP spid="551" grpId="0" animBg="1"/>
      <p:bldP spid="552" grpId="0" animBg="1"/>
      <p:bldP spid="553" grpId="0" animBg="1"/>
      <p:bldP spid="554" grpId="0" animBg="1"/>
      <p:bldP spid="555" grpId="0" animBg="1"/>
      <p:bldP spid="556" grpId="0" animBg="1"/>
      <p:bldP spid="557" grpId="0" animBg="1"/>
      <p:bldP spid="655" grpId="0" animBg="1"/>
      <p:bldP spid="658" grpId="0" animBg="1"/>
      <p:bldP spid="659" grpId="0" animBg="1"/>
      <p:bldP spid="660" grpId="0" animBg="1"/>
      <p:bldP spid="661" grpId="0" animBg="1"/>
      <p:bldP spid="662" grpId="0" animBg="1"/>
      <p:bldP spid="645" grpId="0" animBg="1"/>
      <p:bldP spid="645" grpId="1" animBg="1"/>
      <p:bldP spid="645" grpId="2" animBg="1"/>
      <p:bldP spid="646" grpId="0" animBg="1"/>
      <p:bldP spid="646" grpId="1" animBg="1"/>
      <p:bldP spid="646" grpId="2" animBg="1"/>
      <p:bldP spid="647" grpId="0" animBg="1"/>
      <p:bldP spid="647" grpId="1" animBg="1"/>
      <p:bldP spid="647" grpId="2" animBg="1"/>
      <p:bldP spid="648" grpId="0" animBg="1"/>
      <p:bldP spid="648" grpId="1" animBg="1"/>
      <p:bldP spid="648" grpId="2" animBg="1"/>
      <p:bldP spid="649" grpId="0" animBg="1"/>
      <p:bldP spid="649" grpId="1" animBg="1"/>
      <p:bldP spid="649" grpId="2" animBg="1"/>
      <p:bldP spid="729" grpId="0" animBg="1"/>
      <p:bldP spid="729" grpId="1" animBg="1"/>
      <p:bldP spid="729" grpId="2" animBg="1"/>
      <p:bldP spid="732" grpId="0" animBg="1"/>
      <p:bldP spid="732" grpId="1" animBg="1"/>
      <p:bldP spid="732" grpId="2" animBg="1"/>
      <p:bldP spid="733" grpId="0" animBg="1"/>
      <p:bldP spid="733" grpId="1" animBg="1"/>
      <p:bldP spid="733" grpId="2" animBg="1"/>
      <p:bldP spid="734" grpId="0" animBg="1"/>
      <p:bldP spid="734" grpId="1" animBg="1"/>
      <p:bldP spid="734" grpId="2" animBg="1"/>
      <p:bldP spid="735" grpId="0" animBg="1"/>
      <p:bldP spid="735" grpId="1" animBg="1"/>
      <p:bldP spid="735" grpId="2" animBg="1"/>
      <p:bldP spid="736" grpId="0" animBg="1"/>
      <p:bldP spid="736" grpId="1" animBg="1"/>
      <p:bldP spid="736" grpId="2" animBg="1"/>
      <p:bldP spid="737" grpId="0" animBg="1"/>
      <p:bldP spid="737" grpId="1" animBg="1"/>
      <p:bldP spid="737" grpId="2" animBg="1"/>
      <p:bldP spid="738" grpId="0" animBg="1"/>
      <p:bldP spid="738" grpId="1" animBg="1"/>
      <p:bldP spid="738" grpId="2" animBg="1"/>
      <p:bldP spid="739" grpId="0" animBg="1"/>
      <p:bldP spid="739" grpId="1" animBg="1"/>
      <p:bldP spid="739" grpId="2" animBg="1"/>
      <p:bldP spid="740" grpId="0" animBg="1"/>
      <p:bldP spid="740" grpId="1" animBg="1"/>
      <p:bldP spid="740" grpId="2" animBg="1"/>
      <p:bldP spid="950" grpId="0" animBg="1"/>
      <p:bldP spid="950" grpId="1" animBg="1"/>
      <p:bldP spid="950" grpId="2" animBg="1"/>
      <p:bldP spid="951" grpId="0" animBg="1"/>
      <p:bldP spid="951" grpId="1" animBg="1"/>
      <p:bldP spid="951" grpId="2" animBg="1"/>
      <p:bldP spid="952" grpId="0" animBg="1"/>
      <p:bldP spid="952" grpId="1" animBg="1"/>
      <p:bldP spid="952" grpId="2" animBg="1"/>
      <p:bldP spid="252" grpId="0" animBg="1"/>
      <p:bldP spid="252" grpId="1" animBg="1"/>
      <p:bldP spid="252" grpId="2" animBg="1"/>
      <p:bldP spid="253" grpId="0" animBg="1"/>
      <p:bldP spid="253" grpId="1" animBg="1"/>
      <p:bldP spid="253" grpId="2" animBg="1"/>
      <p:bldP spid="254" grpId="0" animBg="1"/>
      <p:bldP spid="254" grpId="1" animBg="1"/>
      <p:bldP spid="254" grpId="2" animBg="1"/>
      <p:bldP spid="255" grpId="0" animBg="1"/>
      <p:bldP spid="255" grpId="1" animBg="1"/>
      <p:bldP spid="255" grpId="2" animBg="1"/>
      <p:bldP spid="256" grpId="0" animBg="1"/>
      <p:bldP spid="256" grpId="1" animBg="1"/>
      <p:bldP spid="256" grpId="2" animBg="1"/>
      <p:bldP spid="257" grpId="0" animBg="1"/>
      <p:bldP spid="257" grpId="1" animBg="1"/>
      <p:bldP spid="257" grpId="2" animBg="1"/>
      <p:bldP spid="258" grpId="0" animBg="1"/>
      <p:bldP spid="258" grpId="1" animBg="1"/>
      <p:bldP spid="258" grpId="2" animBg="1"/>
      <p:bldP spid="259" grpId="0" animBg="1"/>
      <p:bldP spid="259" grpId="1" animBg="1"/>
      <p:bldP spid="259" grpId="2" animBg="1"/>
      <p:bldP spid="260" grpId="0" animBg="1"/>
      <p:bldP spid="260" grpId="1" animBg="1"/>
      <p:bldP spid="260" grpId="2" animBg="1"/>
      <p:bldP spid="261" grpId="0" animBg="1"/>
      <p:bldP spid="261" grpId="1" animBg="1"/>
      <p:bldP spid="261" grpId="2" animBg="1"/>
      <p:bldP spid="262" grpId="0" animBg="1"/>
      <p:bldP spid="262" grpId="1" animBg="1"/>
      <p:bldP spid="262" grpId="2" animBg="1"/>
      <p:bldP spid="263" grpId="0" animBg="1"/>
      <p:bldP spid="263" grpId="1" animBg="1"/>
      <p:bldP spid="263" grpId="2" animBg="1"/>
      <p:bldP spid="264" grpId="0" animBg="1"/>
      <p:bldP spid="264" grpId="1" animBg="1"/>
      <p:bldP spid="264" grpId="2" animBg="1"/>
      <p:bldP spid="265" grpId="0" animBg="1"/>
      <p:bldP spid="265" grpId="1" animBg="1"/>
      <p:bldP spid="265" grpId="2" animBg="1"/>
      <p:bldP spid="293" grpId="0" animBg="1"/>
      <p:bldP spid="293" grpId="1" animBg="1"/>
      <p:bldP spid="293" grpId="2" animBg="1"/>
      <p:bldP spid="294" grpId="0" animBg="1"/>
      <p:bldP spid="294" grpId="1" animBg="1"/>
      <p:bldP spid="294" grpId="2" animBg="1"/>
      <p:bldP spid="295" grpId="0" animBg="1"/>
      <p:bldP spid="295" grpId="1" animBg="1"/>
      <p:bldP spid="295" grpId="2" animBg="1"/>
      <p:bldP spid="296" grpId="0" animBg="1"/>
      <p:bldP spid="296" grpId="1" animBg="1"/>
      <p:bldP spid="296" grpId="2" animBg="1"/>
      <p:bldP spid="297" grpId="0" animBg="1"/>
      <p:bldP spid="297" grpId="1" animBg="1"/>
      <p:bldP spid="298" grpId="0" animBg="1"/>
      <p:bldP spid="298" grpId="1" animBg="1"/>
      <p:bldP spid="298" grpId="2" animBg="1"/>
      <p:bldP spid="299" grpId="0" animBg="1"/>
      <p:bldP spid="299" grpId="1" animBg="1"/>
      <p:bldP spid="299" grpId="2" animBg="1"/>
      <p:bldP spid="300" grpId="0" animBg="1"/>
      <p:bldP spid="300" grpId="1" animBg="1"/>
      <p:bldP spid="300" grpId="2" animBg="1"/>
      <p:bldP spid="301" grpId="0" animBg="1"/>
      <p:bldP spid="301" grpId="1" animBg="1"/>
      <p:bldP spid="301" grpId="2" animBg="1"/>
      <p:bldP spid="675" grpId="0" animBg="1"/>
      <p:bldP spid="675" grpId="1" animBg="1"/>
      <p:bldP spid="675" grpId="2" animBg="1"/>
      <p:bldP spid="676" grpId="0" animBg="1"/>
      <p:bldP spid="676" grpId="1" animBg="1"/>
      <p:bldP spid="676" grpId="2" animBg="1"/>
      <p:bldP spid="677" grpId="0" animBg="1"/>
      <p:bldP spid="677" grpId="1" animBg="1"/>
      <p:bldP spid="677" grpId="2" animBg="1"/>
      <p:bldP spid="678" grpId="0" animBg="1"/>
      <p:bldP spid="678" grpId="1" animBg="1"/>
      <p:bldP spid="678" grpId="2" animBg="1"/>
      <p:bldP spid="679" grpId="0" animBg="1"/>
      <p:bldP spid="679" grpId="1" animBg="1"/>
      <p:bldP spid="680" grpId="0" animBg="1"/>
      <p:bldP spid="680" grpId="1" animBg="1"/>
      <p:bldP spid="680" grpId="2" animBg="1"/>
      <p:bldP spid="681" grpId="0" animBg="1"/>
      <p:bldP spid="681" grpId="1" animBg="1"/>
      <p:bldP spid="681" grpId="2" animBg="1"/>
      <p:bldP spid="682" grpId="0" animBg="1"/>
      <p:bldP spid="682" grpId="1" animBg="1"/>
      <p:bldP spid="682" grpId="2" animBg="1"/>
      <p:bldP spid="683" grpId="0" animBg="1"/>
      <p:bldP spid="683" grpId="1" animBg="1"/>
      <p:bldP spid="683" grpId="2" animBg="1"/>
      <p:bldP spid="684" grpId="0" animBg="1"/>
      <p:bldP spid="684" grpId="1" animBg="1"/>
      <p:bldP spid="684" grpId="2" animBg="1"/>
      <p:bldP spid="685" grpId="0" animBg="1"/>
      <p:bldP spid="685" grpId="1" animBg="1"/>
      <p:bldP spid="685" grpId="2" animBg="1"/>
      <p:bldP spid="686" grpId="0" animBg="1"/>
      <p:bldP spid="686" grpId="1" animBg="1"/>
      <p:bldP spid="686" grpId="2" animBg="1"/>
      <p:bldP spid="687" grpId="0" animBg="1"/>
      <p:bldP spid="687" grpId="1" animBg="1"/>
      <p:bldP spid="687" grpId="2" animBg="1"/>
      <p:bldP spid="688" grpId="0" animBg="1"/>
      <p:bldP spid="688" grpId="1" animBg="1"/>
      <p:bldP spid="689" grpId="0" animBg="1"/>
      <p:bldP spid="689" grpId="1" animBg="1"/>
      <p:bldP spid="689" grpId="2" animBg="1"/>
      <p:bldP spid="690" grpId="0" animBg="1"/>
      <p:bldP spid="690" grpId="1" animBg="1"/>
      <p:bldP spid="690" grpId="2" animBg="1"/>
      <p:bldP spid="691" grpId="0" animBg="1"/>
      <p:bldP spid="691" grpId="1" animBg="1"/>
      <p:bldP spid="691" grpId="2" animBg="1"/>
      <p:bldP spid="692" grpId="0" animBg="1"/>
      <p:bldP spid="692" grpId="1" animBg="1"/>
      <p:bldP spid="692" grpId="2" animBg="1"/>
      <p:bldP spid="693" grpId="0" animBg="1"/>
      <p:bldP spid="693" grpId="1" animBg="1"/>
      <p:bldP spid="693" grpId="2" animBg="1"/>
      <p:bldP spid="694" grpId="0" animBg="1"/>
      <p:bldP spid="694" grpId="1" animBg="1"/>
      <p:bldP spid="694" grpId="2" animBg="1"/>
      <p:bldP spid="695" grpId="0" animBg="1"/>
      <p:bldP spid="695" grpId="1" animBg="1"/>
      <p:bldP spid="695" grpId="2" animBg="1"/>
      <p:bldP spid="696" grpId="0" animBg="1"/>
      <p:bldP spid="696" grpId="1" animBg="1"/>
      <p:bldP spid="696" grpId="2" animBg="1"/>
      <p:bldP spid="697" grpId="0" animBg="1"/>
      <p:bldP spid="697" grpId="1" animBg="1"/>
      <p:bldP spid="698" grpId="0" animBg="1"/>
      <p:bldP spid="698" grpId="1" animBg="1"/>
      <p:bldP spid="698" grpId="2" animBg="1"/>
      <p:bldP spid="699" grpId="0" animBg="1"/>
      <p:bldP spid="699" grpId="1" animBg="1"/>
      <p:bldP spid="699" grpId="2" animBg="1"/>
      <p:bldP spid="700" grpId="0" animBg="1"/>
      <p:bldP spid="700" grpId="1" animBg="1"/>
      <p:bldP spid="700" grpId="2" animBg="1"/>
      <p:bldP spid="701" grpId="0" animBg="1"/>
      <p:bldP spid="701" grpId="1" animBg="1"/>
      <p:bldP spid="701" grpId="2" animBg="1"/>
      <p:bldP spid="702" grpId="0" animBg="1"/>
      <p:bldP spid="702" grpId="1" animBg="1"/>
      <p:bldP spid="702" grpId="2" animBg="1"/>
      <p:bldP spid="703" grpId="0" animBg="1"/>
      <p:bldP spid="703" grpId="1" animBg="1"/>
      <p:bldP spid="703" grpId="2" animBg="1"/>
      <p:bldP spid="704" grpId="0" animBg="1"/>
      <p:bldP spid="704" grpId="1" animBg="1"/>
      <p:bldP spid="704" grpId="2" animBg="1"/>
      <p:bldP spid="705" grpId="0" animBg="1"/>
      <p:bldP spid="705" grpId="1" animBg="1"/>
      <p:bldP spid="705" grpId="2" animBg="1"/>
      <p:bldP spid="706" grpId="0" animBg="1"/>
      <p:bldP spid="706" grpId="1" animBg="1"/>
      <p:bldP spid="707" grpId="0" animBg="1"/>
      <p:bldP spid="707" grpId="1" animBg="1"/>
      <p:bldP spid="707" grpId="2" animBg="1"/>
      <p:bldP spid="708" grpId="0" animBg="1"/>
      <p:bldP spid="708" grpId="1" animBg="1"/>
      <p:bldP spid="708" grpId="2" animBg="1"/>
      <p:bldP spid="709" grpId="0" animBg="1"/>
      <p:bldP spid="709" grpId="1" animBg="1"/>
      <p:bldP spid="709" grpId="2" animBg="1"/>
      <p:bldP spid="710" grpId="0" animBg="1"/>
      <p:bldP spid="710" grpId="1" animBg="1"/>
      <p:bldP spid="710" grpId="2" animBg="1"/>
      <p:bldP spid="711" grpId="0" animBg="1"/>
      <p:bldP spid="711" grpId="1" animBg="1"/>
      <p:bldP spid="711" grpId="2" animBg="1"/>
      <p:bldP spid="712" grpId="0" animBg="1"/>
      <p:bldP spid="712" grpId="1" animBg="1"/>
      <p:bldP spid="712" grpId="2" animBg="1"/>
      <p:bldP spid="713" grpId="0" animBg="1"/>
      <p:bldP spid="713" grpId="1" animBg="1"/>
      <p:bldP spid="713" grpId="2" animBg="1"/>
      <p:bldP spid="714" grpId="0" animBg="1"/>
      <p:bldP spid="714" grpId="1" animBg="1"/>
      <p:bldP spid="714" grpId="2" animBg="1"/>
      <p:bldP spid="715" grpId="0" animBg="1"/>
      <p:bldP spid="715" grpId="1" animBg="1"/>
      <p:bldP spid="716" grpId="0" animBg="1"/>
      <p:bldP spid="716" grpId="1" animBg="1"/>
      <p:bldP spid="716" grpId="2" animBg="1"/>
      <p:bldP spid="717" grpId="0" animBg="1"/>
      <p:bldP spid="717" grpId="1" animBg="1"/>
      <p:bldP spid="717" grpId="2" animBg="1"/>
      <p:bldP spid="718" grpId="0" animBg="1"/>
      <p:bldP spid="718" grpId="1" animBg="1"/>
      <p:bldP spid="718" grpId="2" animBg="1"/>
      <p:bldP spid="719" grpId="0" animBg="1"/>
      <p:bldP spid="719" grpId="1" animBg="1"/>
      <p:bldP spid="719" grpId="2" animBg="1"/>
      <p:bldP spid="720" grpId="0" animBg="1"/>
      <p:bldP spid="720" grpId="1" animBg="1"/>
      <p:bldP spid="720" grpId="2" animBg="1"/>
      <p:bldP spid="721" grpId="0" animBg="1"/>
      <p:bldP spid="721" grpId="1" animBg="1"/>
      <p:bldP spid="721" grpId="2" animBg="1"/>
      <p:bldP spid="722" grpId="0" animBg="1"/>
      <p:bldP spid="722" grpId="1" animBg="1"/>
      <p:bldP spid="722" grpId="2" animBg="1"/>
      <p:bldP spid="723" grpId="0" animBg="1"/>
      <p:bldP spid="723" grpId="1" animBg="1"/>
      <p:bldP spid="723" grpId="2" animBg="1"/>
      <p:bldP spid="724" grpId="0" animBg="1"/>
      <p:bldP spid="724" grpId="1" animBg="1"/>
      <p:bldP spid="725" grpId="0" animBg="1"/>
      <p:bldP spid="725" grpId="1" animBg="1"/>
      <p:bldP spid="725" grpId="2" animBg="1"/>
      <p:bldP spid="726" grpId="0" animBg="1"/>
      <p:bldP spid="726" grpId="1" animBg="1"/>
      <p:bldP spid="726" grpId="2" animBg="1"/>
      <p:bldP spid="727" grpId="0" animBg="1"/>
      <p:bldP spid="727" grpId="1" animBg="1"/>
      <p:bldP spid="727" grpId="2" animBg="1"/>
      <p:bldP spid="728" grpId="0" animBg="1"/>
      <p:bldP spid="728" grpId="1" animBg="1"/>
      <p:bldP spid="728" grpId="2" animBg="1"/>
      <p:bldP spid="371" grpId="0" animBg="1"/>
      <p:bldP spid="371" grpId="1" animBg="1"/>
      <p:bldP spid="371" grpId="2" animBg="1"/>
      <p:bldP spid="372" grpId="0" animBg="1"/>
      <p:bldP spid="372" grpId="1" animBg="1"/>
      <p:bldP spid="372" grpId="2" animBg="1"/>
      <p:bldP spid="373" grpId="0" animBg="1"/>
      <p:bldP spid="373" grpId="1" animBg="1"/>
      <p:bldP spid="373" grpId="2" animBg="1"/>
      <p:bldP spid="374" grpId="0" animBg="1"/>
      <p:bldP spid="374" grpId="1" animBg="1"/>
      <p:bldP spid="374" grpId="2" animBg="1"/>
      <p:bldP spid="375" grpId="0" animBg="1"/>
      <p:bldP spid="375" grpId="1" animBg="1"/>
      <p:bldP spid="375" grpId="2" animBg="1"/>
      <p:bldP spid="376" grpId="0" animBg="1"/>
      <p:bldP spid="376" grpId="1" animBg="1"/>
      <p:bldP spid="376" grpId="2" animBg="1"/>
      <p:bldP spid="440" grpId="0" animBg="1"/>
      <p:bldP spid="440" grpId="1" animBg="1"/>
      <p:bldP spid="440" grpId="2" animBg="1"/>
      <p:bldP spid="441" grpId="0" animBg="1"/>
      <p:bldP spid="441" grpId="1" animBg="1"/>
      <p:bldP spid="441" grpId="2" animBg="1"/>
      <p:bldP spid="442" grpId="0" animBg="1"/>
      <p:bldP spid="442" grpId="1" animBg="1"/>
      <p:bldP spid="442" grpId="2" animBg="1"/>
      <p:bldP spid="443" grpId="0" animBg="1"/>
      <p:bldP spid="443" grpId="1" animBg="1"/>
      <p:bldP spid="443" grpId="2" animBg="1"/>
      <p:bldP spid="444" grpId="0" animBg="1"/>
      <p:bldP spid="444" grpId="1" animBg="1"/>
      <p:bldP spid="444" grpId="2" animBg="1"/>
      <p:bldP spid="445" grpId="0" animBg="1"/>
      <p:bldP spid="445" grpId="1" animBg="1"/>
      <p:bldP spid="445" grpId="2" animBg="1"/>
      <p:bldP spid="446" grpId="0" animBg="1"/>
      <p:bldP spid="446" grpId="1" animBg="1"/>
      <p:bldP spid="446" grpId="2" animBg="1"/>
      <p:bldP spid="447" grpId="0" animBg="1"/>
      <p:bldP spid="447" grpId="1" animBg="1"/>
      <p:bldP spid="447" grpId="2" animBg="1"/>
      <p:bldP spid="524" grpId="0" animBg="1"/>
      <p:bldP spid="524" grpId="1" animBg="1"/>
      <p:bldP spid="524" grpId="2" animBg="1"/>
      <p:bldP spid="534" grpId="0" animBg="1"/>
      <p:bldP spid="534" grpId="1" animBg="1"/>
      <p:bldP spid="534" grpId="2" animBg="1"/>
      <p:bldP spid="538" grpId="0" animBg="1"/>
      <p:bldP spid="538" grpId="1" animBg="1"/>
      <p:bldP spid="538" grpId="2" animBg="1"/>
      <p:bldP spid="539" grpId="0" animBg="1"/>
      <p:bldP spid="539" grpId="1" animBg="1"/>
      <p:bldP spid="539" grpId="2" animBg="1"/>
      <p:bldP spid="641" grpId="0" animBg="1"/>
      <p:bldP spid="641" grpId="1" animBg="1"/>
      <p:bldP spid="641" grpId="2" animBg="1"/>
      <p:bldP spid="642" grpId="0" animBg="1"/>
      <p:bldP spid="642" grpId="1" animBg="1"/>
      <p:bldP spid="642" grpId="2" animBg="1"/>
      <p:bldP spid="643" grpId="0" animBg="1"/>
      <p:bldP spid="643" grpId="1" animBg="1"/>
      <p:bldP spid="651" grpId="0" animBg="1"/>
      <p:bldP spid="651" grpId="1" animBg="1"/>
      <p:bldP spid="651" grpId="2" animBg="1"/>
      <p:bldP spid="652" grpId="0" animBg="1"/>
      <p:bldP spid="652" grpId="1" animBg="1"/>
      <p:bldP spid="652" grpId="2" animBg="1"/>
      <p:bldP spid="653" grpId="0" animBg="1"/>
      <p:bldP spid="653" grpId="1" animBg="1"/>
      <p:bldP spid="653" grpId="2" animBg="1"/>
      <p:bldP spid="654" grpId="0" animBg="1"/>
      <p:bldP spid="654" grpId="1" animBg="1"/>
      <p:bldP spid="654" grpId="2" animBg="1"/>
      <p:bldP spid="536" grpId="0" animBg="1"/>
      <p:bldP spid="536" grpId="1" animBg="1"/>
      <p:bldP spid="536" grpId="2" animBg="1"/>
      <p:bldP spid="537" grpId="0" animBg="1"/>
      <p:bldP spid="537" grpId="1" animBg="1"/>
      <p:bldP spid="537" grpId="2" animBg="1"/>
      <p:bldP spid="671" grpId="0" animBg="1"/>
      <p:bldP spid="671" grpId="1" animBg="1"/>
      <p:bldP spid="671" grpId="2" animBg="1"/>
      <p:bldP spid="672" grpId="0" animBg="1"/>
      <p:bldP spid="672" grpId="1" animBg="1"/>
      <p:bldP spid="672" grpId="2" animBg="1"/>
      <p:bldP spid="673" grpId="0" animBg="1"/>
      <p:bldP spid="673" grpId="1" animBg="1"/>
      <p:bldP spid="673" grpId="2" animBg="1"/>
      <p:bldP spid="674" grpId="0" animBg="1"/>
      <p:bldP spid="674" grpId="1" animBg="1"/>
      <p:bldP spid="674" grpId="2" animBg="1"/>
      <p:bldP spid="744" grpId="0" animBg="1"/>
      <p:bldP spid="744" grpId="1" animBg="1"/>
      <p:bldP spid="745" grpId="0" animBg="1"/>
      <p:bldP spid="745" grpId="1" animBg="1"/>
      <p:bldP spid="745" grpId="2" animBg="1"/>
      <p:bldP spid="746" grpId="0" animBg="1"/>
      <p:bldP spid="746" grpId="1" animBg="1"/>
      <p:bldP spid="746" grpId="2" animBg="1"/>
      <p:bldP spid="747" grpId="0" animBg="1"/>
      <p:bldP spid="747" grpId="1" animBg="1"/>
      <p:bldP spid="747" grpId="2" animBg="1"/>
      <p:bldP spid="748" grpId="0" animBg="1"/>
      <p:bldP spid="748" grpId="1" animBg="1"/>
      <p:bldP spid="748" grpId="2" animBg="1"/>
      <p:bldP spid="749" grpId="0" animBg="1"/>
      <p:bldP spid="749" grpId="1" animBg="1"/>
      <p:bldP spid="749" grpId="2" animBg="1"/>
      <p:bldP spid="750" grpId="0" animBg="1"/>
      <p:bldP spid="750" grpId="1" animBg="1"/>
      <p:bldP spid="750" grpId="2" animBg="1"/>
      <p:bldP spid="751" grpId="0" animBg="1"/>
      <p:bldP spid="751" grpId="1" animBg="1"/>
      <p:bldP spid="751" grpId="2" animBg="1"/>
      <p:bldP spid="752" grpId="0" animBg="1"/>
      <p:bldP spid="752" grpId="1" animBg="1"/>
      <p:bldP spid="752" grpId="2" animBg="1"/>
      <p:bldP spid="753" grpId="0" animBg="1"/>
      <p:bldP spid="753" grpId="1" animBg="1"/>
      <p:bldP spid="754" grpId="0" animBg="1"/>
      <p:bldP spid="754" grpId="1" animBg="1"/>
      <p:bldP spid="754" grpId="2" animBg="1"/>
      <p:bldP spid="755" grpId="0" animBg="1"/>
      <p:bldP spid="755" grpId="1" animBg="1"/>
      <p:bldP spid="755" grpId="2" animBg="1"/>
      <p:bldP spid="756" grpId="0" animBg="1"/>
      <p:bldP spid="756" grpId="1" animBg="1"/>
      <p:bldP spid="756" grpId="2" animBg="1"/>
      <p:bldP spid="757" grpId="0" animBg="1"/>
      <p:bldP spid="757" grpId="1" animBg="1"/>
      <p:bldP spid="757" grpId="2" animBg="1"/>
      <p:bldP spid="758" grpId="0" animBg="1"/>
      <p:bldP spid="758" grpId="1" animBg="1"/>
      <p:bldP spid="758" grpId="2" animBg="1"/>
      <p:bldP spid="759" grpId="0" animBg="1"/>
      <p:bldP spid="759" grpId="1" animBg="1"/>
      <p:bldP spid="759" grpId="2" animBg="1"/>
      <p:bldP spid="760" grpId="0" animBg="1"/>
      <p:bldP spid="760" grpId="1" animBg="1"/>
      <p:bldP spid="760" grpId="2" animBg="1"/>
      <p:bldP spid="761" grpId="0" animBg="1"/>
      <p:bldP spid="761" grpId="1" animBg="1"/>
      <p:bldP spid="761" grpId="2" animBg="1"/>
      <p:bldP spid="762" grpId="0" animBg="1"/>
      <p:bldP spid="762" grpId="1" animBg="1"/>
      <p:bldP spid="763" grpId="0" animBg="1"/>
      <p:bldP spid="763" grpId="1" animBg="1"/>
      <p:bldP spid="763" grpId="2" animBg="1"/>
      <p:bldP spid="764" grpId="0" animBg="1"/>
      <p:bldP spid="764" grpId="1" animBg="1"/>
      <p:bldP spid="764" grpId="2" animBg="1"/>
      <p:bldP spid="765" grpId="0" animBg="1"/>
      <p:bldP spid="765" grpId="1" animBg="1"/>
      <p:bldP spid="765" grpId="2" animBg="1"/>
      <p:bldP spid="766" grpId="0" animBg="1"/>
      <p:bldP spid="766" grpId="1" animBg="1"/>
      <p:bldP spid="766" grpId="2" animBg="1"/>
      <p:bldP spid="767" grpId="0" animBg="1"/>
      <p:bldP spid="767" grpId="1" animBg="1"/>
      <p:bldP spid="767" grpId="2" animBg="1"/>
      <p:bldP spid="768" grpId="0" animBg="1"/>
      <p:bldP spid="768" grpId="1" animBg="1"/>
      <p:bldP spid="768" grpId="2" animBg="1"/>
      <p:bldP spid="769" grpId="0" animBg="1"/>
      <p:bldP spid="769" grpId="1" animBg="1"/>
      <p:bldP spid="769" grpId="2" animBg="1"/>
      <p:bldP spid="770" grpId="0" animBg="1"/>
      <p:bldP spid="770" grpId="1" animBg="1"/>
      <p:bldP spid="770" grpId="2" animBg="1"/>
      <p:bldP spid="771" grpId="0" animBg="1"/>
      <p:bldP spid="771" grpId="1" animBg="1"/>
      <p:bldP spid="772" grpId="0" animBg="1"/>
      <p:bldP spid="772" grpId="1" animBg="1"/>
      <p:bldP spid="772" grpId="2" animBg="1"/>
      <p:bldP spid="773" grpId="0" animBg="1"/>
      <p:bldP spid="773" grpId="1" animBg="1"/>
      <p:bldP spid="773" grpId="2" animBg="1"/>
      <p:bldP spid="774" grpId="0" animBg="1"/>
      <p:bldP spid="774" grpId="1" animBg="1"/>
      <p:bldP spid="774" grpId="2" animBg="1"/>
      <p:bldP spid="775" grpId="0" animBg="1"/>
      <p:bldP spid="775" grpId="1" animBg="1"/>
      <p:bldP spid="775" grpId="2" animBg="1"/>
      <p:bldP spid="776" grpId="0" animBg="1"/>
      <p:bldP spid="776" grpId="1" animBg="1"/>
      <p:bldP spid="776" grpId="2" animBg="1"/>
      <p:bldP spid="777" grpId="0" animBg="1"/>
      <p:bldP spid="777" grpId="1" animBg="1"/>
      <p:bldP spid="777" grpId="2" animBg="1"/>
      <p:bldP spid="778" grpId="0" animBg="1"/>
      <p:bldP spid="778" grpId="1" animBg="1"/>
      <p:bldP spid="778" grpId="2" animBg="1"/>
      <p:bldP spid="779" grpId="0" animBg="1"/>
      <p:bldP spid="779" grpId="1" animBg="1"/>
      <p:bldP spid="779" grpId="2" animBg="1"/>
      <p:bldP spid="780" grpId="0" animBg="1"/>
      <p:bldP spid="780" grpId="1" animBg="1"/>
      <p:bldP spid="781" grpId="0" animBg="1"/>
      <p:bldP spid="781" grpId="1" animBg="1"/>
      <p:bldP spid="781" grpId="2" animBg="1"/>
      <p:bldP spid="782" grpId="0" animBg="1"/>
      <p:bldP spid="782" grpId="1" animBg="1"/>
      <p:bldP spid="782" grpId="2" animBg="1"/>
      <p:bldP spid="783" grpId="0" animBg="1"/>
      <p:bldP spid="783" grpId="1" animBg="1"/>
      <p:bldP spid="783" grpId="2" animBg="1"/>
      <p:bldP spid="784" grpId="0" animBg="1"/>
      <p:bldP spid="784" grpId="1" animBg="1"/>
      <p:bldP spid="784" grpId="2" animBg="1"/>
      <p:bldP spid="785" grpId="0" animBg="1"/>
      <p:bldP spid="785" grpId="1" animBg="1"/>
      <p:bldP spid="785" grpId="2" animBg="1"/>
      <p:bldP spid="786" grpId="0" animBg="1"/>
      <p:bldP spid="786" grpId="1" animBg="1"/>
      <p:bldP spid="786" grpId="2" animBg="1"/>
      <p:bldP spid="787" grpId="0" animBg="1"/>
      <p:bldP spid="787" grpId="1" animBg="1"/>
      <p:bldP spid="787" grpId="2" animBg="1"/>
      <p:bldP spid="788" grpId="0" animBg="1"/>
      <p:bldP spid="788" grpId="1" animBg="1"/>
      <p:bldP spid="788" grpId="2" animBg="1"/>
      <p:bldP spid="789" grpId="0" animBg="1"/>
      <p:bldP spid="789" grpId="1" animBg="1"/>
      <p:bldP spid="790" grpId="0" animBg="1"/>
      <p:bldP spid="790" grpId="1" animBg="1"/>
      <p:bldP spid="790" grpId="2" animBg="1"/>
      <p:bldP spid="791" grpId="0" animBg="1"/>
      <p:bldP spid="791" grpId="1" animBg="1"/>
      <p:bldP spid="791" grpId="2" animBg="1"/>
      <p:bldP spid="792" grpId="0" animBg="1"/>
      <p:bldP spid="792" grpId="1" animBg="1"/>
      <p:bldP spid="792" grpId="2" animBg="1"/>
      <p:bldP spid="793" grpId="0" animBg="1"/>
      <p:bldP spid="793" grpId="1" animBg="1"/>
      <p:bldP spid="793" grpId="2" animBg="1"/>
      <p:bldP spid="794" grpId="0" animBg="1"/>
      <p:bldP spid="794" grpId="1" animBg="1"/>
      <p:bldP spid="794" grpId="2" animBg="1"/>
      <p:bldP spid="795" grpId="0" animBg="1"/>
      <p:bldP spid="795" grpId="1" animBg="1"/>
      <p:bldP spid="795" grpId="2" animBg="1"/>
      <p:bldP spid="796" grpId="0" animBg="1"/>
      <p:bldP spid="796" grpId="1" animBg="1"/>
      <p:bldP spid="796" grpId="2" animBg="1"/>
      <p:bldP spid="797" grpId="0" animBg="1"/>
      <p:bldP spid="797" grpId="1" animBg="1"/>
      <p:bldP spid="797" grpId="2" animBg="1"/>
      <p:bldP spid="798" grpId="0" animBg="1"/>
      <p:bldP spid="798" grpId="1" animBg="1"/>
      <p:bldP spid="799" grpId="0" animBg="1"/>
      <p:bldP spid="799" grpId="1" animBg="1"/>
      <p:bldP spid="799" grpId="2" animBg="1"/>
      <p:bldP spid="800" grpId="0" animBg="1"/>
      <p:bldP spid="800" grpId="1" animBg="1"/>
      <p:bldP spid="800" grpId="2" animBg="1"/>
      <p:bldP spid="801" grpId="0" animBg="1"/>
      <p:bldP spid="801" grpId="1" animBg="1"/>
      <p:bldP spid="801" grpId="2" animBg="1"/>
      <p:bldP spid="802" grpId="0" animBg="1"/>
      <p:bldP spid="802" grpId="1" animBg="1"/>
      <p:bldP spid="802" grpId="2" animBg="1"/>
      <p:bldP spid="803" grpId="0" animBg="1"/>
      <p:bldP spid="803" grpId="1" animBg="1"/>
      <p:bldP spid="803" grpId="2" animBg="1"/>
      <p:bldP spid="804" grpId="0" animBg="1"/>
      <p:bldP spid="804" grpId="1" animBg="1"/>
      <p:bldP spid="804" grpId="2" animBg="1"/>
      <p:bldP spid="805" grpId="0" animBg="1"/>
      <p:bldP spid="805" grpId="1" animBg="1"/>
      <p:bldP spid="805" grpId="2" animBg="1"/>
      <p:bldP spid="806" grpId="0" animBg="1"/>
      <p:bldP spid="806" grpId="1" animBg="1"/>
      <p:bldP spid="806" grpId="2" animBg="1"/>
      <p:bldP spid="807" grpId="0" animBg="1"/>
      <p:bldP spid="807" grpId="1" animBg="1"/>
      <p:bldP spid="808" grpId="0" animBg="1"/>
      <p:bldP spid="808" grpId="1" animBg="1"/>
      <p:bldP spid="808" grpId="2" animBg="1"/>
      <p:bldP spid="809" grpId="0" animBg="1"/>
      <p:bldP spid="809" grpId="1" animBg="1"/>
      <p:bldP spid="809" grpId="2" animBg="1"/>
      <p:bldP spid="810" grpId="0" animBg="1"/>
      <p:bldP spid="810" grpId="1" animBg="1"/>
      <p:bldP spid="810" grpId="2" animBg="1"/>
      <p:bldP spid="811" grpId="0" animBg="1"/>
      <p:bldP spid="811" grpId="1" animBg="1"/>
      <p:bldP spid="811" grpId="2" animBg="1"/>
      <p:bldP spid="812" grpId="0" animBg="1"/>
      <p:bldP spid="812" grpId="1" animBg="1"/>
      <p:bldP spid="812" grpId="2" animBg="1"/>
      <p:bldP spid="813" grpId="0" animBg="1"/>
      <p:bldP spid="813" grpId="1" animBg="1"/>
      <p:bldP spid="813" grpId="2" animBg="1"/>
      <p:bldP spid="826" grpId="0" animBg="1"/>
      <p:bldP spid="826" grpId="1" animBg="1"/>
      <p:bldP spid="826" grpId="2" animBg="1"/>
      <p:bldP spid="827" grpId="0" animBg="1"/>
      <p:bldP spid="827" grpId="1" animBg="1"/>
      <p:bldP spid="827" grpId="2" animBg="1"/>
      <p:bldP spid="828" grpId="0" animBg="1"/>
      <p:bldP spid="828" grpId="1" animBg="1"/>
      <p:bldP spid="828" grpId="2" animBg="1"/>
      <p:bldP spid="829" grpId="0" animBg="1"/>
      <p:bldP spid="829" grpId="1" animBg="1"/>
      <p:bldP spid="829" grpId="2" animBg="1"/>
      <p:bldP spid="830" grpId="0" animBg="1"/>
      <p:bldP spid="830" grpId="1" animBg="1"/>
      <p:bldP spid="831" grpId="0" animBg="1"/>
      <p:bldP spid="831" grpId="1" animBg="1"/>
      <p:bldP spid="831" grpId="2" animBg="1"/>
      <p:bldP spid="832" grpId="0" animBg="1"/>
      <p:bldP spid="832" grpId="1" animBg="1"/>
      <p:bldP spid="832" grpId="2" animBg="1"/>
      <p:bldP spid="833" grpId="0" animBg="1"/>
      <p:bldP spid="833" grpId="1" animBg="1"/>
      <p:bldP spid="833" grpId="2" animBg="1"/>
      <p:bldP spid="834" grpId="0" animBg="1"/>
      <p:bldP spid="834" grpId="1" animBg="1"/>
      <p:bldP spid="834" grpId="2" animBg="1"/>
      <p:bldP spid="814" grpId="0" animBg="1"/>
      <p:bldP spid="814" grpId="1" animBg="1"/>
      <p:bldP spid="814" grpId="2" animBg="1"/>
      <p:bldP spid="815" grpId="0" animBg="1"/>
      <p:bldP spid="815" grpId="1" animBg="1"/>
      <p:bldP spid="815" grpId="2" animBg="1"/>
      <p:bldP spid="816" grpId="0" animBg="1"/>
      <p:bldP spid="816" grpId="1" animBg="1"/>
      <p:bldP spid="816" grpId="2" animBg="1"/>
      <p:bldP spid="817" grpId="0" animBg="1"/>
      <p:bldP spid="817" grpId="1" animBg="1"/>
      <p:bldP spid="817" grpId="2" animBg="1"/>
      <p:bldP spid="818" grpId="0" animBg="1"/>
      <p:bldP spid="818" grpId="1" animBg="1"/>
      <p:bldP spid="818" grpId="2" animBg="1"/>
      <p:bldP spid="819" grpId="0" animBg="1"/>
      <p:bldP spid="819" grpId="1" animBg="1"/>
      <p:bldP spid="819" grpId="2" animBg="1"/>
      <p:bldP spid="820" grpId="0" animBg="1"/>
      <p:bldP spid="820" grpId="1" animBg="1"/>
      <p:bldP spid="820" grpId="2" animBg="1"/>
      <p:bldP spid="821" grpId="0" animBg="1"/>
      <p:bldP spid="821" grpId="1" animBg="1"/>
      <p:bldP spid="821" grpId="2" animBg="1"/>
      <p:bldP spid="822" grpId="0" animBg="1"/>
      <p:bldP spid="822" grpId="1" animBg="1"/>
      <p:bldP spid="822" grpId="2" animBg="1"/>
      <p:bldP spid="823" grpId="0" animBg="1"/>
      <p:bldP spid="823" grpId="1" animBg="1"/>
      <p:bldP spid="823" grpId="2" animBg="1"/>
      <p:bldP spid="824" grpId="0" animBg="1"/>
      <p:bldP spid="824" grpId="1" animBg="1"/>
      <p:bldP spid="824" grpId="2" animBg="1"/>
      <p:bldP spid="825" grpId="0" animBg="1"/>
      <p:bldP spid="825" grpId="1" animBg="1"/>
      <p:bldP spid="825" grpId="2" animBg="1"/>
      <p:bldP spid="889" grpId="0" animBg="1"/>
      <p:bldP spid="890" grpId="0" animBg="1"/>
      <p:bldP spid="891" grpId="0" animBg="1"/>
      <p:bldP spid="892" grpId="0" animBg="1"/>
      <p:bldP spid="893" grpId="0" animBg="1"/>
      <p:bldP spid="894" grpId="0" animBg="1"/>
      <p:bldP spid="895" grpId="0" animBg="1"/>
      <p:bldP spid="895" grpId="1" animBg="1"/>
      <p:bldP spid="895" grpId="2" animBg="1"/>
      <p:bldP spid="896" grpId="0" animBg="1"/>
      <p:bldP spid="896" grpId="1" animBg="1"/>
      <p:bldP spid="896" grpId="2" animBg="1"/>
      <p:bldP spid="897" grpId="0" animBg="1"/>
      <p:bldP spid="897" grpId="1" animBg="1"/>
      <p:bldP spid="897" grpId="2" animBg="1"/>
      <p:bldP spid="898" grpId="0" animBg="1"/>
      <p:bldP spid="898" grpId="1" animBg="1"/>
      <p:bldP spid="898" grpId="2" animBg="1"/>
      <p:bldP spid="899" grpId="0" animBg="1"/>
      <p:bldP spid="899" grpId="1" animBg="1"/>
      <p:bldP spid="900" grpId="0" animBg="1"/>
      <p:bldP spid="900" grpId="1" animBg="1"/>
      <p:bldP spid="900" grpId="2" animBg="1"/>
      <p:bldP spid="901" grpId="0" animBg="1"/>
      <p:bldP spid="901" grpId="1" animBg="1"/>
      <p:bldP spid="901" grpId="2" animBg="1"/>
      <p:bldP spid="902" grpId="0" animBg="1"/>
      <p:bldP spid="902" grpId="1" animBg="1"/>
      <p:bldP spid="902" grpId="2" animBg="1"/>
      <p:bldP spid="903" grpId="0" animBg="1"/>
      <p:bldP spid="903" grpId="1" animBg="1"/>
      <p:bldP spid="903" grpId="2" animBg="1"/>
      <p:bldP spid="904" grpId="0" animBg="1"/>
      <p:bldP spid="904" grpId="1" animBg="1"/>
      <p:bldP spid="904" grpId="2" animBg="1"/>
      <p:bldP spid="905" grpId="0" animBg="1"/>
      <p:bldP spid="905" grpId="1" animBg="1"/>
      <p:bldP spid="905" grpId="2" animBg="1"/>
      <p:bldP spid="906" grpId="0" animBg="1"/>
      <p:bldP spid="906" grpId="1" animBg="1"/>
      <p:bldP spid="906" grpId="2" animBg="1"/>
      <p:bldP spid="907" grpId="0" animBg="1"/>
      <p:bldP spid="907" grpId="1" animBg="1"/>
      <p:bldP spid="907" grpId="2" animBg="1"/>
      <p:bldP spid="908" grpId="0" animBg="1"/>
      <p:bldP spid="908" grpId="1" animBg="1"/>
      <p:bldP spid="909" grpId="0" animBg="1"/>
      <p:bldP spid="909" grpId="1" animBg="1"/>
      <p:bldP spid="909" grpId="2" animBg="1"/>
      <p:bldP spid="910" grpId="0" animBg="1"/>
      <p:bldP spid="910" grpId="1" animBg="1"/>
      <p:bldP spid="910" grpId="2" animBg="1"/>
      <p:bldP spid="911" grpId="0" animBg="1"/>
      <p:bldP spid="911" grpId="1" animBg="1"/>
      <p:bldP spid="911" grpId="2" animBg="1"/>
      <p:bldP spid="912" grpId="0" animBg="1"/>
      <p:bldP spid="912" grpId="1" animBg="1"/>
      <p:bldP spid="912" grpId="2" animBg="1"/>
      <p:bldP spid="913" grpId="0" animBg="1"/>
      <p:bldP spid="913" grpId="1" animBg="1"/>
      <p:bldP spid="913" grpId="2" animBg="1"/>
      <p:bldP spid="914" grpId="0" animBg="1"/>
      <p:bldP spid="914" grpId="1" animBg="1"/>
      <p:bldP spid="914" grpId="2" animBg="1"/>
      <p:bldP spid="915" grpId="0" animBg="1"/>
      <p:bldP spid="915" grpId="1" animBg="1"/>
      <p:bldP spid="915" grpId="2" animBg="1"/>
      <p:bldP spid="916" grpId="0" animBg="1"/>
      <p:bldP spid="916" grpId="1" animBg="1"/>
      <p:bldP spid="916" grpId="2" animBg="1"/>
      <p:bldP spid="917" grpId="0" animBg="1"/>
      <p:bldP spid="917" grpId="1" animBg="1"/>
      <p:bldP spid="918" grpId="0" animBg="1"/>
      <p:bldP spid="918" grpId="1" animBg="1"/>
      <p:bldP spid="918" grpId="2" animBg="1"/>
      <p:bldP spid="919" grpId="0" animBg="1"/>
      <p:bldP spid="919" grpId="1" animBg="1"/>
      <p:bldP spid="919" grpId="2" animBg="1"/>
      <p:bldP spid="920" grpId="0" animBg="1"/>
      <p:bldP spid="920" grpId="1" animBg="1"/>
      <p:bldP spid="920" grpId="2" animBg="1"/>
      <p:bldP spid="921" grpId="0" animBg="1"/>
      <p:bldP spid="921" grpId="1" animBg="1"/>
      <p:bldP spid="921" grpId="2" animBg="1"/>
      <p:bldP spid="922" grpId="0" animBg="1"/>
      <p:bldP spid="922" grpId="1" animBg="1"/>
      <p:bldP spid="922" grpId="2" animBg="1"/>
      <p:bldP spid="923" grpId="0" animBg="1"/>
      <p:bldP spid="923" grpId="1" animBg="1"/>
      <p:bldP spid="923" grpId="2" animBg="1"/>
      <p:bldP spid="924" grpId="0" animBg="1"/>
      <p:bldP spid="924" grpId="1" animBg="1"/>
      <p:bldP spid="924" grpId="2" animBg="1"/>
      <p:bldP spid="925" grpId="0" animBg="1"/>
      <p:bldP spid="925" grpId="1" animBg="1"/>
      <p:bldP spid="925" grpId="2" animBg="1"/>
      <p:bldP spid="926" grpId="0" animBg="1"/>
      <p:bldP spid="926" grpId="1" animBg="1"/>
      <p:bldP spid="927" grpId="0" animBg="1"/>
      <p:bldP spid="927" grpId="1" animBg="1"/>
      <p:bldP spid="927" grpId="2" animBg="1"/>
      <p:bldP spid="928" grpId="0" animBg="1"/>
      <p:bldP spid="928" grpId="1" animBg="1"/>
      <p:bldP spid="928" grpId="2" animBg="1"/>
      <p:bldP spid="929" grpId="0" animBg="1"/>
      <p:bldP spid="929" grpId="1" animBg="1"/>
      <p:bldP spid="929" grpId="2" animBg="1"/>
      <p:bldP spid="930" grpId="0" animBg="1"/>
      <p:bldP spid="930" grpId="1" animBg="1"/>
      <p:bldP spid="930" grpId="2" animBg="1"/>
      <p:bldP spid="931" grpId="0" animBg="1"/>
      <p:bldP spid="931" grpId="1" animBg="1"/>
      <p:bldP spid="931" grpId="2" animBg="1"/>
      <p:bldP spid="932" grpId="0" animBg="1"/>
      <p:bldP spid="932" grpId="1" animBg="1"/>
      <p:bldP spid="932" grpId="2" animBg="1"/>
      <p:bldP spid="933" grpId="0" animBg="1"/>
      <p:bldP spid="933" grpId="1" animBg="1"/>
      <p:bldP spid="933" grpId="2" animBg="1"/>
      <p:bldP spid="934" grpId="0" animBg="1"/>
      <p:bldP spid="934" grpId="1" animBg="1"/>
      <p:bldP spid="934" grpId="2" animBg="1"/>
      <p:bldP spid="935" grpId="0" animBg="1"/>
      <p:bldP spid="935" grpId="1" animBg="1"/>
      <p:bldP spid="936" grpId="0" animBg="1"/>
      <p:bldP spid="936" grpId="1" animBg="1"/>
      <p:bldP spid="936" grpId="2" animBg="1"/>
      <p:bldP spid="937" grpId="0" animBg="1"/>
      <p:bldP spid="937" grpId="1" animBg="1"/>
      <p:bldP spid="937" grpId="2" animBg="1"/>
      <p:bldP spid="938" grpId="0" animBg="1"/>
      <p:bldP spid="938" grpId="1" animBg="1"/>
      <p:bldP spid="938" grpId="2" animBg="1"/>
      <p:bldP spid="939" grpId="0" animBg="1"/>
      <p:bldP spid="939" grpId="1" animBg="1"/>
      <p:bldP spid="939" grpId="2" animBg="1"/>
      <p:bldP spid="940" grpId="0" animBg="1"/>
      <p:bldP spid="940" grpId="1" animBg="1"/>
      <p:bldP spid="940" grpId="2" animBg="1"/>
      <p:bldP spid="941" grpId="0" animBg="1"/>
      <p:bldP spid="941" grpId="1" animBg="1"/>
      <p:bldP spid="941" grpId="2" animBg="1"/>
      <p:bldP spid="942" grpId="0" animBg="1"/>
      <p:bldP spid="942" grpId="1" animBg="1"/>
      <p:bldP spid="942" grpId="2" animBg="1"/>
      <p:bldP spid="943" grpId="0" animBg="1"/>
      <p:bldP spid="943" grpId="1" animBg="1"/>
      <p:bldP spid="943" grpId="2" animBg="1"/>
      <p:bldP spid="944" grpId="0" animBg="1"/>
      <p:bldP spid="944" grpId="1" animBg="1"/>
      <p:bldP spid="945" grpId="0" animBg="1"/>
      <p:bldP spid="945" grpId="1" animBg="1"/>
      <p:bldP spid="945" grpId="2" animBg="1"/>
      <p:bldP spid="946" grpId="0" animBg="1"/>
      <p:bldP spid="946" grpId="1" animBg="1"/>
      <p:bldP spid="946" grpId="2" animBg="1"/>
      <p:bldP spid="947" grpId="0" animBg="1"/>
      <p:bldP spid="947" grpId="1" animBg="1"/>
      <p:bldP spid="947" grpId="2" animBg="1"/>
      <p:bldP spid="948" grpId="0" animBg="1"/>
      <p:bldP spid="948" grpId="1" animBg="1"/>
      <p:bldP spid="948" grpId="2" animBg="1"/>
      <p:bldP spid="962" grpId="0" animBg="1"/>
      <p:bldP spid="962" grpId="1" animBg="1"/>
      <p:bldP spid="962" grpId="2" animBg="1"/>
      <p:bldP spid="963" grpId="0" animBg="1"/>
      <p:bldP spid="963" grpId="1" animBg="1"/>
      <p:bldP spid="963" grpId="2" animBg="1"/>
      <p:bldP spid="964" grpId="0" animBg="1"/>
      <p:bldP spid="964" grpId="1" animBg="1"/>
      <p:bldP spid="964" grpId="2" animBg="1"/>
      <p:bldP spid="965" grpId="0" animBg="1"/>
      <p:bldP spid="965" grpId="1" animBg="1"/>
      <p:bldP spid="965" grpId="2" animBg="1"/>
      <p:bldP spid="966" grpId="0" animBg="1"/>
      <p:bldP spid="966" grpId="1" animBg="1"/>
      <p:bldP spid="966" grpId="2" animBg="1"/>
      <p:bldP spid="967" grpId="0" animBg="1"/>
      <p:bldP spid="967" grpId="1" animBg="1"/>
      <p:bldP spid="967" grpId="2" animBg="1"/>
      <p:bldP spid="968" grpId="0" animBg="1"/>
      <p:bldP spid="968" grpId="1" animBg="1"/>
      <p:bldP spid="969" grpId="0" animBg="1"/>
      <p:bldP spid="969" grpId="1" animBg="1"/>
      <p:bldP spid="969" grpId="2" animBg="1"/>
      <p:bldP spid="970" grpId="0" animBg="1"/>
      <p:bldP spid="970" grpId="1" animBg="1"/>
      <p:bldP spid="970" grpId="2" animBg="1"/>
      <p:bldP spid="971" grpId="0" animBg="1"/>
      <p:bldP spid="971" grpId="1" animBg="1"/>
      <p:bldP spid="971" grpId="2" animBg="1"/>
      <p:bldP spid="972" grpId="0" animBg="1"/>
      <p:bldP spid="972" grpId="1" animBg="1"/>
      <p:bldP spid="972" grpId="2" animBg="1"/>
      <p:bldP spid="974" grpId="0" animBg="1"/>
      <p:bldP spid="974" grpId="1" animBg="1"/>
      <p:bldP spid="974" grpId="2" animBg="1"/>
      <p:bldP spid="975" grpId="0" animBg="1"/>
      <p:bldP spid="975" grpId="1" animBg="1"/>
      <p:bldP spid="975" grpId="2" animBg="1"/>
      <p:bldP spid="976" grpId="0" animBg="1"/>
      <p:bldP spid="976" grpId="1" animBg="1"/>
      <p:bldP spid="976" grpId="2" animBg="1"/>
      <p:bldP spid="977" grpId="0" animBg="1"/>
      <p:bldP spid="977" grpId="1" animBg="1"/>
      <p:bldP spid="977" grpId="2" animBg="1"/>
      <p:bldP spid="978" grpId="0" animBg="1"/>
      <p:bldP spid="978" grpId="1" animBg="1"/>
      <p:bldP spid="978" grpId="2" animBg="1"/>
      <p:bldP spid="979" grpId="0" animBg="1"/>
      <p:bldP spid="979" grpId="1" animBg="1"/>
      <p:bldP spid="979" grpId="2" animBg="1"/>
      <p:bldP spid="980" grpId="0" animBg="1"/>
      <p:bldP spid="980" grpId="1" animBg="1"/>
      <p:bldP spid="981" grpId="0" animBg="1"/>
      <p:bldP spid="981" grpId="1" animBg="1"/>
      <p:bldP spid="981" grpId="2" animBg="1"/>
      <p:bldP spid="982" grpId="0" animBg="1"/>
      <p:bldP spid="982" grpId="1" animBg="1"/>
      <p:bldP spid="982" grpId="2" animBg="1"/>
      <p:bldP spid="983" grpId="0" animBg="1"/>
      <p:bldP spid="983" grpId="1" animBg="1"/>
      <p:bldP spid="983" grpId="2" animBg="1"/>
      <p:bldP spid="984" grpId="0" animBg="1"/>
      <p:bldP spid="984" grpId="1" animBg="1"/>
      <p:bldP spid="984" grpId="2" animBg="1"/>
      <p:bldP spid="986" grpId="0" animBg="1"/>
      <p:bldP spid="986" grpId="1" animBg="1"/>
      <p:bldP spid="986" grpId="2" animBg="1"/>
      <p:bldP spid="987" grpId="0" animBg="1"/>
      <p:bldP spid="987" grpId="1" animBg="1"/>
      <p:bldP spid="987" grpId="2" animBg="1"/>
      <p:bldP spid="988" grpId="0" animBg="1"/>
      <p:bldP spid="988" grpId="1" animBg="1"/>
      <p:bldP spid="988" grpId="2" animBg="1"/>
      <p:bldP spid="989" grpId="0" animBg="1"/>
      <p:bldP spid="989" grpId="1" animBg="1"/>
      <p:bldP spid="989" grpId="2" animBg="1"/>
      <p:bldP spid="990" grpId="0" animBg="1"/>
      <p:bldP spid="990" grpId="1" animBg="1"/>
      <p:bldP spid="990" grpId="2" animBg="1"/>
      <p:bldP spid="991" grpId="0" animBg="1"/>
      <p:bldP spid="991" grpId="1" animBg="1"/>
      <p:bldP spid="991" grpId="2" animBg="1"/>
      <p:bldP spid="992" grpId="0" animBg="1"/>
      <p:bldP spid="992" grpId="1" animBg="1"/>
      <p:bldP spid="993" grpId="0" animBg="1"/>
      <p:bldP spid="993" grpId="1" animBg="1"/>
      <p:bldP spid="993" grpId="2" animBg="1"/>
      <p:bldP spid="994" grpId="0" animBg="1"/>
      <p:bldP spid="994" grpId="1" animBg="1"/>
      <p:bldP spid="994" grpId="2" animBg="1"/>
      <p:bldP spid="995" grpId="0" animBg="1"/>
      <p:bldP spid="995" grpId="1" animBg="1"/>
      <p:bldP spid="995" grpId="2" animBg="1"/>
      <p:bldP spid="996" grpId="0" animBg="1"/>
      <p:bldP spid="996" grpId="1" animBg="1"/>
      <p:bldP spid="996" grpId="2" animBg="1"/>
      <p:bldP spid="997" grpId="0" animBg="1"/>
      <p:bldP spid="998" grpId="0" animBg="1"/>
      <p:bldP spid="999" grpId="0" animBg="1"/>
      <p:bldP spid="1000" grpId="0" animBg="1"/>
      <p:bldP spid="78" grpId="0" animBg="1"/>
      <p:bldP spid="78" grpId="1" animBg="1"/>
      <p:bldP spid="1006" grpId="0" animBg="1"/>
      <p:bldP spid="1006" grpId="1" animBg="1"/>
      <p:bldP spid="1007" grpId="0" animBg="1"/>
      <p:bldP spid="1007" grpId="1" animBg="1"/>
      <p:bldP spid="1008" grpId="0" animBg="1"/>
      <p:bldP spid="1008" grpId="1" animBg="1"/>
      <p:bldP spid="1012" grpId="0" animBg="1"/>
      <p:bldP spid="1013" grpId="0" animBg="1"/>
      <p:bldP spid="1013" grpId="1" animBg="1"/>
      <p:bldP spid="1014" grpId="0" animBg="1"/>
      <p:bldP spid="1014" grpId="1" animBg="1"/>
      <p:bldP spid="1015" grpId="0" animBg="1"/>
      <p:bldP spid="1015" grpId="1" animBg="1"/>
      <p:bldP spid="1016" grpId="0" animBg="1"/>
      <p:bldP spid="1017" grpId="0" animBg="1"/>
      <p:bldP spid="650" grpId="0" animBg="1"/>
      <p:bldP spid="650" grpId="1" animBg="1"/>
      <p:bldP spid="650" grpId="2" animBg="1"/>
      <p:bldP spid="650" grpId="3" animBg="1"/>
      <p:bldP spid="730" grpId="0" animBg="1"/>
      <p:bldP spid="730" grpId="1" animBg="1"/>
      <p:bldP spid="730" grpId="2" animBg="1"/>
      <p:bldP spid="730" grpId="3" animBg="1"/>
      <p:bldP spid="731" grpId="0" animBg="1"/>
      <p:bldP spid="731" grpId="1" animBg="1"/>
      <p:bldP spid="731" grpId="2" animBg="1"/>
      <p:bldP spid="731" grpId="3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1717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ctr">
          <a:defRPr spc="600" dirty="0" smtClean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5446</TotalTime>
  <Words>214</Words>
  <Application>Microsoft Office PowerPoint</Application>
  <PresentationFormat>宽屏</PresentationFormat>
  <Paragraphs>61</Paragraphs>
  <Slides>13</Slides>
  <Notes>3</Notes>
  <HiddenSlides>0</HiddenSlides>
  <MMClips>49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等线</vt:lpstr>
      <vt:lpstr>等线 Light</vt:lpstr>
      <vt:lpstr>思源黑体 CN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倪浩元</dc:creator>
  <cp:lastModifiedBy>倪浩元</cp:lastModifiedBy>
  <cp:revision>1457</cp:revision>
  <dcterms:created xsi:type="dcterms:W3CDTF">2018-01-29T06:07:43Z</dcterms:created>
  <dcterms:modified xsi:type="dcterms:W3CDTF">2018-04-02T11:22:12Z</dcterms:modified>
</cp:coreProperties>
</file>