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13"/>
  </p:notes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microsoft.com/office/2015/10/relationships/revisionInfo" Target="revisionInfo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6B85A5-4A2E-41AD-9541-F71E510C9575}" type="datetimeFigureOut">
              <a:rPr lang="zh-CN" altLang="en-US" smtClean="0"/>
              <a:t>2018/5/8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97FB24-08A0-4BFA-A73D-9250202639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13579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【</a:t>
            </a:r>
            <a:r>
              <a:rPr lang="zh-CN" altLang="en-US" dirty="0"/>
              <a:t>感谢小沛的投稿</a:t>
            </a:r>
            <a:r>
              <a:rPr lang="en-US" altLang="zh-CN" dirty="0"/>
              <a:t>】</a:t>
            </a:r>
          </a:p>
          <a:p>
            <a:endParaRPr lang="en-US" altLang="zh-CN" dirty="0"/>
          </a:p>
          <a:p>
            <a:r>
              <a:rPr lang="zh-CN" altLang="en-US" dirty="0"/>
              <a:t>字体：思源宋体</a:t>
            </a:r>
            <a:r>
              <a:rPr lang="en-US" altLang="zh-CN" dirty="0"/>
              <a:t>Heavy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EEB3709-D926-420C-B233-39C5616EAE8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359528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【</a:t>
            </a:r>
            <a:r>
              <a:rPr lang="zh-CN" altLang="en-US" dirty="0"/>
              <a:t>感谢小沛的投稿</a:t>
            </a:r>
            <a:r>
              <a:rPr lang="en-US" altLang="zh-CN" dirty="0"/>
              <a:t>】</a:t>
            </a:r>
          </a:p>
          <a:p>
            <a:endParaRPr lang="en-US" altLang="zh-CN" dirty="0"/>
          </a:p>
          <a:p>
            <a:r>
              <a:rPr lang="zh-CN" altLang="en-US" dirty="0"/>
              <a:t>字体：禹卫书法行书简体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EEB3709-D926-420C-B233-39C5616EAE8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127246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【</a:t>
            </a:r>
            <a:r>
              <a:rPr lang="zh-CN" altLang="en-US" dirty="0"/>
              <a:t>感谢小沛的投稿</a:t>
            </a:r>
            <a:r>
              <a:rPr lang="en-US" altLang="zh-CN" dirty="0"/>
              <a:t>】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4218ABE-F604-4CA1-8826-485C89C7153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144952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【</a:t>
            </a:r>
            <a:r>
              <a:rPr lang="zh-CN" altLang="en-US" dirty="0"/>
              <a:t>感谢小沛的投稿</a:t>
            </a:r>
            <a:r>
              <a:rPr lang="en-US" altLang="zh-CN" dirty="0"/>
              <a:t>】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4218ABE-F604-4CA1-8826-485C89C7153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374446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【</a:t>
            </a:r>
            <a:r>
              <a:rPr lang="zh-CN" altLang="en-US" dirty="0"/>
              <a:t>感谢小沛的投稿</a:t>
            </a:r>
            <a:r>
              <a:rPr lang="en-US" altLang="zh-CN" dirty="0"/>
              <a:t>】</a:t>
            </a:r>
          </a:p>
          <a:p>
            <a:endParaRPr lang="en-US" altLang="zh-CN" dirty="0"/>
          </a:p>
          <a:p>
            <a:r>
              <a:rPr lang="zh-CN" altLang="en-US" dirty="0"/>
              <a:t>字体：思源宋体</a:t>
            </a:r>
            <a:r>
              <a:rPr lang="en-US" altLang="zh-CN" dirty="0"/>
              <a:t>Heavy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EEB3709-D926-420C-B233-39C5616EAE8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867078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AA25266-49BC-4777-9B7E-622EEDAC698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986225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5655FED-A3EA-4119-BB5B-DA227F7AC49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E382F6BA-C320-49C5-983E-F95610B2BC4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78E0F4B-2731-420D-B8C7-1969B5D4DE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2018/5/8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16FC8E7C-1413-49C3-AFC0-BDB2F54287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4371A10-3301-42FB-9326-C8B06E55D3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28734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CF6EEBE-ED3C-4894-9EBD-CE0D23A162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C3D25431-8520-43D1-9F64-2485FF79849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91750AF-776D-4EBA-8BA9-A9BAB97196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2018/5/8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07BFBE0F-DB4B-451F-B10B-C6655DCE6C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2C12D9E-ECBF-4431-897D-C0DBF8B747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71188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A7D7CE91-0164-47B2-95E5-6CF7FB97A5E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EF81A2A1-4DB2-42D5-85DE-CBAC2D1917E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E58EF8A-69C2-4C05-B472-86BBD7E325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2018/5/8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1AF9EA55-E424-43AD-969F-AC96183A8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40D6677-53EF-4403-BAD2-C0ABA361B6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09049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2018/5/8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07369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2018/5/8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40905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2018/5/8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41722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2018/5/8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06646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2018/5/8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624538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2018/5/8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594995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2018/5/8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803359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2018/5/8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19400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5A6EAE8-EC9E-4C33-8B56-AFD1526E3C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82BA0651-DDE0-47E9-901D-4BA745A811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33DB356E-930B-440B-8D26-9571444CE4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2018/5/8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FC3186B-BEDC-4F0C-8961-EA796FE8E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FCE1CB8-D35F-4ECD-A2AF-03D3B3AA98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708832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2018/5/8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441529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2018/5/8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982149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138A4-FC1E-434A-8CA7-034435F83828}" type="datetimeFigureOut">
              <a:rPr lang="zh-CN" altLang="en-US" smtClean="0"/>
              <a:t>2018/5/8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72350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DBA02D6-FD60-4E5F-B6FD-AD60647A35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62C989FE-73C2-4C35-9EC8-44FAE9952B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5C9F3666-516C-4548-ABD3-886BF84BC9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2018/5/8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DAE2BB3-A6B2-44FF-926B-50D609E49A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83E2EA07-77BE-471C-BF58-9FD88D9B4D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79146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6CA5A9F-F24E-4AD8-8B71-D7B2C37A24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44A5972E-1187-44FB-BF04-8B7AEACC83A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2574C9A3-69BE-4D7D-8BB1-63852BDA7E5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9E10FDE4-2299-496F-94E8-B7FD43A3FF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2018/5/8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92743A53-742E-42D9-A84B-2970812759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13B48DD5-3FFA-4970-A976-5D91C0C154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27554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2433A74-4729-4AD1-8303-A23AA585FC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8A454556-4265-4CA8-B1DB-30318DCF7B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A673BB42-76FF-436C-BFF6-76586C0B6B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B29D8A39-31FB-4866-956D-5BCD2EE36ED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633340EB-FF17-4604-ADF3-EC2FA4C83F5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36CCC224-D563-4089-8302-C1FDF53E29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2018/5/8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E4676D79-22C2-4AE9-9545-9E32227EA0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E83B67C9-271A-46BF-B08A-56D397AC93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4616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CC196A5-3992-41E6-9E62-FE85389688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50719085-DC49-4410-9162-3E9F788A9B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2018/5/8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F1E05355-2F75-409F-9287-FC9D3C773F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639CF2D8-C8A3-4D1A-883F-CD65F9BFD9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46228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9D75DAB8-0B9B-4421-BE4A-731DCF8643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2018/5/8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902D034-32A7-479A-AE02-739AA5EB62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3875FCC-7B3C-4B29-B141-AFC757E17A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01641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EA23587-F912-43C6-AF00-2A5ADF466B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A34D082-A815-469A-ABD9-F33895D86D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9B92DECF-8798-442F-85A4-5D5711A7304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57BCB088-02D5-4765-BF97-FE9476E06F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2018/5/8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C3AB1EAB-EFD9-4061-9CEF-73E75688A2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CDA759D2-7D25-4714-8E0E-9C08623047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22993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48D4563-1F7B-4582-B82D-820DCD73EF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5164B3BF-64DD-49B4-8AB6-CF73FA165A2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DC4BE060-5FA8-4F62-9119-0B0457F8B5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6F2B1889-7787-43CB-A1E7-F2DB0F67EE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F1591-7B17-44A4-9EBB-127D5B0D0BCE}" type="datetimeFigureOut">
              <a:rPr lang="zh-CN" altLang="en-US" smtClean="0"/>
              <a:t>2018/5/8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7CAE394E-D20A-4234-A855-0F6A2E8765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36E37C38-E2A7-4847-B376-D65FE9AF03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9530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DF090DCB-FD10-40BD-9948-2F76B66CF8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D628F3CC-B05C-439C-84A5-72E54FAF1C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E76DE44-9246-41A6-AE1C-522361ECD28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F1591-7B17-44A4-9EBB-127D5B0D0BCE}" type="datetimeFigureOut">
              <a:rPr lang="zh-CN" altLang="en-US" smtClean="0"/>
              <a:t>2018/5/8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7653BA1-0862-4129-A790-802B5629EF7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26B85CA-F4B1-4285-BD68-7179525485C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02A9A3-453A-49B5-B529-04D2889221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14408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7138A4-FC1E-434A-8CA7-034435F83828}" type="datetimeFigureOut">
              <a:rPr lang="zh-CN" altLang="en-US" smtClean="0"/>
              <a:t>2018/5/8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96510B-1E9A-406F-9F33-6F6E2FF84E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44150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17" t="11176" r="2996"/>
          <a:stretch/>
        </p:blipFill>
        <p:spPr>
          <a:xfrm>
            <a:off x="0" y="1"/>
            <a:ext cx="12192000" cy="6440516"/>
          </a:xfrm>
          <a:prstGeom prst="rect">
            <a:avLst/>
          </a:prstGeom>
        </p:spPr>
      </p:pic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D5325877-3404-4458-94F6-065E4D26E8ED}"/>
              </a:ext>
            </a:extLst>
          </p:cNvPr>
          <p:cNvGrpSpPr/>
          <p:nvPr/>
        </p:nvGrpSpPr>
        <p:grpSpPr>
          <a:xfrm flipH="1">
            <a:off x="0" y="2730230"/>
            <a:ext cx="12192000" cy="4127772"/>
            <a:chOff x="-10" y="2991782"/>
            <a:chExt cx="9144010" cy="3001444"/>
          </a:xfrm>
        </p:grpSpPr>
        <p:sp>
          <p:nvSpPr>
            <p:cNvPr id="18" name="矩形 4">
              <a:extLst>
                <a:ext uri="{FF2B5EF4-FFF2-40B4-BE49-F238E27FC236}">
                  <a16:creationId xmlns:a16="http://schemas.microsoft.com/office/drawing/2014/main" xmlns="" id="{28E97B4E-8D1F-476A-B998-86014E5DB621}"/>
                </a:ext>
              </a:extLst>
            </p:cNvPr>
            <p:cNvSpPr/>
            <p:nvPr/>
          </p:nvSpPr>
          <p:spPr>
            <a:xfrm>
              <a:off x="-10" y="2991782"/>
              <a:ext cx="9144010" cy="1963838"/>
            </a:xfrm>
            <a:custGeom>
              <a:avLst/>
              <a:gdLst>
                <a:gd name="connsiteX0" fmla="*/ 0 w 9144010"/>
                <a:gd name="connsiteY0" fmla="*/ 0 h 2964150"/>
                <a:gd name="connsiteX1" fmla="*/ 9144010 w 9144010"/>
                <a:gd name="connsiteY1" fmla="*/ 0 h 2964150"/>
                <a:gd name="connsiteX2" fmla="*/ 9144010 w 9144010"/>
                <a:gd name="connsiteY2" fmla="*/ 2964150 h 2964150"/>
                <a:gd name="connsiteX3" fmla="*/ 0 w 9144010"/>
                <a:gd name="connsiteY3" fmla="*/ 2964150 h 2964150"/>
                <a:gd name="connsiteX4" fmla="*/ 0 w 9144010"/>
                <a:gd name="connsiteY4" fmla="*/ 0 h 2964150"/>
                <a:gd name="connsiteX0" fmla="*/ 0 w 9144010"/>
                <a:gd name="connsiteY0" fmla="*/ 0 h 2964150"/>
                <a:gd name="connsiteX1" fmla="*/ 9144010 w 9144010"/>
                <a:gd name="connsiteY1" fmla="*/ 0 h 2964150"/>
                <a:gd name="connsiteX2" fmla="*/ 9144010 w 9144010"/>
                <a:gd name="connsiteY2" fmla="*/ 2964150 h 2964150"/>
                <a:gd name="connsiteX3" fmla="*/ 0 w 9144010"/>
                <a:gd name="connsiteY3" fmla="*/ 2964150 h 2964150"/>
                <a:gd name="connsiteX4" fmla="*/ 0 w 9144010"/>
                <a:gd name="connsiteY4" fmla="*/ 0 h 2964150"/>
                <a:gd name="connsiteX0" fmla="*/ 0 w 9144010"/>
                <a:gd name="connsiteY0" fmla="*/ 0 h 2964150"/>
                <a:gd name="connsiteX1" fmla="*/ 9144010 w 9144010"/>
                <a:gd name="connsiteY1" fmla="*/ 0 h 2964150"/>
                <a:gd name="connsiteX2" fmla="*/ 9144010 w 9144010"/>
                <a:gd name="connsiteY2" fmla="*/ 2964150 h 2964150"/>
                <a:gd name="connsiteX3" fmla="*/ 0 w 9144010"/>
                <a:gd name="connsiteY3" fmla="*/ 2964150 h 2964150"/>
                <a:gd name="connsiteX4" fmla="*/ 0 w 9144010"/>
                <a:gd name="connsiteY4" fmla="*/ 0 h 2964150"/>
                <a:gd name="connsiteX0" fmla="*/ 0 w 9144010"/>
                <a:gd name="connsiteY0" fmla="*/ 0 h 2964150"/>
                <a:gd name="connsiteX1" fmla="*/ 9144010 w 9144010"/>
                <a:gd name="connsiteY1" fmla="*/ 0 h 2964150"/>
                <a:gd name="connsiteX2" fmla="*/ 9144010 w 9144010"/>
                <a:gd name="connsiteY2" fmla="*/ 2964150 h 2964150"/>
                <a:gd name="connsiteX3" fmla="*/ 0 w 9144010"/>
                <a:gd name="connsiteY3" fmla="*/ 2964150 h 2964150"/>
                <a:gd name="connsiteX4" fmla="*/ 0 w 9144010"/>
                <a:gd name="connsiteY4" fmla="*/ 0 h 2964150"/>
                <a:gd name="connsiteX0" fmla="*/ 0 w 9144010"/>
                <a:gd name="connsiteY0" fmla="*/ 0 h 2964150"/>
                <a:gd name="connsiteX1" fmla="*/ 9144010 w 9144010"/>
                <a:gd name="connsiteY1" fmla="*/ 0 h 2964150"/>
                <a:gd name="connsiteX2" fmla="*/ 9144010 w 9144010"/>
                <a:gd name="connsiteY2" fmla="*/ 2964150 h 2964150"/>
                <a:gd name="connsiteX3" fmla="*/ 0 w 9144010"/>
                <a:gd name="connsiteY3" fmla="*/ 2964150 h 2964150"/>
                <a:gd name="connsiteX4" fmla="*/ 0 w 9144010"/>
                <a:gd name="connsiteY4" fmla="*/ 0 h 2964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10" h="2964150">
                  <a:moveTo>
                    <a:pt x="0" y="0"/>
                  </a:moveTo>
                  <a:cubicBezTo>
                    <a:pt x="2346039" y="216256"/>
                    <a:pt x="5809680" y="2235659"/>
                    <a:pt x="9144010" y="0"/>
                  </a:cubicBezTo>
                  <a:lnTo>
                    <a:pt x="9144010" y="2964150"/>
                  </a:lnTo>
                  <a:lnTo>
                    <a:pt x="0" y="29641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" name="矩形 4">
              <a:extLst>
                <a:ext uri="{FF2B5EF4-FFF2-40B4-BE49-F238E27FC236}">
                  <a16:creationId xmlns:a16="http://schemas.microsoft.com/office/drawing/2014/main" xmlns="" id="{203C541B-5BF7-446C-9941-C978B93085F1}"/>
                </a:ext>
              </a:extLst>
            </p:cNvPr>
            <p:cNvSpPr/>
            <p:nvPr/>
          </p:nvSpPr>
          <p:spPr>
            <a:xfrm>
              <a:off x="-10" y="3216112"/>
              <a:ext cx="9144010" cy="1799297"/>
            </a:xfrm>
            <a:custGeom>
              <a:avLst/>
              <a:gdLst>
                <a:gd name="connsiteX0" fmla="*/ 0 w 9144010"/>
                <a:gd name="connsiteY0" fmla="*/ 0 h 2964150"/>
                <a:gd name="connsiteX1" fmla="*/ 9144010 w 9144010"/>
                <a:gd name="connsiteY1" fmla="*/ 0 h 2964150"/>
                <a:gd name="connsiteX2" fmla="*/ 9144010 w 9144010"/>
                <a:gd name="connsiteY2" fmla="*/ 2964150 h 2964150"/>
                <a:gd name="connsiteX3" fmla="*/ 0 w 9144010"/>
                <a:gd name="connsiteY3" fmla="*/ 2964150 h 2964150"/>
                <a:gd name="connsiteX4" fmla="*/ 0 w 9144010"/>
                <a:gd name="connsiteY4" fmla="*/ 0 h 2964150"/>
                <a:gd name="connsiteX0" fmla="*/ 0 w 9144010"/>
                <a:gd name="connsiteY0" fmla="*/ 0 h 2964150"/>
                <a:gd name="connsiteX1" fmla="*/ 9144010 w 9144010"/>
                <a:gd name="connsiteY1" fmla="*/ 0 h 2964150"/>
                <a:gd name="connsiteX2" fmla="*/ 9144010 w 9144010"/>
                <a:gd name="connsiteY2" fmla="*/ 2964150 h 2964150"/>
                <a:gd name="connsiteX3" fmla="*/ 0 w 9144010"/>
                <a:gd name="connsiteY3" fmla="*/ 2964150 h 2964150"/>
                <a:gd name="connsiteX4" fmla="*/ 0 w 9144010"/>
                <a:gd name="connsiteY4" fmla="*/ 0 h 2964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10" h="2964150">
                  <a:moveTo>
                    <a:pt x="0" y="0"/>
                  </a:moveTo>
                  <a:cubicBezTo>
                    <a:pt x="3048003" y="0"/>
                    <a:pt x="5994407" y="2438400"/>
                    <a:pt x="9144010" y="0"/>
                  </a:cubicBezTo>
                  <a:lnTo>
                    <a:pt x="9144010" y="2964150"/>
                  </a:lnTo>
                  <a:lnTo>
                    <a:pt x="0" y="296415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C00000"/>
                </a:gs>
                <a:gs pos="100000">
                  <a:srgbClr val="CC0000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xmlns="" id="{4C4C0D8B-2708-47FF-B991-24B0B64BD4C9}"/>
                </a:ext>
              </a:extLst>
            </p:cNvPr>
            <p:cNvSpPr/>
            <p:nvPr/>
          </p:nvSpPr>
          <p:spPr>
            <a:xfrm>
              <a:off x="-10" y="4595942"/>
              <a:ext cx="9144010" cy="1397284"/>
            </a:xfrm>
            <a:prstGeom prst="rect">
              <a:avLst/>
            </a:prstGeom>
            <a:gradFill>
              <a:gsLst>
                <a:gs pos="0">
                  <a:srgbClr val="C00000"/>
                </a:gs>
                <a:gs pos="100000">
                  <a:srgbClr val="CC0000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5" name="矩形 7"/>
          <p:cNvSpPr>
            <a:spLocks noChangeArrowheads="1"/>
          </p:cNvSpPr>
          <p:nvPr/>
        </p:nvSpPr>
        <p:spPr bwMode="auto">
          <a:xfrm>
            <a:off x="3685134" y="5886518"/>
            <a:ext cx="496259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377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公众号：向天歌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   |    </a:t>
            </a:r>
            <a:r>
              <a:rPr kumimoji="0" lang="en-US" altLang="zh-CN" sz="2000" b="0" i="0" u="none" strike="noStrike" kern="1200" cap="none" spc="1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201x</a:t>
            </a:r>
            <a:r>
              <a:rPr kumimoji="0" lang="zh-CN" altLang="en-US" sz="2000" b="0" i="0" u="none" strike="noStrike" kern="1200" cap="none" spc="1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1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xx</a:t>
            </a:r>
            <a:r>
              <a:rPr kumimoji="0" lang="zh-CN" altLang="en-US" sz="2000" b="0" i="0" u="none" strike="noStrike" kern="1200" cap="none" spc="1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</a:t>
            </a:r>
            <a:r>
              <a:rPr kumimoji="0" lang="en-US" altLang="zh-CN" sz="2000" b="0" i="0" u="none" strike="noStrike" kern="1200" cap="none" spc="1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xx</a:t>
            </a:r>
            <a:r>
              <a:rPr kumimoji="0" lang="zh-CN" altLang="en-US" sz="2000" b="0" i="0" u="none" strike="noStrike" kern="1200" cap="none" spc="1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日</a:t>
            </a:r>
          </a:p>
        </p:txBody>
      </p:sp>
      <p:cxnSp>
        <p:nvCxnSpPr>
          <p:cNvPr id="11" name="直接连接符 10"/>
          <p:cNvCxnSpPr>
            <a:cxnSpLocks/>
          </p:cNvCxnSpPr>
          <p:nvPr/>
        </p:nvCxnSpPr>
        <p:spPr>
          <a:xfrm>
            <a:off x="2797079" y="5836285"/>
            <a:ext cx="6597844" cy="0"/>
          </a:xfrm>
          <a:prstGeom prst="line">
            <a:avLst/>
          </a:prstGeom>
          <a:ln>
            <a:solidFill>
              <a:schemeClr val="bg1">
                <a:alpha val="3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D1D076B6-EF83-4AEF-B4E2-BCC7AEC794BA}"/>
              </a:ext>
            </a:extLst>
          </p:cNvPr>
          <p:cNvGrpSpPr/>
          <p:nvPr/>
        </p:nvGrpSpPr>
        <p:grpSpPr>
          <a:xfrm>
            <a:off x="2721666" y="4273303"/>
            <a:ext cx="1421965" cy="1421965"/>
            <a:chOff x="3671888" y="666751"/>
            <a:chExt cx="5024438" cy="5024438"/>
          </a:xfrm>
        </p:grpSpPr>
        <p:sp>
          <p:nvSpPr>
            <p:cNvPr id="26" name="Freeform 6">
              <a:extLst>
                <a:ext uri="{FF2B5EF4-FFF2-40B4-BE49-F238E27FC236}">
                  <a16:creationId xmlns:a16="http://schemas.microsoft.com/office/drawing/2014/main" xmlns="" id="{BF0D0B41-B636-426A-B101-DB2DED710DC6}"/>
                </a:ext>
              </a:extLst>
            </p:cNvPr>
            <p:cNvSpPr>
              <a:spLocks/>
            </p:cNvSpPr>
            <p:nvPr/>
          </p:nvSpPr>
          <p:spPr bwMode="auto">
            <a:xfrm>
              <a:off x="3725862" y="722314"/>
              <a:ext cx="4922838" cy="4926014"/>
            </a:xfrm>
            <a:custGeom>
              <a:avLst/>
              <a:gdLst>
                <a:gd name="T0" fmla="*/ 3299 w 6204"/>
                <a:gd name="T1" fmla="*/ 7 h 6205"/>
                <a:gd name="T2" fmla="*/ 3680 w 6204"/>
                <a:gd name="T3" fmla="*/ 55 h 6205"/>
                <a:gd name="T4" fmla="*/ 4045 w 6204"/>
                <a:gd name="T5" fmla="*/ 148 h 6205"/>
                <a:gd name="T6" fmla="*/ 4394 w 6204"/>
                <a:gd name="T7" fmla="*/ 282 h 6205"/>
                <a:gd name="T8" fmla="*/ 4719 w 6204"/>
                <a:gd name="T9" fmla="*/ 457 h 6205"/>
                <a:gd name="T10" fmla="*/ 5021 w 6204"/>
                <a:gd name="T11" fmla="*/ 667 h 6205"/>
                <a:gd name="T12" fmla="*/ 5294 w 6204"/>
                <a:gd name="T13" fmla="*/ 911 h 6205"/>
                <a:gd name="T14" fmla="*/ 5538 w 6204"/>
                <a:gd name="T15" fmla="*/ 1185 h 6205"/>
                <a:gd name="T16" fmla="*/ 5748 w 6204"/>
                <a:gd name="T17" fmla="*/ 1487 h 6205"/>
                <a:gd name="T18" fmla="*/ 5923 w 6204"/>
                <a:gd name="T19" fmla="*/ 1812 h 6205"/>
                <a:gd name="T20" fmla="*/ 6058 w 6204"/>
                <a:gd name="T21" fmla="*/ 2160 h 6205"/>
                <a:gd name="T22" fmla="*/ 6150 w 6204"/>
                <a:gd name="T23" fmla="*/ 2525 h 6205"/>
                <a:gd name="T24" fmla="*/ 6198 w 6204"/>
                <a:gd name="T25" fmla="*/ 2906 h 6205"/>
                <a:gd name="T26" fmla="*/ 6198 w 6204"/>
                <a:gd name="T27" fmla="*/ 3299 h 6205"/>
                <a:gd name="T28" fmla="*/ 6150 w 6204"/>
                <a:gd name="T29" fmla="*/ 3680 h 6205"/>
                <a:gd name="T30" fmla="*/ 6058 w 6204"/>
                <a:gd name="T31" fmla="*/ 4045 h 6205"/>
                <a:gd name="T32" fmla="*/ 5923 w 6204"/>
                <a:gd name="T33" fmla="*/ 4393 h 6205"/>
                <a:gd name="T34" fmla="*/ 5748 w 6204"/>
                <a:gd name="T35" fmla="*/ 4718 h 6205"/>
                <a:gd name="T36" fmla="*/ 5538 w 6204"/>
                <a:gd name="T37" fmla="*/ 5020 h 6205"/>
                <a:gd name="T38" fmla="*/ 5294 w 6204"/>
                <a:gd name="T39" fmla="*/ 5293 h 6205"/>
                <a:gd name="T40" fmla="*/ 5021 w 6204"/>
                <a:gd name="T41" fmla="*/ 5538 h 6205"/>
                <a:gd name="T42" fmla="*/ 4719 w 6204"/>
                <a:gd name="T43" fmla="*/ 5749 h 6205"/>
                <a:gd name="T44" fmla="*/ 4394 w 6204"/>
                <a:gd name="T45" fmla="*/ 5923 h 6205"/>
                <a:gd name="T46" fmla="*/ 4045 w 6204"/>
                <a:gd name="T47" fmla="*/ 6057 h 6205"/>
                <a:gd name="T48" fmla="*/ 3680 w 6204"/>
                <a:gd name="T49" fmla="*/ 6151 h 6205"/>
                <a:gd name="T50" fmla="*/ 3299 w 6204"/>
                <a:gd name="T51" fmla="*/ 6200 h 6205"/>
                <a:gd name="T52" fmla="*/ 2907 w 6204"/>
                <a:gd name="T53" fmla="*/ 6200 h 6205"/>
                <a:gd name="T54" fmla="*/ 2526 w 6204"/>
                <a:gd name="T55" fmla="*/ 6151 h 6205"/>
                <a:gd name="T56" fmla="*/ 2160 w 6204"/>
                <a:gd name="T57" fmla="*/ 6057 h 6205"/>
                <a:gd name="T58" fmla="*/ 1812 w 6204"/>
                <a:gd name="T59" fmla="*/ 5923 h 6205"/>
                <a:gd name="T60" fmla="*/ 1487 w 6204"/>
                <a:gd name="T61" fmla="*/ 5749 h 6205"/>
                <a:gd name="T62" fmla="*/ 1185 w 6204"/>
                <a:gd name="T63" fmla="*/ 5538 h 6205"/>
                <a:gd name="T64" fmla="*/ 910 w 6204"/>
                <a:gd name="T65" fmla="*/ 5293 h 6205"/>
                <a:gd name="T66" fmla="*/ 668 w 6204"/>
                <a:gd name="T67" fmla="*/ 5020 h 6205"/>
                <a:gd name="T68" fmla="*/ 456 w 6204"/>
                <a:gd name="T69" fmla="*/ 4718 h 6205"/>
                <a:gd name="T70" fmla="*/ 283 w 6204"/>
                <a:gd name="T71" fmla="*/ 4393 h 6205"/>
                <a:gd name="T72" fmla="*/ 148 w 6204"/>
                <a:gd name="T73" fmla="*/ 4045 h 6205"/>
                <a:gd name="T74" fmla="*/ 54 w 6204"/>
                <a:gd name="T75" fmla="*/ 3680 h 6205"/>
                <a:gd name="T76" fmla="*/ 6 w 6204"/>
                <a:gd name="T77" fmla="*/ 3299 h 6205"/>
                <a:gd name="T78" fmla="*/ 6 w 6204"/>
                <a:gd name="T79" fmla="*/ 2906 h 6205"/>
                <a:gd name="T80" fmla="*/ 54 w 6204"/>
                <a:gd name="T81" fmla="*/ 2525 h 6205"/>
                <a:gd name="T82" fmla="*/ 148 w 6204"/>
                <a:gd name="T83" fmla="*/ 2160 h 6205"/>
                <a:gd name="T84" fmla="*/ 283 w 6204"/>
                <a:gd name="T85" fmla="*/ 1812 h 6205"/>
                <a:gd name="T86" fmla="*/ 456 w 6204"/>
                <a:gd name="T87" fmla="*/ 1487 h 6205"/>
                <a:gd name="T88" fmla="*/ 668 w 6204"/>
                <a:gd name="T89" fmla="*/ 1185 h 6205"/>
                <a:gd name="T90" fmla="*/ 910 w 6204"/>
                <a:gd name="T91" fmla="*/ 911 h 6205"/>
                <a:gd name="T92" fmla="*/ 1185 w 6204"/>
                <a:gd name="T93" fmla="*/ 667 h 6205"/>
                <a:gd name="T94" fmla="*/ 1487 w 6204"/>
                <a:gd name="T95" fmla="*/ 457 h 6205"/>
                <a:gd name="T96" fmla="*/ 1812 w 6204"/>
                <a:gd name="T97" fmla="*/ 282 h 6205"/>
                <a:gd name="T98" fmla="*/ 2160 w 6204"/>
                <a:gd name="T99" fmla="*/ 148 h 6205"/>
                <a:gd name="T100" fmla="*/ 2526 w 6204"/>
                <a:gd name="T101" fmla="*/ 55 h 6205"/>
                <a:gd name="T102" fmla="*/ 2907 w 6204"/>
                <a:gd name="T103" fmla="*/ 7 h 6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204" h="6205">
                  <a:moveTo>
                    <a:pt x="3103" y="0"/>
                  </a:moveTo>
                  <a:lnTo>
                    <a:pt x="3299" y="7"/>
                  </a:lnTo>
                  <a:lnTo>
                    <a:pt x="3491" y="25"/>
                  </a:lnTo>
                  <a:lnTo>
                    <a:pt x="3680" y="55"/>
                  </a:lnTo>
                  <a:lnTo>
                    <a:pt x="3865" y="96"/>
                  </a:lnTo>
                  <a:lnTo>
                    <a:pt x="4045" y="148"/>
                  </a:lnTo>
                  <a:lnTo>
                    <a:pt x="4222" y="209"/>
                  </a:lnTo>
                  <a:lnTo>
                    <a:pt x="4394" y="282"/>
                  </a:lnTo>
                  <a:lnTo>
                    <a:pt x="4559" y="365"/>
                  </a:lnTo>
                  <a:lnTo>
                    <a:pt x="4719" y="457"/>
                  </a:lnTo>
                  <a:lnTo>
                    <a:pt x="4873" y="557"/>
                  </a:lnTo>
                  <a:lnTo>
                    <a:pt x="5021" y="667"/>
                  </a:lnTo>
                  <a:lnTo>
                    <a:pt x="5161" y="784"/>
                  </a:lnTo>
                  <a:lnTo>
                    <a:pt x="5294" y="911"/>
                  </a:lnTo>
                  <a:lnTo>
                    <a:pt x="5421" y="1044"/>
                  </a:lnTo>
                  <a:lnTo>
                    <a:pt x="5538" y="1185"/>
                  </a:lnTo>
                  <a:lnTo>
                    <a:pt x="5648" y="1333"/>
                  </a:lnTo>
                  <a:lnTo>
                    <a:pt x="5748" y="1487"/>
                  </a:lnTo>
                  <a:lnTo>
                    <a:pt x="5840" y="1646"/>
                  </a:lnTo>
                  <a:lnTo>
                    <a:pt x="5923" y="1812"/>
                  </a:lnTo>
                  <a:lnTo>
                    <a:pt x="5996" y="1983"/>
                  </a:lnTo>
                  <a:lnTo>
                    <a:pt x="6058" y="2160"/>
                  </a:lnTo>
                  <a:lnTo>
                    <a:pt x="6109" y="2341"/>
                  </a:lnTo>
                  <a:lnTo>
                    <a:pt x="6150" y="2525"/>
                  </a:lnTo>
                  <a:lnTo>
                    <a:pt x="6181" y="2714"/>
                  </a:lnTo>
                  <a:lnTo>
                    <a:pt x="6198" y="2906"/>
                  </a:lnTo>
                  <a:lnTo>
                    <a:pt x="6204" y="3102"/>
                  </a:lnTo>
                  <a:lnTo>
                    <a:pt x="6198" y="3299"/>
                  </a:lnTo>
                  <a:lnTo>
                    <a:pt x="6181" y="3491"/>
                  </a:lnTo>
                  <a:lnTo>
                    <a:pt x="6150" y="3680"/>
                  </a:lnTo>
                  <a:lnTo>
                    <a:pt x="6109" y="3864"/>
                  </a:lnTo>
                  <a:lnTo>
                    <a:pt x="6058" y="4045"/>
                  </a:lnTo>
                  <a:lnTo>
                    <a:pt x="5996" y="4222"/>
                  </a:lnTo>
                  <a:lnTo>
                    <a:pt x="5923" y="4393"/>
                  </a:lnTo>
                  <a:lnTo>
                    <a:pt x="5840" y="4559"/>
                  </a:lnTo>
                  <a:lnTo>
                    <a:pt x="5748" y="4718"/>
                  </a:lnTo>
                  <a:lnTo>
                    <a:pt x="5648" y="4872"/>
                  </a:lnTo>
                  <a:lnTo>
                    <a:pt x="5538" y="5020"/>
                  </a:lnTo>
                  <a:lnTo>
                    <a:pt x="5421" y="5161"/>
                  </a:lnTo>
                  <a:lnTo>
                    <a:pt x="5294" y="5293"/>
                  </a:lnTo>
                  <a:lnTo>
                    <a:pt x="5161" y="5420"/>
                  </a:lnTo>
                  <a:lnTo>
                    <a:pt x="5021" y="5538"/>
                  </a:lnTo>
                  <a:lnTo>
                    <a:pt x="4873" y="5647"/>
                  </a:lnTo>
                  <a:lnTo>
                    <a:pt x="4719" y="5749"/>
                  </a:lnTo>
                  <a:lnTo>
                    <a:pt x="4559" y="5840"/>
                  </a:lnTo>
                  <a:lnTo>
                    <a:pt x="4394" y="5923"/>
                  </a:lnTo>
                  <a:lnTo>
                    <a:pt x="4222" y="5996"/>
                  </a:lnTo>
                  <a:lnTo>
                    <a:pt x="4045" y="6057"/>
                  </a:lnTo>
                  <a:lnTo>
                    <a:pt x="3865" y="6109"/>
                  </a:lnTo>
                  <a:lnTo>
                    <a:pt x="3680" y="6151"/>
                  </a:lnTo>
                  <a:lnTo>
                    <a:pt x="3491" y="6180"/>
                  </a:lnTo>
                  <a:lnTo>
                    <a:pt x="3299" y="6200"/>
                  </a:lnTo>
                  <a:lnTo>
                    <a:pt x="3103" y="6205"/>
                  </a:lnTo>
                  <a:lnTo>
                    <a:pt x="2907" y="6200"/>
                  </a:lnTo>
                  <a:lnTo>
                    <a:pt x="2714" y="6180"/>
                  </a:lnTo>
                  <a:lnTo>
                    <a:pt x="2526" y="6151"/>
                  </a:lnTo>
                  <a:lnTo>
                    <a:pt x="2341" y="6109"/>
                  </a:lnTo>
                  <a:lnTo>
                    <a:pt x="2160" y="6057"/>
                  </a:lnTo>
                  <a:lnTo>
                    <a:pt x="1983" y="5996"/>
                  </a:lnTo>
                  <a:lnTo>
                    <a:pt x="1812" y="5923"/>
                  </a:lnTo>
                  <a:lnTo>
                    <a:pt x="1647" y="5840"/>
                  </a:lnTo>
                  <a:lnTo>
                    <a:pt x="1487" y="5749"/>
                  </a:lnTo>
                  <a:lnTo>
                    <a:pt x="1333" y="5647"/>
                  </a:lnTo>
                  <a:lnTo>
                    <a:pt x="1185" y="5538"/>
                  </a:lnTo>
                  <a:lnTo>
                    <a:pt x="1045" y="5420"/>
                  </a:lnTo>
                  <a:lnTo>
                    <a:pt x="910" y="5293"/>
                  </a:lnTo>
                  <a:lnTo>
                    <a:pt x="785" y="5161"/>
                  </a:lnTo>
                  <a:lnTo>
                    <a:pt x="668" y="5020"/>
                  </a:lnTo>
                  <a:lnTo>
                    <a:pt x="558" y="4872"/>
                  </a:lnTo>
                  <a:lnTo>
                    <a:pt x="456" y="4718"/>
                  </a:lnTo>
                  <a:lnTo>
                    <a:pt x="366" y="4559"/>
                  </a:lnTo>
                  <a:lnTo>
                    <a:pt x="283" y="4393"/>
                  </a:lnTo>
                  <a:lnTo>
                    <a:pt x="210" y="4222"/>
                  </a:lnTo>
                  <a:lnTo>
                    <a:pt x="148" y="4045"/>
                  </a:lnTo>
                  <a:lnTo>
                    <a:pt x="96" y="3864"/>
                  </a:lnTo>
                  <a:lnTo>
                    <a:pt x="54" y="3680"/>
                  </a:lnTo>
                  <a:lnTo>
                    <a:pt x="25" y="3491"/>
                  </a:lnTo>
                  <a:lnTo>
                    <a:pt x="6" y="3299"/>
                  </a:lnTo>
                  <a:lnTo>
                    <a:pt x="0" y="3102"/>
                  </a:lnTo>
                  <a:lnTo>
                    <a:pt x="6" y="2906"/>
                  </a:lnTo>
                  <a:lnTo>
                    <a:pt x="25" y="2714"/>
                  </a:lnTo>
                  <a:lnTo>
                    <a:pt x="54" y="2525"/>
                  </a:lnTo>
                  <a:lnTo>
                    <a:pt x="96" y="2341"/>
                  </a:lnTo>
                  <a:lnTo>
                    <a:pt x="148" y="2160"/>
                  </a:lnTo>
                  <a:lnTo>
                    <a:pt x="210" y="1983"/>
                  </a:lnTo>
                  <a:lnTo>
                    <a:pt x="283" y="1812"/>
                  </a:lnTo>
                  <a:lnTo>
                    <a:pt x="366" y="1646"/>
                  </a:lnTo>
                  <a:lnTo>
                    <a:pt x="456" y="1487"/>
                  </a:lnTo>
                  <a:lnTo>
                    <a:pt x="558" y="1333"/>
                  </a:lnTo>
                  <a:lnTo>
                    <a:pt x="668" y="1185"/>
                  </a:lnTo>
                  <a:lnTo>
                    <a:pt x="785" y="1044"/>
                  </a:lnTo>
                  <a:lnTo>
                    <a:pt x="910" y="911"/>
                  </a:lnTo>
                  <a:lnTo>
                    <a:pt x="1045" y="784"/>
                  </a:lnTo>
                  <a:lnTo>
                    <a:pt x="1185" y="667"/>
                  </a:lnTo>
                  <a:lnTo>
                    <a:pt x="1333" y="557"/>
                  </a:lnTo>
                  <a:lnTo>
                    <a:pt x="1487" y="457"/>
                  </a:lnTo>
                  <a:lnTo>
                    <a:pt x="1647" y="365"/>
                  </a:lnTo>
                  <a:lnTo>
                    <a:pt x="1812" y="282"/>
                  </a:lnTo>
                  <a:lnTo>
                    <a:pt x="1983" y="209"/>
                  </a:lnTo>
                  <a:lnTo>
                    <a:pt x="2160" y="148"/>
                  </a:lnTo>
                  <a:lnTo>
                    <a:pt x="2341" y="96"/>
                  </a:lnTo>
                  <a:lnTo>
                    <a:pt x="2526" y="55"/>
                  </a:lnTo>
                  <a:lnTo>
                    <a:pt x="2714" y="25"/>
                  </a:lnTo>
                  <a:lnTo>
                    <a:pt x="2907" y="7"/>
                  </a:lnTo>
                  <a:lnTo>
                    <a:pt x="3103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1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7" name="Freeform 7">
              <a:extLst>
                <a:ext uri="{FF2B5EF4-FFF2-40B4-BE49-F238E27FC236}">
                  <a16:creationId xmlns:a16="http://schemas.microsoft.com/office/drawing/2014/main" xmlns="" id="{0C2B72F6-3D50-429D-980F-D569F12BDD63}"/>
                </a:ext>
              </a:extLst>
            </p:cNvPr>
            <p:cNvSpPr>
              <a:spLocks/>
            </p:cNvSpPr>
            <p:nvPr/>
          </p:nvSpPr>
          <p:spPr bwMode="auto">
            <a:xfrm>
              <a:off x="3725863" y="722313"/>
              <a:ext cx="4922838" cy="4926013"/>
            </a:xfrm>
            <a:custGeom>
              <a:avLst/>
              <a:gdLst>
                <a:gd name="T0" fmla="*/ 3299 w 6204"/>
                <a:gd name="T1" fmla="*/ 7 h 6205"/>
                <a:gd name="T2" fmla="*/ 3680 w 6204"/>
                <a:gd name="T3" fmla="*/ 55 h 6205"/>
                <a:gd name="T4" fmla="*/ 4045 w 6204"/>
                <a:gd name="T5" fmla="*/ 148 h 6205"/>
                <a:gd name="T6" fmla="*/ 4394 w 6204"/>
                <a:gd name="T7" fmla="*/ 282 h 6205"/>
                <a:gd name="T8" fmla="*/ 4719 w 6204"/>
                <a:gd name="T9" fmla="*/ 457 h 6205"/>
                <a:gd name="T10" fmla="*/ 5021 w 6204"/>
                <a:gd name="T11" fmla="*/ 667 h 6205"/>
                <a:gd name="T12" fmla="*/ 5294 w 6204"/>
                <a:gd name="T13" fmla="*/ 911 h 6205"/>
                <a:gd name="T14" fmla="*/ 5538 w 6204"/>
                <a:gd name="T15" fmla="*/ 1185 h 6205"/>
                <a:gd name="T16" fmla="*/ 5748 w 6204"/>
                <a:gd name="T17" fmla="*/ 1487 h 6205"/>
                <a:gd name="T18" fmla="*/ 5923 w 6204"/>
                <a:gd name="T19" fmla="*/ 1812 h 6205"/>
                <a:gd name="T20" fmla="*/ 6058 w 6204"/>
                <a:gd name="T21" fmla="*/ 2160 h 6205"/>
                <a:gd name="T22" fmla="*/ 6150 w 6204"/>
                <a:gd name="T23" fmla="*/ 2525 h 6205"/>
                <a:gd name="T24" fmla="*/ 6198 w 6204"/>
                <a:gd name="T25" fmla="*/ 2906 h 6205"/>
                <a:gd name="T26" fmla="*/ 6198 w 6204"/>
                <a:gd name="T27" fmla="*/ 3299 h 6205"/>
                <a:gd name="T28" fmla="*/ 6150 w 6204"/>
                <a:gd name="T29" fmla="*/ 3680 h 6205"/>
                <a:gd name="T30" fmla="*/ 6058 w 6204"/>
                <a:gd name="T31" fmla="*/ 4045 h 6205"/>
                <a:gd name="T32" fmla="*/ 5923 w 6204"/>
                <a:gd name="T33" fmla="*/ 4393 h 6205"/>
                <a:gd name="T34" fmla="*/ 5748 w 6204"/>
                <a:gd name="T35" fmla="*/ 4718 h 6205"/>
                <a:gd name="T36" fmla="*/ 5538 w 6204"/>
                <a:gd name="T37" fmla="*/ 5020 h 6205"/>
                <a:gd name="T38" fmla="*/ 5294 w 6204"/>
                <a:gd name="T39" fmla="*/ 5293 h 6205"/>
                <a:gd name="T40" fmla="*/ 5021 w 6204"/>
                <a:gd name="T41" fmla="*/ 5538 h 6205"/>
                <a:gd name="T42" fmla="*/ 4719 w 6204"/>
                <a:gd name="T43" fmla="*/ 5749 h 6205"/>
                <a:gd name="T44" fmla="*/ 4394 w 6204"/>
                <a:gd name="T45" fmla="*/ 5923 h 6205"/>
                <a:gd name="T46" fmla="*/ 4045 w 6204"/>
                <a:gd name="T47" fmla="*/ 6057 h 6205"/>
                <a:gd name="T48" fmla="*/ 3680 w 6204"/>
                <a:gd name="T49" fmla="*/ 6151 h 6205"/>
                <a:gd name="T50" fmla="*/ 3299 w 6204"/>
                <a:gd name="T51" fmla="*/ 6200 h 6205"/>
                <a:gd name="T52" fmla="*/ 2907 w 6204"/>
                <a:gd name="T53" fmla="*/ 6200 h 6205"/>
                <a:gd name="T54" fmla="*/ 2526 w 6204"/>
                <a:gd name="T55" fmla="*/ 6151 h 6205"/>
                <a:gd name="T56" fmla="*/ 2160 w 6204"/>
                <a:gd name="T57" fmla="*/ 6057 h 6205"/>
                <a:gd name="T58" fmla="*/ 1812 w 6204"/>
                <a:gd name="T59" fmla="*/ 5923 h 6205"/>
                <a:gd name="T60" fmla="*/ 1487 w 6204"/>
                <a:gd name="T61" fmla="*/ 5749 h 6205"/>
                <a:gd name="T62" fmla="*/ 1185 w 6204"/>
                <a:gd name="T63" fmla="*/ 5538 h 6205"/>
                <a:gd name="T64" fmla="*/ 910 w 6204"/>
                <a:gd name="T65" fmla="*/ 5293 h 6205"/>
                <a:gd name="T66" fmla="*/ 668 w 6204"/>
                <a:gd name="T67" fmla="*/ 5020 h 6205"/>
                <a:gd name="T68" fmla="*/ 456 w 6204"/>
                <a:gd name="T69" fmla="*/ 4718 h 6205"/>
                <a:gd name="T70" fmla="*/ 283 w 6204"/>
                <a:gd name="T71" fmla="*/ 4393 h 6205"/>
                <a:gd name="T72" fmla="*/ 148 w 6204"/>
                <a:gd name="T73" fmla="*/ 4045 h 6205"/>
                <a:gd name="T74" fmla="*/ 54 w 6204"/>
                <a:gd name="T75" fmla="*/ 3680 h 6205"/>
                <a:gd name="T76" fmla="*/ 6 w 6204"/>
                <a:gd name="T77" fmla="*/ 3299 h 6205"/>
                <a:gd name="T78" fmla="*/ 6 w 6204"/>
                <a:gd name="T79" fmla="*/ 2906 h 6205"/>
                <a:gd name="T80" fmla="*/ 54 w 6204"/>
                <a:gd name="T81" fmla="*/ 2525 h 6205"/>
                <a:gd name="T82" fmla="*/ 148 w 6204"/>
                <a:gd name="T83" fmla="*/ 2160 h 6205"/>
                <a:gd name="T84" fmla="*/ 283 w 6204"/>
                <a:gd name="T85" fmla="*/ 1812 h 6205"/>
                <a:gd name="T86" fmla="*/ 456 w 6204"/>
                <a:gd name="T87" fmla="*/ 1487 h 6205"/>
                <a:gd name="T88" fmla="*/ 668 w 6204"/>
                <a:gd name="T89" fmla="*/ 1185 h 6205"/>
                <a:gd name="T90" fmla="*/ 910 w 6204"/>
                <a:gd name="T91" fmla="*/ 911 h 6205"/>
                <a:gd name="T92" fmla="*/ 1185 w 6204"/>
                <a:gd name="T93" fmla="*/ 667 h 6205"/>
                <a:gd name="T94" fmla="*/ 1487 w 6204"/>
                <a:gd name="T95" fmla="*/ 457 h 6205"/>
                <a:gd name="T96" fmla="*/ 1812 w 6204"/>
                <a:gd name="T97" fmla="*/ 282 h 6205"/>
                <a:gd name="T98" fmla="*/ 2160 w 6204"/>
                <a:gd name="T99" fmla="*/ 148 h 6205"/>
                <a:gd name="T100" fmla="*/ 2526 w 6204"/>
                <a:gd name="T101" fmla="*/ 55 h 6205"/>
                <a:gd name="T102" fmla="*/ 2907 w 6204"/>
                <a:gd name="T103" fmla="*/ 7 h 6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204" h="6205">
                  <a:moveTo>
                    <a:pt x="3103" y="0"/>
                  </a:moveTo>
                  <a:lnTo>
                    <a:pt x="3299" y="7"/>
                  </a:lnTo>
                  <a:lnTo>
                    <a:pt x="3491" y="25"/>
                  </a:lnTo>
                  <a:lnTo>
                    <a:pt x="3680" y="55"/>
                  </a:lnTo>
                  <a:lnTo>
                    <a:pt x="3865" y="96"/>
                  </a:lnTo>
                  <a:lnTo>
                    <a:pt x="4045" y="148"/>
                  </a:lnTo>
                  <a:lnTo>
                    <a:pt x="4222" y="209"/>
                  </a:lnTo>
                  <a:lnTo>
                    <a:pt x="4394" y="282"/>
                  </a:lnTo>
                  <a:lnTo>
                    <a:pt x="4559" y="365"/>
                  </a:lnTo>
                  <a:lnTo>
                    <a:pt x="4719" y="457"/>
                  </a:lnTo>
                  <a:lnTo>
                    <a:pt x="4873" y="557"/>
                  </a:lnTo>
                  <a:lnTo>
                    <a:pt x="5021" y="667"/>
                  </a:lnTo>
                  <a:lnTo>
                    <a:pt x="5161" y="784"/>
                  </a:lnTo>
                  <a:lnTo>
                    <a:pt x="5294" y="911"/>
                  </a:lnTo>
                  <a:lnTo>
                    <a:pt x="5421" y="1044"/>
                  </a:lnTo>
                  <a:lnTo>
                    <a:pt x="5538" y="1185"/>
                  </a:lnTo>
                  <a:lnTo>
                    <a:pt x="5648" y="1333"/>
                  </a:lnTo>
                  <a:lnTo>
                    <a:pt x="5748" y="1487"/>
                  </a:lnTo>
                  <a:lnTo>
                    <a:pt x="5840" y="1646"/>
                  </a:lnTo>
                  <a:lnTo>
                    <a:pt x="5923" y="1812"/>
                  </a:lnTo>
                  <a:lnTo>
                    <a:pt x="5996" y="1983"/>
                  </a:lnTo>
                  <a:lnTo>
                    <a:pt x="6058" y="2160"/>
                  </a:lnTo>
                  <a:lnTo>
                    <a:pt x="6109" y="2341"/>
                  </a:lnTo>
                  <a:lnTo>
                    <a:pt x="6150" y="2525"/>
                  </a:lnTo>
                  <a:lnTo>
                    <a:pt x="6181" y="2714"/>
                  </a:lnTo>
                  <a:lnTo>
                    <a:pt x="6198" y="2906"/>
                  </a:lnTo>
                  <a:lnTo>
                    <a:pt x="6204" y="3102"/>
                  </a:lnTo>
                  <a:lnTo>
                    <a:pt x="6198" y="3299"/>
                  </a:lnTo>
                  <a:lnTo>
                    <a:pt x="6181" y="3491"/>
                  </a:lnTo>
                  <a:lnTo>
                    <a:pt x="6150" y="3680"/>
                  </a:lnTo>
                  <a:lnTo>
                    <a:pt x="6109" y="3864"/>
                  </a:lnTo>
                  <a:lnTo>
                    <a:pt x="6058" y="4045"/>
                  </a:lnTo>
                  <a:lnTo>
                    <a:pt x="5996" y="4222"/>
                  </a:lnTo>
                  <a:lnTo>
                    <a:pt x="5923" y="4393"/>
                  </a:lnTo>
                  <a:lnTo>
                    <a:pt x="5840" y="4559"/>
                  </a:lnTo>
                  <a:lnTo>
                    <a:pt x="5748" y="4718"/>
                  </a:lnTo>
                  <a:lnTo>
                    <a:pt x="5648" y="4872"/>
                  </a:lnTo>
                  <a:lnTo>
                    <a:pt x="5538" y="5020"/>
                  </a:lnTo>
                  <a:lnTo>
                    <a:pt x="5421" y="5161"/>
                  </a:lnTo>
                  <a:lnTo>
                    <a:pt x="5294" y="5293"/>
                  </a:lnTo>
                  <a:lnTo>
                    <a:pt x="5161" y="5420"/>
                  </a:lnTo>
                  <a:lnTo>
                    <a:pt x="5021" y="5538"/>
                  </a:lnTo>
                  <a:lnTo>
                    <a:pt x="4873" y="5647"/>
                  </a:lnTo>
                  <a:lnTo>
                    <a:pt x="4719" y="5749"/>
                  </a:lnTo>
                  <a:lnTo>
                    <a:pt x="4559" y="5840"/>
                  </a:lnTo>
                  <a:lnTo>
                    <a:pt x="4394" y="5923"/>
                  </a:lnTo>
                  <a:lnTo>
                    <a:pt x="4222" y="5996"/>
                  </a:lnTo>
                  <a:lnTo>
                    <a:pt x="4045" y="6057"/>
                  </a:lnTo>
                  <a:lnTo>
                    <a:pt x="3865" y="6109"/>
                  </a:lnTo>
                  <a:lnTo>
                    <a:pt x="3680" y="6151"/>
                  </a:lnTo>
                  <a:lnTo>
                    <a:pt x="3491" y="6180"/>
                  </a:lnTo>
                  <a:lnTo>
                    <a:pt x="3299" y="6200"/>
                  </a:lnTo>
                  <a:lnTo>
                    <a:pt x="3103" y="6205"/>
                  </a:lnTo>
                  <a:lnTo>
                    <a:pt x="2907" y="6200"/>
                  </a:lnTo>
                  <a:lnTo>
                    <a:pt x="2714" y="6180"/>
                  </a:lnTo>
                  <a:lnTo>
                    <a:pt x="2526" y="6151"/>
                  </a:lnTo>
                  <a:lnTo>
                    <a:pt x="2341" y="6109"/>
                  </a:lnTo>
                  <a:lnTo>
                    <a:pt x="2160" y="6057"/>
                  </a:lnTo>
                  <a:lnTo>
                    <a:pt x="1983" y="5996"/>
                  </a:lnTo>
                  <a:lnTo>
                    <a:pt x="1812" y="5923"/>
                  </a:lnTo>
                  <a:lnTo>
                    <a:pt x="1647" y="5840"/>
                  </a:lnTo>
                  <a:lnTo>
                    <a:pt x="1487" y="5749"/>
                  </a:lnTo>
                  <a:lnTo>
                    <a:pt x="1333" y="5647"/>
                  </a:lnTo>
                  <a:lnTo>
                    <a:pt x="1185" y="5538"/>
                  </a:lnTo>
                  <a:lnTo>
                    <a:pt x="1045" y="5420"/>
                  </a:lnTo>
                  <a:lnTo>
                    <a:pt x="910" y="5293"/>
                  </a:lnTo>
                  <a:lnTo>
                    <a:pt x="785" y="5161"/>
                  </a:lnTo>
                  <a:lnTo>
                    <a:pt x="668" y="5020"/>
                  </a:lnTo>
                  <a:lnTo>
                    <a:pt x="558" y="4872"/>
                  </a:lnTo>
                  <a:lnTo>
                    <a:pt x="456" y="4718"/>
                  </a:lnTo>
                  <a:lnTo>
                    <a:pt x="366" y="4559"/>
                  </a:lnTo>
                  <a:lnTo>
                    <a:pt x="283" y="4393"/>
                  </a:lnTo>
                  <a:lnTo>
                    <a:pt x="210" y="4222"/>
                  </a:lnTo>
                  <a:lnTo>
                    <a:pt x="148" y="4045"/>
                  </a:lnTo>
                  <a:lnTo>
                    <a:pt x="96" y="3864"/>
                  </a:lnTo>
                  <a:lnTo>
                    <a:pt x="54" y="3680"/>
                  </a:lnTo>
                  <a:lnTo>
                    <a:pt x="25" y="3491"/>
                  </a:lnTo>
                  <a:lnTo>
                    <a:pt x="6" y="3299"/>
                  </a:lnTo>
                  <a:lnTo>
                    <a:pt x="0" y="3102"/>
                  </a:lnTo>
                  <a:lnTo>
                    <a:pt x="6" y="2906"/>
                  </a:lnTo>
                  <a:lnTo>
                    <a:pt x="25" y="2714"/>
                  </a:lnTo>
                  <a:lnTo>
                    <a:pt x="54" y="2525"/>
                  </a:lnTo>
                  <a:lnTo>
                    <a:pt x="96" y="2341"/>
                  </a:lnTo>
                  <a:lnTo>
                    <a:pt x="148" y="2160"/>
                  </a:lnTo>
                  <a:lnTo>
                    <a:pt x="210" y="1983"/>
                  </a:lnTo>
                  <a:lnTo>
                    <a:pt x="283" y="1812"/>
                  </a:lnTo>
                  <a:lnTo>
                    <a:pt x="366" y="1646"/>
                  </a:lnTo>
                  <a:lnTo>
                    <a:pt x="456" y="1487"/>
                  </a:lnTo>
                  <a:lnTo>
                    <a:pt x="558" y="1333"/>
                  </a:lnTo>
                  <a:lnTo>
                    <a:pt x="668" y="1185"/>
                  </a:lnTo>
                  <a:lnTo>
                    <a:pt x="785" y="1044"/>
                  </a:lnTo>
                  <a:lnTo>
                    <a:pt x="910" y="911"/>
                  </a:lnTo>
                  <a:lnTo>
                    <a:pt x="1045" y="784"/>
                  </a:lnTo>
                  <a:lnTo>
                    <a:pt x="1185" y="667"/>
                  </a:lnTo>
                  <a:lnTo>
                    <a:pt x="1333" y="557"/>
                  </a:lnTo>
                  <a:lnTo>
                    <a:pt x="1487" y="457"/>
                  </a:lnTo>
                  <a:lnTo>
                    <a:pt x="1647" y="365"/>
                  </a:lnTo>
                  <a:lnTo>
                    <a:pt x="1812" y="282"/>
                  </a:lnTo>
                  <a:lnTo>
                    <a:pt x="1983" y="209"/>
                  </a:lnTo>
                  <a:lnTo>
                    <a:pt x="2160" y="148"/>
                  </a:lnTo>
                  <a:lnTo>
                    <a:pt x="2341" y="96"/>
                  </a:lnTo>
                  <a:lnTo>
                    <a:pt x="2526" y="55"/>
                  </a:lnTo>
                  <a:lnTo>
                    <a:pt x="2714" y="25"/>
                  </a:lnTo>
                  <a:lnTo>
                    <a:pt x="2907" y="7"/>
                  </a:lnTo>
                  <a:lnTo>
                    <a:pt x="3103" y="0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1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8" name="Freeform 8">
              <a:extLst>
                <a:ext uri="{FF2B5EF4-FFF2-40B4-BE49-F238E27FC236}">
                  <a16:creationId xmlns:a16="http://schemas.microsoft.com/office/drawing/2014/main" xmlns="" id="{B5525F91-ECC1-4628-ADD0-385DDACBDD8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71888" y="666751"/>
              <a:ext cx="5024438" cy="5024438"/>
            </a:xfrm>
            <a:custGeom>
              <a:avLst/>
              <a:gdLst>
                <a:gd name="T0" fmla="*/ 3714 w 6330"/>
                <a:gd name="T1" fmla="*/ 49 h 6331"/>
                <a:gd name="T2" fmla="*/ 4395 w 6330"/>
                <a:gd name="T3" fmla="*/ 251 h 6331"/>
                <a:gd name="T4" fmla="*/ 5005 w 6330"/>
                <a:gd name="T5" fmla="*/ 593 h 6331"/>
                <a:gd name="T6" fmla="*/ 5522 w 6330"/>
                <a:gd name="T7" fmla="*/ 1057 h 6331"/>
                <a:gd name="T8" fmla="*/ 5926 w 6330"/>
                <a:gd name="T9" fmla="*/ 1622 h 6331"/>
                <a:gd name="T10" fmla="*/ 6201 w 6330"/>
                <a:gd name="T11" fmla="*/ 2270 h 6331"/>
                <a:gd name="T12" fmla="*/ 6325 w 6330"/>
                <a:gd name="T13" fmla="*/ 2980 h 6331"/>
                <a:gd name="T14" fmla="*/ 6280 w 6330"/>
                <a:gd name="T15" fmla="*/ 3734 h 6331"/>
                <a:gd name="T16" fmla="*/ 6063 w 6330"/>
                <a:gd name="T17" fmla="*/ 4438 h 6331"/>
                <a:gd name="T18" fmla="*/ 5698 w 6330"/>
                <a:gd name="T19" fmla="*/ 5063 h 6331"/>
                <a:gd name="T20" fmla="*/ 5203 w 6330"/>
                <a:gd name="T21" fmla="*/ 5587 h 6331"/>
                <a:gd name="T22" fmla="*/ 4601 w 6330"/>
                <a:gd name="T23" fmla="*/ 5987 h 6331"/>
                <a:gd name="T24" fmla="*/ 3916 w 6330"/>
                <a:gd name="T25" fmla="*/ 6243 h 6331"/>
                <a:gd name="T26" fmla="*/ 3164 w 6330"/>
                <a:gd name="T27" fmla="*/ 6331 h 6331"/>
                <a:gd name="T28" fmla="*/ 2441 w 6330"/>
                <a:gd name="T29" fmla="*/ 6248 h 6331"/>
                <a:gd name="T30" fmla="*/ 1775 w 6330"/>
                <a:gd name="T31" fmla="*/ 6010 h 6331"/>
                <a:gd name="T32" fmla="*/ 1189 w 6330"/>
                <a:gd name="T33" fmla="*/ 5635 h 6331"/>
                <a:gd name="T34" fmla="*/ 698 w 6330"/>
                <a:gd name="T35" fmla="*/ 5144 h 6331"/>
                <a:gd name="T36" fmla="*/ 323 w 6330"/>
                <a:gd name="T37" fmla="*/ 4556 h 6331"/>
                <a:gd name="T38" fmla="*/ 84 w 6330"/>
                <a:gd name="T39" fmla="*/ 3890 h 6331"/>
                <a:gd name="T40" fmla="*/ 0 w 6330"/>
                <a:gd name="T41" fmla="*/ 3167 h 6331"/>
                <a:gd name="T42" fmla="*/ 90 w 6330"/>
                <a:gd name="T43" fmla="*/ 2417 h 6331"/>
                <a:gd name="T44" fmla="*/ 346 w 6330"/>
                <a:gd name="T45" fmla="*/ 1730 h 6331"/>
                <a:gd name="T46" fmla="*/ 746 w 6330"/>
                <a:gd name="T47" fmla="*/ 1130 h 6331"/>
                <a:gd name="T48" fmla="*/ 1269 w 6330"/>
                <a:gd name="T49" fmla="*/ 635 h 6331"/>
                <a:gd name="T50" fmla="*/ 1894 w 6330"/>
                <a:gd name="T51" fmla="*/ 268 h 6331"/>
                <a:gd name="T52" fmla="*/ 2599 w 6330"/>
                <a:gd name="T53" fmla="*/ 52 h 6331"/>
                <a:gd name="T54" fmla="*/ 3164 w 6330"/>
                <a:gd name="T55" fmla="*/ 106 h 6331"/>
                <a:gd name="T56" fmla="*/ 2414 w 6330"/>
                <a:gd name="T57" fmla="*/ 199 h 6331"/>
                <a:gd name="T58" fmla="*/ 1729 w 6330"/>
                <a:gd name="T59" fmla="*/ 466 h 6331"/>
                <a:gd name="T60" fmla="*/ 1135 w 6330"/>
                <a:gd name="T61" fmla="*/ 880 h 6331"/>
                <a:gd name="T62" fmla="*/ 654 w 6330"/>
                <a:gd name="T63" fmla="*/ 1420 h 6331"/>
                <a:gd name="T64" fmla="*/ 311 w 6330"/>
                <a:gd name="T65" fmla="*/ 2063 h 6331"/>
                <a:gd name="T66" fmla="*/ 129 w 6330"/>
                <a:gd name="T67" fmla="*/ 2784 h 6331"/>
                <a:gd name="T68" fmla="*/ 129 w 6330"/>
                <a:gd name="T69" fmla="*/ 3550 h 6331"/>
                <a:gd name="T70" fmla="*/ 311 w 6330"/>
                <a:gd name="T71" fmla="*/ 4271 h 6331"/>
                <a:gd name="T72" fmla="*/ 654 w 6330"/>
                <a:gd name="T73" fmla="*/ 4913 h 6331"/>
                <a:gd name="T74" fmla="*/ 1135 w 6330"/>
                <a:gd name="T75" fmla="*/ 5454 h 6331"/>
                <a:gd name="T76" fmla="*/ 1729 w 6330"/>
                <a:gd name="T77" fmla="*/ 5868 h 6331"/>
                <a:gd name="T78" fmla="*/ 2414 w 6330"/>
                <a:gd name="T79" fmla="*/ 6133 h 6331"/>
                <a:gd name="T80" fmla="*/ 3164 w 6330"/>
                <a:gd name="T81" fmla="*/ 6227 h 6331"/>
                <a:gd name="T82" fmla="*/ 3918 w 6330"/>
                <a:gd name="T83" fmla="*/ 6133 h 6331"/>
                <a:gd name="T84" fmla="*/ 4603 w 6330"/>
                <a:gd name="T85" fmla="*/ 5868 h 6331"/>
                <a:gd name="T86" fmla="*/ 5197 w 6330"/>
                <a:gd name="T87" fmla="*/ 5454 h 6331"/>
                <a:gd name="T88" fmla="*/ 5676 w 6330"/>
                <a:gd name="T89" fmla="*/ 4913 h 6331"/>
                <a:gd name="T90" fmla="*/ 6021 w 6330"/>
                <a:gd name="T91" fmla="*/ 4271 h 6331"/>
                <a:gd name="T92" fmla="*/ 6201 w 6330"/>
                <a:gd name="T93" fmla="*/ 3550 h 6331"/>
                <a:gd name="T94" fmla="*/ 6201 w 6330"/>
                <a:gd name="T95" fmla="*/ 2784 h 6331"/>
                <a:gd name="T96" fmla="*/ 6021 w 6330"/>
                <a:gd name="T97" fmla="*/ 2063 h 6331"/>
                <a:gd name="T98" fmla="*/ 5676 w 6330"/>
                <a:gd name="T99" fmla="*/ 1420 h 6331"/>
                <a:gd name="T100" fmla="*/ 5197 w 6330"/>
                <a:gd name="T101" fmla="*/ 880 h 6331"/>
                <a:gd name="T102" fmla="*/ 4603 w 6330"/>
                <a:gd name="T103" fmla="*/ 466 h 6331"/>
                <a:gd name="T104" fmla="*/ 3918 w 6330"/>
                <a:gd name="T105" fmla="*/ 199 h 6331"/>
                <a:gd name="T106" fmla="*/ 3164 w 6330"/>
                <a:gd name="T107" fmla="*/ 106 h 6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330" h="6331">
                  <a:moveTo>
                    <a:pt x="3164" y="0"/>
                  </a:moveTo>
                  <a:lnTo>
                    <a:pt x="3351" y="6"/>
                  </a:lnTo>
                  <a:lnTo>
                    <a:pt x="3533" y="22"/>
                  </a:lnTo>
                  <a:lnTo>
                    <a:pt x="3714" y="49"/>
                  </a:lnTo>
                  <a:lnTo>
                    <a:pt x="3889" y="85"/>
                  </a:lnTo>
                  <a:lnTo>
                    <a:pt x="4062" y="131"/>
                  </a:lnTo>
                  <a:lnTo>
                    <a:pt x="4232" y="187"/>
                  </a:lnTo>
                  <a:lnTo>
                    <a:pt x="4395" y="251"/>
                  </a:lnTo>
                  <a:lnTo>
                    <a:pt x="4555" y="324"/>
                  </a:lnTo>
                  <a:lnTo>
                    <a:pt x="4711" y="404"/>
                  </a:lnTo>
                  <a:lnTo>
                    <a:pt x="4861" y="495"/>
                  </a:lnTo>
                  <a:lnTo>
                    <a:pt x="5005" y="593"/>
                  </a:lnTo>
                  <a:lnTo>
                    <a:pt x="5143" y="699"/>
                  </a:lnTo>
                  <a:lnTo>
                    <a:pt x="5276" y="810"/>
                  </a:lnTo>
                  <a:lnTo>
                    <a:pt x="5401" y="930"/>
                  </a:lnTo>
                  <a:lnTo>
                    <a:pt x="5522" y="1057"/>
                  </a:lnTo>
                  <a:lnTo>
                    <a:pt x="5634" y="1189"/>
                  </a:lnTo>
                  <a:lnTo>
                    <a:pt x="5740" y="1328"/>
                  </a:lnTo>
                  <a:lnTo>
                    <a:pt x="5836" y="1472"/>
                  </a:lnTo>
                  <a:lnTo>
                    <a:pt x="5926" y="1622"/>
                  </a:lnTo>
                  <a:lnTo>
                    <a:pt x="6009" y="1776"/>
                  </a:lnTo>
                  <a:lnTo>
                    <a:pt x="6082" y="1936"/>
                  </a:lnTo>
                  <a:lnTo>
                    <a:pt x="6146" y="2101"/>
                  </a:lnTo>
                  <a:lnTo>
                    <a:pt x="6201" y="2270"/>
                  </a:lnTo>
                  <a:lnTo>
                    <a:pt x="6248" y="2442"/>
                  </a:lnTo>
                  <a:lnTo>
                    <a:pt x="6284" y="2619"/>
                  </a:lnTo>
                  <a:lnTo>
                    <a:pt x="6309" y="2797"/>
                  </a:lnTo>
                  <a:lnTo>
                    <a:pt x="6325" y="2980"/>
                  </a:lnTo>
                  <a:lnTo>
                    <a:pt x="6330" y="3167"/>
                  </a:lnTo>
                  <a:lnTo>
                    <a:pt x="6325" y="3359"/>
                  </a:lnTo>
                  <a:lnTo>
                    <a:pt x="6307" y="3548"/>
                  </a:lnTo>
                  <a:lnTo>
                    <a:pt x="6280" y="3734"/>
                  </a:lnTo>
                  <a:lnTo>
                    <a:pt x="6240" y="3917"/>
                  </a:lnTo>
                  <a:lnTo>
                    <a:pt x="6192" y="4096"/>
                  </a:lnTo>
                  <a:lnTo>
                    <a:pt x="6132" y="4269"/>
                  </a:lnTo>
                  <a:lnTo>
                    <a:pt x="6063" y="4438"/>
                  </a:lnTo>
                  <a:lnTo>
                    <a:pt x="5984" y="4604"/>
                  </a:lnTo>
                  <a:lnTo>
                    <a:pt x="5898" y="4761"/>
                  </a:lnTo>
                  <a:lnTo>
                    <a:pt x="5801" y="4915"/>
                  </a:lnTo>
                  <a:lnTo>
                    <a:pt x="5698" y="5063"/>
                  </a:lnTo>
                  <a:lnTo>
                    <a:pt x="5584" y="5204"/>
                  </a:lnTo>
                  <a:lnTo>
                    <a:pt x="5465" y="5339"/>
                  </a:lnTo>
                  <a:lnTo>
                    <a:pt x="5338" y="5466"/>
                  </a:lnTo>
                  <a:lnTo>
                    <a:pt x="5203" y="5587"/>
                  </a:lnTo>
                  <a:lnTo>
                    <a:pt x="5063" y="5698"/>
                  </a:lnTo>
                  <a:lnTo>
                    <a:pt x="4915" y="5802"/>
                  </a:lnTo>
                  <a:lnTo>
                    <a:pt x="4761" y="5898"/>
                  </a:lnTo>
                  <a:lnTo>
                    <a:pt x="4601" y="5987"/>
                  </a:lnTo>
                  <a:lnTo>
                    <a:pt x="4438" y="6064"/>
                  </a:lnTo>
                  <a:lnTo>
                    <a:pt x="4268" y="6133"/>
                  </a:lnTo>
                  <a:lnTo>
                    <a:pt x="4093" y="6193"/>
                  </a:lnTo>
                  <a:lnTo>
                    <a:pt x="3916" y="6243"/>
                  </a:lnTo>
                  <a:lnTo>
                    <a:pt x="3733" y="6281"/>
                  </a:lnTo>
                  <a:lnTo>
                    <a:pt x="3547" y="6308"/>
                  </a:lnTo>
                  <a:lnTo>
                    <a:pt x="3358" y="6325"/>
                  </a:lnTo>
                  <a:lnTo>
                    <a:pt x="3164" y="6331"/>
                  </a:lnTo>
                  <a:lnTo>
                    <a:pt x="2979" y="6327"/>
                  </a:lnTo>
                  <a:lnTo>
                    <a:pt x="2797" y="6310"/>
                  </a:lnTo>
                  <a:lnTo>
                    <a:pt x="2618" y="6285"/>
                  </a:lnTo>
                  <a:lnTo>
                    <a:pt x="2441" y="6248"/>
                  </a:lnTo>
                  <a:lnTo>
                    <a:pt x="2270" y="6202"/>
                  </a:lnTo>
                  <a:lnTo>
                    <a:pt x="2100" y="6146"/>
                  </a:lnTo>
                  <a:lnTo>
                    <a:pt x="1935" y="6083"/>
                  </a:lnTo>
                  <a:lnTo>
                    <a:pt x="1775" y="6010"/>
                  </a:lnTo>
                  <a:lnTo>
                    <a:pt x="1621" y="5927"/>
                  </a:lnTo>
                  <a:lnTo>
                    <a:pt x="1471" y="5839"/>
                  </a:lnTo>
                  <a:lnTo>
                    <a:pt x="1327" y="5741"/>
                  </a:lnTo>
                  <a:lnTo>
                    <a:pt x="1189" y="5635"/>
                  </a:lnTo>
                  <a:lnTo>
                    <a:pt x="1056" y="5523"/>
                  </a:lnTo>
                  <a:lnTo>
                    <a:pt x="929" y="5402"/>
                  </a:lnTo>
                  <a:lnTo>
                    <a:pt x="810" y="5277"/>
                  </a:lnTo>
                  <a:lnTo>
                    <a:pt x="698" y="5144"/>
                  </a:lnTo>
                  <a:lnTo>
                    <a:pt x="592" y="5006"/>
                  </a:lnTo>
                  <a:lnTo>
                    <a:pt x="494" y="4861"/>
                  </a:lnTo>
                  <a:lnTo>
                    <a:pt x="404" y="4711"/>
                  </a:lnTo>
                  <a:lnTo>
                    <a:pt x="323" y="4556"/>
                  </a:lnTo>
                  <a:lnTo>
                    <a:pt x="250" y="4396"/>
                  </a:lnTo>
                  <a:lnTo>
                    <a:pt x="186" y="4232"/>
                  </a:lnTo>
                  <a:lnTo>
                    <a:pt x="131" y="4063"/>
                  </a:lnTo>
                  <a:lnTo>
                    <a:pt x="84" y="3890"/>
                  </a:lnTo>
                  <a:lnTo>
                    <a:pt x="48" y="3715"/>
                  </a:lnTo>
                  <a:lnTo>
                    <a:pt x="21" y="3534"/>
                  </a:lnTo>
                  <a:lnTo>
                    <a:pt x="5" y="3351"/>
                  </a:lnTo>
                  <a:lnTo>
                    <a:pt x="0" y="3167"/>
                  </a:lnTo>
                  <a:lnTo>
                    <a:pt x="5" y="2974"/>
                  </a:lnTo>
                  <a:lnTo>
                    <a:pt x="23" y="2784"/>
                  </a:lnTo>
                  <a:lnTo>
                    <a:pt x="52" y="2599"/>
                  </a:lnTo>
                  <a:lnTo>
                    <a:pt x="90" y="2417"/>
                  </a:lnTo>
                  <a:lnTo>
                    <a:pt x="140" y="2238"/>
                  </a:lnTo>
                  <a:lnTo>
                    <a:pt x="200" y="2065"/>
                  </a:lnTo>
                  <a:lnTo>
                    <a:pt x="267" y="1895"/>
                  </a:lnTo>
                  <a:lnTo>
                    <a:pt x="346" y="1730"/>
                  </a:lnTo>
                  <a:lnTo>
                    <a:pt x="434" y="1570"/>
                  </a:lnTo>
                  <a:lnTo>
                    <a:pt x="529" y="1418"/>
                  </a:lnTo>
                  <a:lnTo>
                    <a:pt x="634" y="1270"/>
                  </a:lnTo>
                  <a:lnTo>
                    <a:pt x="746" y="1130"/>
                  </a:lnTo>
                  <a:lnTo>
                    <a:pt x="867" y="995"/>
                  </a:lnTo>
                  <a:lnTo>
                    <a:pt x="994" y="868"/>
                  </a:lnTo>
                  <a:lnTo>
                    <a:pt x="1129" y="747"/>
                  </a:lnTo>
                  <a:lnTo>
                    <a:pt x="1269" y="635"/>
                  </a:lnTo>
                  <a:lnTo>
                    <a:pt x="1417" y="531"/>
                  </a:lnTo>
                  <a:lnTo>
                    <a:pt x="1569" y="435"/>
                  </a:lnTo>
                  <a:lnTo>
                    <a:pt x="1729" y="347"/>
                  </a:lnTo>
                  <a:lnTo>
                    <a:pt x="1894" y="268"/>
                  </a:lnTo>
                  <a:lnTo>
                    <a:pt x="2064" y="201"/>
                  </a:lnTo>
                  <a:lnTo>
                    <a:pt x="2237" y="141"/>
                  </a:lnTo>
                  <a:lnTo>
                    <a:pt x="2416" y="91"/>
                  </a:lnTo>
                  <a:lnTo>
                    <a:pt x="2599" y="52"/>
                  </a:lnTo>
                  <a:lnTo>
                    <a:pt x="2783" y="24"/>
                  </a:lnTo>
                  <a:lnTo>
                    <a:pt x="2974" y="6"/>
                  </a:lnTo>
                  <a:lnTo>
                    <a:pt x="3164" y="0"/>
                  </a:lnTo>
                  <a:close/>
                  <a:moveTo>
                    <a:pt x="3164" y="106"/>
                  </a:moveTo>
                  <a:lnTo>
                    <a:pt x="2972" y="112"/>
                  </a:lnTo>
                  <a:lnTo>
                    <a:pt x="2783" y="129"/>
                  </a:lnTo>
                  <a:lnTo>
                    <a:pt x="2597" y="158"/>
                  </a:lnTo>
                  <a:lnTo>
                    <a:pt x="2414" y="199"/>
                  </a:lnTo>
                  <a:lnTo>
                    <a:pt x="2235" y="251"/>
                  </a:lnTo>
                  <a:lnTo>
                    <a:pt x="2062" y="312"/>
                  </a:lnTo>
                  <a:lnTo>
                    <a:pt x="1893" y="383"/>
                  </a:lnTo>
                  <a:lnTo>
                    <a:pt x="1729" y="466"/>
                  </a:lnTo>
                  <a:lnTo>
                    <a:pt x="1571" y="556"/>
                  </a:lnTo>
                  <a:lnTo>
                    <a:pt x="1419" y="655"/>
                  </a:lnTo>
                  <a:lnTo>
                    <a:pt x="1273" y="764"/>
                  </a:lnTo>
                  <a:lnTo>
                    <a:pt x="1135" y="880"/>
                  </a:lnTo>
                  <a:lnTo>
                    <a:pt x="1004" y="1005"/>
                  </a:lnTo>
                  <a:lnTo>
                    <a:pt x="879" y="1135"/>
                  </a:lnTo>
                  <a:lnTo>
                    <a:pt x="763" y="1274"/>
                  </a:lnTo>
                  <a:lnTo>
                    <a:pt x="654" y="1420"/>
                  </a:lnTo>
                  <a:lnTo>
                    <a:pt x="556" y="1572"/>
                  </a:lnTo>
                  <a:lnTo>
                    <a:pt x="465" y="1730"/>
                  </a:lnTo>
                  <a:lnTo>
                    <a:pt x="382" y="1893"/>
                  </a:lnTo>
                  <a:lnTo>
                    <a:pt x="311" y="2063"/>
                  </a:lnTo>
                  <a:lnTo>
                    <a:pt x="250" y="2236"/>
                  </a:lnTo>
                  <a:lnTo>
                    <a:pt x="198" y="2415"/>
                  </a:lnTo>
                  <a:lnTo>
                    <a:pt x="157" y="2597"/>
                  </a:lnTo>
                  <a:lnTo>
                    <a:pt x="129" y="2784"/>
                  </a:lnTo>
                  <a:lnTo>
                    <a:pt x="111" y="2972"/>
                  </a:lnTo>
                  <a:lnTo>
                    <a:pt x="105" y="3167"/>
                  </a:lnTo>
                  <a:lnTo>
                    <a:pt x="111" y="3359"/>
                  </a:lnTo>
                  <a:lnTo>
                    <a:pt x="129" y="3550"/>
                  </a:lnTo>
                  <a:lnTo>
                    <a:pt x="157" y="3736"/>
                  </a:lnTo>
                  <a:lnTo>
                    <a:pt x="198" y="3919"/>
                  </a:lnTo>
                  <a:lnTo>
                    <a:pt x="250" y="4098"/>
                  </a:lnTo>
                  <a:lnTo>
                    <a:pt x="311" y="4271"/>
                  </a:lnTo>
                  <a:lnTo>
                    <a:pt x="382" y="4440"/>
                  </a:lnTo>
                  <a:lnTo>
                    <a:pt x="465" y="4604"/>
                  </a:lnTo>
                  <a:lnTo>
                    <a:pt x="556" y="4761"/>
                  </a:lnTo>
                  <a:lnTo>
                    <a:pt x="654" y="4913"/>
                  </a:lnTo>
                  <a:lnTo>
                    <a:pt x="763" y="5058"/>
                  </a:lnTo>
                  <a:lnTo>
                    <a:pt x="879" y="5198"/>
                  </a:lnTo>
                  <a:lnTo>
                    <a:pt x="1004" y="5329"/>
                  </a:lnTo>
                  <a:lnTo>
                    <a:pt x="1135" y="5454"/>
                  </a:lnTo>
                  <a:lnTo>
                    <a:pt x="1273" y="5569"/>
                  </a:lnTo>
                  <a:lnTo>
                    <a:pt x="1419" y="5677"/>
                  </a:lnTo>
                  <a:lnTo>
                    <a:pt x="1571" y="5777"/>
                  </a:lnTo>
                  <a:lnTo>
                    <a:pt x="1729" y="5868"/>
                  </a:lnTo>
                  <a:lnTo>
                    <a:pt x="1893" y="5948"/>
                  </a:lnTo>
                  <a:lnTo>
                    <a:pt x="2062" y="6021"/>
                  </a:lnTo>
                  <a:lnTo>
                    <a:pt x="2235" y="6083"/>
                  </a:lnTo>
                  <a:lnTo>
                    <a:pt x="2414" y="6133"/>
                  </a:lnTo>
                  <a:lnTo>
                    <a:pt x="2597" y="6173"/>
                  </a:lnTo>
                  <a:lnTo>
                    <a:pt x="2783" y="6204"/>
                  </a:lnTo>
                  <a:lnTo>
                    <a:pt x="2972" y="6222"/>
                  </a:lnTo>
                  <a:lnTo>
                    <a:pt x="3164" y="6227"/>
                  </a:lnTo>
                  <a:lnTo>
                    <a:pt x="3358" y="6222"/>
                  </a:lnTo>
                  <a:lnTo>
                    <a:pt x="3549" y="6204"/>
                  </a:lnTo>
                  <a:lnTo>
                    <a:pt x="3735" y="6173"/>
                  </a:lnTo>
                  <a:lnTo>
                    <a:pt x="3918" y="6133"/>
                  </a:lnTo>
                  <a:lnTo>
                    <a:pt x="4097" y="6083"/>
                  </a:lnTo>
                  <a:lnTo>
                    <a:pt x="4270" y="6021"/>
                  </a:lnTo>
                  <a:lnTo>
                    <a:pt x="4439" y="5948"/>
                  </a:lnTo>
                  <a:lnTo>
                    <a:pt x="4603" y="5868"/>
                  </a:lnTo>
                  <a:lnTo>
                    <a:pt x="4761" y="5777"/>
                  </a:lnTo>
                  <a:lnTo>
                    <a:pt x="4913" y="5677"/>
                  </a:lnTo>
                  <a:lnTo>
                    <a:pt x="5057" y="5569"/>
                  </a:lnTo>
                  <a:lnTo>
                    <a:pt x="5197" y="5454"/>
                  </a:lnTo>
                  <a:lnTo>
                    <a:pt x="5328" y="5329"/>
                  </a:lnTo>
                  <a:lnTo>
                    <a:pt x="5453" y="5198"/>
                  </a:lnTo>
                  <a:lnTo>
                    <a:pt x="5569" y="5060"/>
                  </a:lnTo>
                  <a:lnTo>
                    <a:pt x="5676" y="4913"/>
                  </a:lnTo>
                  <a:lnTo>
                    <a:pt x="5776" y="4761"/>
                  </a:lnTo>
                  <a:lnTo>
                    <a:pt x="5867" y="4604"/>
                  </a:lnTo>
                  <a:lnTo>
                    <a:pt x="5948" y="4440"/>
                  </a:lnTo>
                  <a:lnTo>
                    <a:pt x="6021" y="4271"/>
                  </a:lnTo>
                  <a:lnTo>
                    <a:pt x="6082" y="4098"/>
                  </a:lnTo>
                  <a:lnTo>
                    <a:pt x="6132" y="3919"/>
                  </a:lnTo>
                  <a:lnTo>
                    <a:pt x="6173" y="3736"/>
                  </a:lnTo>
                  <a:lnTo>
                    <a:pt x="6201" y="3550"/>
                  </a:lnTo>
                  <a:lnTo>
                    <a:pt x="6221" y="3359"/>
                  </a:lnTo>
                  <a:lnTo>
                    <a:pt x="6227" y="3167"/>
                  </a:lnTo>
                  <a:lnTo>
                    <a:pt x="6221" y="2972"/>
                  </a:lnTo>
                  <a:lnTo>
                    <a:pt x="6201" y="2784"/>
                  </a:lnTo>
                  <a:lnTo>
                    <a:pt x="6173" y="2597"/>
                  </a:lnTo>
                  <a:lnTo>
                    <a:pt x="6132" y="2415"/>
                  </a:lnTo>
                  <a:lnTo>
                    <a:pt x="6082" y="2236"/>
                  </a:lnTo>
                  <a:lnTo>
                    <a:pt x="6021" y="2063"/>
                  </a:lnTo>
                  <a:lnTo>
                    <a:pt x="5948" y="1893"/>
                  </a:lnTo>
                  <a:lnTo>
                    <a:pt x="5867" y="1730"/>
                  </a:lnTo>
                  <a:lnTo>
                    <a:pt x="5776" y="1572"/>
                  </a:lnTo>
                  <a:lnTo>
                    <a:pt x="5676" y="1420"/>
                  </a:lnTo>
                  <a:lnTo>
                    <a:pt x="5569" y="1274"/>
                  </a:lnTo>
                  <a:lnTo>
                    <a:pt x="5453" y="1135"/>
                  </a:lnTo>
                  <a:lnTo>
                    <a:pt x="5328" y="1005"/>
                  </a:lnTo>
                  <a:lnTo>
                    <a:pt x="5197" y="880"/>
                  </a:lnTo>
                  <a:lnTo>
                    <a:pt x="5057" y="764"/>
                  </a:lnTo>
                  <a:lnTo>
                    <a:pt x="4913" y="655"/>
                  </a:lnTo>
                  <a:lnTo>
                    <a:pt x="4761" y="556"/>
                  </a:lnTo>
                  <a:lnTo>
                    <a:pt x="4603" y="466"/>
                  </a:lnTo>
                  <a:lnTo>
                    <a:pt x="4439" y="383"/>
                  </a:lnTo>
                  <a:lnTo>
                    <a:pt x="4270" y="312"/>
                  </a:lnTo>
                  <a:lnTo>
                    <a:pt x="4097" y="251"/>
                  </a:lnTo>
                  <a:lnTo>
                    <a:pt x="3918" y="199"/>
                  </a:lnTo>
                  <a:lnTo>
                    <a:pt x="3735" y="158"/>
                  </a:lnTo>
                  <a:lnTo>
                    <a:pt x="3549" y="129"/>
                  </a:lnTo>
                  <a:lnTo>
                    <a:pt x="3358" y="112"/>
                  </a:lnTo>
                  <a:lnTo>
                    <a:pt x="3164" y="106"/>
                  </a:lnTo>
                  <a:close/>
                </a:path>
              </a:pathLst>
            </a:custGeom>
            <a:solidFill>
              <a:srgbClr val="A6000D"/>
            </a:solidFill>
            <a:ln w="0">
              <a:solidFill>
                <a:srgbClr val="A6000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1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9" name="Freeform 9">
              <a:extLst>
                <a:ext uri="{FF2B5EF4-FFF2-40B4-BE49-F238E27FC236}">
                  <a16:creationId xmlns:a16="http://schemas.microsoft.com/office/drawing/2014/main" xmlns="" id="{29DC2012-A72F-49E5-822E-6A934A359E4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57751" y="1844676"/>
              <a:ext cx="2636838" cy="2636838"/>
            </a:xfrm>
            <a:custGeom>
              <a:avLst/>
              <a:gdLst>
                <a:gd name="T0" fmla="*/ 637 w 3322"/>
                <a:gd name="T1" fmla="*/ 0 h 3322"/>
                <a:gd name="T2" fmla="*/ 893 w 3322"/>
                <a:gd name="T3" fmla="*/ 13 h 3322"/>
                <a:gd name="T4" fmla="*/ 1605 w 3322"/>
                <a:gd name="T5" fmla="*/ 9 h 3322"/>
                <a:gd name="T6" fmla="*/ 1747 w 3322"/>
                <a:gd name="T7" fmla="*/ 5 h 3322"/>
                <a:gd name="T8" fmla="*/ 2797 w 3322"/>
                <a:gd name="T9" fmla="*/ 0 h 3322"/>
                <a:gd name="T10" fmla="*/ 2953 w 3322"/>
                <a:gd name="T11" fmla="*/ 25 h 3322"/>
                <a:gd name="T12" fmla="*/ 3090 w 3322"/>
                <a:gd name="T13" fmla="*/ 90 h 3322"/>
                <a:gd name="T14" fmla="*/ 3201 w 3322"/>
                <a:gd name="T15" fmla="*/ 192 h 3322"/>
                <a:gd name="T16" fmla="*/ 3280 w 3322"/>
                <a:gd name="T17" fmla="*/ 321 h 3322"/>
                <a:gd name="T18" fmla="*/ 3319 w 3322"/>
                <a:gd name="T19" fmla="*/ 473 h 3322"/>
                <a:gd name="T20" fmla="*/ 3309 w 3322"/>
                <a:gd name="T21" fmla="*/ 498 h 3322"/>
                <a:gd name="T22" fmla="*/ 3301 w 3322"/>
                <a:gd name="T23" fmla="*/ 525 h 3322"/>
                <a:gd name="T24" fmla="*/ 3322 w 3322"/>
                <a:gd name="T25" fmla="*/ 2796 h 3322"/>
                <a:gd name="T26" fmla="*/ 3288 w 3322"/>
                <a:gd name="T27" fmla="*/ 2933 h 3322"/>
                <a:gd name="T28" fmla="*/ 3246 w 3322"/>
                <a:gd name="T29" fmla="*/ 3031 h 3322"/>
                <a:gd name="T30" fmla="*/ 3196 w 3322"/>
                <a:gd name="T31" fmla="*/ 3095 h 3322"/>
                <a:gd name="T32" fmla="*/ 3138 w 3322"/>
                <a:gd name="T33" fmla="*/ 3131 h 3322"/>
                <a:gd name="T34" fmla="*/ 3047 w 3322"/>
                <a:gd name="T35" fmla="*/ 3195 h 3322"/>
                <a:gd name="T36" fmla="*/ 2951 w 3322"/>
                <a:gd name="T37" fmla="*/ 3266 h 3322"/>
                <a:gd name="T38" fmla="*/ 2851 w 3322"/>
                <a:gd name="T39" fmla="*/ 3287 h 3322"/>
                <a:gd name="T40" fmla="*/ 2747 w 3322"/>
                <a:gd name="T41" fmla="*/ 3304 h 3322"/>
                <a:gd name="T42" fmla="*/ 2470 w 3322"/>
                <a:gd name="T43" fmla="*/ 3322 h 3322"/>
                <a:gd name="T44" fmla="*/ 2020 w 3322"/>
                <a:gd name="T45" fmla="*/ 3322 h 3322"/>
                <a:gd name="T46" fmla="*/ 816 w 3322"/>
                <a:gd name="T47" fmla="*/ 3322 h 3322"/>
                <a:gd name="T48" fmla="*/ 566 w 3322"/>
                <a:gd name="T49" fmla="*/ 3297 h 3322"/>
                <a:gd name="T50" fmla="*/ 431 w 3322"/>
                <a:gd name="T51" fmla="*/ 3287 h 3322"/>
                <a:gd name="T52" fmla="*/ 397 w 3322"/>
                <a:gd name="T53" fmla="*/ 3270 h 3322"/>
                <a:gd name="T54" fmla="*/ 387 w 3322"/>
                <a:gd name="T55" fmla="*/ 3262 h 3322"/>
                <a:gd name="T56" fmla="*/ 377 w 3322"/>
                <a:gd name="T57" fmla="*/ 3260 h 3322"/>
                <a:gd name="T58" fmla="*/ 345 w 3322"/>
                <a:gd name="T59" fmla="*/ 3258 h 3322"/>
                <a:gd name="T60" fmla="*/ 231 w 3322"/>
                <a:gd name="T61" fmla="*/ 3189 h 3322"/>
                <a:gd name="T62" fmla="*/ 129 w 3322"/>
                <a:gd name="T63" fmla="*/ 3098 h 3322"/>
                <a:gd name="T64" fmla="*/ 52 w 3322"/>
                <a:gd name="T65" fmla="*/ 2987 h 3322"/>
                <a:gd name="T66" fmla="*/ 6 w 3322"/>
                <a:gd name="T67" fmla="*/ 2862 h 3322"/>
                <a:gd name="T68" fmla="*/ 0 w 3322"/>
                <a:gd name="T69" fmla="*/ 2444 h 3322"/>
                <a:gd name="T70" fmla="*/ 0 w 3322"/>
                <a:gd name="T71" fmla="*/ 2300 h 3322"/>
                <a:gd name="T72" fmla="*/ 12 w 3322"/>
                <a:gd name="T73" fmla="*/ 546 h 3322"/>
                <a:gd name="T74" fmla="*/ 6 w 3322"/>
                <a:gd name="T75" fmla="*/ 455 h 3322"/>
                <a:gd name="T76" fmla="*/ 6 w 3322"/>
                <a:gd name="T77" fmla="*/ 452 h 3322"/>
                <a:gd name="T78" fmla="*/ 4 w 3322"/>
                <a:gd name="T79" fmla="*/ 453 h 3322"/>
                <a:gd name="T80" fmla="*/ 4 w 3322"/>
                <a:gd name="T81" fmla="*/ 457 h 3322"/>
                <a:gd name="T82" fmla="*/ 6 w 3322"/>
                <a:gd name="T83" fmla="*/ 453 h 3322"/>
                <a:gd name="T84" fmla="*/ 48 w 3322"/>
                <a:gd name="T85" fmla="*/ 309 h 3322"/>
                <a:gd name="T86" fmla="*/ 127 w 3322"/>
                <a:gd name="T87" fmla="*/ 184 h 3322"/>
                <a:gd name="T88" fmla="*/ 239 w 3322"/>
                <a:gd name="T89" fmla="*/ 86 h 3322"/>
                <a:gd name="T90" fmla="*/ 374 w 3322"/>
                <a:gd name="T91" fmla="*/ 23 h 3322"/>
                <a:gd name="T92" fmla="*/ 526 w 3322"/>
                <a:gd name="T93" fmla="*/ 0 h 3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322" h="3322">
                  <a:moveTo>
                    <a:pt x="526" y="0"/>
                  </a:moveTo>
                  <a:lnTo>
                    <a:pt x="637" y="0"/>
                  </a:lnTo>
                  <a:lnTo>
                    <a:pt x="702" y="13"/>
                  </a:lnTo>
                  <a:lnTo>
                    <a:pt x="893" y="13"/>
                  </a:lnTo>
                  <a:lnTo>
                    <a:pt x="1222" y="5"/>
                  </a:lnTo>
                  <a:lnTo>
                    <a:pt x="1605" y="9"/>
                  </a:lnTo>
                  <a:lnTo>
                    <a:pt x="1709" y="21"/>
                  </a:lnTo>
                  <a:lnTo>
                    <a:pt x="1747" y="5"/>
                  </a:lnTo>
                  <a:lnTo>
                    <a:pt x="1772" y="0"/>
                  </a:lnTo>
                  <a:lnTo>
                    <a:pt x="2797" y="0"/>
                  </a:lnTo>
                  <a:lnTo>
                    <a:pt x="2876" y="5"/>
                  </a:lnTo>
                  <a:lnTo>
                    <a:pt x="2953" y="25"/>
                  </a:lnTo>
                  <a:lnTo>
                    <a:pt x="3024" y="51"/>
                  </a:lnTo>
                  <a:lnTo>
                    <a:pt x="3090" y="90"/>
                  </a:lnTo>
                  <a:lnTo>
                    <a:pt x="3149" y="136"/>
                  </a:lnTo>
                  <a:lnTo>
                    <a:pt x="3201" y="192"/>
                  </a:lnTo>
                  <a:lnTo>
                    <a:pt x="3246" y="253"/>
                  </a:lnTo>
                  <a:lnTo>
                    <a:pt x="3280" y="321"/>
                  </a:lnTo>
                  <a:lnTo>
                    <a:pt x="3305" y="394"/>
                  </a:lnTo>
                  <a:lnTo>
                    <a:pt x="3319" y="473"/>
                  </a:lnTo>
                  <a:lnTo>
                    <a:pt x="3317" y="484"/>
                  </a:lnTo>
                  <a:lnTo>
                    <a:pt x="3309" y="498"/>
                  </a:lnTo>
                  <a:lnTo>
                    <a:pt x="3303" y="511"/>
                  </a:lnTo>
                  <a:lnTo>
                    <a:pt x="3301" y="525"/>
                  </a:lnTo>
                  <a:lnTo>
                    <a:pt x="3322" y="621"/>
                  </a:lnTo>
                  <a:lnTo>
                    <a:pt x="3322" y="2796"/>
                  </a:lnTo>
                  <a:lnTo>
                    <a:pt x="3307" y="2870"/>
                  </a:lnTo>
                  <a:lnTo>
                    <a:pt x="3288" y="2933"/>
                  </a:lnTo>
                  <a:lnTo>
                    <a:pt x="3269" y="2987"/>
                  </a:lnTo>
                  <a:lnTo>
                    <a:pt x="3246" y="3031"/>
                  </a:lnTo>
                  <a:lnTo>
                    <a:pt x="3221" y="3066"/>
                  </a:lnTo>
                  <a:lnTo>
                    <a:pt x="3196" y="3095"/>
                  </a:lnTo>
                  <a:lnTo>
                    <a:pt x="3167" y="3116"/>
                  </a:lnTo>
                  <a:lnTo>
                    <a:pt x="3138" y="3131"/>
                  </a:lnTo>
                  <a:lnTo>
                    <a:pt x="3095" y="3164"/>
                  </a:lnTo>
                  <a:lnTo>
                    <a:pt x="3047" y="3195"/>
                  </a:lnTo>
                  <a:lnTo>
                    <a:pt x="2999" y="3229"/>
                  </a:lnTo>
                  <a:lnTo>
                    <a:pt x="2951" y="3266"/>
                  </a:lnTo>
                  <a:lnTo>
                    <a:pt x="2903" y="3274"/>
                  </a:lnTo>
                  <a:lnTo>
                    <a:pt x="2851" y="3287"/>
                  </a:lnTo>
                  <a:lnTo>
                    <a:pt x="2799" y="3299"/>
                  </a:lnTo>
                  <a:lnTo>
                    <a:pt x="2747" y="3304"/>
                  </a:lnTo>
                  <a:lnTo>
                    <a:pt x="2572" y="3322"/>
                  </a:lnTo>
                  <a:lnTo>
                    <a:pt x="2470" y="3322"/>
                  </a:lnTo>
                  <a:lnTo>
                    <a:pt x="2426" y="3302"/>
                  </a:lnTo>
                  <a:lnTo>
                    <a:pt x="2020" y="3322"/>
                  </a:lnTo>
                  <a:lnTo>
                    <a:pt x="1918" y="3322"/>
                  </a:lnTo>
                  <a:lnTo>
                    <a:pt x="816" y="3322"/>
                  </a:lnTo>
                  <a:lnTo>
                    <a:pt x="654" y="3302"/>
                  </a:lnTo>
                  <a:lnTo>
                    <a:pt x="566" y="3297"/>
                  </a:lnTo>
                  <a:lnTo>
                    <a:pt x="466" y="3297"/>
                  </a:lnTo>
                  <a:lnTo>
                    <a:pt x="431" y="3287"/>
                  </a:lnTo>
                  <a:lnTo>
                    <a:pt x="410" y="3277"/>
                  </a:lnTo>
                  <a:lnTo>
                    <a:pt x="397" y="3270"/>
                  </a:lnTo>
                  <a:lnTo>
                    <a:pt x="391" y="3266"/>
                  </a:lnTo>
                  <a:lnTo>
                    <a:pt x="387" y="3262"/>
                  </a:lnTo>
                  <a:lnTo>
                    <a:pt x="383" y="3260"/>
                  </a:lnTo>
                  <a:lnTo>
                    <a:pt x="377" y="3260"/>
                  </a:lnTo>
                  <a:lnTo>
                    <a:pt x="366" y="3260"/>
                  </a:lnTo>
                  <a:lnTo>
                    <a:pt x="345" y="3258"/>
                  </a:lnTo>
                  <a:lnTo>
                    <a:pt x="287" y="3227"/>
                  </a:lnTo>
                  <a:lnTo>
                    <a:pt x="231" y="3189"/>
                  </a:lnTo>
                  <a:lnTo>
                    <a:pt x="177" y="3147"/>
                  </a:lnTo>
                  <a:lnTo>
                    <a:pt x="129" y="3098"/>
                  </a:lnTo>
                  <a:lnTo>
                    <a:pt x="87" y="3045"/>
                  </a:lnTo>
                  <a:lnTo>
                    <a:pt x="52" y="2987"/>
                  </a:lnTo>
                  <a:lnTo>
                    <a:pt x="23" y="2927"/>
                  </a:lnTo>
                  <a:lnTo>
                    <a:pt x="6" y="2862"/>
                  </a:lnTo>
                  <a:lnTo>
                    <a:pt x="0" y="2796"/>
                  </a:lnTo>
                  <a:lnTo>
                    <a:pt x="0" y="2444"/>
                  </a:lnTo>
                  <a:lnTo>
                    <a:pt x="22" y="2362"/>
                  </a:lnTo>
                  <a:lnTo>
                    <a:pt x="0" y="2300"/>
                  </a:lnTo>
                  <a:lnTo>
                    <a:pt x="0" y="569"/>
                  </a:lnTo>
                  <a:lnTo>
                    <a:pt x="12" y="546"/>
                  </a:lnTo>
                  <a:lnTo>
                    <a:pt x="12" y="500"/>
                  </a:lnTo>
                  <a:lnTo>
                    <a:pt x="6" y="455"/>
                  </a:lnTo>
                  <a:lnTo>
                    <a:pt x="6" y="453"/>
                  </a:lnTo>
                  <a:lnTo>
                    <a:pt x="6" y="452"/>
                  </a:lnTo>
                  <a:lnTo>
                    <a:pt x="6" y="453"/>
                  </a:lnTo>
                  <a:lnTo>
                    <a:pt x="4" y="453"/>
                  </a:lnTo>
                  <a:lnTo>
                    <a:pt x="4" y="455"/>
                  </a:lnTo>
                  <a:lnTo>
                    <a:pt x="4" y="457"/>
                  </a:lnTo>
                  <a:lnTo>
                    <a:pt x="6" y="455"/>
                  </a:lnTo>
                  <a:lnTo>
                    <a:pt x="6" y="453"/>
                  </a:lnTo>
                  <a:lnTo>
                    <a:pt x="22" y="378"/>
                  </a:lnTo>
                  <a:lnTo>
                    <a:pt x="48" y="309"/>
                  </a:lnTo>
                  <a:lnTo>
                    <a:pt x="83" y="244"/>
                  </a:lnTo>
                  <a:lnTo>
                    <a:pt x="127" y="184"/>
                  </a:lnTo>
                  <a:lnTo>
                    <a:pt x="179" y="130"/>
                  </a:lnTo>
                  <a:lnTo>
                    <a:pt x="239" y="86"/>
                  </a:lnTo>
                  <a:lnTo>
                    <a:pt x="304" y="50"/>
                  </a:lnTo>
                  <a:lnTo>
                    <a:pt x="374" y="23"/>
                  </a:lnTo>
                  <a:lnTo>
                    <a:pt x="449" y="5"/>
                  </a:lnTo>
                  <a:lnTo>
                    <a:pt x="526" y="0"/>
                  </a:lnTo>
                  <a:close/>
                </a:path>
              </a:pathLst>
            </a:custGeom>
            <a:solidFill>
              <a:srgbClr val="A6000D"/>
            </a:solidFill>
            <a:ln w="0">
              <a:solidFill>
                <a:srgbClr val="A6000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1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0" name="Freeform 10">
              <a:extLst>
                <a:ext uri="{FF2B5EF4-FFF2-40B4-BE49-F238E27FC236}">
                  <a16:creationId xmlns:a16="http://schemas.microsoft.com/office/drawing/2014/main" xmlns="" id="{E9AD8BDB-D7A7-4EF0-AE02-427DFDB5D9AF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8076" y="3270251"/>
              <a:ext cx="1346200" cy="1128713"/>
            </a:xfrm>
            <a:custGeom>
              <a:avLst/>
              <a:gdLst>
                <a:gd name="T0" fmla="*/ 1512 w 1697"/>
                <a:gd name="T1" fmla="*/ 1422 h 1424"/>
                <a:gd name="T2" fmla="*/ 0 w 1697"/>
                <a:gd name="T3" fmla="*/ 1360 h 1424"/>
                <a:gd name="T4" fmla="*/ 164 w 1697"/>
                <a:gd name="T5" fmla="*/ 1320 h 1424"/>
                <a:gd name="T6" fmla="*/ 325 w 1697"/>
                <a:gd name="T7" fmla="*/ 1324 h 1424"/>
                <a:gd name="T8" fmla="*/ 616 w 1697"/>
                <a:gd name="T9" fmla="*/ 1329 h 1424"/>
                <a:gd name="T10" fmla="*/ 1008 w 1697"/>
                <a:gd name="T11" fmla="*/ 1331 h 1424"/>
                <a:gd name="T12" fmla="*/ 1289 w 1697"/>
                <a:gd name="T13" fmla="*/ 1335 h 1424"/>
                <a:gd name="T14" fmla="*/ 1074 w 1697"/>
                <a:gd name="T15" fmla="*/ 725 h 1424"/>
                <a:gd name="T16" fmla="*/ 1028 w 1697"/>
                <a:gd name="T17" fmla="*/ 720 h 1424"/>
                <a:gd name="T18" fmla="*/ 958 w 1697"/>
                <a:gd name="T19" fmla="*/ 760 h 1424"/>
                <a:gd name="T20" fmla="*/ 955 w 1697"/>
                <a:gd name="T21" fmla="*/ 841 h 1424"/>
                <a:gd name="T22" fmla="*/ 874 w 1697"/>
                <a:gd name="T23" fmla="*/ 956 h 1424"/>
                <a:gd name="T24" fmla="*/ 756 w 1697"/>
                <a:gd name="T25" fmla="*/ 991 h 1424"/>
                <a:gd name="T26" fmla="*/ 570 w 1697"/>
                <a:gd name="T27" fmla="*/ 995 h 1424"/>
                <a:gd name="T28" fmla="*/ 304 w 1697"/>
                <a:gd name="T29" fmla="*/ 993 h 1424"/>
                <a:gd name="T30" fmla="*/ 195 w 1697"/>
                <a:gd name="T31" fmla="*/ 956 h 1424"/>
                <a:gd name="T32" fmla="*/ 149 w 1697"/>
                <a:gd name="T33" fmla="*/ 866 h 1424"/>
                <a:gd name="T34" fmla="*/ 149 w 1697"/>
                <a:gd name="T35" fmla="*/ 485 h 1424"/>
                <a:gd name="T36" fmla="*/ 245 w 1697"/>
                <a:gd name="T37" fmla="*/ 372 h 1424"/>
                <a:gd name="T38" fmla="*/ 408 w 1697"/>
                <a:gd name="T39" fmla="*/ 333 h 1424"/>
                <a:gd name="T40" fmla="*/ 470 w 1697"/>
                <a:gd name="T41" fmla="*/ 335 h 1424"/>
                <a:gd name="T42" fmla="*/ 495 w 1697"/>
                <a:gd name="T43" fmla="*/ 329 h 1424"/>
                <a:gd name="T44" fmla="*/ 481 w 1697"/>
                <a:gd name="T45" fmla="*/ 114 h 1424"/>
                <a:gd name="T46" fmla="*/ 197 w 1697"/>
                <a:gd name="T47" fmla="*/ 96 h 1424"/>
                <a:gd name="T48" fmla="*/ 0 w 1697"/>
                <a:gd name="T49" fmla="*/ 68 h 1424"/>
                <a:gd name="T50" fmla="*/ 231 w 1697"/>
                <a:gd name="T51" fmla="*/ 2 h 1424"/>
                <a:gd name="T52" fmla="*/ 783 w 1697"/>
                <a:gd name="T53" fmla="*/ 0 h 1424"/>
                <a:gd name="T54" fmla="*/ 1339 w 1697"/>
                <a:gd name="T55" fmla="*/ 4 h 1424"/>
                <a:gd name="T56" fmla="*/ 1547 w 1697"/>
                <a:gd name="T57" fmla="*/ 16 h 1424"/>
                <a:gd name="T58" fmla="*/ 1560 w 1697"/>
                <a:gd name="T59" fmla="*/ 48 h 1424"/>
                <a:gd name="T60" fmla="*/ 1551 w 1697"/>
                <a:gd name="T61" fmla="*/ 85 h 1424"/>
                <a:gd name="T62" fmla="*/ 1408 w 1697"/>
                <a:gd name="T63" fmla="*/ 104 h 1424"/>
                <a:gd name="T64" fmla="*/ 1189 w 1697"/>
                <a:gd name="T65" fmla="*/ 102 h 1424"/>
                <a:gd name="T66" fmla="*/ 822 w 1697"/>
                <a:gd name="T67" fmla="*/ 104 h 1424"/>
                <a:gd name="T68" fmla="*/ 641 w 1697"/>
                <a:gd name="T69" fmla="*/ 273 h 1424"/>
                <a:gd name="T70" fmla="*/ 589 w 1697"/>
                <a:gd name="T71" fmla="*/ 373 h 1424"/>
                <a:gd name="T72" fmla="*/ 452 w 1697"/>
                <a:gd name="T73" fmla="*/ 441 h 1424"/>
                <a:gd name="T74" fmla="*/ 312 w 1697"/>
                <a:gd name="T75" fmla="*/ 441 h 1424"/>
                <a:gd name="T76" fmla="*/ 275 w 1697"/>
                <a:gd name="T77" fmla="*/ 460 h 1424"/>
                <a:gd name="T78" fmla="*/ 260 w 1697"/>
                <a:gd name="T79" fmla="*/ 483 h 1424"/>
                <a:gd name="T80" fmla="*/ 254 w 1697"/>
                <a:gd name="T81" fmla="*/ 718 h 1424"/>
                <a:gd name="T82" fmla="*/ 254 w 1697"/>
                <a:gd name="T83" fmla="*/ 835 h 1424"/>
                <a:gd name="T84" fmla="*/ 281 w 1697"/>
                <a:gd name="T85" fmla="*/ 883 h 1424"/>
                <a:gd name="T86" fmla="*/ 304 w 1697"/>
                <a:gd name="T87" fmla="*/ 904 h 1424"/>
                <a:gd name="T88" fmla="*/ 739 w 1697"/>
                <a:gd name="T89" fmla="*/ 912 h 1424"/>
                <a:gd name="T90" fmla="*/ 785 w 1697"/>
                <a:gd name="T91" fmla="*/ 897 h 1424"/>
                <a:gd name="T92" fmla="*/ 822 w 1697"/>
                <a:gd name="T93" fmla="*/ 864 h 1424"/>
                <a:gd name="T94" fmla="*/ 826 w 1697"/>
                <a:gd name="T95" fmla="*/ 791 h 1424"/>
                <a:gd name="T96" fmla="*/ 883 w 1697"/>
                <a:gd name="T97" fmla="*/ 679 h 1424"/>
                <a:gd name="T98" fmla="*/ 1005 w 1697"/>
                <a:gd name="T99" fmla="*/ 627 h 1424"/>
                <a:gd name="T100" fmla="*/ 1143 w 1697"/>
                <a:gd name="T101" fmla="*/ 616 h 1424"/>
                <a:gd name="T102" fmla="*/ 1316 w 1697"/>
                <a:gd name="T103" fmla="*/ 652 h 1424"/>
                <a:gd name="T104" fmla="*/ 1405 w 1697"/>
                <a:gd name="T105" fmla="*/ 756 h 1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697" h="1424">
                  <a:moveTo>
                    <a:pt x="1412" y="1322"/>
                  </a:moveTo>
                  <a:lnTo>
                    <a:pt x="1697" y="1322"/>
                  </a:lnTo>
                  <a:lnTo>
                    <a:pt x="1697" y="1422"/>
                  </a:lnTo>
                  <a:lnTo>
                    <a:pt x="1512" y="1422"/>
                  </a:lnTo>
                  <a:lnTo>
                    <a:pt x="1507" y="1424"/>
                  </a:lnTo>
                  <a:lnTo>
                    <a:pt x="27" y="1424"/>
                  </a:lnTo>
                  <a:lnTo>
                    <a:pt x="0" y="1399"/>
                  </a:lnTo>
                  <a:lnTo>
                    <a:pt x="0" y="1360"/>
                  </a:lnTo>
                  <a:lnTo>
                    <a:pt x="31" y="1343"/>
                  </a:lnTo>
                  <a:lnTo>
                    <a:pt x="68" y="1329"/>
                  </a:lnTo>
                  <a:lnTo>
                    <a:pt x="112" y="1320"/>
                  </a:lnTo>
                  <a:lnTo>
                    <a:pt x="164" y="1320"/>
                  </a:lnTo>
                  <a:lnTo>
                    <a:pt x="214" y="1320"/>
                  </a:lnTo>
                  <a:lnTo>
                    <a:pt x="258" y="1324"/>
                  </a:lnTo>
                  <a:lnTo>
                    <a:pt x="295" y="1326"/>
                  </a:lnTo>
                  <a:lnTo>
                    <a:pt x="325" y="1324"/>
                  </a:lnTo>
                  <a:lnTo>
                    <a:pt x="385" y="1326"/>
                  </a:lnTo>
                  <a:lnTo>
                    <a:pt x="452" y="1328"/>
                  </a:lnTo>
                  <a:lnTo>
                    <a:pt x="529" y="1328"/>
                  </a:lnTo>
                  <a:lnTo>
                    <a:pt x="616" y="1329"/>
                  </a:lnTo>
                  <a:lnTo>
                    <a:pt x="710" y="1329"/>
                  </a:lnTo>
                  <a:lnTo>
                    <a:pt x="812" y="1329"/>
                  </a:lnTo>
                  <a:lnTo>
                    <a:pt x="916" y="1329"/>
                  </a:lnTo>
                  <a:lnTo>
                    <a:pt x="1008" y="1331"/>
                  </a:lnTo>
                  <a:lnTo>
                    <a:pt x="1093" y="1331"/>
                  </a:lnTo>
                  <a:lnTo>
                    <a:pt x="1168" y="1333"/>
                  </a:lnTo>
                  <a:lnTo>
                    <a:pt x="1233" y="1333"/>
                  </a:lnTo>
                  <a:lnTo>
                    <a:pt x="1289" y="1335"/>
                  </a:lnTo>
                  <a:lnTo>
                    <a:pt x="1303" y="789"/>
                  </a:lnTo>
                  <a:lnTo>
                    <a:pt x="1289" y="750"/>
                  </a:lnTo>
                  <a:lnTo>
                    <a:pt x="1249" y="725"/>
                  </a:lnTo>
                  <a:lnTo>
                    <a:pt x="1074" y="725"/>
                  </a:lnTo>
                  <a:lnTo>
                    <a:pt x="1066" y="724"/>
                  </a:lnTo>
                  <a:lnTo>
                    <a:pt x="1056" y="722"/>
                  </a:lnTo>
                  <a:lnTo>
                    <a:pt x="1045" y="720"/>
                  </a:lnTo>
                  <a:lnTo>
                    <a:pt x="1028" y="720"/>
                  </a:lnTo>
                  <a:lnTo>
                    <a:pt x="1006" y="724"/>
                  </a:lnTo>
                  <a:lnTo>
                    <a:pt x="987" y="731"/>
                  </a:lnTo>
                  <a:lnTo>
                    <a:pt x="972" y="745"/>
                  </a:lnTo>
                  <a:lnTo>
                    <a:pt x="958" y="760"/>
                  </a:lnTo>
                  <a:lnTo>
                    <a:pt x="951" y="775"/>
                  </a:lnTo>
                  <a:lnTo>
                    <a:pt x="956" y="793"/>
                  </a:lnTo>
                  <a:lnTo>
                    <a:pt x="956" y="814"/>
                  </a:lnTo>
                  <a:lnTo>
                    <a:pt x="955" y="841"/>
                  </a:lnTo>
                  <a:lnTo>
                    <a:pt x="945" y="868"/>
                  </a:lnTo>
                  <a:lnTo>
                    <a:pt x="928" y="899"/>
                  </a:lnTo>
                  <a:lnTo>
                    <a:pt x="903" y="929"/>
                  </a:lnTo>
                  <a:lnTo>
                    <a:pt x="874" y="956"/>
                  </a:lnTo>
                  <a:lnTo>
                    <a:pt x="843" y="976"/>
                  </a:lnTo>
                  <a:lnTo>
                    <a:pt x="812" y="987"/>
                  </a:lnTo>
                  <a:lnTo>
                    <a:pt x="781" y="991"/>
                  </a:lnTo>
                  <a:lnTo>
                    <a:pt x="756" y="991"/>
                  </a:lnTo>
                  <a:lnTo>
                    <a:pt x="733" y="987"/>
                  </a:lnTo>
                  <a:lnTo>
                    <a:pt x="687" y="989"/>
                  </a:lnTo>
                  <a:lnTo>
                    <a:pt x="633" y="991"/>
                  </a:lnTo>
                  <a:lnTo>
                    <a:pt x="570" y="995"/>
                  </a:lnTo>
                  <a:lnTo>
                    <a:pt x="497" y="997"/>
                  </a:lnTo>
                  <a:lnTo>
                    <a:pt x="422" y="999"/>
                  </a:lnTo>
                  <a:lnTo>
                    <a:pt x="358" y="997"/>
                  </a:lnTo>
                  <a:lnTo>
                    <a:pt x="304" y="993"/>
                  </a:lnTo>
                  <a:lnTo>
                    <a:pt x="258" y="987"/>
                  </a:lnTo>
                  <a:lnTo>
                    <a:pt x="239" y="981"/>
                  </a:lnTo>
                  <a:lnTo>
                    <a:pt x="218" y="972"/>
                  </a:lnTo>
                  <a:lnTo>
                    <a:pt x="195" y="956"/>
                  </a:lnTo>
                  <a:lnTo>
                    <a:pt x="174" y="933"/>
                  </a:lnTo>
                  <a:lnTo>
                    <a:pt x="158" y="908"/>
                  </a:lnTo>
                  <a:lnTo>
                    <a:pt x="150" y="885"/>
                  </a:lnTo>
                  <a:lnTo>
                    <a:pt x="149" y="866"/>
                  </a:lnTo>
                  <a:lnTo>
                    <a:pt x="150" y="851"/>
                  </a:lnTo>
                  <a:lnTo>
                    <a:pt x="150" y="541"/>
                  </a:lnTo>
                  <a:lnTo>
                    <a:pt x="147" y="514"/>
                  </a:lnTo>
                  <a:lnTo>
                    <a:pt x="149" y="485"/>
                  </a:lnTo>
                  <a:lnTo>
                    <a:pt x="158" y="454"/>
                  </a:lnTo>
                  <a:lnTo>
                    <a:pt x="175" y="423"/>
                  </a:lnTo>
                  <a:lnTo>
                    <a:pt x="204" y="397"/>
                  </a:lnTo>
                  <a:lnTo>
                    <a:pt x="245" y="372"/>
                  </a:lnTo>
                  <a:lnTo>
                    <a:pt x="289" y="350"/>
                  </a:lnTo>
                  <a:lnTo>
                    <a:pt x="331" y="339"/>
                  </a:lnTo>
                  <a:lnTo>
                    <a:pt x="372" y="333"/>
                  </a:lnTo>
                  <a:lnTo>
                    <a:pt x="408" y="333"/>
                  </a:lnTo>
                  <a:lnTo>
                    <a:pt x="439" y="335"/>
                  </a:lnTo>
                  <a:lnTo>
                    <a:pt x="462" y="341"/>
                  </a:lnTo>
                  <a:lnTo>
                    <a:pt x="466" y="337"/>
                  </a:lnTo>
                  <a:lnTo>
                    <a:pt x="470" y="335"/>
                  </a:lnTo>
                  <a:lnTo>
                    <a:pt x="476" y="331"/>
                  </a:lnTo>
                  <a:lnTo>
                    <a:pt x="481" y="329"/>
                  </a:lnTo>
                  <a:lnTo>
                    <a:pt x="489" y="329"/>
                  </a:lnTo>
                  <a:lnTo>
                    <a:pt x="495" y="329"/>
                  </a:lnTo>
                  <a:lnTo>
                    <a:pt x="502" y="329"/>
                  </a:lnTo>
                  <a:lnTo>
                    <a:pt x="529" y="304"/>
                  </a:lnTo>
                  <a:lnTo>
                    <a:pt x="529" y="118"/>
                  </a:lnTo>
                  <a:lnTo>
                    <a:pt x="481" y="114"/>
                  </a:lnTo>
                  <a:lnTo>
                    <a:pt x="422" y="110"/>
                  </a:lnTo>
                  <a:lnTo>
                    <a:pt x="352" y="104"/>
                  </a:lnTo>
                  <a:lnTo>
                    <a:pt x="274" y="100"/>
                  </a:lnTo>
                  <a:lnTo>
                    <a:pt x="197" y="96"/>
                  </a:lnTo>
                  <a:lnTo>
                    <a:pt x="129" y="95"/>
                  </a:lnTo>
                  <a:lnTo>
                    <a:pt x="73" y="93"/>
                  </a:lnTo>
                  <a:lnTo>
                    <a:pt x="27" y="93"/>
                  </a:lnTo>
                  <a:lnTo>
                    <a:pt x="0" y="68"/>
                  </a:lnTo>
                  <a:lnTo>
                    <a:pt x="0" y="29"/>
                  </a:lnTo>
                  <a:lnTo>
                    <a:pt x="41" y="6"/>
                  </a:lnTo>
                  <a:lnTo>
                    <a:pt x="129" y="4"/>
                  </a:lnTo>
                  <a:lnTo>
                    <a:pt x="231" y="2"/>
                  </a:lnTo>
                  <a:lnTo>
                    <a:pt x="349" y="0"/>
                  </a:lnTo>
                  <a:lnTo>
                    <a:pt x="479" y="0"/>
                  </a:lnTo>
                  <a:lnTo>
                    <a:pt x="624" y="0"/>
                  </a:lnTo>
                  <a:lnTo>
                    <a:pt x="783" y="0"/>
                  </a:lnTo>
                  <a:lnTo>
                    <a:pt x="943" y="2"/>
                  </a:lnTo>
                  <a:lnTo>
                    <a:pt x="1087" y="2"/>
                  </a:lnTo>
                  <a:lnTo>
                    <a:pt x="1220" y="4"/>
                  </a:lnTo>
                  <a:lnTo>
                    <a:pt x="1339" y="4"/>
                  </a:lnTo>
                  <a:lnTo>
                    <a:pt x="1443" y="4"/>
                  </a:lnTo>
                  <a:lnTo>
                    <a:pt x="1534" y="6"/>
                  </a:lnTo>
                  <a:lnTo>
                    <a:pt x="1541" y="10"/>
                  </a:lnTo>
                  <a:lnTo>
                    <a:pt x="1547" y="16"/>
                  </a:lnTo>
                  <a:lnTo>
                    <a:pt x="1553" y="21"/>
                  </a:lnTo>
                  <a:lnTo>
                    <a:pt x="1559" y="29"/>
                  </a:lnTo>
                  <a:lnTo>
                    <a:pt x="1560" y="39"/>
                  </a:lnTo>
                  <a:lnTo>
                    <a:pt x="1560" y="48"/>
                  </a:lnTo>
                  <a:lnTo>
                    <a:pt x="1560" y="58"/>
                  </a:lnTo>
                  <a:lnTo>
                    <a:pt x="1559" y="68"/>
                  </a:lnTo>
                  <a:lnTo>
                    <a:pt x="1557" y="75"/>
                  </a:lnTo>
                  <a:lnTo>
                    <a:pt x="1551" y="85"/>
                  </a:lnTo>
                  <a:lnTo>
                    <a:pt x="1547" y="93"/>
                  </a:lnTo>
                  <a:lnTo>
                    <a:pt x="1510" y="98"/>
                  </a:lnTo>
                  <a:lnTo>
                    <a:pt x="1462" y="102"/>
                  </a:lnTo>
                  <a:lnTo>
                    <a:pt x="1408" y="104"/>
                  </a:lnTo>
                  <a:lnTo>
                    <a:pt x="1345" y="102"/>
                  </a:lnTo>
                  <a:lnTo>
                    <a:pt x="1285" y="102"/>
                  </a:lnTo>
                  <a:lnTo>
                    <a:pt x="1232" y="102"/>
                  </a:lnTo>
                  <a:lnTo>
                    <a:pt x="1189" y="102"/>
                  </a:lnTo>
                  <a:lnTo>
                    <a:pt x="1155" y="104"/>
                  </a:lnTo>
                  <a:lnTo>
                    <a:pt x="843" y="104"/>
                  </a:lnTo>
                  <a:lnTo>
                    <a:pt x="831" y="104"/>
                  </a:lnTo>
                  <a:lnTo>
                    <a:pt x="822" y="104"/>
                  </a:lnTo>
                  <a:lnTo>
                    <a:pt x="814" y="104"/>
                  </a:lnTo>
                  <a:lnTo>
                    <a:pt x="639" y="104"/>
                  </a:lnTo>
                  <a:lnTo>
                    <a:pt x="639" y="254"/>
                  </a:lnTo>
                  <a:lnTo>
                    <a:pt x="641" y="273"/>
                  </a:lnTo>
                  <a:lnTo>
                    <a:pt x="637" y="297"/>
                  </a:lnTo>
                  <a:lnTo>
                    <a:pt x="627" y="322"/>
                  </a:lnTo>
                  <a:lnTo>
                    <a:pt x="612" y="348"/>
                  </a:lnTo>
                  <a:lnTo>
                    <a:pt x="589" y="373"/>
                  </a:lnTo>
                  <a:lnTo>
                    <a:pt x="554" y="398"/>
                  </a:lnTo>
                  <a:lnTo>
                    <a:pt x="518" y="420"/>
                  </a:lnTo>
                  <a:lnTo>
                    <a:pt x="485" y="433"/>
                  </a:lnTo>
                  <a:lnTo>
                    <a:pt x="452" y="441"/>
                  </a:lnTo>
                  <a:lnTo>
                    <a:pt x="424" y="443"/>
                  </a:lnTo>
                  <a:lnTo>
                    <a:pt x="399" y="443"/>
                  </a:lnTo>
                  <a:lnTo>
                    <a:pt x="381" y="441"/>
                  </a:lnTo>
                  <a:lnTo>
                    <a:pt x="312" y="441"/>
                  </a:lnTo>
                  <a:lnTo>
                    <a:pt x="304" y="445"/>
                  </a:lnTo>
                  <a:lnTo>
                    <a:pt x="295" y="448"/>
                  </a:lnTo>
                  <a:lnTo>
                    <a:pt x="285" y="454"/>
                  </a:lnTo>
                  <a:lnTo>
                    <a:pt x="275" y="460"/>
                  </a:lnTo>
                  <a:lnTo>
                    <a:pt x="270" y="466"/>
                  </a:lnTo>
                  <a:lnTo>
                    <a:pt x="264" y="472"/>
                  </a:lnTo>
                  <a:lnTo>
                    <a:pt x="262" y="475"/>
                  </a:lnTo>
                  <a:lnTo>
                    <a:pt x="260" y="483"/>
                  </a:lnTo>
                  <a:lnTo>
                    <a:pt x="258" y="491"/>
                  </a:lnTo>
                  <a:lnTo>
                    <a:pt x="258" y="677"/>
                  </a:lnTo>
                  <a:lnTo>
                    <a:pt x="258" y="695"/>
                  </a:lnTo>
                  <a:lnTo>
                    <a:pt x="254" y="718"/>
                  </a:lnTo>
                  <a:lnTo>
                    <a:pt x="252" y="745"/>
                  </a:lnTo>
                  <a:lnTo>
                    <a:pt x="250" y="775"/>
                  </a:lnTo>
                  <a:lnTo>
                    <a:pt x="250" y="808"/>
                  </a:lnTo>
                  <a:lnTo>
                    <a:pt x="254" y="835"/>
                  </a:lnTo>
                  <a:lnTo>
                    <a:pt x="262" y="858"/>
                  </a:lnTo>
                  <a:lnTo>
                    <a:pt x="272" y="876"/>
                  </a:lnTo>
                  <a:lnTo>
                    <a:pt x="275" y="879"/>
                  </a:lnTo>
                  <a:lnTo>
                    <a:pt x="281" y="883"/>
                  </a:lnTo>
                  <a:lnTo>
                    <a:pt x="285" y="889"/>
                  </a:lnTo>
                  <a:lnTo>
                    <a:pt x="293" y="895"/>
                  </a:lnTo>
                  <a:lnTo>
                    <a:pt x="299" y="901"/>
                  </a:lnTo>
                  <a:lnTo>
                    <a:pt x="304" y="904"/>
                  </a:lnTo>
                  <a:lnTo>
                    <a:pt x="308" y="910"/>
                  </a:lnTo>
                  <a:lnTo>
                    <a:pt x="312" y="912"/>
                  </a:lnTo>
                  <a:lnTo>
                    <a:pt x="733" y="912"/>
                  </a:lnTo>
                  <a:lnTo>
                    <a:pt x="739" y="912"/>
                  </a:lnTo>
                  <a:lnTo>
                    <a:pt x="745" y="912"/>
                  </a:lnTo>
                  <a:lnTo>
                    <a:pt x="754" y="910"/>
                  </a:lnTo>
                  <a:lnTo>
                    <a:pt x="768" y="904"/>
                  </a:lnTo>
                  <a:lnTo>
                    <a:pt x="785" y="897"/>
                  </a:lnTo>
                  <a:lnTo>
                    <a:pt x="797" y="889"/>
                  </a:lnTo>
                  <a:lnTo>
                    <a:pt x="806" y="881"/>
                  </a:lnTo>
                  <a:lnTo>
                    <a:pt x="814" y="874"/>
                  </a:lnTo>
                  <a:lnTo>
                    <a:pt x="822" y="864"/>
                  </a:lnTo>
                  <a:lnTo>
                    <a:pt x="826" y="858"/>
                  </a:lnTo>
                  <a:lnTo>
                    <a:pt x="828" y="851"/>
                  </a:lnTo>
                  <a:lnTo>
                    <a:pt x="824" y="826"/>
                  </a:lnTo>
                  <a:lnTo>
                    <a:pt x="826" y="791"/>
                  </a:lnTo>
                  <a:lnTo>
                    <a:pt x="831" y="764"/>
                  </a:lnTo>
                  <a:lnTo>
                    <a:pt x="843" y="735"/>
                  </a:lnTo>
                  <a:lnTo>
                    <a:pt x="860" y="706"/>
                  </a:lnTo>
                  <a:lnTo>
                    <a:pt x="883" y="679"/>
                  </a:lnTo>
                  <a:lnTo>
                    <a:pt x="906" y="658"/>
                  </a:lnTo>
                  <a:lnTo>
                    <a:pt x="933" y="645"/>
                  </a:lnTo>
                  <a:lnTo>
                    <a:pt x="972" y="631"/>
                  </a:lnTo>
                  <a:lnTo>
                    <a:pt x="1005" y="627"/>
                  </a:lnTo>
                  <a:lnTo>
                    <a:pt x="1030" y="625"/>
                  </a:lnTo>
                  <a:lnTo>
                    <a:pt x="1060" y="622"/>
                  </a:lnTo>
                  <a:lnTo>
                    <a:pt x="1099" y="618"/>
                  </a:lnTo>
                  <a:lnTo>
                    <a:pt x="1143" y="616"/>
                  </a:lnTo>
                  <a:lnTo>
                    <a:pt x="1191" y="620"/>
                  </a:lnTo>
                  <a:lnTo>
                    <a:pt x="1243" y="629"/>
                  </a:lnTo>
                  <a:lnTo>
                    <a:pt x="1283" y="639"/>
                  </a:lnTo>
                  <a:lnTo>
                    <a:pt x="1316" y="652"/>
                  </a:lnTo>
                  <a:lnTo>
                    <a:pt x="1343" y="672"/>
                  </a:lnTo>
                  <a:lnTo>
                    <a:pt x="1366" y="693"/>
                  </a:lnTo>
                  <a:lnTo>
                    <a:pt x="1389" y="724"/>
                  </a:lnTo>
                  <a:lnTo>
                    <a:pt x="1405" y="756"/>
                  </a:lnTo>
                  <a:lnTo>
                    <a:pt x="1412" y="789"/>
                  </a:lnTo>
                  <a:lnTo>
                    <a:pt x="1412" y="1322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1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" name="Freeform 11">
              <a:extLst>
                <a:ext uri="{FF2B5EF4-FFF2-40B4-BE49-F238E27FC236}">
                  <a16:creationId xmlns:a16="http://schemas.microsoft.com/office/drawing/2014/main" xmlns="" id="{AA28899D-C546-49B0-A0BA-C57EC1C2D8B8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8076" y="1946276"/>
              <a:ext cx="527050" cy="1166813"/>
            </a:xfrm>
            <a:custGeom>
              <a:avLst/>
              <a:gdLst>
                <a:gd name="T0" fmla="*/ 27 w 666"/>
                <a:gd name="T1" fmla="*/ 87 h 1470"/>
                <a:gd name="T2" fmla="*/ 249 w 666"/>
                <a:gd name="T3" fmla="*/ 351 h 1470"/>
                <a:gd name="T4" fmla="*/ 143 w 666"/>
                <a:gd name="T5" fmla="*/ 349 h 1470"/>
                <a:gd name="T6" fmla="*/ 37 w 666"/>
                <a:gd name="T7" fmla="*/ 358 h 1470"/>
                <a:gd name="T8" fmla="*/ 0 w 666"/>
                <a:gd name="T9" fmla="*/ 414 h 1470"/>
                <a:gd name="T10" fmla="*/ 22 w 666"/>
                <a:gd name="T11" fmla="*/ 433 h 1470"/>
                <a:gd name="T12" fmla="*/ 272 w 666"/>
                <a:gd name="T13" fmla="*/ 1372 h 1470"/>
                <a:gd name="T14" fmla="*/ 170 w 666"/>
                <a:gd name="T15" fmla="*/ 1362 h 1470"/>
                <a:gd name="T16" fmla="*/ 122 w 666"/>
                <a:gd name="T17" fmla="*/ 1328 h 1470"/>
                <a:gd name="T18" fmla="*/ 125 w 666"/>
                <a:gd name="T19" fmla="*/ 1234 h 1470"/>
                <a:gd name="T20" fmla="*/ 160 w 666"/>
                <a:gd name="T21" fmla="*/ 1072 h 1470"/>
                <a:gd name="T22" fmla="*/ 149 w 666"/>
                <a:gd name="T23" fmla="*/ 903 h 1470"/>
                <a:gd name="T24" fmla="*/ 81 w 666"/>
                <a:gd name="T25" fmla="*/ 743 h 1470"/>
                <a:gd name="T26" fmla="*/ 54 w 666"/>
                <a:gd name="T27" fmla="*/ 733 h 1470"/>
                <a:gd name="T28" fmla="*/ 29 w 666"/>
                <a:gd name="T29" fmla="*/ 733 h 1470"/>
                <a:gd name="T30" fmla="*/ 14 w 666"/>
                <a:gd name="T31" fmla="*/ 743 h 1470"/>
                <a:gd name="T32" fmla="*/ 12 w 666"/>
                <a:gd name="T33" fmla="*/ 808 h 1470"/>
                <a:gd name="T34" fmla="*/ 43 w 666"/>
                <a:gd name="T35" fmla="*/ 920 h 1470"/>
                <a:gd name="T36" fmla="*/ 54 w 666"/>
                <a:gd name="T37" fmla="*/ 1007 h 1470"/>
                <a:gd name="T38" fmla="*/ 43 w 666"/>
                <a:gd name="T39" fmla="*/ 1089 h 1470"/>
                <a:gd name="T40" fmla="*/ 22 w 666"/>
                <a:gd name="T41" fmla="*/ 1205 h 1470"/>
                <a:gd name="T42" fmla="*/ 0 w 666"/>
                <a:gd name="T43" fmla="*/ 1297 h 1470"/>
                <a:gd name="T44" fmla="*/ 56 w 666"/>
                <a:gd name="T45" fmla="*/ 1409 h 1470"/>
                <a:gd name="T46" fmla="*/ 174 w 666"/>
                <a:gd name="T47" fmla="*/ 1462 h 1470"/>
                <a:gd name="T48" fmla="*/ 302 w 666"/>
                <a:gd name="T49" fmla="*/ 1466 h 1470"/>
                <a:gd name="T50" fmla="*/ 389 w 666"/>
                <a:gd name="T51" fmla="*/ 1466 h 1470"/>
                <a:gd name="T52" fmla="*/ 508 w 666"/>
                <a:gd name="T53" fmla="*/ 1449 h 1470"/>
                <a:gd name="T54" fmla="*/ 627 w 666"/>
                <a:gd name="T55" fmla="*/ 1380 h 1470"/>
                <a:gd name="T56" fmla="*/ 666 w 666"/>
                <a:gd name="T57" fmla="*/ 1287 h 1470"/>
                <a:gd name="T58" fmla="*/ 639 w 666"/>
                <a:gd name="T59" fmla="*/ 1189 h 1470"/>
                <a:gd name="T60" fmla="*/ 604 w 666"/>
                <a:gd name="T61" fmla="*/ 1035 h 1470"/>
                <a:gd name="T62" fmla="*/ 612 w 666"/>
                <a:gd name="T63" fmla="*/ 918 h 1470"/>
                <a:gd name="T64" fmla="*/ 620 w 666"/>
                <a:gd name="T65" fmla="*/ 866 h 1470"/>
                <a:gd name="T66" fmla="*/ 658 w 666"/>
                <a:gd name="T67" fmla="*/ 781 h 1470"/>
                <a:gd name="T68" fmla="*/ 610 w 666"/>
                <a:gd name="T69" fmla="*/ 730 h 1470"/>
                <a:gd name="T70" fmla="*/ 585 w 666"/>
                <a:gd name="T71" fmla="*/ 733 h 1470"/>
                <a:gd name="T72" fmla="*/ 570 w 666"/>
                <a:gd name="T73" fmla="*/ 743 h 1470"/>
                <a:gd name="T74" fmla="*/ 522 w 666"/>
                <a:gd name="T75" fmla="*/ 847 h 1470"/>
                <a:gd name="T76" fmla="*/ 502 w 666"/>
                <a:gd name="T77" fmla="*/ 982 h 1470"/>
                <a:gd name="T78" fmla="*/ 512 w 666"/>
                <a:gd name="T79" fmla="*/ 1091 h 1470"/>
                <a:gd name="T80" fmla="*/ 543 w 666"/>
                <a:gd name="T81" fmla="*/ 1193 h 1470"/>
                <a:gd name="T82" fmla="*/ 570 w 666"/>
                <a:gd name="T83" fmla="*/ 1272 h 1470"/>
                <a:gd name="T84" fmla="*/ 543 w 666"/>
                <a:gd name="T85" fmla="*/ 1332 h 1470"/>
                <a:gd name="T86" fmla="*/ 464 w 666"/>
                <a:gd name="T87" fmla="*/ 1362 h 1470"/>
                <a:gd name="T88" fmla="*/ 381 w 666"/>
                <a:gd name="T89" fmla="*/ 1360 h 1470"/>
                <a:gd name="T90" fmla="*/ 504 w 666"/>
                <a:gd name="T91" fmla="*/ 437 h 1470"/>
                <a:gd name="T92" fmla="*/ 576 w 666"/>
                <a:gd name="T93" fmla="*/ 435 h 1470"/>
                <a:gd name="T94" fmla="*/ 635 w 666"/>
                <a:gd name="T95" fmla="*/ 418 h 1470"/>
                <a:gd name="T96" fmla="*/ 652 w 666"/>
                <a:gd name="T97" fmla="*/ 378 h 1470"/>
                <a:gd name="T98" fmla="*/ 633 w 666"/>
                <a:gd name="T99" fmla="*/ 358 h 1470"/>
                <a:gd name="T100" fmla="*/ 610 w 666"/>
                <a:gd name="T101" fmla="*/ 347 h 1470"/>
                <a:gd name="T102" fmla="*/ 589 w 666"/>
                <a:gd name="T103" fmla="*/ 349 h 1470"/>
                <a:gd name="T104" fmla="*/ 381 w 666"/>
                <a:gd name="T105" fmla="*/ 87 h 1470"/>
                <a:gd name="T106" fmla="*/ 589 w 666"/>
                <a:gd name="T107" fmla="*/ 89 h 1470"/>
                <a:gd name="T108" fmla="*/ 649 w 666"/>
                <a:gd name="T109" fmla="*/ 58 h 1470"/>
                <a:gd name="T110" fmla="*/ 647 w 666"/>
                <a:gd name="T111" fmla="*/ 20 h 1470"/>
                <a:gd name="T112" fmla="*/ 568 w 666"/>
                <a:gd name="T113" fmla="*/ 8 h 1470"/>
                <a:gd name="T114" fmla="*/ 320 w 666"/>
                <a:gd name="T115" fmla="*/ 0 h 1470"/>
                <a:gd name="T116" fmla="*/ 72 w 666"/>
                <a:gd name="T117" fmla="*/ 8 h 1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66" h="1470">
                  <a:moveTo>
                    <a:pt x="0" y="35"/>
                  </a:moveTo>
                  <a:lnTo>
                    <a:pt x="0" y="74"/>
                  </a:lnTo>
                  <a:lnTo>
                    <a:pt x="27" y="87"/>
                  </a:lnTo>
                  <a:lnTo>
                    <a:pt x="272" y="87"/>
                  </a:lnTo>
                  <a:lnTo>
                    <a:pt x="272" y="351"/>
                  </a:lnTo>
                  <a:lnTo>
                    <a:pt x="249" y="351"/>
                  </a:lnTo>
                  <a:lnTo>
                    <a:pt x="220" y="351"/>
                  </a:lnTo>
                  <a:lnTo>
                    <a:pt x="183" y="349"/>
                  </a:lnTo>
                  <a:lnTo>
                    <a:pt x="143" y="349"/>
                  </a:lnTo>
                  <a:lnTo>
                    <a:pt x="102" y="349"/>
                  </a:lnTo>
                  <a:lnTo>
                    <a:pt x="66" y="352"/>
                  </a:lnTo>
                  <a:lnTo>
                    <a:pt x="37" y="358"/>
                  </a:lnTo>
                  <a:lnTo>
                    <a:pt x="14" y="364"/>
                  </a:lnTo>
                  <a:lnTo>
                    <a:pt x="0" y="389"/>
                  </a:lnTo>
                  <a:lnTo>
                    <a:pt x="0" y="414"/>
                  </a:lnTo>
                  <a:lnTo>
                    <a:pt x="8" y="420"/>
                  </a:lnTo>
                  <a:lnTo>
                    <a:pt x="14" y="428"/>
                  </a:lnTo>
                  <a:lnTo>
                    <a:pt x="22" y="433"/>
                  </a:lnTo>
                  <a:lnTo>
                    <a:pt x="27" y="439"/>
                  </a:lnTo>
                  <a:lnTo>
                    <a:pt x="272" y="439"/>
                  </a:lnTo>
                  <a:lnTo>
                    <a:pt x="272" y="1372"/>
                  </a:lnTo>
                  <a:lnTo>
                    <a:pt x="231" y="1372"/>
                  </a:lnTo>
                  <a:lnTo>
                    <a:pt x="202" y="1370"/>
                  </a:lnTo>
                  <a:lnTo>
                    <a:pt x="170" y="1362"/>
                  </a:lnTo>
                  <a:lnTo>
                    <a:pt x="150" y="1353"/>
                  </a:lnTo>
                  <a:lnTo>
                    <a:pt x="133" y="1341"/>
                  </a:lnTo>
                  <a:lnTo>
                    <a:pt x="122" y="1328"/>
                  </a:lnTo>
                  <a:lnTo>
                    <a:pt x="112" y="1307"/>
                  </a:lnTo>
                  <a:lnTo>
                    <a:pt x="108" y="1284"/>
                  </a:lnTo>
                  <a:lnTo>
                    <a:pt x="125" y="1234"/>
                  </a:lnTo>
                  <a:lnTo>
                    <a:pt x="145" y="1172"/>
                  </a:lnTo>
                  <a:lnTo>
                    <a:pt x="154" y="1124"/>
                  </a:lnTo>
                  <a:lnTo>
                    <a:pt x="160" y="1072"/>
                  </a:lnTo>
                  <a:lnTo>
                    <a:pt x="162" y="1014"/>
                  </a:lnTo>
                  <a:lnTo>
                    <a:pt x="158" y="955"/>
                  </a:lnTo>
                  <a:lnTo>
                    <a:pt x="149" y="903"/>
                  </a:lnTo>
                  <a:lnTo>
                    <a:pt x="135" y="855"/>
                  </a:lnTo>
                  <a:lnTo>
                    <a:pt x="108" y="793"/>
                  </a:lnTo>
                  <a:lnTo>
                    <a:pt x="81" y="743"/>
                  </a:lnTo>
                  <a:lnTo>
                    <a:pt x="73" y="739"/>
                  </a:lnTo>
                  <a:lnTo>
                    <a:pt x="66" y="735"/>
                  </a:lnTo>
                  <a:lnTo>
                    <a:pt x="54" y="733"/>
                  </a:lnTo>
                  <a:lnTo>
                    <a:pt x="43" y="733"/>
                  </a:lnTo>
                  <a:lnTo>
                    <a:pt x="35" y="733"/>
                  </a:lnTo>
                  <a:lnTo>
                    <a:pt x="29" y="733"/>
                  </a:lnTo>
                  <a:lnTo>
                    <a:pt x="23" y="735"/>
                  </a:lnTo>
                  <a:lnTo>
                    <a:pt x="18" y="739"/>
                  </a:lnTo>
                  <a:lnTo>
                    <a:pt x="14" y="743"/>
                  </a:lnTo>
                  <a:lnTo>
                    <a:pt x="0" y="755"/>
                  </a:lnTo>
                  <a:lnTo>
                    <a:pt x="4" y="780"/>
                  </a:lnTo>
                  <a:lnTo>
                    <a:pt x="12" y="808"/>
                  </a:lnTo>
                  <a:lnTo>
                    <a:pt x="22" y="843"/>
                  </a:lnTo>
                  <a:lnTo>
                    <a:pt x="33" y="881"/>
                  </a:lnTo>
                  <a:lnTo>
                    <a:pt x="43" y="920"/>
                  </a:lnTo>
                  <a:lnTo>
                    <a:pt x="50" y="953"/>
                  </a:lnTo>
                  <a:lnTo>
                    <a:pt x="54" y="983"/>
                  </a:lnTo>
                  <a:lnTo>
                    <a:pt x="54" y="1007"/>
                  </a:lnTo>
                  <a:lnTo>
                    <a:pt x="50" y="1030"/>
                  </a:lnTo>
                  <a:lnTo>
                    <a:pt x="48" y="1057"/>
                  </a:lnTo>
                  <a:lnTo>
                    <a:pt x="43" y="1089"/>
                  </a:lnTo>
                  <a:lnTo>
                    <a:pt x="37" y="1128"/>
                  </a:lnTo>
                  <a:lnTo>
                    <a:pt x="29" y="1168"/>
                  </a:lnTo>
                  <a:lnTo>
                    <a:pt x="22" y="1205"/>
                  </a:lnTo>
                  <a:lnTo>
                    <a:pt x="10" y="1234"/>
                  </a:lnTo>
                  <a:lnTo>
                    <a:pt x="0" y="1259"/>
                  </a:lnTo>
                  <a:lnTo>
                    <a:pt x="0" y="1297"/>
                  </a:lnTo>
                  <a:lnTo>
                    <a:pt x="10" y="1339"/>
                  </a:lnTo>
                  <a:lnTo>
                    <a:pt x="33" y="1382"/>
                  </a:lnTo>
                  <a:lnTo>
                    <a:pt x="56" y="1409"/>
                  </a:lnTo>
                  <a:lnTo>
                    <a:pt x="89" y="1432"/>
                  </a:lnTo>
                  <a:lnTo>
                    <a:pt x="129" y="1449"/>
                  </a:lnTo>
                  <a:lnTo>
                    <a:pt x="174" y="1462"/>
                  </a:lnTo>
                  <a:lnTo>
                    <a:pt x="214" y="1470"/>
                  </a:lnTo>
                  <a:lnTo>
                    <a:pt x="252" y="1470"/>
                  </a:lnTo>
                  <a:lnTo>
                    <a:pt x="302" y="1466"/>
                  </a:lnTo>
                  <a:lnTo>
                    <a:pt x="339" y="1461"/>
                  </a:lnTo>
                  <a:lnTo>
                    <a:pt x="362" y="1464"/>
                  </a:lnTo>
                  <a:lnTo>
                    <a:pt x="389" y="1466"/>
                  </a:lnTo>
                  <a:lnTo>
                    <a:pt x="424" y="1466"/>
                  </a:lnTo>
                  <a:lnTo>
                    <a:pt x="464" y="1461"/>
                  </a:lnTo>
                  <a:lnTo>
                    <a:pt x="508" y="1449"/>
                  </a:lnTo>
                  <a:lnTo>
                    <a:pt x="554" y="1432"/>
                  </a:lnTo>
                  <a:lnTo>
                    <a:pt x="597" y="1407"/>
                  </a:lnTo>
                  <a:lnTo>
                    <a:pt x="627" y="1380"/>
                  </a:lnTo>
                  <a:lnTo>
                    <a:pt x="649" y="1349"/>
                  </a:lnTo>
                  <a:lnTo>
                    <a:pt x="660" y="1318"/>
                  </a:lnTo>
                  <a:lnTo>
                    <a:pt x="666" y="1287"/>
                  </a:lnTo>
                  <a:lnTo>
                    <a:pt x="666" y="1259"/>
                  </a:lnTo>
                  <a:lnTo>
                    <a:pt x="654" y="1228"/>
                  </a:lnTo>
                  <a:lnTo>
                    <a:pt x="639" y="1189"/>
                  </a:lnTo>
                  <a:lnTo>
                    <a:pt x="626" y="1143"/>
                  </a:lnTo>
                  <a:lnTo>
                    <a:pt x="612" y="1089"/>
                  </a:lnTo>
                  <a:lnTo>
                    <a:pt x="604" y="1035"/>
                  </a:lnTo>
                  <a:lnTo>
                    <a:pt x="602" y="989"/>
                  </a:lnTo>
                  <a:lnTo>
                    <a:pt x="606" y="951"/>
                  </a:lnTo>
                  <a:lnTo>
                    <a:pt x="612" y="918"/>
                  </a:lnTo>
                  <a:lnTo>
                    <a:pt x="612" y="905"/>
                  </a:lnTo>
                  <a:lnTo>
                    <a:pt x="614" y="887"/>
                  </a:lnTo>
                  <a:lnTo>
                    <a:pt x="620" y="866"/>
                  </a:lnTo>
                  <a:lnTo>
                    <a:pt x="627" y="843"/>
                  </a:lnTo>
                  <a:lnTo>
                    <a:pt x="649" y="799"/>
                  </a:lnTo>
                  <a:lnTo>
                    <a:pt x="658" y="781"/>
                  </a:lnTo>
                  <a:lnTo>
                    <a:pt x="666" y="768"/>
                  </a:lnTo>
                  <a:lnTo>
                    <a:pt x="639" y="730"/>
                  </a:lnTo>
                  <a:lnTo>
                    <a:pt x="610" y="730"/>
                  </a:lnTo>
                  <a:lnTo>
                    <a:pt x="601" y="730"/>
                  </a:lnTo>
                  <a:lnTo>
                    <a:pt x="593" y="731"/>
                  </a:lnTo>
                  <a:lnTo>
                    <a:pt x="585" y="733"/>
                  </a:lnTo>
                  <a:lnTo>
                    <a:pt x="579" y="735"/>
                  </a:lnTo>
                  <a:lnTo>
                    <a:pt x="574" y="739"/>
                  </a:lnTo>
                  <a:lnTo>
                    <a:pt x="570" y="743"/>
                  </a:lnTo>
                  <a:lnTo>
                    <a:pt x="554" y="770"/>
                  </a:lnTo>
                  <a:lnTo>
                    <a:pt x="537" y="805"/>
                  </a:lnTo>
                  <a:lnTo>
                    <a:pt x="522" y="847"/>
                  </a:lnTo>
                  <a:lnTo>
                    <a:pt x="510" y="893"/>
                  </a:lnTo>
                  <a:lnTo>
                    <a:pt x="504" y="941"/>
                  </a:lnTo>
                  <a:lnTo>
                    <a:pt x="502" y="982"/>
                  </a:lnTo>
                  <a:lnTo>
                    <a:pt x="502" y="1045"/>
                  </a:lnTo>
                  <a:lnTo>
                    <a:pt x="506" y="1066"/>
                  </a:lnTo>
                  <a:lnTo>
                    <a:pt x="512" y="1091"/>
                  </a:lnTo>
                  <a:lnTo>
                    <a:pt x="522" y="1122"/>
                  </a:lnTo>
                  <a:lnTo>
                    <a:pt x="531" y="1159"/>
                  </a:lnTo>
                  <a:lnTo>
                    <a:pt x="543" y="1193"/>
                  </a:lnTo>
                  <a:lnTo>
                    <a:pt x="554" y="1224"/>
                  </a:lnTo>
                  <a:lnTo>
                    <a:pt x="562" y="1251"/>
                  </a:lnTo>
                  <a:lnTo>
                    <a:pt x="570" y="1272"/>
                  </a:lnTo>
                  <a:lnTo>
                    <a:pt x="566" y="1295"/>
                  </a:lnTo>
                  <a:lnTo>
                    <a:pt x="554" y="1318"/>
                  </a:lnTo>
                  <a:lnTo>
                    <a:pt x="543" y="1332"/>
                  </a:lnTo>
                  <a:lnTo>
                    <a:pt x="524" y="1345"/>
                  </a:lnTo>
                  <a:lnTo>
                    <a:pt x="501" y="1355"/>
                  </a:lnTo>
                  <a:lnTo>
                    <a:pt x="464" y="1362"/>
                  </a:lnTo>
                  <a:lnTo>
                    <a:pt x="429" y="1364"/>
                  </a:lnTo>
                  <a:lnTo>
                    <a:pt x="400" y="1362"/>
                  </a:lnTo>
                  <a:lnTo>
                    <a:pt x="381" y="1360"/>
                  </a:lnTo>
                  <a:lnTo>
                    <a:pt x="381" y="439"/>
                  </a:lnTo>
                  <a:lnTo>
                    <a:pt x="489" y="439"/>
                  </a:lnTo>
                  <a:lnTo>
                    <a:pt x="504" y="437"/>
                  </a:lnTo>
                  <a:lnTo>
                    <a:pt x="526" y="437"/>
                  </a:lnTo>
                  <a:lnTo>
                    <a:pt x="549" y="435"/>
                  </a:lnTo>
                  <a:lnTo>
                    <a:pt x="576" y="435"/>
                  </a:lnTo>
                  <a:lnTo>
                    <a:pt x="602" y="431"/>
                  </a:lnTo>
                  <a:lnTo>
                    <a:pt x="624" y="424"/>
                  </a:lnTo>
                  <a:lnTo>
                    <a:pt x="635" y="418"/>
                  </a:lnTo>
                  <a:lnTo>
                    <a:pt x="645" y="410"/>
                  </a:lnTo>
                  <a:lnTo>
                    <a:pt x="652" y="403"/>
                  </a:lnTo>
                  <a:lnTo>
                    <a:pt x="652" y="378"/>
                  </a:lnTo>
                  <a:lnTo>
                    <a:pt x="647" y="370"/>
                  </a:lnTo>
                  <a:lnTo>
                    <a:pt x="639" y="362"/>
                  </a:lnTo>
                  <a:lnTo>
                    <a:pt x="633" y="358"/>
                  </a:lnTo>
                  <a:lnTo>
                    <a:pt x="626" y="352"/>
                  </a:lnTo>
                  <a:lnTo>
                    <a:pt x="618" y="351"/>
                  </a:lnTo>
                  <a:lnTo>
                    <a:pt x="610" y="347"/>
                  </a:lnTo>
                  <a:lnTo>
                    <a:pt x="602" y="347"/>
                  </a:lnTo>
                  <a:lnTo>
                    <a:pt x="597" y="347"/>
                  </a:lnTo>
                  <a:lnTo>
                    <a:pt x="589" y="349"/>
                  </a:lnTo>
                  <a:lnTo>
                    <a:pt x="583" y="351"/>
                  </a:lnTo>
                  <a:lnTo>
                    <a:pt x="381" y="351"/>
                  </a:lnTo>
                  <a:lnTo>
                    <a:pt x="381" y="87"/>
                  </a:lnTo>
                  <a:lnTo>
                    <a:pt x="556" y="87"/>
                  </a:lnTo>
                  <a:lnTo>
                    <a:pt x="570" y="89"/>
                  </a:lnTo>
                  <a:lnTo>
                    <a:pt x="589" y="89"/>
                  </a:lnTo>
                  <a:lnTo>
                    <a:pt x="612" y="83"/>
                  </a:lnTo>
                  <a:lnTo>
                    <a:pt x="633" y="72"/>
                  </a:lnTo>
                  <a:lnTo>
                    <a:pt x="649" y="58"/>
                  </a:lnTo>
                  <a:lnTo>
                    <a:pt x="654" y="41"/>
                  </a:lnTo>
                  <a:lnTo>
                    <a:pt x="651" y="29"/>
                  </a:lnTo>
                  <a:lnTo>
                    <a:pt x="647" y="20"/>
                  </a:lnTo>
                  <a:lnTo>
                    <a:pt x="639" y="10"/>
                  </a:lnTo>
                  <a:lnTo>
                    <a:pt x="626" y="10"/>
                  </a:lnTo>
                  <a:lnTo>
                    <a:pt x="568" y="8"/>
                  </a:lnTo>
                  <a:lnTo>
                    <a:pt x="497" y="4"/>
                  </a:lnTo>
                  <a:lnTo>
                    <a:pt x="414" y="2"/>
                  </a:lnTo>
                  <a:lnTo>
                    <a:pt x="320" y="0"/>
                  </a:lnTo>
                  <a:lnTo>
                    <a:pt x="224" y="2"/>
                  </a:lnTo>
                  <a:lnTo>
                    <a:pt x="141" y="4"/>
                  </a:lnTo>
                  <a:lnTo>
                    <a:pt x="72" y="8"/>
                  </a:lnTo>
                  <a:lnTo>
                    <a:pt x="14" y="10"/>
                  </a:lnTo>
                  <a:lnTo>
                    <a:pt x="0" y="35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1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2" name="Freeform 12">
              <a:extLst>
                <a:ext uri="{FF2B5EF4-FFF2-40B4-BE49-F238E27FC236}">
                  <a16:creationId xmlns:a16="http://schemas.microsoft.com/office/drawing/2014/main" xmlns="" id="{370C7172-AF7B-454C-853F-3ED5E988F60F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0301" y="1906588"/>
              <a:ext cx="1211263" cy="1241425"/>
            </a:xfrm>
            <a:custGeom>
              <a:avLst/>
              <a:gdLst>
                <a:gd name="T0" fmla="*/ 123 w 1525"/>
                <a:gd name="T1" fmla="*/ 27 h 1564"/>
                <a:gd name="T2" fmla="*/ 67 w 1525"/>
                <a:gd name="T3" fmla="*/ 66 h 1564"/>
                <a:gd name="T4" fmla="*/ 25 w 1525"/>
                <a:gd name="T5" fmla="*/ 135 h 1564"/>
                <a:gd name="T6" fmla="*/ 15 w 1525"/>
                <a:gd name="T7" fmla="*/ 199 h 1564"/>
                <a:gd name="T8" fmla="*/ 27 w 1525"/>
                <a:gd name="T9" fmla="*/ 268 h 1564"/>
                <a:gd name="T10" fmla="*/ 46 w 1525"/>
                <a:gd name="T11" fmla="*/ 389 h 1564"/>
                <a:gd name="T12" fmla="*/ 61 w 1525"/>
                <a:gd name="T13" fmla="*/ 543 h 1564"/>
                <a:gd name="T14" fmla="*/ 75 w 1525"/>
                <a:gd name="T15" fmla="*/ 664 h 1564"/>
                <a:gd name="T16" fmla="*/ 79 w 1525"/>
                <a:gd name="T17" fmla="*/ 776 h 1564"/>
                <a:gd name="T18" fmla="*/ 73 w 1525"/>
                <a:gd name="T19" fmla="*/ 916 h 1564"/>
                <a:gd name="T20" fmla="*/ 63 w 1525"/>
                <a:gd name="T21" fmla="*/ 1058 h 1564"/>
                <a:gd name="T22" fmla="*/ 50 w 1525"/>
                <a:gd name="T23" fmla="*/ 1203 h 1564"/>
                <a:gd name="T24" fmla="*/ 29 w 1525"/>
                <a:gd name="T25" fmla="*/ 1349 h 1564"/>
                <a:gd name="T26" fmla="*/ 5 w 1525"/>
                <a:gd name="T27" fmla="*/ 1457 h 1564"/>
                <a:gd name="T28" fmla="*/ 0 w 1525"/>
                <a:gd name="T29" fmla="*/ 1518 h 1564"/>
                <a:gd name="T30" fmla="*/ 11 w 1525"/>
                <a:gd name="T31" fmla="*/ 1553 h 1564"/>
                <a:gd name="T32" fmla="*/ 36 w 1525"/>
                <a:gd name="T33" fmla="*/ 1564 h 1564"/>
                <a:gd name="T34" fmla="*/ 65 w 1525"/>
                <a:gd name="T35" fmla="*/ 1555 h 1564"/>
                <a:gd name="T36" fmla="*/ 92 w 1525"/>
                <a:gd name="T37" fmla="*/ 1524 h 1564"/>
                <a:gd name="T38" fmla="*/ 115 w 1525"/>
                <a:gd name="T39" fmla="*/ 1476 h 1564"/>
                <a:gd name="T40" fmla="*/ 123 w 1525"/>
                <a:gd name="T41" fmla="*/ 1409 h 1564"/>
                <a:gd name="T42" fmla="*/ 148 w 1525"/>
                <a:gd name="T43" fmla="*/ 1232 h 1564"/>
                <a:gd name="T44" fmla="*/ 161 w 1525"/>
                <a:gd name="T45" fmla="*/ 1053 h 1564"/>
                <a:gd name="T46" fmla="*/ 169 w 1525"/>
                <a:gd name="T47" fmla="*/ 847 h 1564"/>
                <a:gd name="T48" fmla="*/ 159 w 1525"/>
                <a:gd name="T49" fmla="*/ 610 h 1564"/>
                <a:gd name="T50" fmla="*/ 138 w 1525"/>
                <a:gd name="T51" fmla="*/ 402 h 1564"/>
                <a:gd name="T52" fmla="*/ 117 w 1525"/>
                <a:gd name="T53" fmla="*/ 235 h 1564"/>
                <a:gd name="T54" fmla="*/ 111 w 1525"/>
                <a:gd name="T55" fmla="*/ 160 h 1564"/>
                <a:gd name="T56" fmla="*/ 125 w 1525"/>
                <a:gd name="T57" fmla="*/ 143 h 1564"/>
                <a:gd name="T58" fmla="*/ 146 w 1525"/>
                <a:gd name="T59" fmla="*/ 127 h 1564"/>
                <a:gd name="T60" fmla="*/ 165 w 1525"/>
                <a:gd name="T61" fmla="*/ 116 h 1564"/>
                <a:gd name="T62" fmla="*/ 252 w 1525"/>
                <a:gd name="T63" fmla="*/ 110 h 1564"/>
                <a:gd name="T64" fmla="*/ 446 w 1525"/>
                <a:gd name="T65" fmla="*/ 106 h 1564"/>
                <a:gd name="T66" fmla="*/ 688 w 1525"/>
                <a:gd name="T67" fmla="*/ 102 h 1564"/>
                <a:gd name="T68" fmla="*/ 969 w 1525"/>
                <a:gd name="T69" fmla="*/ 100 h 1564"/>
                <a:gd name="T70" fmla="*/ 1214 w 1525"/>
                <a:gd name="T71" fmla="*/ 99 h 1564"/>
                <a:gd name="T72" fmla="*/ 1408 w 1525"/>
                <a:gd name="T73" fmla="*/ 99 h 1564"/>
                <a:gd name="T74" fmla="*/ 1489 w 1525"/>
                <a:gd name="T75" fmla="*/ 95 h 1564"/>
                <a:gd name="T76" fmla="*/ 1498 w 1525"/>
                <a:gd name="T77" fmla="*/ 85 h 1564"/>
                <a:gd name="T78" fmla="*/ 1512 w 1525"/>
                <a:gd name="T79" fmla="*/ 72 h 1564"/>
                <a:gd name="T80" fmla="*/ 1521 w 1525"/>
                <a:gd name="T81" fmla="*/ 62 h 1564"/>
                <a:gd name="T82" fmla="*/ 1498 w 1525"/>
                <a:gd name="T83" fmla="*/ 18 h 1564"/>
                <a:gd name="T84" fmla="*/ 1456 w 1525"/>
                <a:gd name="T85" fmla="*/ 2 h 1564"/>
                <a:gd name="T86" fmla="*/ 1352 w 1525"/>
                <a:gd name="T87" fmla="*/ 0 h 1564"/>
                <a:gd name="T88" fmla="*/ 1152 w 1525"/>
                <a:gd name="T89" fmla="*/ 2 h 1564"/>
                <a:gd name="T90" fmla="*/ 594 w 1525"/>
                <a:gd name="T91" fmla="*/ 8 h 1564"/>
                <a:gd name="T92" fmla="*/ 490 w 1525"/>
                <a:gd name="T93" fmla="*/ 10 h 1564"/>
                <a:gd name="T94" fmla="*/ 369 w 1525"/>
                <a:gd name="T95" fmla="*/ 12 h 1564"/>
                <a:gd name="T96" fmla="*/ 263 w 1525"/>
                <a:gd name="T97" fmla="*/ 10 h 1564"/>
                <a:gd name="T98" fmla="*/ 148 w 1525"/>
                <a:gd name="T99" fmla="*/ 18 h 1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525" h="1564">
                  <a:moveTo>
                    <a:pt x="148" y="18"/>
                  </a:moveTo>
                  <a:lnTo>
                    <a:pt x="123" y="27"/>
                  </a:lnTo>
                  <a:lnTo>
                    <a:pt x="94" y="43"/>
                  </a:lnTo>
                  <a:lnTo>
                    <a:pt x="67" y="66"/>
                  </a:lnTo>
                  <a:lnTo>
                    <a:pt x="42" y="99"/>
                  </a:lnTo>
                  <a:lnTo>
                    <a:pt x="25" y="135"/>
                  </a:lnTo>
                  <a:lnTo>
                    <a:pt x="15" y="168"/>
                  </a:lnTo>
                  <a:lnTo>
                    <a:pt x="15" y="199"/>
                  </a:lnTo>
                  <a:lnTo>
                    <a:pt x="15" y="222"/>
                  </a:lnTo>
                  <a:lnTo>
                    <a:pt x="27" y="268"/>
                  </a:lnTo>
                  <a:lnTo>
                    <a:pt x="36" y="324"/>
                  </a:lnTo>
                  <a:lnTo>
                    <a:pt x="46" y="389"/>
                  </a:lnTo>
                  <a:lnTo>
                    <a:pt x="54" y="466"/>
                  </a:lnTo>
                  <a:lnTo>
                    <a:pt x="61" y="543"/>
                  </a:lnTo>
                  <a:lnTo>
                    <a:pt x="69" y="608"/>
                  </a:lnTo>
                  <a:lnTo>
                    <a:pt x="75" y="664"/>
                  </a:lnTo>
                  <a:lnTo>
                    <a:pt x="82" y="710"/>
                  </a:lnTo>
                  <a:lnTo>
                    <a:pt x="79" y="776"/>
                  </a:lnTo>
                  <a:lnTo>
                    <a:pt x="75" y="855"/>
                  </a:lnTo>
                  <a:lnTo>
                    <a:pt x="73" y="916"/>
                  </a:lnTo>
                  <a:lnTo>
                    <a:pt x="69" y="983"/>
                  </a:lnTo>
                  <a:lnTo>
                    <a:pt x="63" y="1058"/>
                  </a:lnTo>
                  <a:lnTo>
                    <a:pt x="57" y="1133"/>
                  </a:lnTo>
                  <a:lnTo>
                    <a:pt x="50" y="1203"/>
                  </a:lnTo>
                  <a:lnTo>
                    <a:pt x="42" y="1266"/>
                  </a:lnTo>
                  <a:lnTo>
                    <a:pt x="29" y="1349"/>
                  </a:lnTo>
                  <a:lnTo>
                    <a:pt x="15" y="1416"/>
                  </a:lnTo>
                  <a:lnTo>
                    <a:pt x="5" y="1457"/>
                  </a:lnTo>
                  <a:lnTo>
                    <a:pt x="0" y="1491"/>
                  </a:lnTo>
                  <a:lnTo>
                    <a:pt x="0" y="1518"/>
                  </a:lnTo>
                  <a:lnTo>
                    <a:pt x="4" y="1539"/>
                  </a:lnTo>
                  <a:lnTo>
                    <a:pt x="11" y="1553"/>
                  </a:lnTo>
                  <a:lnTo>
                    <a:pt x="23" y="1562"/>
                  </a:lnTo>
                  <a:lnTo>
                    <a:pt x="36" y="1564"/>
                  </a:lnTo>
                  <a:lnTo>
                    <a:pt x="50" y="1562"/>
                  </a:lnTo>
                  <a:lnTo>
                    <a:pt x="65" y="1555"/>
                  </a:lnTo>
                  <a:lnTo>
                    <a:pt x="79" y="1541"/>
                  </a:lnTo>
                  <a:lnTo>
                    <a:pt x="92" y="1524"/>
                  </a:lnTo>
                  <a:lnTo>
                    <a:pt x="106" y="1503"/>
                  </a:lnTo>
                  <a:lnTo>
                    <a:pt x="115" y="1476"/>
                  </a:lnTo>
                  <a:lnTo>
                    <a:pt x="121" y="1443"/>
                  </a:lnTo>
                  <a:lnTo>
                    <a:pt x="123" y="1409"/>
                  </a:lnTo>
                  <a:lnTo>
                    <a:pt x="136" y="1322"/>
                  </a:lnTo>
                  <a:lnTo>
                    <a:pt x="148" y="1232"/>
                  </a:lnTo>
                  <a:lnTo>
                    <a:pt x="156" y="1139"/>
                  </a:lnTo>
                  <a:lnTo>
                    <a:pt x="161" y="1053"/>
                  </a:lnTo>
                  <a:lnTo>
                    <a:pt x="167" y="955"/>
                  </a:lnTo>
                  <a:lnTo>
                    <a:pt x="169" y="847"/>
                  </a:lnTo>
                  <a:lnTo>
                    <a:pt x="165" y="730"/>
                  </a:lnTo>
                  <a:lnTo>
                    <a:pt x="159" y="610"/>
                  </a:lnTo>
                  <a:lnTo>
                    <a:pt x="150" y="503"/>
                  </a:lnTo>
                  <a:lnTo>
                    <a:pt x="138" y="402"/>
                  </a:lnTo>
                  <a:lnTo>
                    <a:pt x="127" y="314"/>
                  </a:lnTo>
                  <a:lnTo>
                    <a:pt x="117" y="235"/>
                  </a:lnTo>
                  <a:lnTo>
                    <a:pt x="107" y="168"/>
                  </a:lnTo>
                  <a:lnTo>
                    <a:pt x="111" y="160"/>
                  </a:lnTo>
                  <a:lnTo>
                    <a:pt x="117" y="152"/>
                  </a:lnTo>
                  <a:lnTo>
                    <a:pt x="125" y="143"/>
                  </a:lnTo>
                  <a:lnTo>
                    <a:pt x="136" y="135"/>
                  </a:lnTo>
                  <a:lnTo>
                    <a:pt x="146" y="127"/>
                  </a:lnTo>
                  <a:lnTo>
                    <a:pt x="157" y="122"/>
                  </a:lnTo>
                  <a:lnTo>
                    <a:pt x="165" y="116"/>
                  </a:lnTo>
                  <a:lnTo>
                    <a:pt x="173" y="112"/>
                  </a:lnTo>
                  <a:lnTo>
                    <a:pt x="252" y="110"/>
                  </a:lnTo>
                  <a:lnTo>
                    <a:pt x="342" y="108"/>
                  </a:lnTo>
                  <a:lnTo>
                    <a:pt x="446" y="106"/>
                  </a:lnTo>
                  <a:lnTo>
                    <a:pt x="561" y="104"/>
                  </a:lnTo>
                  <a:lnTo>
                    <a:pt x="688" y="102"/>
                  </a:lnTo>
                  <a:lnTo>
                    <a:pt x="829" y="100"/>
                  </a:lnTo>
                  <a:lnTo>
                    <a:pt x="969" y="100"/>
                  </a:lnTo>
                  <a:lnTo>
                    <a:pt x="1098" y="99"/>
                  </a:lnTo>
                  <a:lnTo>
                    <a:pt x="1214" y="99"/>
                  </a:lnTo>
                  <a:lnTo>
                    <a:pt x="1315" y="99"/>
                  </a:lnTo>
                  <a:lnTo>
                    <a:pt x="1408" y="99"/>
                  </a:lnTo>
                  <a:lnTo>
                    <a:pt x="1485" y="99"/>
                  </a:lnTo>
                  <a:lnTo>
                    <a:pt x="1489" y="95"/>
                  </a:lnTo>
                  <a:lnTo>
                    <a:pt x="1494" y="91"/>
                  </a:lnTo>
                  <a:lnTo>
                    <a:pt x="1498" y="85"/>
                  </a:lnTo>
                  <a:lnTo>
                    <a:pt x="1506" y="79"/>
                  </a:lnTo>
                  <a:lnTo>
                    <a:pt x="1512" y="72"/>
                  </a:lnTo>
                  <a:lnTo>
                    <a:pt x="1516" y="68"/>
                  </a:lnTo>
                  <a:lnTo>
                    <a:pt x="1521" y="62"/>
                  </a:lnTo>
                  <a:lnTo>
                    <a:pt x="1525" y="58"/>
                  </a:lnTo>
                  <a:lnTo>
                    <a:pt x="1498" y="18"/>
                  </a:lnTo>
                  <a:lnTo>
                    <a:pt x="1498" y="4"/>
                  </a:lnTo>
                  <a:lnTo>
                    <a:pt x="1456" y="2"/>
                  </a:lnTo>
                  <a:lnTo>
                    <a:pt x="1408" y="0"/>
                  </a:lnTo>
                  <a:lnTo>
                    <a:pt x="1352" y="0"/>
                  </a:lnTo>
                  <a:lnTo>
                    <a:pt x="1260" y="0"/>
                  </a:lnTo>
                  <a:lnTo>
                    <a:pt x="1152" y="2"/>
                  </a:lnTo>
                  <a:lnTo>
                    <a:pt x="873" y="6"/>
                  </a:lnTo>
                  <a:lnTo>
                    <a:pt x="594" y="8"/>
                  </a:lnTo>
                  <a:lnTo>
                    <a:pt x="546" y="10"/>
                  </a:lnTo>
                  <a:lnTo>
                    <a:pt x="490" y="10"/>
                  </a:lnTo>
                  <a:lnTo>
                    <a:pt x="429" y="12"/>
                  </a:lnTo>
                  <a:lnTo>
                    <a:pt x="369" y="12"/>
                  </a:lnTo>
                  <a:lnTo>
                    <a:pt x="313" y="10"/>
                  </a:lnTo>
                  <a:lnTo>
                    <a:pt x="263" y="10"/>
                  </a:lnTo>
                  <a:lnTo>
                    <a:pt x="200" y="14"/>
                  </a:lnTo>
                  <a:lnTo>
                    <a:pt x="148" y="18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1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3" name="Freeform 13">
              <a:extLst>
                <a:ext uri="{FF2B5EF4-FFF2-40B4-BE49-F238E27FC236}">
                  <a16:creationId xmlns:a16="http://schemas.microsoft.com/office/drawing/2014/main" xmlns="" id="{495E43C4-E7F5-4BAC-8CC2-361692EA74C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05563" y="2028826"/>
              <a:ext cx="1103313" cy="1042988"/>
            </a:xfrm>
            <a:custGeom>
              <a:avLst/>
              <a:gdLst>
                <a:gd name="T0" fmla="*/ 1387 w 1391"/>
                <a:gd name="T1" fmla="*/ 1276 h 1314"/>
                <a:gd name="T2" fmla="*/ 1187 w 1391"/>
                <a:gd name="T3" fmla="*/ 1258 h 1314"/>
                <a:gd name="T4" fmla="*/ 1004 w 1391"/>
                <a:gd name="T5" fmla="*/ 1218 h 1314"/>
                <a:gd name="T6" fmla="*/ 739 w 1391"/>
                <a:gd name="T7" fmla="*/ 1266 h 1314"/>
                <a:gd name="T8" fmla="*/ 612 w 1391"/>
                <a:gd name="T9" fmla="*/ 1158 h 1314"/>
                <a:gd name="T10" fmla="*/ 598 w 1391"/>
                <a:gd name="T11" fmla="*/ 1137 h 1314"/>
                <a:gd name="T12" fmla="*/ 133 w 1391"/>
                <a:gd name="T13" fmla="*/ 1068 h 1314"/>
                <a:gd name="T14" fmla="*/ 113 w 1391"/>
                <a:gd name="T15" fmla="*/ 1241 h 1314"/>
                <a:gd name="T16" fmla="*/ 56 w 1391"/>
                <a:gd name="T17" fmla="*/ 1274 h 1314"/>
                <a:gd name="T18" fmla="*/ 0 w 1391"/>
                <a:gd name="T19" fmla="*/ 1178 h 1314"/>
                <a:gd name="T20" fmla="*/ 90 w 1391"/>
                <a:gd name="T21" fmla="*/ 974 h 1314"/>
                <a:gd name="T22" fmla="*/ 598 w 1391"/>
                <a:gd name="T23" fmla="*/ 849 h 1314"/>
                <a:gd name="T24" fmla="*/ 200 w 1391"/>
                <a:gd name="T25" fmla="*/ 853 h 1314"/>
                <a:gd name="T26" fmla="*/ 8 w 1391"/>
                <a:gd name="T27" fmla="*/ 783 h 1314"/>
                <a:gd name="T28" fmla="*/ 262 w 1391"/>
                <a:gd name="T29" fmla="*/ 756 h 1314"/>
                <a:gd name="T30" fmla="*/ 592 w 1391"/>
                <a:gd name="T31" fmla="*/ 695 h 1314"/>
                <a:gd name="T32" fmla="*/ 373 w 1391"/>
                <a:gd name="T33" fmla="*/ 691 h 1314"/>
                <a:gd name="T34" fmla="*/ 125 w 1391"/>
                <a:gd name="T35" fmla="*/ 687 h 1314"/>
                <a:gd name="T36" fmla="*/ 37 w 1391"/>
                <a:gd name="T37" fmla="*/ 618 h 1314"/>
                <a:gd name="T38" fmla="*/ 6 w 1391"/>
                <a:gd name="T39" fmla="*/ 179 h 1314"/>
                <a:gd name="T40" fmla="*/ 108 w 1391"/>
                <a:gd name="T41" fmla="*/ 29 h 1314"/>
                <a:gd name="T42" fmla="*/ 489 w 1391"/>
                <a:gd name="T43" fmla="*/ 12 h 1314"/>
                <a:gd name="T44" fmla="*/ 929 w 1391"/>
                <a:gd name="T45" fmla="*/ 6 h 1314"/>
                <a:gd name="T46" fmla="*/ 1254 w 1391"/>
                <a:gd name="T47" fmla="*/ 0 h 1314"/>
                <a:gd name="T48" fmla="*/ 1268 w 1391"/>
                <a:gd name="T49" fmla="*/ 12 h 1314"/>
                <a:gd name="T50" fmla="*/ 1273 w 1391"/>
                <a:gd name="T51" fmla="*/ 77 h 1314"/>
                <a:gd name="T52" fmla="*/ 1100 w 1391"/>
                <a:gd name="T53" fmla="*/ 98 h 1314"/>
                <a:gd name="T54" fmla="*/ 873 w 1391"/>
                <a:gd name="T55" fmla="*/ 168 h 1314"/>
                <a:gd name="T56" fmla="*/ 1197 w 1391"/>
                <a:gd name="T57" fmla="*/ 195 h 1314"/>
                <a:gd name="T58" fmla="*/ 1275 w 1391"/>
                <a:gd name="T59" fmla="*/ 385 h 1314"/>
                <a:gd name="T60" fmla="*/ 1243 w 1391"/>
                <a:gd name="T61" fmla="*/ 620 h 1314"/>
                <a:gd name="T62" fmla="*/ 1066 w 1391"/>
                <a:gd name="T63" fmla="*/ 691 h 1314"/>
                <a:gd name="T64" fmla="*/ 729 w 1391"/>
                <a:gd name="T65" fmla="*/ 693 h 1314"/>
                <a:gd name="T66" fmla="*/ 948 w 1391"/>
                <a:gd name="T67" fmla="*/ 756 h 1314"/>
                <a:gd name="T68" fmla="*/ 1198 w 1391"/>
                <a:gd name="T69" fmla="*/ 777 h 1314"/>
                <a:gd name="T70" fmla="*/ 1279 w 1391"/>
                <a:gd name="T71" fmla="*/ 887 h 1314"/>
                <a:gd name="T72" fmla="*/ 1173 w 1391"/>
                <a:gd name="T73" fmla="*/ 1024 h 1314"/>
                <a:gd name="T74" fmla="*/ 704 w 1391"/>
                <a:gd name="T75" fmla="*/ 1031 h 1314"/>
                <a:gd name="T76" fmla="*/ 716 w 1391"/>
                <a:gd name="T77" fmla="*/ 1162 h 1314"/>
                <a:gd name="T78" fmla="*/ 993 w 1391"/>
                <a:gd name="T79" fmla="*/ 1120 h 1314"/>
                <a:gd name="T80" fmla="*/ 1152 w 1391"/>
                <a:gd name="T81" fmla="*/ 1137 h 1314"/>
                <a:gd name="T82" fmla="*/ 410 w 1391"/>
                <a:gd name="T83" fmla="*/ 537 h 1314"/>
                <a:gd name="T84" fmla="*/ 1175 w 1391"/>
                <a:gd name="T85" fmla="*/ 543 h 1314"/>
                <a:gd name="T86" fmla="*/ 1162 w 1391"/>
                <a:gd name="T87" fmla="*/ 576 h 1314"/>
                <a:gd name="T88" fmla="*/ 1093 w 1391"/>
                <a:gd name="T89" fmla="*/ 602 h 1314"/>
                <a:gd name="T90" fmla="*/ 698 w 1391"/>
                <a:gd name="T91" fmla="*/ 604 h 1314"/>
                <a:gd name="T92" fmla="*/ 389 w 1391"/>
                <a:gd name="T93" fmla="*/ 599 h 1314"/>
                <a:gd name="T94" fmla="*/ 152 w 1391"/>
                <a:gd name="T95" fmla="*/ 597 h 1314"/>
                <a:gd name="T96" fmla="*/ 856 w 1391"/>
                <a:gd name="T97" fmla="*/ 943 h 1314"/>
                <a:gd name="T98" fmla="*/ 1173 w 1391"/>
                <a:gd name="T99" fmla="*/ 876 h 1314"/>
                <a:gd name="T100" fmla="*/ 1091 w 1391"/>
                <a:gd name="T101" fmla="*/ 937 h 1314"/>
                <a:gd name="T102" fmla="*/ 127 w 1391"/>
                <a:gd name="T103" fmla="*/ 129 h 1314"/>
                <a:gd name="T104" fmla="*/ 189 w 1391"/>
                <a:gd name="T105" fmla="*/ 104 h 1314"/>
                <a:gd name="T106" fmla="*/ 1125 w 1391"/>
                <a:gd name="T107" fmla="*/ 395 h 1314"/>
                <a:gd name="T108" fmla="*/ 113 w 1391"/>
                <a:gd name="T109" fmla="*/ 318 h 1314"/>
                <a:gd name="T110" fmla="*/ 504 w 1391"/>
                <a:gd name="T111" fmla="*/ 247 h 1314"/>
                <a:gd name="T112" fmla="*/ 1121 w 1391"/>
                <a:gd name="T113" fmla="*/ 254 h 1314"/>
                <a:gd name="T114" fmla="*/ 1171 w 1391"/>
                <a:gd name="T115" fmla="*/ 302 h 1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391" h="1314">
                  <a:moveTo>
                    <a:pt x="1183" y="1143"/>
                  </a:moveTo>
                  <a:lnTo>
                    <a:pt x="1375" y="1214"/>
                  </a:lnTo>
                  <a:lnTo>
                    <a:pt x="1383" y="1230"/>
                  </a:lnTo>
                  <a:lnTo>
                    <a:pt x="1389" y="1245"/>
                  </a:lnTo>
                  <a:lnTo>
                    <a:pt x="1391" y="1260"/>
                  </a:lnTo>
                  <a:lnTo>
                    <a:pt x="1387" y="1276"/>
                  </a:lnTo>
                  <a:lnTo>
                    <a:pt x="1375" y="1291"/>
                  </a:lnTo>
                  <a:lnTo>
                    <a:pt x="1356" y="1303"/>
                  </a:lnTo>
                  <a:lnTo>
                    <a:pt x="1327" y="1314"/>
                  </a:lnTo>
                  <a:lnTo>
                    <a:pt x="1216" y="1266"/>
                  </a:lnTo>
                  <a:lnTo>
                    <a:pt x="1214" y="1264"/>
                  </a:lnTo>
                  <a:lnTo>
                    <a:pt x="1187" y="1258"/>
                  </a:lnTo>
                  <a:lnTo>
                    <a:pt x="1156" y="1247"/>
                  </a:lnTo>
                  <a:lnTo>
                    <a:pt x="1116" y="1230"/>
                  </a:lnTo>
                  <a:lnTo>
                    <a:pt x="1083" y="1218"/>
                  </a:lnTo>
                  <a:lnTo>
                    <a:pt x="1054" y="1212"/>
                  </a:lnTo>
                  <a:lnTo>
                    <a:pt x="1031" y="1214"/>
                  </a:lnTo>
                  <a:lnTo>
                    <a:pt x="1004" y="1218"/>
                  </a:lnTo>
                  <a:lnTo>
                    <a:pt x="973" y="1226"/>
                  </a:lnTo>
                  <a:lnTo>
                    <a:pt x="937" y="1237"/>
                  </a:lnTo>
                  <a:lnTo>
                    <a:pt x="877" y="1255"/>
                  </a:lnTo>
                  <a:lnTo>
                    <a:pt x="806" y="1266"/>
                  </a:lnTo>
                  <a:lnTo>
                    <a:pt x="771" y="1268"/>
                  </a:lnTo>
                  <a:lnTo>
                    <a:pt x="739" y="1266"/>
                  </a:lnTo>
                  <a:lnTo>
                    <a:pt x="710" y="1256"/>
                  </a:lnTo>
                  <a:lnTo>
                    <a:pt x="685" y="1243"/>
                  </a:lnTo>
                  <a:lnTo>
                    <a:pt x="656" y="1220"/>
                  </a:lnTo>
                  <a:lnTo>
                    <a:pt x="631" y="1193"/>
                  </a:lnTo>
                  <a:lnTo>
                    <a:pt x="612" y="1162"/>
                  </a:lnTo>
                  <a:lnTo>
                    <a:pt x="612" y="1158"/>
                  </a:lnTo>
                  <a:lnTo>
                    <a:pt x="610" y="1155"/>
                  </a:lnTo>
                  <a:lnTo>
                    <a:pt x="608" y="1149"/>
                  </a:lnTo>
                  <a:lnTo>
                    <a:pt x="604" y="1145"/>
                  </a:lnTo>
                  <a:lnTo>
                    <a:pt x="602" y="1139"/>
                  </a:lnTo>
                  <a:lnTo>
                    <a:pt x="600" y="1137"/>
                  </a:lnTo>
                  <a:lnTo>
                    <a:pt x="598" y="1137"/>
                  </a:lnTo>
                  <a:lnTo>
                    <a:pt x="598" y="1135"/>
                  </a:lnTo>
                  <a:lnTo>
                    <a:pt x="598" y="1045"/>
                  </a:lnTo>
                  <a:lnTo>
                    <a:pt x="204" y="1045"/>
                  </a:lnTo>
                  <a:lnTo>
                    <a:pt x="177" y="1045"/>
                  </a:lnTo>
                  <a:lnTo>
                    <a:pt x="150" y="1056"/>
                  </a:lnTo>
                  <a:lnTo>
                    <a:pt x="133" y="1068"/>
                  </a:lnTo>
                  <a:lnTo>
                    <a:pt x="123" y="1087"/>
                  </a:lnTo>
                  <a:lnTo>
                    <a:pt x="115" y="1114"/>
                  </a:lnTo>
                  <a:lnTo>
                    <a:pt x="110" y="1153"/>
                  </a:lnTo>
                  <a:lnTo>
                    <a:pt x="110" y="1189"/>
                  </a:lnTo>
                  <a:lnTo>
                    <a:pt x="112" y="1220"/>
                  </a:lnTo>
                  <a:lnTo>
                    <a:pt x="113" y="1241"/>
                  </a:lnTo>
                  <a:lnTo>
                    <a:pt x="100" y="1266"/>
                  </a:lnTo>
                  <a:lnTo>
                    <a:pt x="85" y="1266"/>
                  </a:lnTo>
                  <a:lnTo>
                    <a:pt x="77" y="1266"/>
                  </a:lnTo>
                  <a:lnTo>
                    <a:pt x="69" y="1268"/>
                  </a:lnTo>
                  <a:lnTo>
                    <a:pt x="62" y="1270"/>
                  </a:lnTo>
                  <a:lnTo>
                    <a:pt x="56" y="1274"/>
                  </a:lnTo>
                  <a:lnTo>
                    <a:pt x="52" y="1276"/>
                  </a:lnTo>
                  <a:lnTo>
                    <a:pt x="48" y="1280"/>
                  </a:lnTo>
                  <a:lnTo>
                    <a:pt x="21" y="1266"/>
                  </a:lnTo>
                  <a:lnTo>
                    <a:pt x="8" y="1228"/>
                  </a:lnTo>
                  <a:lnTo>
                    <a:pt x="2" y="1205"/>
                  </a:lnTo>
                  <a:lnTo>
                    <a:pt x="0" y="1178"/>
                  </a:lnTo>
                  <a:lnTo>
                    <a:pt x="0" y="1145"/>
                  </a:lnTo>
                  <a:lnTo>
                    <a:pt x="6" y="1110"/>
                  </a:lnTo>
                  <a:lnTo>
                    <a:pt x="17" y="1074"/>
                  </a:lnTo>
                  <a:lnTo>
                    <a:pt x="38" y="1035"/>
                  </a:lnTo>
                  <a:lnTo>
                    <a:pt x="63" y="1001"/>
                  </a:lnTo>
                  <a:lnTo>
                    <a:pt x="90" y="974"/>
                  </a:lnTo>
                  <a:lnTo>
                    <a:pt x="121" y="956"/>
                  </a:lnTo>
                  <a:lnTo>
                    <a:pt x="152" y="947"/>
                  </a:lnTo>
                  <a:lnTo>
                    <a:pt x="179" y="941"/>
                  </a:lnTo>
                  <a:lnTo>
                    <a:pt x="204" y="939"/>
                  </a:lnTo>
                  <a:lnTo>
                    <a:pt x="598" y="939"/>
                  </a:lnTo>
                  <a:lnTo>
                    <a:pt x="598" y="849"/>
                  </a:lnTo>
                  <a:lnTo>
                    <a:pt x="546" y="849"/>
                  </a:lnTo>
                  <a:lnTo>
                    <a:pt x="481" y="851"/>
                  </a:lnTo>
                  <a:lnTo>
                    <a:pt x="406" y="853"/>
                  </a:lnTo>
                  <a:lnTo>
                    <a:pt x="317" y="854"/>
                  </a:lnTo>
                  <a:lnTo>
                    <a:pt x="256" y="854"/>
                  </a:lnTo>
                  <a:lnTo>
                    <a:pt x="200" y="853"/>
                  </a:lnTo>
                  <a:lnTo>
                    <a:pt x="150" y="851"/>
                  </a:lnTo>
                  <a:lnTo>
                    <a:pt x="106" y="851"/>
                  </a:lnTo>
                  <a:lnTo>
                    <a:pt x="67" y="851"/>
                  </a:lnTo>
                  <a:lnTo>
                    <a:pt x="35" y="849"/>
                  </a:lnTo>
                  <a:lnTo>
                    <a:pt x="21" y="835"/>
                  </a:lnTo>
                  <a:lnTo>
                    <a:pt x="8" y="783"/>
                  </a:lnTo>
                  <a:lnTo>
                    <a:pt x="48" y="768"/>
                  </a:lnTo>
                  <a:lnTo>
                    <a:pt x="96" y="756"/>
                  </a:lnTo>
                  <a:lnTo>
                    <a:pt x="133" y="754"/>
                  </a:lnTo>
                  <a:lnTo>
                    <a:pt x="173" y="754"/>
                  </a:lnTo>
                  <a:lnTo>
                    <a:pt x="217" y="756"/>
                  </a:lnTo>
                  <a:lnTo>
                    <a:pt x="262" y="756"/>
                  </a:lnTo>
                  <a:lnTo>
                    <a:pt x="302" y="756"/>
                  </a:lnTo>
                  <a:lnTo>
                    <a:pt x="339" y="756"/>
                  </a:lnTo>
                  <a:lnTo>
                    <a:pt x="389" y="758"/>
                  </a:lnTo>
                  <a:lnTo>
                    <a:pt x="427" y="756"/>
                  </a:lnTo>
                  <a:lnTo>
                    <a:pt x="585" y="756"/>
                  </a:lnTo>
                  <a:lnTo>
                    <a:pt x="592" y="695"/>
                  </a:lnTo>
                  <a:lnTo>
                    <a:pt x="567" y="693"/>
                  </a:lnTo>
                  <a:lnTo>
                    <a:pt x="541" y="693"/>
                  </a:lnTo>
                  <a:lnTo>
                    <a:pt x="506" y="693"/>
                  </a:lnTo>
                  <a:lnTo>
                    <a:pt x="467" y="693"/>
                  </a:lnTo>
                  <a:lnTo>
                    <a:pt x="423" y="691"/>
                  </a:lnTo>
                  <a:lnTo>
                    <a:pt x="373" y="691"/>
                  </a:lnTo>
                  <a:lnTo>
                    <a:pt x="302" y="691"/>
                  </a:lnTo>
                  <a:lnTo>
                    <a:pt x="240" y="691"/>
                  </a:lnTo>
                  <a:lnTo>
                    <a:pt x="202" y="689"/>
                  </a:lnTo>
                  <a:lnTo>
                    <a:pt x="169" y="689"/>
                  </a:lnTo>
                  <a:lnTo>
                    <a:pt x="139" y="687"/>
                  </a:lnTo>
                  <a:lnTo>
                    <a:pt x="125" y="687"/>
                  </a:lnTo>
                  <a:lnTo>
                    <a:pt x="106" y="683"/>
                  </a:lnTo>
                  <a:lnTo>
                    <a:pt x="92" y="676"/>
                  </a:lnTo>
                  <a:lnTo>
                    <a:pt x="75" y="664"/>
                  </a:lnTo>
                  <a:lnTo>
                    <a:pt x="58" y="649"/>
                  </a:lnTo>
                  <a:lnTo>
                    <a:pt x="46" y="633"/>
                  </a:lnTo>
                  <a:lnTo>
                    <a:pt x="37" y="618"/>
                  </a:lnTo>
                  <a:lnTo>
                    <a:pt x="27" y="602"/>
                  </a:lnTo>
                  <a:lnTo>
                    <a:pt x="15" y="579"/>
                  </a:lnTo>
                  <a:lnTo>
                    <a:pt x="8" y="562"/>
                  </a:lnTo>
                  <a:lnTo>
                    <a:pt x="8" y="222"/>
                  </a:lnTo>
                  <a:lnTo>
                    <a:pt x="6" y="202"/>
                  </a:lnTo>
                  <a:lnTo>
                    <a:pt x="6" y="179"/>
                  </a:lnTo>
                  <a:lnTo>
                    <a:pt x="10" y="152"/>
                  </a:lnTo>
                  <a:lnTo>
                    <a:pt x="19" y="125"/>
                  </a:lnTo>
                  <a:lnTo>
                    <a:pt x="35" y="97"/>
                  </a:lnTo>
                  <a:lnTo>
                    <a:pt x="58" y="68"/>
                  </a:lnTo>
                  <a:lnTo>
                    <a:pt x="83" y="45"/>
                  </a:lnTo>
                  <a:lnTo>
                    <a:pt x="108" y="29"/>
                  </a:lnTo>
                  <a:lnTo>
                    <a:pt x="133" y="20"/>
                  </a:lnTo>
                  <a:lnTo>
                    <a:pt x="160" y="14"/>
                  </a:lnTo>
                  <a:lnTo>
                    <a:pt x="185" y="12"/>
                  </a:lnTo>
                  <a:lnTo>
                    <a:pt x="204" y="14"/>
                  </a:lnTo>
                  <a:lnTo>
                    <a:pt x="441" y="12"/>
                  </a:lnTo>
                  <a:lnTo>
                    <a:pt x="489" y="12"/>
                  </a:lnTo>
                  <a:lnTo>
                    <a:pt x="544" y="12"/>
                  </a:lnTo>
                  <a:lnTo>
                    <a:pt x="606" y="10"/>
                  </a:lnTo>
                  <a:lnTo>
                    <a:pt x="677" y="10"/>
                  </a:lnTo>
                  <a:lnTo>
                    <a:pt x="756" y="10"/>
                  </a:lnTo>
                  <a:lnTo>
                    <a:pt x="843" y="8"/>
                  </a:lnTo>
                  <a:lnTo>
                    <a:pt x="929" y="6"/>
                  </a:lnTo>
                  <a:lnTo>
                    <a:pt x="1010" y="4"/>
                  </a:lnTo>
                  <a:lnTo>
                    <a:pt x="1083" y="2"/>
                  </a:lnTo>
                  <a:lnTo>
                    <a:pt x="1146" y="2"/>
                  </a:lnTo>
                  <a:lnTo>
                    <a:pt x="1204" y="0"/>
                  </a:lnTo>
                  <a:lnTo>
                    <a:pt x="1254" y="0"/>
                  </a:lnTo>
                  <a:lnTo>
                    <a:pt x="1254" y="0"/>
                  </a:lnTo>
                  <a:lnTo>
                    <a:pt x="1254" y="2"/>
                  </a:lnTo>
                  <a:lnTo>
                    <a:pt x="1256" y="6"/>
                  </a:lnTo>
                  <a:lnTo>
                    <a:pt x="1258" y="8"/>
                  </a:lnTo>
                  <a:lnTo>
                    <a:pt x="1262" y="10"/>
                  </a:lnTo>
                  <a:lnTo>
                    <a:pt x="1264" y="12"/>
                  </a:lnTo>
                  <a:lnTo>
                    <a:pt x="1268" y="12"/>
                  </a:lnTo>
                  <a:lnTo>
                    <a:pt x="1281" y="39"/>
                  </a:lnTo>
                  <a:lnTo>
                    <a:pt x="1281" y="47"/>
                  </a:lnTo>
                  <a:lnTo>
                    <a:pt x="1279" y="52"/>
                  </a:lnTo>
                  <a:lnTo>
                    <a:pt x="1279" y="60"/>
                  </a:lnTo>
                  <a:lnTo>
                    <a:pt x="1277" y="68"/>
                  </a:lnTo>
                  <a:lnTo>
                    <a:pt x="1273" y="77"/>
                  </a:lnTo>
                  <a:lnTo>
                    <a:pt x="1268" y="91"/>
                  </a:lnTo>
                  <a:lnTo>
                    <a:pt x="1243" y="95"/>
                  </a:lnTo>
                  <a:lnTo>
                    <a:pt x="1212" y="97"/>
                  </a:lnTo>
                  <a:lnTo>
                    <a:pt x="1177" y="97"/>
                  </a:lnTo>
                  <a:lnTo>
                    <a:pt x="1137" y="98"/>
                  </a:lnTo>
                  <a:lnTo>
                    <a:pt x="1100" y="98"/>
                  </a:lnTo>
                  <a:lnTo>
                    <a:pt x="1068" y="98"/>
                  </a:lnTo>
                  <a:lnTo>
                    <a:pt x="1041" y="100"/>
                  </a:lnTo>
                  <a:lnTo>
                    <a:pt x="1018" y="104"/>
                  </a:lnTo>
                  <a:lnTo>
                    <a:pt x="704" y="104"/>
                  </a:lnTo>
                  <a:lnTo>
                    <a:pt x="704" y="168"/>
                  </a:lnTo>
                  <a:lnTo>
                    <a:pt x="873" y="168"/>
                  </a:lnTo>
                  <a:lnTo>
                    <a:pt x="1043" y="166"/>
                  </a:lnTo>
                  <a:lnTo>
                    <a:pt x="1081" y="166"/>
                  </a:lnTo>
                  <a:lnTo>
                    <a:pt x="1116" y="166"/>
                  </a:lnTo>
                  <a:lnTo>
                    <a:pt x="1146" y="173"/>
                  </a:lnTo>
                  <a:lnTo>
                    <a:pt x="1173" y="183"/>
                  </a:lnTo>
                  <a:lnTo>
                    <a:pt x="1197" y="195"/>
                  </a:lnTo>
                  <a:lnTo>
                    <a:pt x="1216" y="208"/>
                  </a:lnTo>
                  <a:lnTo>
                    <a:pt x="1237" y="241"/>
                  </a:lnTo>
                  <a:lnTo>
                    <a:pt x="1256" y="281"/>
                  </a:lnTo>
                  <a:lnTo>
                    <a:pt x="1266" y="314"/>
                  </a:lnTo>
                  <a:lnTo>
                    <a:pt x="1273" y="347"/>
                  </a:lnTo>
                  <a:lnTo>
                    <a:pt x="1275" y="385"/>
                  </a:lnTo>
                  <a:lnTo>
                    <a:pt x="1275" y="441"/>
                  </a:lnTo>
                  <a:lnTo>
                    <a:pt x="1272" y="487"/>
                  </a:lnTo>
                  <a:lnTo>
                    <a:pt x="1270" y="527"/>
                  </a:lnTo>
                  <a:lnTo>
                    <a:pt x="1268" y="562"/>
                  </a:lnTo>
                  <a:lnTo>
                    <a:pt x="1258" y="591"/>
                  </a:lnTo>
                  <a:lnTo>
                    <a:pt x="1243" y="620"/>
                  </a:lnTo>
                  <a:lnTo>
                    <a:pt x="1222" y="647"/>
                  </a:lnTo>
                  <a:lnTo>
                    <a:pt x="1200" y="662"/>
                  </a:lnTo>
                  <a:lnTo>
                    <a:pt x="1177" y="674"/>
                  </a:lnTo>
                  <a:lnTo>
                    <a:pt x="1146" y="679"/>
                  </a:lnTo>
                  <a:lnTo>
                    <a:pt x="1114" y="685"/>
                  </a:lnTo>
                  <a:lnTo>
                    <a:pt x="1066" y="691"/>
                  </a:lnTo>
                  <a:lnTo>
                    <a:pt x="1014" y="693"/>
                  </a:lnTo>
                  <a:lnTo>
                    <a:pt x="962" y="693"/>
                  </a:lnTo>
                  <a:lnTo>
                    <a:pt x="908" y="693"/>
                  </a:lnTo>
                  <a:lnTo>
                    <a:pt x="860" y="691"/>
                  </a:lnTo>
                  <a:lnTo>
                    <a:pt x="744" y="691"/>
                  </a:lnTo>
                  <a:lnTo>
                    <a:pt x="729" y="693"/>
                  </a:lnTo>
                  <a:lnTo>
                    <a:pt x="714" y="695"/>
                  </a:lnTo>
                  <a:lnTo>
                    <a:pt x="700" y="697"/>
                  </a:lnTo>
                  <a:lnTo>
                    <a:pt x="704" y="756"/>
                  </a:lnTo>
                  <a:lnTo>
                    <a:pt x="873" y="756"/>
                  </a:lnTo>
                  <a:lnTo>
                    <a:pt x="908" y="758"/>
                  </a:lnTo>
                  <a:lnTo>
                    <a:pt x="948" y="756"/>
                  </a:lnTo>
                  <a:lnTo>
                    <a:pt x="998" y="754"/>
                  </a:lnTo>
                  <a:lnTo>
                    <a:pt x="1056" y="752"/>
                  </a:lnTo>
                  <a:lnTo>
                    <a:pt x="1095" y="752"/>
                  </a:lnTo>
                  <a:lnTo>
                    <a:pt x="1129" y="756"/>
                  </a:lnTo>
                  <a:lnTo>
                    <a:pt x="1160" y="764"/>
                  </a:lnTo>
                  <a:lnTo>
                    <a:pt x="1198" y="777"/>
                  </a:lnTo>
                  <a:lnTo>
                    <a:pt x="1227" y="797"/>
                  </a:lnTo>
                  <a:lnTo>
                    <a:pt x="1241" y="808"/>
                  </a:lnTo>
                  <a:lnTo>
                    <a:pt x="1254" y="822"/>
                  </a:lnTo>
                  <a:lnTo>
                    <a:pt x="1266" y="841"/>
                  </a:lnTo>
                  <a:lnTo>
                    <a:pt x="1273" y="864"/>
                  </a:lnTo>
                  <a:lnTo>
                    <a:pt x="1279" y="887"/>
                  </a:lnTo>
                  <a:lnTo>
                    <a:pt x="1281" y="906"/>
                  </a:lnTo>
                  <a:lnTo>
                    <a:pt x="1281" y="939"/>
                  </a:lnTo>
                  <a:lnTo>
                    <a:pt x="1258" y="972"/>
                  </a:lnTo>
                  <a:lnTo>
                    <a:pt x="1227" y="999"/>
                  </a:lnTo>
                  <a:lnTo>
                    <a:pt x="1202" y="1014"/>
                  </a:lnTo>
                  <a:lnTo>
                    <a:pt x="1173" y="1024"/>
                  </a:lnTo>
                  <a:lnTo>
                    <a:pt x="1143" y="1029"/>
                  </a:lnTo>
                  <a:lnTo>
                    <a:pt x="1096" y="1033"/>
                  </a:lnTo>
                  <a:lnTo>
                    <a:pt x="1060" y="1031"/>
                  </a:lnTo>
                  <a:lnTo>
                    <a:pt x="1029" y="1029"/>
                  </a:lnTo>
                  <a:lnTo>
                    <a:pt x="1006" y="1031"/>
                  </a:lnTo>
                  <a:lnTo>
                    <a:pt x="704" y="1031"/>
                  </a:lnTo>
                  <a:lnTo>
                    <a:pt x="702" y="1043"/>
                  </a:lnTo>
                  <a:lnTo>
                    <a:pt x="702" y="1056"/>
                  </a:lnTo>
                  <a:lnTo>
                    <a:pt x="700" y="1091"/>
                  </a:lnTo>
                  <a:lnTo>
                    <a:pt x="702" y="1112"/>
                  </a:lnTo>
                  <a:lnTo>
                    <a:pt x="704" y="1131"/>
                  </a:lnTo>
                  <a:lnTo>
                    <a:pt x="716" y="1162"/>
                  </a:lnTo>
                  <a:lnTo>
                    <a:pt x="769" y="1189"/>
                  </a:lnTo>
                  <a:lnTo>
                    <a:pt x="802" y="1176"/>
                  </a:lnTo>
                  <a:lnTo>
                    <a:pt x="844" y="1160"/>
                  </a:lnTo>
                  <a:lnTo>
                    <a:pt x="894" y="1143"/>
                  </a:lnTo>
                  <a:lnTo>
                    <a:pt x="952" y="1128"/>
                  </a:lnTo>
                  <a:lnTo>
                    <a:pt x="993" y="1120"/>
                  </a:lnTo>
                  <a:lnTo>
                    <a:pt x="1029" y="1116"/>
                  </a:lnTo>
                  <a:lnTo>
                    <a:pt x="1060" y="1118"/>
                  </a:lnTo>
                  <a:lnTo>
                    <a:pt x="1102" y="1126"/>
                  </a:lnTo>
                  <a:lnTo>
                    <a:pt x="1137" y="1135"/>
                  </a:lnTo>
                  <a:lnTo>
                    <a:pt x="1143" y="1137"/>
                  </a:lnTo>
                  <a:lnTo>
                    <a:pt x="1152" y="1137"/>
                  </a:lnTo>
                  <a:lnTo>
                    <a:pt x="1160" y="1139"/>
                  </a:lnTo>
                  <a:lnTo>
                    <a:pt x="1171" y="1143"/>
                  </a:lnTo>
                  <a:lnTo>
                    <a:pt x="1183" y="1147"/>
                  </a:lnTo>
                  <a:lnTo>
                    <a:pt x="1183" y="1143"/>
                  </a:lnTo>
                  <a:close/>
                  <a:moveTo>
                    <a:pt x="113" y="535"/>
                  </a:moveTo>
                  <a:lnTo>
                    <a:pt x="410" y="537"/>
                  </a:lnTo>
                  <a:lnTo>
                    <a:pt x="702" y="539"/>
                  </a:lnTo>
                  <a:lnTo>
                    <a:pt x="998" y="539"/>
                  </a:lnTo>
                  <a:lnTo>
                    <a:pt x="1058" y="537"/>
                  </a:lnTo>
                  <a:lnTo>
                    <a:pt x="1116" y="537"/>
                  </a:lnTo>
                  <a:lnTo>
                    <a:pt x="1175" y="541"/>
                  </a:lnTo>
                  <a:lnTo>
                    <a:pt x="1175" y="543"/>
                  </a:lnTo>
                  <a:lnTo>
                    <a:pt x="1173" y="549"/>
                  </a:lnTo>
                  <a:lnTo>
                    <a:pt x="1171" y="554"/>
                  </a:lnTo>
                  <a:lnTo>
                    <a:pt x="1170" y="560"/>
                  </a:lnTo>
                  <a:lnTo>
                    <a:pt x="1170" y="566"/>
                  </a:lnTo>
                  <a:lnTo>
                    <a:pt x="1168" y="570"/>
                  </a:lnTo>
                  <a:lnTo>
                    <a:pt x="1162" y="576"/>
                  </a:lnTo>
                  <a:lnTo>
                    <a:pt x="1156" y="581"/>
                  </a:lnTo>
                  <a:lnTo>
                    <a:pt x="1150" y="587"/>
                  </a:lnTo>
                  <a:lnTo>
                    <a:pt x="1145" y="593"/>
                  </a:lnTo>
                  <a:lnTo>
                    <a:pt x="1141" y="597"/>
                  </a:lnTo>
                  <a:lnTo>
                    <a:pt x="1137" y="601"/>
                  </a:lnTo>
                  <a:lnTo>
                    <a:pt x="1093" y="602"/>
                  </a:lnTo>
                  <a:lnTo>
                    <a:pt x="1045" y="604"/>
                  </a:lnTo>
                  <a:lnTo>
                    <a:pt x="987" y="604"/>
                  </a:lnTo>
                  <a:lnTo>
                    <a:pt x="923" y="606"/>
                  </a:lnTo>
                  <a:lnTo>
                    <a:pt x="852" y="606"/>
                  </a:lnTo>
                  <a:lnTo>
                    <a:pt x="775" y="604"/>
                  </a:lnTo>
                  <a:lnTo>
                    <a:pt x="698" y="604"/>
                  </a:lnTo>
                  <a:lnTo>
                    <a:pt x="627" y="602"/>
                  </a:lnTo>
                  <a:lnTo>
                    <a:pt x="564" y="602"/>
                  </a:lnTo>
                  <a:lnTo>
                    <a:pt x="508" y="601"/>
                  </a:lnTo>
                  <a:lnTo>
                    <a:pt x="458" y="601"/>
                  </a:lnTo>
                  <a:lnTo>
                    <a:pt x="416" y="601"/>
                  </a:lnTo>
                  <a:lnTo>
                    <a:pt x="389" y="599"/>
                  </a:lnTo>
                  <a:lnTo>
                    <a:pt x="356" y="599"/>
                  </a:lnTo>
                  <a:lnTo>
                    <a:pt x="315" y="601"/>
                  </a:lnTo>
                  <a:lnTo>
                    <a:pt x="271" y="604"/>
                  </a:lnTo>
                  <a:lnTo>
                    <a:pt x="225" y="604"/>
                  </a:lnTo>
                  <a:lnTo>
                    <a:pt x="185" y="602"/>
                  </a:lnTo>
                  <a:lnTo>
                    <a:pt x="152" y="597"/>
                  </a:lnTo>
                  <a:lnTo>
                    <a:pt x="127" y="587"/>
                  </a:lnTo>
                  <a:lnTo>
                    <a:pt x="113" y="535"/>
                  </a:lnTo>
                  <a:close/>
                  <a:moveTo>
                    <a:pt x="1064" y="939"/>
                  </a:moveTo>
                  <a:lnTo>
                    <a:pt x="1000" y="943"/>
                  </a:lnTo>
                  <a:lnTo>
                    <a:pt x="927" y="943"/>
                  </a:lnTo>
                  <a:lnTo>
                    <a:pt x="856" y="943"/>
                  </a:lnTo>
                  <a:lnTo>
                    <a:pt x="794" y="941"/>
                  </a:lnTo>
                  <a:lnTo>
                    <a:pt x="744" y="941"/>
                  </a:lnTo>
                  <a:lnTo>
                    <a:pt x="704" y="939"/>
                  </a:lnTo>
                  <a:lnTo>
                    <a:pt x="704" y="849"/>
                  </a:lnTo>
                  <a:lnTo>
                    <a:pt x="1162" y="849"/>
                  </a:lnTo>
                  <a:lnTo>
                    <a:pt x="1173" y="876"/>
                  </a:lnTo>
                  <a:lnTo>
                    <a:pt x="1179" y="895"/>
                  </a:lnTo>
                  <a:lnTo>
                    <a:pt x="1177" y="912"/>
                  </a:lnTo>
                  <a:lnTo>
                    <a:pt x="1170" y="924"/>
                  </a:lnTo>
                  <a:lnTo>
                    <a:pt x="1152" y="931"/>
                  </a:lnTo>
                  <a:lnTo>
                    <a:pt x="1123" y="935"/>
                  </a:lnTo>
                  <a:lnTo>
                    <a:pt x="1091" y="937"/>
                  </a:lnTo>
                  <a:lnTo>
                    <a:pt x="1064" y="939"/>
                  </a:lnTo>
                  <a:close/>
                  <a:moveTo>
                    <a:pt x="204" y="104"/>
                  </a:moveTo>
                  <a:lnTo>
                    <a:pt x="585" y="104"/>
                  </a:lnTo>
                  <a:lnTo>
                    <a:pt x="585" y="166"/>
                  </a:lnTo>
                  <a:lnTo>
                    <a:pt x="113" y="175"/>
                  </a:lnTo>
                  <a:lnTo>
                    <a:pt x="127" y="129"/>
                  </a:lnTo>
                  <a:lnTo>
                    <a:pt x="133" y="123"/>
                  </a:lnTo>
                  <a:lnTo>
                    <a:pt x="142" y="118"/>
                  </a:lnTo>
                  <a:lnTo>
                    <a:pt x="154" y="112"/>
                  </a:lnTo>
                  <a:lnTo>
                    <a:pt x="165" y="108"/>
                  </a:lnTo>
                  <a:lnTo>
                    <a:pt x="177" y="104"/>
                  </a:lnTo>
                  <a:lnTo>
                    <a:pt x="189" y="104"/>
                  </a:lnTo>
                  <a:lnTo>
                    <a:pt x="204" y="104"/>
                  </a:lnTo>
                  <a:close/>
                  <a:moveTo>
                    <a:pt x="113" y="462"/>
                  </a:moveTo>
                  <a:lnTo>
                    <a:pt x="113" y="397"/>
                  </a:lnTo>
                  <a:lnTo>
                    <a:pt x="596" y="397"/>
                  </a:lnTo>
                  <a:lnTo>
                    <a:pt x="1079" y="397"/>
                  </a:lnTo>
                  <a:lnTo>
                    <a:pt x="1125" y="395"/>
                  </a:lnTo>
                  <a:lnTo>
                    <a:pt x="1175" y="393"/>
                  </a:lnTo>
                  <a:lnTo>
                    <a:pt x="1175" y="460"/>
                  </a:lnTo>
                  <a:lnTo>
                    <a:pt x="821" y="470"/>
                  </a:lnTo>
                  <a:lnTo>
                    <a:pt x="467" y="470"/>
                  </a:lnTo>
                  <a:lnTo>
                    <a:pt x="113" y="462"/>
                  </a:lnTo>
                  <a:close/>
                  <a:moveTo>
                    <a:pt x="113" y="318"/>
                  </a:moveTo>
                  <a:lnTo>
                    <a:pt x="113" y="248"/>
                  </a:lnTo>
                  <a:lnTo>
                    <a:pt x="173" y="248"/>
                  </a:lnTo>
                  <a:lnTo>
                    <a:pt x="240" y="250"/>
                  </a:lnTo>
                  <a:lnTo>
                    <a:pt x="319" y="250"/>
                  </a:lnTo>
                  <a:lnTo>
                    <a:pt x="408" y="248"/>
                  </a:lnTo>
                  <a:lnTo>
                    <a:pt x="504" y="247"/>
                  </a:lnTo>
                  <a:lnTo>
                    <a:pt x="612" y="245"/>
                  </a:lnTo>
                  <a:lnTo>
                    <a:pt x="1104" y="243"/>
                  </a:lnTo>
                  <a:lnTo>
                    <a:pt x="1106" y="245"/>
                  </a:lnTo>
                  <a:lnTo>
                    <a:pt x="1112" y="248"/>
                  </a:lnTo>
                  <a:lnTo>
                    <a:pt x="1118" y="250"/>
                  </a:lnTo>
                  <a:lnTo>
                    <a:pt x="1121" y="254"/>
                  </a:lnTo>
                  <a:lnTo>
                    <a:pt x="1127" y="256"/>
                  </a:lnTo>
                  <a:lnTo>
                    <a:pt x="1137" y="262"/>
                  </a:lnTo>
                  <a:lnTo>
                    <a:pt x="1148" y="270"/>
                  </a:lnTo>
                  <a:lnTo>
                    <a:pt x="1158" y="281"/>
                  </a:lnTo>
                  <a:lnTo>
                    <a:pt x="1166" y="291"/>
                  </a:lnTo>
                  <a:lnTo>
                    <a:pt x="1171" y="302"/>
                  </a:lnTo>
                  <a:lnTo>
                    <a:pt x="1175" y="312"/>
                  </a:lnTo>
                  <a:lnTo>
                    <a:pt x="1058" y="312"/>
                  </a:lnTo>
                  <a:lnTo>
                    <a:pt x="1043" y="312"/>
                  </a:lnTo>
                  <a:lnTo>
                    <a:pt x="1031" y="312"/>
                  </a:lnTo>
                  <a:lnTo>
                    <a:pt x="113" y="318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1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4" name="Freeform 14">
              <a:extLst>
                <a:ext uri="{FF2B5EF4-FFF2-40B4-BE49-F238E27FC236}">
                  <a16:creationId xmlns:a16="http://schemas.microsoft.com/office/drawing/2014/main" xmlns="" id="{B3EE60EA-B15A-40E0-B168-880EC07227F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72288" y="3154363"/>
              <a:ext cx="579438" cy="1354138"/>
            </a:xfrm>
            <a:custGeom>
              <a:avLst/>
              <a:gdLst>
                <a:gd name="T0" fmla="*/ 17 w 731"/>
                <a:gd name="T1" fmla="*/ 27 h 1704"/>
                <a:gd name="T2" fmla="*/ 7 w 731"/>
                <a:gd name="T3" fmla="*/ 46 h 1704"/>
                <a:gd name="T4" fmla="*/ 3 w 731"/>
                <a:gd name="T5" fmla="*/ 317 h 1704"/>
                <a:gd name="T6" fmla="*/ 2 w 731"/>
                <a:gd name="T7" fmla="*/ 423 h 1704"/>
                <a:gd name="T8" fmla="*/ 7 w 731"/>
                <a:gd name="T9" fmla="*/ 579 h 1704"/>
                <a:gd name="T10" fmla="*/ 40 w 731"/>
                <a:gd name="T11" fmla="*/ 689 h 1704"/>
                <a:gd name="T12" fmla="*/ 119 w 731"/>
                <a:gd name="T13" fmla="*/ 768 h 1704"/>
                <a:gd name="T14" fmla="*/ 286 w 731"/>
                <a:gd name="T15" fmla="*/ 785 h 1704"/>
                <a:gd name="T16" fmla="*/ 459 w 731"/>
                <a:gd name="T17" fmla="*/ 793 h 1704"/>
                <a:gd name="T18" fmla="*/ 542 w 731"/>
                <a:gd name="T19" fmla="*/ 850 h 1704"/>
                <a:gd name="T20" fmla="*/ 548 w 731"/>
                <a:gd name="T21" fmla="*/ 1058 h 1704"/>
                <a:gd name="T22" fmla="*/ 577 w 731"/>
                <a:gd name="T23" fmla="*/ 1333 h 1704"/>
                <a:gd name="T24" fmla="*/ 621 w 731"/>
                <a:gd name="T25" fmla="*/ 1572 h 1704"/>
                <a:gd name="T26" fmla="*/ 663 w 731"/>
                <a:gd name="T27" fmla="*/ 1704 h 1704"/>
                <a:gd name="T28" fmla="*/ 696 w 731"/>
                <a:gd name="T29" fmla="*/ 1702 h 1704"/>
                <a:gd name="T30" fmla="*/ 723 w 731"/>
                <a:gd name="T31" fmla="*/ 1693 h 1704"/>
                <a:gd name="T32" fmla="*/ 723 w 731"/>
                <a:gd name="T33" fmla="*/ 1602 h 1704"/>
                <a:gd name="T34" fmla="*/ 686 w 731"/>
                <a:gd name="T35" fmla="*/ 1329 h 1704"/>
                <a:gd name="T36" fmla="*/ 654 w 731"/>
                <a:gd name="T37" fmla="*/ 1000 h 1704"/>
                <a:gd name="T38" fmla="*/ 646 w 731"/>
                <a:gd name="T39" fmla="*/ 756 h 1704"/>
                <a:gd name="T40" fmla="*/ 663 w 731"/>
                <a:gd name="T41" fmla="*/ 514 h 1704"/>
                <a:gd name="T42" fmla="*/ 684 w 731"/>
                <a:gd name="T43" fmla="*/ 342 h 1704"/>
                <a:gd name="T44" fmla="*/ 704 w 731"/>
                <a:gd name="T45" fmla="*/ 162 h 1704"/>
                <a:gd name="T46" fmla="*/ 709 w 731"/>
                <a:gd name="T47" fmla="*/ 83 h 1704"/>
                <a:gd name="T48" fmla="*/ 669 w 731"/>
                <a:gd name="T49" fmla="*/ 62 h 1704"/>
                <a:gd name="T50" fmla="*/ 621 w 731"/>
                <a:gd name="T51" fmla="*/ 88 h 1704"/>
                <a:gd name="T52" fmla="*/ 600 w 731"/>
                <a:gd name="T53" fmla="*/ 148 h 1704"/>
                <a:gd name="T54" fmla="*/ 550 w 731"/>
                <a:gd name="T55" fmla="*/ 169 h 1704"/>
                <a:gd name="T56" fmla="*/ 354 w 731"/>
                <a:gd name="T57" fmla="*/ 171 h 1704"/>
                <a:gd name="T58" fmla="*/ 157 w 731"/>
                <a:gd name="T59" fmla="*/ 167 h 1704"/>
                <a:gd name="T60" fmla="*/ 104 w 731"/>
                <a:gd name="T61" fmla="*/ 19 h 1704"/>
                <a:gd name="T62" fmla="*/ 79 w 731"/>
                <a:gd name="T63" fmla="*/ 2 h 1704"/>
                <a:gd name="T64" fmla="*/ 55 w 731"/>
                <a:gd name="T65" fmla="*/ 4 h 1704"/>
                <a:gd name="T66" fmla="*/ 30 w 731"/>
                <a:gd name="T67" fmla="*/ 15 h 1704"/>
                <a:gd name="T68" fmla="*/ 111 w 731"/>
                <a:gd name="T69" fmla="*/ 287 h 1704"/>
                <a:gd name="T70" fmla="*/ 381 w 731"/>
                <a:gd name="T71" fmla="*/ 423 h 1704"/>
                <a:gd name="T72" fmla="*/ 534 w 731"/>
                <a:gd name="T73" fmla="*/ 693 h 1704"/>
                <a:gd name="T74" fmla="*/ 502 w 731"/>
                <a:gd name="T75" fmla="*/ 687 h 1704"/>
                <a:gd name="T76" fmla="*/ 469 w 731"/>
                <a:gd name="T77" fmla="*/ 679 h 1704"/>
                <a:gd name="T78" fmla="*/ 392 w 731"/>
                <a:gd name="T79" fmla="*/ 679 h 1704"/>
                <a:gd name="T80" fmla="*/ 257 w 731"/>
                <a:gd name="T81" fmla="*/ 683 h 1704"/>
                <a:gd name="T82" fmla="*/ 155 w 731"/>
                <a:gd name="T83" fmla="*/ 654 h 1704"/>
                <a:gd name="T84" fmla="*/ 125 w 731"/>
                <a:gd name="T85" fmla="*/ 542 h 1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31" h="1704">
                  <a:moveTo>
                    <a:pt x="30" y="15"/>
                  </a:moveTo>
                  <a:lnTo>
                    <a:pt x="25" y="21"/>
                  </a:lnTo>
                  <a:lnTo>
                    <a:pt x="17" y="27"/>
                  </a:lnTo>
                  <a:lnTo>
                    <a:pt x="13" y="33"/>
                  </a:lnTo>
                  <a:lnTo>
                    <a:pt x="9" y="38"/>
                  </a:lnTo>
                  <a:lnTo>
                    <a:pt x="7" y="46"/>
                  </a:lnTo>
                  <a:lnTo>
                    <a:pt x="5" y="56"/>
                  </a:lnTo>
                  <a:lnTo>
                    <a:pt x="3" y="65"/>
                  </a:lnTo>
                  <a:lnTo>
                    <a:pt x="3" y="317"/>
                  </a:lnTo>
                  <a:lnTo>
                    <a:pt x="5" y="346"/>
                  </a:lnTo>
                  <a:lnTo>
                    <a:pt x="5" y="381"/>
                  </a:lnTo>
                  <a:lnTo>
                    <a:pt x="2" y="423"/>
                  </a:lnTo>
                  <a:lnTo>
                    <a:pt x="0" y="469"/>
                  </a:lnTo>
                  <a:lnTo>
                    <a:pt x="2" y="521"/>
                  </a:lnTo>
                  <a:lnTo>
                    <a:pt x="7" y="579"/>
                  </a:lnTo>
                  <a:lnTo>
                    <a:pt x="13" y="621"/>
                  </a:lnTo>
                  <a:lnTo>
                    <a:pt x="25" y="658"/>
                  </a:lnTo>
                  <a:lnTo>
                    <a:pt x="40" y="689"/>
                  </a:lnTo>
                  <a:lnTo>
                    <a:pt x="59" y="716"/>
                  </a:lnTo>
                  <a:lnTo>
                    <a:pt x="88" y="746"/>
                  </a:lnTo>
                  <a:lnTo>
                    <a:pt x="119" y="768"/>
                  </a:lnTo>
                  <a:lnTo>
                    <a:pt x="152" y="785"/>
                  </a:lnTo>
                  <a:lnTo>
                    <a:pt x="234" y="785"/>
                  </a:lnTo>
                  <a:lnTo>
                    <a:pt x="286" y="785"/>
                  </a:lnTo>
                  <a:lnTo>
                    <a:pt x="346" y="787"/>
                  </a:lnTo>
                  <a:lnTo>
                    <a:pt x="407" y="789"/>
                  </a:lnTo>
                  <a:lnTo>
                    <a:pt x="459" y="793"/>
                  </a:lnTo>
                  <a:lnTo>
                    <a:pt x="504" y="796"/>
                  </a:lnTo>
                  <a:lnTo>
                    <a:pt x="542" y="800"/>
                  </a:lnTo>
                  <a:lnTo>
                    <a:pt x="542" y="850"/>
                  </a:lnTo>
                  <a:lnTo>
                    <a:pt x="544" y="912"/>
                  </a:lnTo>
                  <a:lnTo>
                    <a:pt x="546" y="979"/>
                  </a:lnTo>
                  <a:lnTo>
                    <a:pt x="548" y="1058"/>
                  </a:lnTo>
                  <a:lnTo>
                    <a:pt x="556" y="1143"/>
                  </a:lnTo>
                  <a:lnTo>
                    <a:pt x="565" y="1239"/>
                  </a:lnTo>
                  <a:lnTo>
                    <a:pt x="577" y="1333"/>
                  </a:lnTo>
                  <a:lnTo>
                    <a:pt x="590" y="1422"/>
                  </a:lnTo>
                  <a:lnTo>
                    <a:pt x="606" y="1500"/>
                  </a:lnTo>
                  <a:lnTo>
                    <a:pt x="621" y="1572"/>
                  </a:lnTo>
                  <a:lnTo>
                    <a:pt x="636" y="1633"/>
                  </a:lnTo>
                  <a:lnTo>
                    <a:pt x="650" y="1689"/>
                  </a:lnTo>
                  <a:lnTo>
                    <a:pt x="663" y="1704"/>
                  </a:lnTo>
                  <a:lnTo>
                    <a:pt x="679" y="1704"/>
                  </a:lnTo>
                  <a:lnTo>
                    <a:pt x="686" y="1702"/>
                  </a:lnTo>
                  <a:lnTo>
                    <a:pt x="696" y="1702"/>
                  </a:lnTo>
                  <a:lnTo>
                    <a:pt x="706" y="1699"/>
                  </a:lnTo>
                  <a:lnTo>
                    <a:pt x="715" y="1697"/>
                  </a:lnTo>
                  <a:lnTo>
                    <a:pt x="723" y="1693"/>
                  </a:lnTo>
                  <a:lnTo>
                    <a:pt x="731" y="1689"/>
                  </a:lnTo>
                  <a:lnTo>
                    <a:pt x="731" y="1674"/>
                  </a:lnTo>
                  <a:lnTo>
                    <a:pt x="723" y="1602"/>
                  </a:lnTo>
                  <a:lnTo>
                    <a:pt x="711" y="1522"/>
                  </a:lnTo>
                  <a:lnTo>
                    <a:pt x="700" y="1431"/>
                  </a:lnTo>
                  <a:lnTo>
                    <a:pt x="686" y="1329"/>
                  </a:lnTo>
                  <a:lnTo>
                    <a:pt x="673" y="1216"/>
                  </a:lnTo>
                  <a:lnTo>
                    <a:pt x="661" y="1093"/>
                  </a:lnTo>
                  <a:lnTo>
                    <a:pt x="654" y="1000"/>
                  </a:lnTo>
                  <a:lnTo>
                    <a:pt x="648" y="914"/>
                  </a:lnTo>
                  <a:lnTo>
                    <a:pt x="646" y="831"/>
                  </a:lnTo>
                  <a:lnTo>
                    <a:pt x="646" y="756"/>
                  </a:lnTo>
                  <a:lnTo>
                    <a:pt x="650" y="664"/>
                  </a:lnTo>
                  <a:lnTo>
                    <a:pt x="656" y="583"/>
                  </a:lnTo>
                  <a:lnTo>
                    <a:pt x="663" y="514"/>
                  </a:lnTo>
                  <a:lnTo>
                    <a:pt x="667" y="466"/>
                  </a:lnTo>
                  <a:lnTo>
                    <a:pt x="675" y="410"/>
                  </a:lnTo>
                  <a:lnTo>
                    <a:pt x="684" y="342"/>
                  </a:lnTo>
                  <a:lnTo>
                    <a:pt x="694" y="264"/>
                  </a:lnTo>
                  <a:lnTo>
                    <a:pt x="700" y="212"/>
                  </a:lnTo>
                  <a:lnTo>
                    <a:pt x="704" y="162"/>
                  </a:lnTo>
                  <a:lnTo>
                    <a:pt x="711" y="119"/>
                  </a:lnTo>
                  <a:lnTo>
                    <a:pt x="713" y="98"/>
                  </a:lnTo>
                  <a:lnTo>
                    <a:pt x="709" y="83"/>
                  </a:lnTo>
                  <a:lnTo>
                    <a:pt x="700" y="71"/>
                  </a:lnTo>
                  <a:lnTo>
                    <a:pt x="684" y="63"/>
                  </a:lnTo>
                  <a:lnTo>
                    <a:pt x="669" y="62"/>
                  </a:lnTo>
                  <a:lnTo>
                    <a:pt x="652" y="63"/>
                  </a:lnTo>
                  <a:lnTo>
                    <a:pt x="636" y="73"/>
                  </a:lnTo>
                  <a:lnTo>
                    <a:pt x="621" y="88"/>
                  </a:lnTo>
                  <a:lnTo>
                    <a:pt x="609" y="110"/>
                  </a:lnTo>
                  <a:lnTo>
                    <a:pt x="602" y="138"/>
                  </a:lnTo>
                  <a:lnTo>
                    <a:pt x="600" y="148"/>
                  </a:lnTo>
                  <a:lnTo>
                    <a:pt x="598" y="158"/>
                  </a:lnTo>
                  <a:lnTo>
                    <a:pt x="596" y="165"/>
                  </a:lnTo>
                  <a:lnTo>
                    <a:pt x="550" y="169"/>
                  </a:lnTo>
                  <a:lnTo>
                    <a:pt x="494" y="171"/>
                  </a:lnTo>
                  <a:lnTo>
                    <a:pt x="429" y="173"/>
                  </a:lnTo>
                  <a:lnTo>
                    <a:pt x="354" y="171"/>
                  </a:lnTo>
                  <a:lnTo>
                    <a:pt x="279" y="169"/>
                  </a:lnTo>
                  <a:lnTo>
                    <a:pt x="211" y="167"/>
                  </a:lnTo>
                  <a:lnTo>
                    <a:pt x="157" y="167"/>
                  </a:lnTo>
                  <a:lnTo>
                    <a:pt x="111" y="165"/>
                  </a:lnTo>
                  <a:lnTo>
                    <a:pt x="111" y="31"/>
                  </a:lnTo>
                  <a:lnTo>
                    <a:pt x="104" y="19"/>
                  </a:lnTo>
                  <a:lnTo>
                    <a:pt x="94" y="10"/>
                  </a:lnTo>
                  <a:lnTo>
                    <a:pt x="88" y="4"/>
                  </a:lnTo>
                  <a:lnTo>
                    <a:pt x="79" y="2"/>
                  </a:lnTo>
                  <a:lnTo>
                    <a:pt x="71" y="0"/>
                  </a:lnTo>
                  <a:lnTo>
                    <a:pt x="63" y="2"/>
                  </a:lnTo>
                  <a:lnTo>
                    <a:pt x="55" y="4"/>
                  </a:lnTo>
                  <a:lnTo>
                    <a:pt x="48" y="6"/>
                  </a:lnTo>
                  <a:lnTo>
                    <a:pt x="38" y="12"/>
                  </a:lnTo>
                  <a:lnTo>
                    <a:pt x="30" y="15"/>
                  </a:lnTo>
                  <a:close/>
                  <a:moveTo>
                    <a:pt x="381" y="423"/>
                  </a:moveTo>
                  <a:lnTo>
                    <a:pt x="111" y="423"/>
                  </a:lnTo>
                  <a:lnTo>
                    <a:pt x="111" y="287"/>
                  </a:lnTo>
                  <a:lnTo>
                    <a:pt x="582" y="287"/>
                  </a:lnTo>
                  <a:lnTo>
                    <a:pt x="569" y="423"/>
                  </a:lnTo>
                  <a:lnTo>
                    <a:pt x="381" y="423"/>
                  </a:lnTo>
                  <a:close/>
                  <a:moveTo>
                    <a:pt x="556" y="542"/>
                  </a:moveTo>
                  <a:lnTo>
                    <a:pt x="542" y="694"/>
                  </a:lnTo>
                  <a:lnTo>
                    <a:pt x="534" y="693"/>
                  </a:lnTo>
                  <a:lnTo>
                    <a:pt x="525" y="693"/>
                  </a:lnTo>
                  <a:lnTo>
                    <a:pt x="513" y="689"/>
                  </a:lnTo>
                  <a:lnTo>
                    <a:pt x="502" y="687"/>
                  </a:lnTo>
                  <a:lnTo>
                    <a:pt x="488" y="683"/>
                  </a:lnTo>
                  <a:lnTo>
                    <a:pt x="479" y="681"/>
                  </a:lnTo>
                  <a:lnTo>
                    <a:pt x="469" y="679"/>
                  </a:lnTo>
                  <a:lnTo>
                    <a:pt x="461" y="679"/>
                  </a:lnTo>
                  <a:lnTo>
                    <a:pt x="431" y="677"/>
                  </a:lnTo>
                  <a:lnTo>
                    <a:pt x="392" y="679"/>
                  </a:lnTo>
                  <a:lnTo>
                    <a:pt x="346" y="683"/>
                  </a:lnTo>
                  <a:lnTo>
                    <a:pt x="294" y="685"/>
                  </a:lnTo>
                  <a:lnTo>
                    <a:pt x="257" y="683"/>
                  </a:lnTo>
                  <a:lnTo>
                    <a:pt x="223" y="679"/>
                  </a:lnTo>
                  <a:lnTo>
                    <a:pt x="194" y="671"/>
                  </a:lnTo>
                  <a:lnTo>
                    <a:pt x="155" y="654"/>
                  </a:lnTo>
                  <a:lnTo>
                    <a:pt x="125" y="633"/>
                  </a:lnTo>
                  <a:lnTo>
                    <a:pt x="111" y="604"/>
                  </a:lnTo>
                  <a:lnTo>
                    <a:pt x="125" y="542"/>
                  </a:lnTo>
                  <a:lnTo>
                    <a:pt x="313" y="542"/>
                  </a:lnTo>
                  <a:lnTo>
                    <a:pt x="556" y="542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1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5" name="Freeform 15">
              <a:extLst>
                <a:ext uri="{FF2B5EF4-FFF2-40B4-BE49-F238E27FC236}">
                  <a16:creationId xmlns:a16="http://schemas.microsoft.com/office/drawing/2014/main" xmlns="" id="{9666B622-28CC-4BD7-A79D-CCE65041C9B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23001" y="3154363"/>
              <a:ext cx="579438" cy="1363663"/>
            </a:xfrm>
            <a:custGeom>
              <a:avLst/>
              <a:gdLst>
                <a:gd name="T0" fmla="*/ 81 w 729"/>
                <a:gd name="T1" fmla="*/ 964 h 1718"/>
                <a:gd name="T2" fmla="*/ 75 w 729"/>
                <a:gd name="T3" fmla="*/ 1073 h 1718"/>
                <a:gd name="T4" fmla="*/ 62 w 729"/>
                <a:gd name="T5" fmla="*/ 1210 h 1718"/>
                <a:gd name="T6" fmla="*/ 40 w 729"/>
                <a:gd name="T7" fmla="*/ 1368 h 1718"/>
                <a:gd name="T8" fmla="*/ 21 w 729"/>
                <a:gd name="T9" fmla="*/ 1506 h 1718"/>
                <a:gd name="T10" fmla="*/ 6 w 729"/>
                <a:gd name="T11" fmla="*/ 1614 h 1718"/>
                <a:gd name="T12" fmla="*/ 14 w 729"/>
                <a:gd name="T13" fmla="*/ 1704 h 1718"/>
                <a:gd name="T14" fmla="*/ 94 w 729"/>
                <a:gd name="T15" fmla="*/ 1704 h 1718"/>
                <a:gd name="T16" fmla="*/ 119 w 729"/>
                <a:gd name="T17" fmla="*/ 1587 h 1718"/>
                <a:gd name="T18" fmla="*/ 142 w 729"/>
                <a:gd name="T19" fmla="*/ 1435 h 1718"/>
                <a:gd name="T20" fmla="*/ 162 w 729"/>
                <a:gd name="T21" fmla="*/ 1252 h 1718"/>
                <a:gd name="T22" fmla="*/ 177 w 729"/>
                <a:gd name="T23" fmla="*/ 1068 h 1718"/>
                <a:gd name="T24" fmla="*/ 185 w 729"/>
                <a:gd name="T25" fmla="*/ 916 h 1718"/>
                <a:gd name="T26" fmla="*/ 189 w 729"/>
                <a:gd name="T27" fmla="*/ 800 h 1718"/>
                <a:gd name="T28" fmla="*/ 241 w 729"/>
                <a:gd name="T29" fmla="*/ 796 h 1718"/>
                <a:gd name="T30" fmla="*/ 339 w 729"/>
                <a:gd name="T31" fmla="*/ 793 h 1718"/>
                <a:gd name="T32" fmla="*/ 458 w 729"/>
                <a:gd name="T33" fmla="*/ 791 h 1718"/>
                <a:gd name="T34" fmla="*/ 556 w 729"/>
                <a:gd name="T35" fmla="*/ 787 h 1718"/>
                <a:gd name="T36" fmla="*/ 621 w 729"/>
                <a:gd name="T37" fmla="*/ 769 h 1718"/>
                <a:gd name="T38" fmla="*/ 673 w 729"/>
                <a:gd name="T39" fmla="*/ 719 h 1718"/>
                <a:gd name="T40" fmla="*/ 712 w 729"/>
                <a:gd name="T41" fmla="*/ 646 h 1718"/>
                <a:gd name="T42" fmla="*/ 725 w 729"/>
                <a:gd name="T43" fmla="*/ 548 h 1718"/>
                <a:gd name="T44" fmla="*/ 727 w 729"/>
                <a:gd name="T45" fmla="*/ 464 h 1718"/>
                <a:gd name="T46" fmla="*/ 725 w 729"/>
                <a:gd name="T47" fmla="*/ 400 h 1718"/>
                <a:gd name="T48" fmla="*/ 727 w 729"/>
                <a:gd name="T49" fmla="*/ 46 h 1718"/>
                <a:gd name="T50" fmla="*/ 696 w 729"/>
                <a:gd name="T51" fmla="*/ 12 h 1718"/>
                <a:gd name="T52" fmla="*/ 683 w 729"/>
                <a:gd name="T53" fmla="*/ 4 h 1718"/>
                <a:gd name="T54" fmla="*/ 664 w 729"/>
                <a:gd name="T55" fmla="*/ 2 h 1718"/>
                <a:gd name="T56" fmla="*/ 646 w 729"/>
                <a:gd name="T57" fmla="*/ 0 h 1718"/>
                <a:gd name="T58" fmla="*/ 606 w 729"/>
                <a:gd name="T59" fmla="*/ 62 h 1718"/>
                <a:gd name="T60" fmla="*/ 121 w 729"/>
                <a:gd name="T61" fmla="*/ 165 h 1718"/>
                <a:gd name="T62" fmla="*/ 121 w 729"/>
                <a:gd name="T63" fmla="*/ 148 h 1718"/>
                <a:gd name="T64" fmla="*/ 114 w 729"/>
                <a:gd name="T65" fmla="*/ 112 h 1718"/>
                <a:gd name="T66" fmla="*/ 92 w 729"/>
                <a:gd name="T67" fmla="*/ 75 h 1718"/>
                <a:gd name="T68" fmla="*/ 64 w 729"/>
                <a:gd name="T69" fmla="*/ 58 h 1718"/>
                <a:gd name="T70" fmla="*/ 37 w 729"/>
                <a:gd name="T71" fmla="*/ 62 h 1718"/>
                <a:gd name="T72" fmla="*/ 17 w 729"/>
                <a:gd name="T73" fmla="*/ 92 h 1718"/>
                <a:gd name="T74" fmla="*/ 14 w 729"/>
                <a:gd name="T75" fmla="*/ 148 h 1718"/>
                <a:gd name="T76" fmla="*/ 29 w 729"/>
                <a:gd name="T77" fmla="*/ 237 h 1718"/>
                <a:gd name="T78" fmla="*/ 40 w 729"/>
                <a:gd name="T79" fmla="*/ 348 h 1718"/>
                <a:gd name="T80" fmla="*/ 62 w 729"/>
                <a:gd name="T81" fmla="*/ 506 h 1718"/>
                <a:gd name="T82" fmla="*/ 81 w 729"/>
                <a:gd name="T83" fmla="*/ 617 h 1718"/>
                <a:gd name="T84" fmla="*/ 189 w 729"/>
                <a:gd name="T85" fmla="*/ 679 h 1718"/>
                <a:gd name="T86" fmla="*/ 620 w 729"/>
                <a:gd name="T87" fmla="*/ 542 h 1718"/>
                <a:gd name="T88" fmla="*/ 579 w 729"/>
                <a:gd name="T89" fmla="*/ 664 h 1718"/>
                <a:gd name="T90" fmla="*/ 569 w 729"/>
                <a:gd name="T91" fmla="*/ 671 h 1718"/>
                <a:gd name="T92" fmla="*/ 552 w 729"/>
                <a:gd name="T93" fmla="*/ 677 h 1718"/>
                <a:gd name="T94" fmla="*/ 537 w 729"/>
                <a:gd name="T95" fmla="*/ 679 h 1718"/>
                <a:gd name="T96" fmla="*/ 162 w 729"/>
                <a:gd name="T97" fmla="*/ 423 h 1718"/>
                <a:gd name="T98" fmla="*/ 191 w 729"/>
                <a:gd name="T99" fmla="*/ 283 h 1718"/>
                <a:gd name="T100" fmla="*/ 306 w 729"/>
                <a:gd name="T101" fmla="*/ 277 h 1718"/>
                <a:gd name="T102" fmla="*/ 454 w 729"/>
                <a:gd name="T103" fmla="*/ 277 h 1718"/>
                <a:gd name="T104" fmla="*/ 575 w 729"/>
                <a:gd name="T105" fmla="*/ 283 h 1718"/>
                <a:gd name="T106" fmla="*/ 620 w 729"/>
                <a:gd name="T107" fmla="*/ 423 h 1718"/>
                <a:gd name="T108" fmla="*/ 162 w 729"/>
                <a:gd name="T109" fmla="*/ 423 h 1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29" h="1718">
                  <a:moveTo>
                    <a:pt x="81" y="919"/>
                  </a:moveTo>
                  <a:lnTo>
                    <a:pt x="81" y="964"/>
                  </a:lnTo>
                  <a:lnTo>
                    <a:pt x="79" y="1014"/>
                  </a:lnTo>
                  <a:lnTo>
                    <a:pt x="75" y="1073"/>
                  </a:lnTo>
                  <a:lnTo>
                    <a:pt x="69" y="1137"/>
                  </a:lnTo>
                  <a:lnTo>
                    <a:pt x="62" y="1210"/>
                  </a:lnTo>
                  <a:lnTo>
                    <a:pt x="52" y="1289"/>
                  </a:lnTo>
                  <a:lnTo>
                    <a:pt x="40" y="1368"/>
                  </a:lnTo>
                  <a:lnTo>
                    <a:pt x="31" y="1441"/>
                  </a:lnTo>
                  <a:lnTo>
                    <a:pt x="21" y="1506"/>
                  </a:lnTo>
                  <a:lnTo>
                    <a:pt x="14" y="1564"/>
                  </a:lnTo>
                  <a:lnTo>
                    <a:pt x="6" y="1614"/>
                  </a:lnTo>
                  <a:lnTo>
                    <a:pt x="0" y="1658"/>
                  </a:lnTo>
                  <a:lnTo>
                    <a:pt x="14" y="1704"/>
                  </a:lnTo>
                  <a:lnTo>
                    <a:pt x="40" y="1718"/>
                  </a:lnTo>
                  <a:lnTo>
                    <a:pt x="94" y="1704"/>
                  </a:lnTo>
                  <a:lnTo>
                    <a:pt x="106" y="1649"/>
                  </a:lnTo>
                  <a:lnTo>
                    <a:pt x="119" y="1587"/>
                  </a:lnTo>
                  <a:lnTo>
                    <a:pt x="131" y="1516"/>
                  </a:lnTo>
                  <a:lnTo>
                    <a:pt x="142" y="1435"/>
                  </a:lnTo>
                  <a:lnTo>
                    <a:pt x="152" y="1348"/>
                  </a:lnTo>
                  <a:lnTo>
                    <a:pt x="162" y="1252"/>
                  </a:lnTo>
                  <a:lnTo>
                    <a:pt x="171" y="1156"/>
                  </a:lnTo>
                  <a:lnTo>
                    <a:pt x="177" y="1068"/>
                  </a:lnTo>
                  <a:lnTo>
                    <a:pt x="181" y="987"/>
                  </a:lnTo>
                  <a:lnTo>
                    <a:pt x="185" y="916"/>
                  </a:lnTo>
                  <a:lnTo>
                    <a:pt x="187" y="854"/>
                  </a:lnTo>
                  <a:lnTo>
                    <a:pt x="189" y="800"/>
                  </a:lnTo>
                  <a:lnTo>
                    <a:pt x="202" y="800"/>
                  </a:lnTo>
                  <a:lnTo>
                    <a:pt x="241" y="796"/>
                  </a:lnTo>
                  <a:lnTo>
                    <a:pt x="285" y="794"/>
                  </a:lnTo>
                  <a:lnTo>
                    <a:pt x="339" y="793"/>
                  </a:lnTo>
                  <a:lnTo>
                    <a:pt x="398" y="793"/>
                  </a:lnTo>
                  <a:lnTo>
                    <a:pt x="458" y="791"/>
                  </a:lnTo>
                  <a:lnTo>
                    <a:pt x="510" y="791"/>
                  </a:lnTo>
                  <a:lnTo>
                    <a:pt x="556" y="787"/>
                  </a:lnTo>
                  <a:lnTo>
                    <a:pt x="593" y="785"/>
                  </a:lnTo>
                  <a:lnTo>
                    <a:pt x="621" y="769"/>
                  </a:lnTo>
                  <a:lnTo>
                    <a:pt x="648" y="748"/>
                  </a:lnTo>
                  <a:lnTo>
                    <a:pt x="673" y="719"/>
                  </a:lnTo>
                  <a:lnTo>
                    <a:pt x="695" y="687"/>
                  </a:lnTo>
                  <a:lnTo>
                    <a:pt x="712" y="646"/>
                  </a:lnTo>
                  <a:lnTo>
                    <a:pt x="721" y="598"/>
                  </a:lnTo>
                  <a:lnTo>
                    <a:pt x="725" y="548"/>
                  </a:lnTo>
                  <a:lnTo>
                    <a:pt x="729" y="504"/>
                  </a:lnTo>
                  <a:lnTo>
                    <a:pt x="727" y="464"/>
                  </a:lnTo>
                  <a:lnTo>
                    <a:pt x="725" y="429"/>
                  </a:lnTo>
                  <a:lnTo>
                    <a:pt x="725" y="400"/>
                  </a:lnTo>
                  <a:lnTo>
                    <a:pt x="727" y="377"/>
                  </a:lnTo>
                  <a:lnTo>
                    <a:pt x="727" y="46"/>
                  </a:lnTo>
                  <a:lnTo>
                    <a:pt x="700" y="15"/>
                  </a:lnTo>
                  <a:lnTo>
                    <a:pt x="696" y="12"/>
                  </a:lnTo>
                  <a:lnTo>
                    <a:pt x="691" y="8"/>
                  </a:lnTo>
                  <a:lnTo>
                    <a:pt x="683" y="4"/>
                  </a:lnTo>
                  <a:lnTo>
                    <a:pt x="673" y="2"/>
                  </a:lnTo>
                  <a:lnTo>
                    <a:pt x="664" y="2"/>
                  </a:lnTo>
                  <a:lnTo>
                    <a:pt x="656" y="0"/>
                  </a:lnTo>
                  <a:lnTo>
                    <a:pt x="646" y="0"/>
                  </a:lnTo>
                  <a:lnTo>
                    <a:pt x="620" y="31"/>
                  </a:lnTo>
                  <a:lnTo>
                    <a:pt x="606" y="62"/>
                  </a:lnTo>
                  <a:lnTo>
                    <a:pt x="620" y="165"/>
                  </a:lnTo>
                  <a:lnTo>
                    <a:pt x="121" y="165"/>
                  </a:lnTo>
                  <a:lnTo>
                    <a:pt x="121" y="158"/>
                  </a:lnTo>
                  <a:lnTo>
                    <a:pt x="121" y="148"/>
                  </a:lnTo>
                  <a:lnTo>
                    <a:pt x="119" y="137"/>
                  </a:lnTo>
                  <a:lnTo>
                    <a:pt x="114" y="112"/>
                  </a:lnTo>
                  <a:lnTo>
                    <a:pt x="104" y="92"/>
                  </a:lnTo>
                  <a:lnTo>
                    <a:pt x="92" y="75"/>
                  </a:lnTo>
                  <a:lnTo>
                    <a:pt x="79" y="65"/>
                  </a:lnTo>
                  <a:lnTo>
                    <a:pt x="64" y="58"/>
                  </a:lnTo>
                  <a:lnTo>
                    <a:pt x="50" y="58"/>
                  </a:lnTo>
                  <a:lnTo>
                    <a:pt x="37" y="62"/>
                  </a:lnTo>
                  <a:lnTo>
                    <a:pt x="25" y="73"/>
                  </a:lnTo>
                  <a:lnTo>
                    <a:pt x="17" y="92"/>
                  </a:lnTo>
                  <a:lnTo>
                    <a:pt x="14" y="117"/>
                  </a:lnTo>
                  <a:lnTo>
                    <a:pt x="14" y="148"/>
                  </a:lnTo>
                  <a:lnTo>
                    <a:pt x="21" y="189"/>
                  </a:lnTo>
                  <a:lnTo>
                    <a:pt x="29" y="237"/>
                  </a:lnTo>
                  <a:lnTo>
                    <a:pt x="35" y="289"/>
                  </a:lnTo>
                  <a:lnTo>
                    <a:pt x="40" y="348"/>
                  </a:lnTo>
                  <a:lnTo>
                    <a:pt x="52" y="433"/>
                  </a:lnTo>
                  <a:lnTo>
                    <a:pt x="62" y="506"/>
                  </a:lnTo>
                  <a:lnTo>
                    <a:pt x="71" y="567"/>
                  </a:lnTo>
                  <a:lnTo>
                    <a:pt x="81" y="617"/>
                  </a:lnTo>
                  <a:lnTo>
                    <a:pt x="81" y="919"/>
                  </a:lnTo>
                  <a:close/>
                  <a:moveTo>
                    <a:pt x="189" y="679"/>
                  </a:moveTo>
                  <a:lnTo>
                    <a:pt x="189" y="558"/>
                  </a:lnTo>
                  <a:lnTo>
                    <a:pt x="620" y="542"/>
                  </a:lnTo>
                  <a:lnTo>
                    <a:pt x="620" y="604"/>
                  </a:lnTo>
                  <a:lnTo>
                    <a:pt x="579" y="664"/>
                  </a:lnTo>
                  <a:lnTo>
                    <a:pt x="575" y="667"/>
                  </a:lnTo>
                  <a:lnTo>
                    <a:pt x="569" y="671"/>
                  </a:lnTo>
                  <a:lnTo>
                    <a:pt x="562" y="675"/>
                  </a:lnTo>
                  <a:lnTo>
                    <a:pt x="552" y="677"/>
                  </a:lnTo>
                  <a:lnTo>
                    <a:pt x="543" y="679"/>
                  </a:lnTo>
                  <a:lnTo>
                    <a:pt x="537" y="679"/>
                  </a:lnTo>
                  <a:lnTo>
                    <a:pt x="189" y="679"/>
                  </a:lnTo>
                  <a:close/>
                  <a:moveTo>
                    <a:pt x="162" y="423"/>
                  </a:moveTo>
                  <a:lnTo>
                    <a:pt x="148" y="287"/>
                  </a:lnTo>
                  <a:lnTo>
                    <a:pt x="191" y="283"/>
                  </a:lnTo>
                  <a:lnTo>
                    <a:pt x="242" y="279"/>
                  </a:lnTo>
                  <a:lnTo>
                    <a:pt x="306" y="277"/>
                  </a:lnTo>
                  <a:lnTo>
                    <a:pt x="379" y="275"/>
                  </a:lnTo>
                  <a:lnTo>
                    <a:pt x="454" y="277"/>
                  </a:lnTo>
                  <a:lnTo>
                    <a:pt x="519" y="279"/>
                  </a:lnTo>
                  <a:lnTo>
                    <a:pt x="575" y="283"/>
                  </a:lnTo>
                  <a:lnTo>
                    <a:pt x="620" y="287"/>
                  </a:lnTo>
                  <a:lnTo>
                    <a:pt x="620" y="423"/>
                  </a:lnTo>
                  <a:lnTo>
                    <a:pt x="364" y="423"/>
                  </a:lnTo>
                  <a:lnTo>
                    <a:pt x="162" y="423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1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6" name="Freeform 16">
              <a:extLst>
                <a:ext uri="{FF2B5EF4-FFF2-40B4-BE49-F238E27FC236}">
                  <a16:creationId xmlns:a16="http://schemas.microsoft.com/office/drawing/2014/main" xmlns="" id="{40452F02-8A29-4E80-A5CE-AFCA9E0F85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78463" y="1936751"/>
              <a:ext cx="685800" cy="1168400"/>
            </a:xfrm>
            <a:custGeom>
              <a:avLst/>
              <a:gdLst>
                <a:gd name="T0" fmla="*/ 4 w 864"/>
                <a:gd name="T1" fmla="*/ 237 h 1472"/>
                <a:gd name="T2" fmla="*/ 20 w 864"/>
                <a:gd name="T3" fmla="*/ 456 h 1472"/>
                <a:gd name="T4" fmla="*/ 212 w 864"/>
                <a:gd name="T5" fmla="*/ 564 h 1472"/>
                <a:gd name="T6" fmla="*/ 379 w 864"/>
                <a:gd name="T7" fmla="*/ 641 h 1472"/>
                <a:gd name="T8" fmla="*/ 173 w 864"/>
                <a:gd name="T9" fmla="*/ 648 h 1472"/>
                <a:gd name="T10" fmla="*/ 20 w 864"/>
                <a:gd name="T11" fmla="*/ 785 h 1472"/>
                <a:gd name="T12" fmla="*/ 35 w 864"/>
                <a:gd name="T13" fmla="*/ 962 h 1472"/>
                <a:gd name="T14" fmla="*/ 64 w 864"/>
                <a:gd name="T15" fmla="*/ 1123 h 1472"/>
                <a:gd name="T16" fmla="*/ 35 w 864"/>
                <a:gd name="T17" fmla="*/ 1345 h 1472"/>
                <a:gd name="T18" fmla="*/ 45 w 864"/>
                <a:gd name="T19" fmla="*/ 1464 h 1472"/>
                <a:gd name="T20" fmla="*/ 93 w 864"/>
                <a:gd name="T21" fmla="*/ 1454 h 1472"/>
                <a:gd name="T22" fmla="*/ 162 w 864"/>
                <a:gd name="T23" fmla="*/ 1270 h 1472"/>
                <a:gd name="T24" fmla="*/ 148 w 864"/>
                <a:gd name="T25" fmla="*/ 979 h 1472"/>
                <a:gd name="T26" fmla="*/ 143 w 864"/>
                <a:gd name="T27" fmla="*/ 764 h 1472"/>
                <a:gd name="T28" fmla="*/ 337 w 864"/>
                <a:gd name="T29" fmla="*/ 739 h 1472"/>
                <a:gd name="T30" fmla="*/ 231 w 864"/>
                <a:gd name="T31" fmla="*/ 1408 h 1472"/>
                <a:gd name="T32" fmla="*/ 241 w 864"/>
                <a:gd name="T33" fmla="*/ 1437 h 1472"/>
                <a:gd name="T34" fmla="*/ 597 w 864"/>
                <a:gd name="T35" fmla="*/ 1460 h 1472"/>
                <a:gd name="T36" fmla="*/ 629 w 864"/>
                <a:gd name="T37" fmla="*/ 1441 h 1472"/>
                <a:gd name="T38" fmla="*/ 629 w 864"/>
                <a:gd name="T39" fmla="*/ 1400 h 1472"/>
                <a:gd name="T40" fmla="*/ 601 w 864"/>
                <a:gd name="T41" fmla="*/ 1375 h 1472"/>
                <a:gd name="T42" fmla="*/ 701 w 864"/>
                <a:gd name="T43" fmla="*/ 744 h 1472"/>
                <a:gd name="T44" fmla="*/ 745 w 864"/>
                <a:gd name="T45" fmla="*/ 777 h 1472"/>
                <a:gd name="T46" fmla="*/ 737 w 864"/>
                <a:gd name="T47" fmla="*/ 908 h 1472"/>
                <a:gd name="T48" fmla="*/ 706 w 864"/>
                <a:gd name="T49" fmla="*/ 1131 h 1472"/>
                <a:gd name="T50" fmla="*/ 727 w 864"/>
                <a:gd name="T51" fmla="*/ 1312 h 1472"/>
                <a:gd name="T52" fmla="*/ 808 w 864"/>
                <a:gd name="T53" fmla="*/ 1458 h 1472"/>
                <a:gd name="T54" fmla="*/ 851 w 864"/>
                <a:gd name="T55" fmla="*/ 1443 h 1472"/>
                <a:gd name="T56" fmla="*/ 839 w 864"/>
                <a:gd name="T57" fmla="*/ 1356 h 1472"/>
                <a:gd name="T58" fmla="*/ 812 w 864"/>
                <a:gd name="T59" fmla="*/ 1056 h 1472"/>
                <a:gd name="T60" fmla="*/ 853 w 864"/>
                <a:gd name="T61" fmla="*/ 796 h 1472"/>
                <a:gd name="T62" fmla="*/ 749 w 864"/>
                <a:gd name="T63" fmla="*/ 667 h 1472"/>
                <a:gd name="T64" fmla="*/ 531 w 864"/>
                <a:gd name="T65" fmla="*/ 635 h 1472"/>
                <a:gd name="T66" fmla="*/ 739 w 864"/>
                <a:gd name="T67" fmla="*/ 550 h 1472"/>
                <a:gd name="T68" fmla="*/ 856 w 864"/>
                <a:gd name="T69" fmla="*/ 392 h 1472"/>
                <a:gd name="T70" fmla="*/ 856 w 864"/>
                <a:gd name="T71" fmla="*/ 196 h 1472"/>
                <a:gd name="T72" fmla="*/ 814 w 864"/>
                <a:gd name="T73" fmla="*/ 75 h 1472"/>
                <a:gd name="T74" fmla="*/ 647 w 864"/>
                <a:gd name="T75" fmla="*/ 0 h 1472"/>
                <a:gd name="T76" fmla="*/ 502 w 864"/>
                <a:gd name="T77" fmla="*/ 15 h 1472"/>
                <a:gd name="T78" fmla="*/ 193 w 864"/>
                <a:gd name="T79" fmla="*/ 15 h 1472"/>
                <a:gd name="T80" fmla="*/ 475 w 864"/>
                <a:gd name="T81" fmla="*/ 337 h 1472"/>
                <a:gd name="T82" fmla="*/ 749 w 864"/>
                <a:gd name="T83" fmla="*/ 412 h 1472"/>
                <a:gd name="T84" fmla="*/ 716 w 864"/>
                <a:gd name="T85" fmla="*/ 458 h 1472"/>
                <a:gd name="T86" fmla="*/ 660 w 864"/>
                <a:gd name="T87" fmla="*/ 475 h 1472"/>
                <a:gd name="T88" fmla="*/ 475 w 864"/>
                <a:gd name="T89" fmla="*/ 237 h 1472"/>
                <a:gd name="T90" fmla="*/ 716 w 864"/>
                <a:gd name="T91" fmla="*/ 117 h 1472"/>
                <a:gd name="T92" fmla="*/ 758 w 864"/>
                <a:gd name="T93" fmla="*/ 196 h 1472"/>
                <a:gd name="T94" fmla="*/ 108 w 864"/>
                <a:gd name="T95" fmla="*/ 237 h 1472"/>
                <a:gd name="T96" fmla="*/ 143 w 864"/>
                <a:gd name="T97" fmla="*/ 117 h 1472"/>
                <a:gd name="T98" fmla="*/ 204 w 864"/>
                <a:gd name="T99" fmla="*/ 475 h 1472"/>
                <a:gd name="T100" fmla="*/ 110 w 864"/>
                <a:gd name="T101" fmla="*/ 402 h 1472"/>
                <a:gd name="T102" fmla="*/ 120 w 864"/>
                <a:gd name="T103" fmla="*/ 333 h 1472"/>
                <a:gd name="T104" fmla="*/ 158 w 864"/>
                <a:gd name="T105" fmla="*/ 337 h 1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64" h="1472">
                  <a:moveTo>
                    <a:pt x="27" y="85"/>
                  </a:moveTo>
                  <a:lnTo>
                    <a:pt x="18" y="113"/>
                  </a:lnTo>
                  <a:lnTo>
                    <a:pt x="10" y="148"/>
                  </a:lnTo>
                  <a:lnTo>
                    <a:pt x="6" y="188"/>
                  </a:lnTo>
                  <a:lnTo>
                    <a:pt x="4" y="237"/>
                  </a:lnTo>
                  <a:lnTo>
                    <a:pt x="4" y="325"/>
                  </a:lnTo>
                  <a:lnTo>
                    <a:pt x="2" y="360"/>
                  </a:lnTo>
                  <a:lnTo>
                    <a:pt x="0" y="389"/>
                  </a:lnTo>
                  <a:lnTo>
                    <a:pt x="0" y="414"/>
                  </a:lnTo>
                  <a:lnTo>
                    <a:pt x="20" y="456"/>
                  </a:lnTo>
                  <a:lnTo>
                    <a:pt x="52" y="498"/>
                  </a:lnTo>
                  <a:lnTo>
                    <a:pt x="83" y="523"/>
                  </a:lnTo>
                  <a:lnTo>
                    <a:pt x="120" y="540"/>
                  </a:lnTo>
                  <a:lnTo>
                    <a:pt x="164" y="554"/>
                  </a:lnTo>
                  <a:lnTo>
                    <a:pt x="212" y="564"/>
                  </a:lnTo>
                  <a:lnTo>
                    <a:pt x="254" y="567"/>
                  </a:lnTo>
                  <a:lnTo>
                    <a:pt x="295" y="567"/>
                  </a:lnTo>
                  <a:lnTo>
                    <a:pt x="343" y="565"/>
                  </a:lnTo>
                  <a:lnTo>
                    <a:pt x="379" y="564"/>
                  </a:lnTo>
                  <a:lnTo>
                    <a:pt x="379" y="641"/>
                  </a:lnTo>
                  <a:lnTo>
                    <a:pt x="339" y="641"/>
                  </a:lnTo>
                  <a:lnTo>
                    <a:pt x="302" y="637"/>
                  </a:lnTo>
                  <a:lnTo>
                    <a:pt x="252" y="637"/>
                  </a:lnTo>
                  <a:lnTo>
                    <a:pt x="214" y="641"/>
                  </a:lnTo>
                  <a:lnTo>
                    <a:pt x="173" y="648"/>
                  </a:lnTo>
                  <a:lnTo>
                    <a:pt x="131" y="664"/>
                  </a:lnTo>
                  <a:lnTo>
                    <a:pt x="91" y="683"/>
                  </a:lnTo>
                  <a:lnTo>
                    <a:pt x="60" y="708"/>
                  </a:lnTo>
                  <a:lnTo>
                    <a:pt x="39" y="737"/>
                  </a:lnTo>
                  <a:lnTo>
                    <a:pt x="20" y="785"/>
                  </a:lnTo>
                  <a:lnTo>
                    <a:pt x="14" y="829"/>
                  </a:lnTo>
                  <a:lnTo>
                    <a:pt x="18" y="854"/>
                  </a:lnTo>
                  <a:lnTo>
                    <a:pt x="22" y="885"/>
                  </a:lnTo>
                  <a:lnTo>
                    <a:pt x="27" y="919"/>
                  </a:lnTo>
                  <a:lnTo>
                    <a:pt x="35" y="962"/>
                  </a:lnTo>
                  <a:lnTo>
                    <a:pt x="45" y="1002"/>
                  </a:lnTo>
                  <a:lnTo>
                    <a:pt x="52" y="1039"/>
                  </a:lnTo>
                  <a:lnTo>
                    <a:pt x="60" y="1069"/>
                  </a:lnTo>
                  <a:lnTo>
                    <a:pt x="68" y="1094"/>
                  </a:lnTo>
                  <a:lnTo>
                    <a:pt x="64" y="1123"/>
                  </a:lnTo>
                  <a:lnTo>
                    <a:pt x="62" y="1158"/>
                  </a:lnTo>
                  <a:lnTo>
                    <a:pt x="56" y="1202"/>
                  </a:lnTo>
                  <a:lnTo>
                    <a:pt x="50" y="1252"/>
                  </a:lnTo>
                  <a:lnTo>
                    <a:pt x="43" y="1302"/>
                  </a:lnTo>
                  <a:lnTo>
                    <a:pt x="35" y="1345"/>
                  </a:lnTo>
                  <a:lnTo>
                    <a:pt x="23" y="1379"/>
                  </a:lnTo>
                  <a:lnTo>
                    <a:pt x="14" y="1408"/>
                  </a:lnTo>
                  <a:lnTo>
                    <a:pt x="27" y="1460"/>
                  </a:lnTo>
                  <a:lnTo>
                    <a:pt x="35" y="1462"/>
                  </a:lnTo>
                  <a:lnTo>
                    <a:pt x="45" y="1464"/>
                  </a:lnTo>
                  <a:lnTo>
                    <a:pt x="52" y="1464"/>
                  </a:lnTo>
                  <a:lnTo>
                    <a:pt x="60" y="1464"/>
                  </a:lnTo>
                  <a:lnTo>
                    <a:pt x="68" y="1462"/>
                  </a:lnTo>
                  <a:lnTo>
                    <a:pt x="81" y="1458"/>
                  </a:lnTo>
                  <a:lnTo>
                    <a:pt x="93" y="1454"/>
                  </a:lnTo>
                  <a:lnTo>
                    <a:pt x="100" y="1450"/>
                  </a:lnTo>
                  <a:lnTo>
                    <a:pt x="108" y="1447"/>
                  </a:lnTo>
                  <a:lnTo>
                    <a:pt x="131" y="1391"/>
                  </a:lnTo>
                  <a:lnTo>
                    <a:pt x="150" y="1321"/>
                  </a:lnTo>
                  <a:lnTo>
                    <a:pt x="162" y="1270"/>
                  </a:lnTo>
                  <a:lnTo>
                    <a:pt x="166" y="1214"/>
                  </a:lnTo>
                  <a:lnTo>
                    <a:pt x="166" y="1150"/>
                  </a:lnTo>
                  <a:lnTo>
                    <a:pt x="162" y="1089"/>
                  </a:lnTo>
                  <a:lnTo>
                    <a:pt x="156" y="1031"/>
                  </a:lnTo>
                  <a:lnTo>
                    <a:pt x="148" y="979"/>
                  </a:lnTo>
                  <a:lnTo>
                    <a:pt x="133" y="910"/>
                  </a:lnTo>
                  <a:lnTo>
                    <a:pt x="122" y="854"/>
                  </a:lnTo>
                  <a:lnTo>
                    <a:pt x="118" y="817"/>
                  </a:lnTo>
                  <a:lnTo>
                    <a:pt x="127" y="783"/>
                  </a:lnTo>
                  <a:lnTo>
                    <a:pt x="143" y="764"/>
                  </a:lnTo>
                  <a:lnTo>
                    <a:pt x="166" y="750"/>
                  </a:lnTo>
                  <a:lnTo>
                    <a:pt x="200" y="741"/>
                  </a:lnTo>
                  <a:lnTo>
                    <a:pt x="256" y="735"/>
                  </a:lnTo>
                  <a:lnTo>
                    <a:pt x="308" y="737"/>
                  </a:lnTo>
                  <a:lnTo>
                    <a:pt x="337" y="739"/>
                  </a:lnTo>
                  <a:lnTo>
                    <a:pt x="362" y="741"/>
                  </a:lnTo>
                  <a:lnTo>
                    <a:pt x="379" y="741"/>
                  </a:lnTo>
                  <a:lnTo>
                    <a:pt x="379" y="1371"/>
                  </a:lnTo>
                  <a:lnTo>
                    <a:pt x="245" y="1383"/>
                  </a:lnTo>
                  <a:lnTo>
                    <a:pt x="231" y="1408"/>
                  </a:lnTo>
                  <a:lnTo>
                    <a:pt x="231" y="1412"/>
                  </a:lnTo>
                  <a:lnTo>
                    <a:pt x="233" y="1418"/>
                  </a:lnTo>
                  <a:lnTo>
                    <a:pt x="235" y="1421"/>
                  </a:lnTo>
                  <a:lnTo>
                    <a:pt x="237" y="1429"/>
                  </a:lnTo>
                  <a:lnTo>
                    <a:pt x="241" y="1437"/>
                  </a:lnTo>
                  <a:lnTo>
                    <a:pt x="243" y="1445"/>
                  </a:lnTo>
                  <a:lnTo>
                    <a:pt x="245" y="1452"/>
                  </a:lnTo>
                  <a:lnTo>
                    <a:pt x="245" y="1460"/>
                  </a:lnTo>
                  <a:lnTo>
                    <a:pt x="272" y="1472"/>
                  </a:lnTo>
                  <a:lnTo>
                    <a:pt x="597" y="1460"/>
                  </a:lnTo>
                  <a:lnTo>
                    <a:pt x="601" y="1456"/>
                  </a:lnTo>
                  <a:lnTo>
                    <a:pt x="606" y="1452"/>
                  </a:lnTo>
                  <a:lnTo>
                    <a:pt x="612" y="1450"/>
                  </a:lnTo>
                  <a:lnTo>
                    <a:pt x="618" y="1447"/>
                  </a:lnTo>
                  <a:lnTo>
                    <a:pt x="629" y="1441"/>
                  </a:lnTo>
                  <a:lnTo>
                    <a:pt x="635" y="1437"/>
                  </a:lnTo>
                  <a:lnTo>
                    <a:pt x="639" y="1435"/>
                  </a:lnTo>
                  <a:lnTo>
                    <a:pt x="639" y="1408"/>
                  </a:lnTo>
                  <a:lnTo>
                    <a:pt x="635" y="1406"/>
                  </a:lnTo>
                  <a:lnTo>
                    <a:pt x="629" y="1400"/>
                  </a:lnTo>
                  <a:lnTo>
                    <a:pt x="624" y="1396"/>
                  </a:lnTo>
                  <a:lnTo>
                    <a:pt x="618" y="1391"/>
                  </a:lnTo>
                  <a:lnTo>
                    <a:pt x="612" y="1385"/>
                  </a:lnTo>
                  <a:lnTo>
                    <a:pt x="606" y="1379"/>
                  </a:lnTo>
                  <a:lnTo>
                    <a:pt x="601" y="1375"/>
                  </a:lnTo>
                  <a:lnTo>
                    <a:pt x="597" y="1371"/>
                  </a:lnTo>
                  <a:lnTo>
                    <a:pt x="489" y="1371"/>
                  </a:lnTo>
                  <a:lnTo>
                    <a:pt x="489" y="741"/>
                  </a:lnTo>
                  <a:lnTo>
                    <a:pt x="693" y="741"/>
                  </a:lnTo>
                  <a:lnTo>
                    <a:pt x="701" y="744"/>
                  </a:lnTo>
                  <a:lnTo>
                    <a:pt x="708" y="748"/>
                  </a:lnTo>
                  <a:lnTo>
                    <a:pt x="716" y="754"/>
                  </a:lnTo>
                  <a:lnTo>
                    <a:pt x="726" y="762"/>
                  </a:lnTo>
                  <a:lnTo>
                    <a:pt x="737" y="769"/>
                  </a:lnTo>
                  <a:lnTo>
                    <a:pt x="745" y="777"/>
                  </a:lnTo>
                  <a:lnTo>
                    <a:pt x="752" y="785"/>
                  </a:lnTo>
                  <a:lnTo>
                    <a:pt x="760" y="791"/>
                  </a:lnTo>
                  <a:lnTo>
                    <a:pt x="752" y="823"/>
                  </a:lnTo>
                  <a:lnTo>
                    <a:pt x="745" y="862"/>
                  </a:lnTo>
                  <a:lnTo>
                    <a:pt x="737" y="908"/>
                  </a:lnTo>
                  <a:lnTo>
                    <a:pt x="727" y="962"/>
                  </a:lnTo>
                  <a:lnTo>
                    <a:pt x="720" y="1014"/>
                  </a:lnTo>
                  <a:lnTo>
                    <a:pt x="714" y="1060"/>
                  </a:lnTo>
                  <a:lnTo>
                    <a:pt x="710" y="1100"/>
                  </a:lnTo>
                  <a:lnTo>
                    <a:pt x="706" y="1131"/>
                  </a:lnTo>
                  <a:lnTo>
                    <a:pt x="706" y="1156"/>
                  </a:lnTo>
                  <a:lnTo>
                    <a:pt x="712" y="1185"/>
                  </a:lnTo>
                  <a:lnTo>
                    <a:pt x="716" y="1221"/>
                  </a:lnTo>
                  <a:lnTo>
                    <a:pt x="722" y="1264"/>
                  </a:lnTo>
                  <a:lnTo>
                    <a:pt x="727" y="1312"/>
                  </a:lnTo>
                  <a:lnTo>
                    <a:pt x="739" y="1360"/>
                  </a:lnTo>
                  <a:lnTo>
                    <a:pt x="756" y="1400"/>
                  </a:lnTo>
                  <a:lnTo>
                    <a:pt x="778" y="1433"/>
                  </a:lnTo>
                  <a:lnTo>
                    <a:pt x="801" y="1460"/>
                  </a:lnTo>
                  <a:lnTo>
                    <a:pt x="808" y="1458"/>
                  </a:lnTo>
                  <a:lnTo>
                    <a:pt x="820" y="1458"/>
                  </a:lnTo>
                  <a:lnTo>
                    <a:pt x="828" y="1456"/>
                  </a:lnTo>
                  <a:lnTo>
                    <a:pt x="835" y="1452"/>
                  </a:lnTo>
                  <a:lnTo>
                    <a:pt x="843" y="1448"/>
                  </a:lnTo>
                  <a:lnTo>
                    <a:pt x="851" y="1443"/>
                  </a:lnTo>
                  <a:lnTo>
                    <a:pt x="854" y="1437"/>
                  </a:lnTo>
                  <a:lnTo>
                    <a:pt x="856" y="1429"/>
                  </a:lnTo>
                  <a:lnTo>
                    <a:pt x="858" y="1420"/>
                  </a:lnTo>
                  <a:lnTo>
                    <a:pt x="854" y="1408"/>
                  </a:lnTo>
                  <a:lnTo>
                    <a:pt x="839" y="1356"/>
                  </a:lnTo>
                  <a:lnTo>
                    <a:pt x="824" y="1289"/>
                  </a:lnTo>
                  <a:lnTo>
                    <a:pt x="814" y="1239"/>
                  </a:lnTo>
                  <a:lnTo>
                    <a:pt x="810" y="1181"/>
                  </a:lnTo>
                  <a:lnTo>
                    <a:pt x="810" y="1119"/>
                  </a:lnTo>
                  <a:lnTo>
                    <a:pt x="812" y="1056"/>
                  </a:lnTo>
                  <a:lnTo>
                    <a:pt x="818" y="1000"/>
                  </a:lnTo>
                  <a:lnTo>
                    <a:pt x="826" y="948"/>
                  </a:lnTo>
                  <a:lnTo>
                    <a:pt x="841" y="883"/>
                  </a:lnTo>
                  <a:lnTo>
                    <a:pt x="854" y="829"/>
                  </a:lnTo>
                  <a:lnTo>
                    <a:pt x="853" y="796"/>
                  </a:lnTo>
                  <a:lnTo>
                    <a:pt x="841" y="762"/>
                  </a:lnTo>
                  <a:lnTo>
                    <a:pt x="824" y="729"/>
                  </a:lnTo>
                  <a:lnTo>
                    <a:pt x="804" y="704"/>
                  </a:lnTo>
                  <a:lnTo>
                    <a:pt x="779" y="685"/>
                  </a:lnTo>
                  <a:lnTo>
                    <a:pt x="749" y="667"/>
                  </a:lnTo>
                  <a:lnTo>
                    <a:pt x="712" y="654"/>
                  </a:lnTo>
                  <a:lnTo>
                    <a:pt x="660" y="641"/>
                  </a:lnTo>
                  <a:lnTo>
                    <a:pt x="612" y="635"/>
                  </a:lnTo>
                  <a:lnTo>
                    <a:pt x="568" y="633"/>
                  </a:lnTo>
                  <a:lnTo>
                    <a:pt x="531" y="635"/>
                  </a:lnTo>
                  <a:lnTo>
                    <a:pt x="499" y="639"/>
                  </a:lnTo>
                  <a:lnTo>
                    <a:pt x="475" y="641"/>
                  </a:lnTo>
                  <a:lnTo>
                    <a:pt x="489" y="564"/>
                  </a:lnTo>
                  <a:lnTo>
                    <a:pt x="706" y="564"/>
                  </a:lnTo>
                  <a:lnTo>
                    <a:pt x="739" y="550"/>
                  </a:lnTo>
                  <a:lnTo>
                    <a:pt x="772" y="533"/>
                  </a:lnTo>
                  <a:lnTo>
                    <a:pt x="801" y="508"/>
                  </a:lnTo>
                  <a:lnTo>
                    <a:pt x="828" y="477"/>
                  </a:lnTo>
                  <a:lnTo>
                    <a:pt x="845" y="439"/>
                  </a:lnTo>
                  <a:lnTo>
                    <a:pt x="856" y="392"/>
                  </a:lnTo>
                  <a:lnTo>
                    <a:pt x="862" y="344"/>
                  </a:lnTo>
                  <a:lnTo>
                    <a:pt x="864" y="302"/>
                  </a:lnTo>
                  <a:lnTo>
                    <a:pt x="862" y="262"/>
                  </a:lnTo>
                  <a:lnTo>
                    <a:pt x="858" y="227"/>
                  </a:lnTo>
                  <a:lnTo>
                    <a:pt x="856" y="196"/>
                  </a:lnTo>
                  <a:lnTo>
                    <a:pt x="854" y="173"/>
                  </a:lnTo>
                  <a:lnTo>
                    <a:pt x="853" y="152"/>
                  </a:lnTo>
                  <a:lnTo>
                    <a:pt x="845" y="127"/>
                  </a:lnTo>
                  <a:lnTo>
                    <a:pt x="833" y="100"/>
                  </a:lnTo>
                  <a:lnTo>
                    <a:pt x="814" y="75"/>
                  </a:lnTo>
                  <a:lnTo>
                    <a:pt x="787" y="52"/>
                  </a:lnTo>
                  <a:lnTo>
                    <a:pt x="754" y="31"/>
                  </a:lnTo>
                  <a:lnTo>
                    <a:pt x="716" y="13"/>
                  </a:lnTo>
                  <a:lnTo>
                    <a:pt x="681" y="4"/>
                  </a:lnTo>
                  <a:lnTo>
                    <a:pt x="647" y="0"/>
                  </a:lnTo>
                  <a:lnTo>
                    <a:pt x="616" y="2"/>
                  </a:lnTo>
                  <a:lnTo>
                    <a:pt x="591" y="4"/>
                  </a:lnTo>
                  <a:lnTo>
                    <a:pt x="570" y="10"/>
                  </a:lnTo>
                  <a:lnTo>
                    <a:pt x="539" y="13"/>
                  </a:lnTo>
                  <a:lnTo>
                    <a:pt x="502" y="15"/>
                  </a:lnTo>
                  <a:lnTo>
                    <a:pt x="460" y="15"/>
                  </a:lnTo>
                  <a:lnTo>
                    <a:pt x="387" y="11"/>
                  </a:lnTo>
                  <a:lnTo>
                    <a:pt x="304" y="10"/>
                  </a:lnTo>
                  <a:lnTo>
                    <a:pt x="247" y="10"/>
                  </a:lnTo>
                  <a:lnTo>
                    <a:pt x="193" y="15"/>
                  </a:lnTo>
                  <a:lnTo>
                    <a:pt x="145" y="29"/>
                  </a:lnTo>
                  <a:lnTo>
                    <a:pt x="100" y="44"/>
                  </a:lnTo>
                  <a:lnTo>
                    <a:pt x="62" y="63"/>
                  </a:lnTo>
                  <a:lnTo>
                    <a:pt x="27" y="85"/>
                  </a:lnTo>
                  <a:close/>
                  <a:moveTo>
                    <a:pt x="475" y="337"/>
                  </a:moveTo>
                  <a:lnTo>
                    <a:pt x="747" y="337"/>
                  </a:lnTo>
                  <a:lnTo>
                    <a:pt x="747" y="348"/>
                  </a:lnTo>
                  <a:lnTo>
                    <a:pt x="749" y="362"/>
                  </a:lnTo>
                  <a:lnTo>
                    <a:pt x="751" y="394"/>
                  </a:lnTo>
                  <a:lnTo>
                    <a:pt x="749" y="412"/>
                  </a:lnTo>
                  <a:lnTo>
                    <a:pt x="745" y="427"/>
                  </a:lnTo>
                  <a:lnTo>
                    <a:pt x="739" y="440"/>
                  </a:lnTo>
                  <a:lnTo>
                    <a:pt x="733" y="450"/>
                  </a:lnTo>
                  <a:lnTo>
                    <a:pt x="726" y="454"/>
                  </a:lnTo>
                  <a:lnTo>
                    <a:pt x="716" y="458"/>
                  </a:lnTo>
                  <a:lnTo>
                    <a:pt x="704" y="464"/>
                  </a:lnTo>
                  <a:lnTo>
                    <a:pt x="693" y="467"/>
                  </a:lnTo>
                  <a:lnTo>
                    <a:pt x="679" y="471"/>
                  </a:lnTo>
                  <a:lnTo>
                    <a:pt x="668" y="475"/>
                  </a:lnTo>
                  <a:lnTo>
                    <a:pt x="660" y="475"/>
                  </a:lnTo>
                  <a:lnTo>
                    <a:pt x="652" y="475"/>
                  </a:lnTo>
                  <a:lnTo>
                    <a:pt x="475" y="475"/>
                  </a:lnTo>
                  <a:lnTo>
                    <a:pt x="475" y="337"/>
                  </a:lnTo>
                  <a:close/>
                  <a:moveTo>
                    <a:pt x="747" y="237"/>
                  </a:moveTo>
                  <a:lnTo>
                    <a:pt x="475" y="237"/>
                  </a:lnTo>
                  <a:lnTo>
                    <a:pt x="475" y="98"/>
                  </a:lnTo>
                  <a:lnTo>
                    <a:pt x="693" y="98"/>
                  </a:lnTo>
                  <a:lnTo>
                    <a:pt x="701" y="102"/>
                  </a:lnTo>
                  <a:lnTo>
                    <a:pt x="708" y="110"/>
                  </a:lnTo>
                  <a:lnTo>
                    <a:pt x="716" y="117"/>
                  </a:lnTo>
                  <a:lnTo>
                    <a:pt x="729" y="131"/>
                  </a:lnTo>
                  <a:lnTo>
                    <a:pt x="741" y="150"/>
                  </a:lnTo>
                  <a:lnTo>
                    <a:pt x="751" y="169"/>
                  </a:lnTo>
                  <a:lnTo>
                    <a:pt x="756" y="187"/>
                  </a:lnTo>
                  <a:lnTo>
                    <a:pt x="758" y="196"/>
                  </a:lnTo>
                  <a:lnTo>
                    <a:pt x="760" y="204"/>
                  </a:lnTo>
                  <a:lnTo>
                    <a:pt x="760" y="212"/>
                  </a:lnTo>
                  <a:lnTo>
                    <a:pt x="747" y="237"/>
                  </a:lnTo>
                  <a:close/>
                  <a:moveTo>
                    <a:pt x="379" y="237"/>
                  </a:moveTo>
                  <a:lnTo>
                    <a:pt x="108" y="237"/>
                  </a:lnTo>
                  <a:lnTo>
                    <a:pt x="108" y="204"/>
                  </a:lnTo>
                  <a:lnTo>
                    <a:pt x="112" y="181"/>
                  </a:lnTo>
                  <a:lnTo>
                    <a:pt x="118" y="158"/>
                  </a:lnTo>
                  <a:lnTo>
                    <a:pt x="127" y="135"/>
                  </a:lnTo>
                  <a:lnTo>
                    <a:pt x="143" y="117"/>
                  </a:lnTo>
                  <a:lnTo>
                    <a:pt x="160" y="106"/>
                  </a:lnTo>
                  <a:lnTo>
                    <a:pt x="177" y="98"/>
                  </a:lnTo>
                  <a:lnTo>
                    <a:pt x="368" y="98"/>
                  </a:lnTo>
                  <a:lnTo>
                    <a:pt x="379" y="237"/>
                  </a:lnTo>
                  <a:close/>
                  <a:moveTo>
                    <a:pt x="204" y="475"/>
                  </a:moveTo>
                  <a:lnTo>
                    <a:pt x="183" y="475"/>
                  </a:lnTo>
                  <a:lnTo>
                    <a:pt x="160" y="469"/>
                  </a:lnTo>
                  <a:lnTo>
                    <a:pt x="139" y="456"/>
                  </a:lnTo>
                  <a:lnTo>
                    <a:pt x="122" y="431"/>
                  </a:lnTo>
                  <a:lnTo>
                    <a:pt x="110" y="402"/>
                  </a:lnTo>
                  <a:lnTo>
                    <a:pt x="106" y="375"/>
                  </a:lnTo>
                  <a:lnTo>
                    <a:pt x="106" y="354"/>
                  </a:lnTo>
                  <a:lnTo>
                    <a:pt x="108" y="337"/>
                  </a:lnTo>
                  <a:lnTo>
                    <a:pt x="114" y="335"/>
                  </a:lnTo>
                  <a:lnTo>
                    <a:pt x="120" y="333"/>
                  </a:lnTo>
                  <a:lnTo>
                    <a:pt x="127" y="331"/>
                  </a:lnTo>
                  <a:lnTo>
                    <a:pt x="137" y="333"/>
                  </a:lnTo>
                  <a:lnTo>
                    <a:pt x="145" y="335"/>
                  </a:lnTo>
                  <a:lnTo>
                    <a:pt x="152" y="337"/>
                  </a:lnTo>
                  <a:lnTo>
                    <a:pt x="158" y="337"/>
                  </a:lnTo>
                  <a:lnTo>
                    <a:pt x="164" y="337"/>
                  </a:lnTo>
                  <a:lnTo>
                    <a:pt x="379" y="337"/>
                  </a:lnTo>
                  <a:lnTo>
                    <a:pt x="379" y="475"/>
                  </a:lnTo>
                  <a:lnTo>
                    <a:pt x="204" y="475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1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7" name="Freeform 17">
              <a:extLst>
                <a:ext uri="{FF2B5EF4-FFF2-40B4-BE49-F238E27FC236}">
                  <a16:creationId xmlns:a16="http://schemas.microsoft.com/office/drawing/2014/main" xmlns="" id="{F3DC6740-EC04-4CA1-95DA-250D2B58AD9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86213" y="989013"/>
              <a:ext cx="4395788" cy="4078288"/>
            </a:xfrm>
            <a:custGeom>
              <a:avLst/>
              <a:gdLst>
                <a:gd name="T0" fmla="*/ 1537 w 5538"/>
                <a:gd name="T1" fmla="*/ 4840 h 5138"/>
                <a:gd name="T2" fmla="*/ 1014 w 5538"/>
                <a:gd name="T3" fmla="*/ 4425 h 5138"/>
                <a:gd name="T4" fmla="*/ 331 w 5538"/>
                <a:gd name="T5" fmla="*/ 4080 h 5138"/>
                <a:gd name="T6" fmla="*/ 727 w 5538"/>
                <a:gd name="T7" fmla="*/ 4048 h 5138"/>
                <a:gd name="T8" fmla="*/ 342 w 5538"/>
                <a:gd name="T9" fmla="*/ 3303 h 5138"/>
                <a:gd name="T10" fmla="*/ 183 w 5538"/>
                <a:gd name="T11" fmla="*/ 3095 h 5138"/>
                <a:gd name="T12" fmla="*/ 440 w 5538"/>
                <a:gd name="T13" fmla="*/ 2128 h 5138"/>
                <a:gd name="T14" fmla="*/ 306 w 5538"/>
                <a:gd name="T15" fmla="*/ 2382 h 5138"/>
                <a:gd name="T16" fmla="*/ 348 w 5538"/>
                <a:gd name="T17" fmla="*/ 2174 h 5138"/>
                <a:gd name="T18" fmla="*/ 360 w 5538"/>
                <a:gd name="T19" fmla="*/ 1780 h 5138"/>
                <a:gd name="T20" fmla="*/ 858 w 5538"/>
                <a:gd name="T21" fmla="*/ 1158 h 5138"/>
                <a:gd name="T22" fmla="*/ 1191 w 5538"/>
                <a:gd name="T23" fmla="*/ 662 h 5138"/>
                <a:gd name="T24" fmla="*/ 1452 w 5538"/>
                <a:gd name="T25" fmla="*/ 341 h 5138"/>
                <a:gd name="T26" fmla="*/ 1587 w 5538"/>
                <a:gd name="T27" fmla="*/ 493 h 5138"/>
                <a:gd name="T28" fmla="*/ 1639 w 5538"/>
                <a:gd name="T29" fmla="*/ 656 h 5138"/>
                <a:gd name="T30" fmla="*/ 1472 w 5538"/>
                <a:gd name="T31" fmla="*/ 499 h 5138"/>
                <a:gd name="T32" fmla="*/ 1497 w 5538"/>
                <a:gd name="T33" fmla="*/ 431 h 5138"/>
                <a:gd name="T34" fmla="*/ 1885 w 5538"/>
                <a:gd name="T35" fmla="*/ 445 h 5138"/>
                <a:gd name="T36" fmla="*/ 1964 w 5538"/>
                <a:gd name="T37" fmla="*/ 381 h 5138"/>
                <a:gd name="T38" fmla="*/ 1722 w 5538"/>
                <a:gd name="T39" fmla="*/ 281 h 5138"/>
                <a:gd name="T40" fmla="*/ 2002 w 5538"/>
                <a:gd name="T41" fmla="*/ 185 h 5138"/>
                <a:gd name="T42" fmla="*/ 1831 w 5538"/>
                <a:gd name="T43" fmla="*/ 239 h 5138"/>
                <a:gd name="T44" fmla="*/ 1960 w 5538"/>
                <a:gd name="T45" fmla="*/ 275 h 5138"/>
                <a:gd name="T46" fmla="*/ 1993 w 5538"/>
                <a:gd name="T47" fmla="*/ 508 h 5138"/>
                <a:gd name="T48" fmla="*/ 2316 w 5538"/>
                <a:gd name="T49" fmla="*/ 414 h 5138"/>
                <a:gd name="T50" fmla="*/ 2380 w 5538"/>
                <a:gd name="T51" fmla="*/ 23 h 5138"/>
                <a:gd name="T52" fmla="*/ 3628 w 5538"/>
                <a:gd name="T53" fmla="*/ 325 h 5138"/>
                <a:gd name="T54" fmla="*/ 3972 w 5538"/>
                <a:gd name="T55" fmla="*/ 300 h 5138"/>
                <a:gd name="T56" fmla="*/ 3832 w 5538"/>
                <a:gd name="T57" fmla="*/ 601 h 5138"/>
                <a:gd name="T58" fmla="*/ 3614 w 5538"/>
                <a:gd name="T59" fmla="*/ 364 h 5138"/>
                <a:gd name="T60" fmla="*/ 3822 w 5538"/>
                <a:gd name="T61" fmla="*/ 500 h 5138"/>
                <a:gd name="T62" fmla="*/ 3784 w 5538"/>
                <a:gd name="T63" fmla="*/ 308 h 5138"/>
                <a:gd name="T64" fmla="*/ 4163 w 5538"/>
                <a:gd name="T65" fmla="*/ 639 h 5138"/>
                <a:gd name="T66" fmla="*/ 4713 w 5538"/>
                <a:gd name="T67" fmla="*/ 929 h 5138"/>
                <a:gd name="T68" fmla="*/ 4998 w 5538"/>
                <a:gd name="T69" fmla="*/ 1676 h 5138"/>
                <a:gd name="T70" fmla="*/ 5026 w 5538"/>
                <a:gd name="T71" fmla="*/ 1972 h 5138"/>
                <a:gd name="T72" fmla="*/ 5261 w 5538"/>
                <a:gd name="T73" fmla="*/ 1716 h 5138"/>
                <a:gd name="T74" fmla="*/ 5332 w 5538"/>
                <a:gd name="T75" fmla="*/ 2039 h 5138"/>
                <a:gd name="T76" fmla="*/ 5278 w 5538"/>
                <a:gd name="T77" fmla="*/ 1836 h 5138"/>
                <a:gd name="T78" fmla="*/ 5113 w 5538"/>
                <a:gd name="T79" fmla="*/ 1955 h 5138"/>
                <a:gd name="T80" fmla="*/ 5173 w 5538"/>
                <a:gd name="T81" fmla="*/ 2561 h 5138"/>
                <a:gd name="T82" fmla="*/ 5532 w 5538"/>
                <a:gd name="T83" fmla="*/ 3032 h 5138"/>
                <a:gd name="T84" fmla="*/ 5453 w 5538"/>
                <a:gd name="T85" fmla="*/ 3242 h 5138"/>
                <a:gd name="T86" fmla="*/ 5288 w 5538"/>
                <a:gd name="T87" fmla="*/ 3540 h 5138"/>
                <a:gd name="T88" fmla="*/ 5111 w 5538"/>
                <a:gd name="T89" fmla="*/ 3271 h 5138"/>
                <a:gd name="T90" fmla="*/ 5242 w 5538"/>
                <a:gd name="T91" fmla="*/ 3267 h 5138"/>
                <a:gd name="T92" fmla="*/ 5303 w 5538"/>
                <a:gd name="T93" fmla="*/ 3428 h 5138"/>
                <a:gd name="T94" fmla="*/ 5303 w 5538"/>
                <a:gd name="T95" fmla="*/ 3272 h 5138"/>
                <a:gd name="T96" fmla="*/ 5125 w 5538"/>
                <a:gd name="T97" fmla="*/ 4084 h 5138"/>
                <a:gd name="T98" fmla="*/ 4919 w 5538"/>
                <a:gd name="T99" fmla="*/ 4357 h 5138"/>
                <a:gd name="T100" fmla="*/ 4780 w 5538"/>
                <a:gd name="T101" fmla="*/ 4065 h 5138"/>
                <a:gd name="T102" fmla="*/ 4953 w 5538"/>
                <a:gd name="T103" fmla="*/ 4082 h 5138"/>
                <a:gd name="T104" fmla="*/ 4934 w 5538"/>
                <a:gd name="T105" fmla="*/ 4246 h 5138"/>
                <a:gd name="T106" fmla="*/ 4594 w 5538"/>
                <a:gd name="T107" fmla="*/ 4529 h 5138"/>
                <a:gd name="T108" fmla="*/ 4586 w 5538"/>
                <a:gd name="T109" fmla="*/ 4367 h 5138"/>
                <a:gd name="T110" fmla="*/ 4834 w 5538"/>
                <a:gd name="T111" fmla="*/ 4573 h 5138"/>
                <a:gd name="T112" fmla="*/ 4578 w 5538"/>
                <a:gd name="T113" fmla="*/ 4748 h 5138"/>
                <a:gd name="T114" fmla="*/ 4690 w 5538"/>
                <a:gd name="T115" fmla="*/ 4502 h 5138"/>
                <a:gd name="T116" fmla="*/ 4517 w 5538"/>
                <a:gd name="T117" fmla="*/ 4561 h 5138"/>
                <a:gd name="T118" fmla="*/ 4299 w 5538"/>
                <a:gd name="T119" fmla="*/ 4813 h 5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538" h="5138">
                  <a:moveTo>
                    <a:pt x="1312" y="5131"/>
                  </a:moveTo>
                  <a:lnTo>
                    <a:pt x="1210" y="5058"/>
                  </a:lnTo>
                  <a:lnTo>
                    <a:pt x="1225" y="4929"/>
                  </a:lnTo>
                  <a:lnTo>
                    <a:pt x="1106" y="4983"/>
                  </a:lnTo>
                  <a:lnTo>
                    <a:pt x="1006" y="4909"/>
                  </a:lnTo>
                  <a:lnTo>
                    <a:pt x="1204" y="4833"/>
                  </a:lnTo>
                  <a:lnTo>
                    <a:pt x="1214" y="4606"/>
                  </a:lnTo>
                  <a:lnTo>
                    <a:pt x="1318" y="4681"/>
                  </a:lnTo>
                  <a:lnTo>
                    <a:pt x="1306" y="4819"/>
                  </a:lnTo>
                  <a:lnTo>
                    <a:pt x="1435" y="4765"/>
                  </a:lnTo>
                  <a:lnTo>
                    <a:pt x="1537" y="4840"/>
                  </a:lnTo>
                  <a:lnTo>
                    <a:pt x="1322" y="4921"/>
                  </a:lnTo>
                  <a:lnTo>
                    <a:pt x="1312" y="5131"/>
                  </a:lnTo>
                  <a:close/>
                  <a:moveTo>
                    <a:pt x="904" y="4813"/>
                  </a:moveTo>
                  <a:lnTo>
                    <a:pt x="823" y="4734"/>
                  </a:lnTo>
                  <a:lnTo>
                    <a:pt x="1079" y="4471"/>
                  </a:lnTo>
                  <a:lnTo>
                    <a:pt x="1160" y="4550"/>
                  </a:lnTo>
                  <a:lnTo>
                    <a:pt x="904" y="4813"/>
                  </a:lnTo>
                  <a:close/>
                  <a:moveTo>
                    <a:pt x="804" y="4254"/>
                  </a:moveTo>
                  <a:lnTo>
                    <a:pt x="883" y="4355"/>
                  </a:lnTo>
                  <a:lnTo>
                    <a:pt x="943" y="4332"/>
                  </a:lnTo>
                  <a:lnTo>
                    <a:pt x="1014" y="4425"/>
                  </a:lnTo>
                  <a:lnTo>
                    <a:pt x="639" y="4542"/>
                  </a:lnTo>
                  <a:lnTo>
                    <a:pt x="562" y="4444"/>
                  </a:lnTo>
                  <a:lnTo>
                    <a:pt x="767" y="4107"/>
                  </a:lnTo>
                  <a:lnTo>
                    <a:pt x="841" y="4202"/>
                  </a:lnTo>
                  <a:lnTo>
                    <a:pt x="804" y="4254"/>
                  </a:lnTo>
                  <a:close/>
                  <a:moveTo>
                    <a:pt x="756" y="4321"/>
                  </a:moveTo>
                  <a:lnTo>
                    <a:pt x="677" y="4434"/>
                  </a:lnTo>
                  <a:lnTo>
                    <a:pt x="806" y="4384"/>
                  </a:lnTo>
                  <a:lnTo>
                    <a:pt x="756" y="4321"/>
                  </a:lnTo>
                  <a:close/>
                  <a:moveTo>
                    <a:pt x="400" y="4215"/>
                  </a:moveTo>
                  <a:lnTo>
                    <a:pt x="331" y="4080"/>
                  </a:lnTo>
                  <a:lnTo>
                    <a:pt x="504" y="3928"/>
                  </a:lnTo>
                  <a:lnTo>
                    <a:pt x="279" y="3978"/>
                  </a:lnTo>
                  <a:lnTo>
                    <a:pt x="212" y="3846"/>
                  </a:lnTo>
                  <a:lnTo>
                    <a:pt x="539" y="3678"/>
                  </a:lnTo>
                  <a:lnTo>
                    <a:pt x="581" y="3761"/>
                  </a:lnTo>
                  <a:lnTo>
                    <a:pt x="331" y="3888"/>
                  </a:lnTo>
                  <a:lnTo>
                    <a:pt x="614" y="3825"/>
                  </a:lnTo>
                  <a:lnTo>
                    <a:pt x="652" y="3900"/>
                  </a:lnTo>
                  <a:lnTo>
                    <a:pt x="435" y="4092"/>
                  </a:lnTo>
                  <a:lnTo>
                    <a:pt x="685" y="3965"/>
                  </a:lnTo>
                  <a:lnTo>
                    <a:pt x="727" y="4048"/>
                  </a:lnTo>
                  <a:lnTo>
                    <a:pt x="400" y="4215"/>
                  </a:lnTo>
                  <a:close/>
                  <a:moveTo>
                    <a:pt x="148" y="3676"/>
                  </a:moveTo>
                  <a:lnTo>
                    <a:pt x="69" y="3382"/>
                  </a:lnTo>
                  <a:lnTo>
                    <a:pt x="144" y="3361"/>
                  </a:lnTo>
                  <a:lnTo>
                    <a:pt x="194" y="3546"/>
                  </a:lnTo>
                  <a:lnTo>
                    <a:pt x="250" y="3530"/>
                  </a:lnTo>
                  <a:lnTo>
                    <a:pt x="204" y="3359"/>
                  </a:lnTo>
                  <a:lnTo>
                    <a:pt x="277" y="3340"/>
                  </a:lnTo>
                  <a:lnTo>
                    <a:pt x="323" y="3511"/>
                  </a:lnTo>
                  <a:lnTo>
                    <a:pt x="392" y="3492"/>
                  </a:lnTo>
                  <a:lnTo>
                    <a:pt x="342" y="3303"/>
                  </a:lnTo>
                  <a:lnTo>
                    <a:pt x="423" y="3280"/>
                  </a:lnTo>
                  <a:lnTo>
                    <a:pt x="504" y="3580"/>
                  </a:lnTo>
                  <a:lnTo>
                    <a:pt x="148" y="3676"/>
                  </a:lnTo>
                  <a:close/>
                  <a:moveTo>
                    <a:pt x="23" y="3213"/>
                  </a:moveTo>
                  <a:lnTo>
                    <a:pt x="17" y="3107"/>
                  </a:lnTo>
                  <a:lnTo>
                    <a:pt x="210" y="2955"/>
                  </a:lnTo>
                  <a:lnTo>
                    <a:pt x="8" y="2969"/>
                  </a:lnTo>
                  <a:lnTo>
                    <a:pt x="0" y="2863"/>
                  </a:lnTo>
                  <a:lnTo>
                    <a:pt x="367" y="2836"/>
                  </a:lnTo>
                  <a:lnTo>
                    <a:pt x="375" y="2944"/>
                  </a:lnTo>
                  <a:lnTo>
                    <a:pt x="183" y="3095"/>
                  </a:lnTo>
                  <a:lnTo>
                    <a:pt x="385" y="3080"/>
                  </a:lnTo>
                  <a:lnTo>
                    <a:pt x="390" y="3188"/>
                  </a:lnTo>
                  <a:lnTo>
                    <a:pt x="23" y="3213"/>
                  </a:lnTo>
                  <a:close/>
                  <a:moveTo>
                    <a:pt x="88" y="2091"/>
                  </a:moveTo>
                  <a:lnTo>
                    <a:pt x="115" y="1982"/>
                  </a:lnTo>
                  <a:lnTo>
                    <a:pt x="329" y="2034"/>
                  </a:lnTo>
                  <a:lnTo>
                    <a:pt x="360" y="2045"/>
                  </a:lnTo>
                  <a:lnTo>
                    <a:pt x="387" y="2059"/>
                  </a:lnTo>
                  <a:lnTo>
                    <a:pt x="410" y="2078"/>
                  </a:lnTo>
                  <a:lnTo>
                    <a:pt x="427" y="2103"/>
                  </a:lnTo>
                  <a:lnTo>
                    <a:pt x="440" y="2128"/>
                  </a:lnTo>
                  <a:lnTo>
                    <a:pt x="446" y="2153"/>
                  </a:lnTo>
                  <a:lnTo>
                    <a:pt x="446" y="2191"/>
                  </a:lnTo>
                  <a:lnTo>
                    <a:pt x="439" y="2234"/>
                  </a:lnTo>
                  <a:lnTo>
                    <a:pt x="431" y="2261"/>
                  </a:lnTo>
                  <a:lnTo>
                    <a:pt x="421" y="2289"/>
                  </a:lnTo>
                  <a:lnTo>
                    <a:pt x="408" y="2316"/>
                  </a:lnTo>
                  <a:lnTo>
                    <a:pt x="394" y="2338"/>
                  </a:lnTo>
                  <a:lnTo>
                    <a:pt x="375" y="2355"/>
                  </a:lnTo>
                  <a:lnTo>
                    <a:pt x="354" y="2368"/>
                  </a:lnTo>
                  <a:lnTo>
                    <a:pt x="329" y="2378"/>
                  </a:lnTo>
                  <a:lnTo>
                    <a:pt x="306" y="2382"/>
                  </a:lnTo>
                  <a:lnTo>
                    <a:pt x="273" y="2382"/>
                  </a:lnTo>
                  <a:lnTo>
                    <a:pt x="244" y="2376"/>
                  </a:lnTo>
                  <a:lnTo>
                    <a:pt x="31" y="2324"/>
                  </a:lnTo>
                  <a:lnTo>
                    <a:pt x="58" y="2213"/>
                  </a:lnTo>
                  <a:lnTo>
                    <a:pt x="275" y="2268"/>
                  </a:lnTo>
                  <a:lnTo>
                    <a:pt x="304" y="2270"/>
                  </a:lnTo>
                  <a:lnTo>
                    <a:pt x="325" y="2263"/>
                  </a:lnTo>
                  <a:lnTo>
                    <a:pt x="342" y="2247"/>
                  </a:lnTo>
                  <a:lnTo>
                    <a:pt x="354" y="2222"/>
                  </a:lnTo>
                  <a:lnTo>
                    <a:pt x="356" y="2195"/>
                  </a:lnTo>
                  <a:lnTo>
                    <a:pt x="348" y="2174"/>
                  </a:lnTo>
                  <a:lnTo>
                    <a:pt x="331" y="2157"/>
                  </a:lnTo>
                  <a:lnTo>
                    <a:pt x="306" y="2145"/>
                  </a:lnTo>
                  <a:lnTo>
                    <a:pt x="88" y="2091"/>
                  </a:lnTo>
                  <a:close/>
                  <a:moveTo>
                    <a:pt x="163" y="1807"/>
                  </a:moveTo>
                  <a:lnTo>
                    <a:pt x="208" y="1710"/>
                  </a:lnTo>
                  <a:lnTo>
                    <a:pt x="452" y="1670"/>
                  </a:lnTo>
                  <a:lnTo>
                    <a:pt x="267" y="1584"/>
                  </a:lnTo>
                  <a:lnTo>
                    <a:pt x="312" y="1487"/>
                  </a:lnTo>
                  <a:lnTo>
                    <a:pt x="646" y="1643"/>
                  </a:lnTo>
                  <a:lnTo>
                    <a:pt x="600" y="1739"/>
                  </a:lnTo>
                  <a:lnTo>
                    <a:pt x="360" y="1780"/>
                  </a:lnTo>
                  <a:lnTo>
                    <a:pt x="542" y="1864"/>
                  </a:lnTo>
                  <a:lnTo>
                    <a:pt x="498" y="1962"/>
                  </a:lnTo>
                  <a:lnTo>
                    <a:pt x="163" y="1807"/>
                  </a:lnTo>
                  <a:close/>
                  <a:moveTo>
                    <a:pt x="396" y="1345"/>
                  </a:moveTo>
                  <a:lnTo>
                    <a:pt x="458" y="1249"/>
                  </a:lnTo>
                  <a:lnTo>
                    <a:pt x="767" y="1449"/>
                  </a:lnTo>
                  <a:lnTo>
                    <a:pt x="704" y="1545"/>
                  </a:lnTo>
                  <a:lnTo>
                    <a:pt x="396" y="1345"/>
                  </a:lnTo>
                  <a:close/>
                  <a:moveTo>
                    <a:pt x="525" y="1137"/>
                  </a:moveTo>
                  <a:lnTo>
                    <a:pt x="604" y="1047"/>
                  </a:lnTo>
                  <a:lnTo>
                    <a:pt x="858" y="1158"/>
                  </a:lnTo>
                  <a:lnTo>
                    <a:pt x="712" y="924"/>
                  </a:lnTo>
                  <a:lnTo>
                    <a:pt x="789" y="835"/>
                  </a:lnTo>
                  <a:lnTo>
                    <a:pt x="975" y="1181"/>
                  </a:lnTo>
                  <a:lnTo>
                    <a:pt x="894" y="1274"/>
                  </a:lnTo>
                  <a:lnTo>
                    <a:pt x="525" y="1137"/>
                  </a:lnTo>
                  <a:close/>
                  <a:moveTo>
                    <a:pt x="881" y="745"/>
                  </a:moveTo>
                  <a:lnTo>
                    <a:pt x="1114" y="549"/>
                  </a:lnTo>
                  <a:lnTo>
                    <a:pt x="1164" y="608"/>
                  </a:lnTo>
                  <a:lnTo>
                    <a:pt x="1018" y="731"/>
                  </a:lnTo>
                  <a:lnTo>
                    <a:pt x="1056" y="776"/>
                  </a:lnTo>
                  <a:lnTo>
                    <a:pt x="1191" y="662"/>
                  </a:lnTo>
                  <a:lnTo>
                    <a:pt x="1239" y="720"/>
                  </a:lnTo>
                  <a:lnTo>
                    <a:pt x="1104" y="833"/>
                  </a:lnTo>
                  <a:lnTo>
                    <a:pt x="1150" y="889"/>
                  </a:lnTo>
                  <a:lnTo>
                    <a:pt x="1300" y="762"/>
                  </a:lnTo>
                  <a:lnTo>
                    <a:pt x="1354" y="828"/>
                  </a:lnTo>
                  <a:lnTo>
                    <a:pt x="1118" y="1026"/>
                  </a:lnTo>
                  <a:lnTo>
                    <a:pt x="881" y="745"/>
                  </a:lnTo>
                  <a:close/>
                  <a:moveTo>
                    <a:pt x="1435" y="770"/>
                  </a:moveTo>
                  <a:lnTo>
                    <a:pt x="1256" y="447"/>
                  </a:lnTo>
                  <a:lnTo>
                    <a:pt x="1423" y="354"/>
                  </a:lnTo>
                  <a:lnTo>
                    <a:pt x="1452" y="341"/>
                  </a:lnTo>
                  <a:lnTo>
                    <a:pt x="1477" y="329"/>
                  </a:lnTo>
                  <a:lnTo>
                    <a:pt x="1498" y="324"/>
                  </a:lnTo>
                  <a:lnTo>
                    <a:pt x="1525" y="324"/>
                  </a:lnTo>
                  <a:lnTo>
                    <a:pt x="1554" y="331"/>
                  </a:lnTo>
                  <a:lnTo>
                    <a:pt x="1577" y="349"/>
                  </a:lnTo>
                  <a:lnTo>
                    <a:pt x="1597" y="375"/>
                  </a:lnTo>
                  <a:lnTo>
                    <a:pt x="1608" y="402"/>
                  </a:lnTo>
                  <a:lnTo>
                    <a:pt x="1612" y="427"/>
                  </a:lnTo>
                  <a:lnTo>
                    <a:pt x="1608" y="452"/>
                  </a:lnTo>
                  <a:lnTo>
                    <a:pt x="1597" y="477"/>
                  </a:lnTo>
                  <a:lnTo>
                    <a:pt x="1587" y="493"/>
                  </a:lnTo>
                  <a:lnTo>
                    <a:pt x="1570" y="508"/>
                  </a:lnTo>
                  <a:lnTo>
                    <a:pt x="1589" y="506"/>
                  </a:lnTo>
                  <a:lnTo>
                    <a:pt x="1602" y="506"/>
                  </a:lnTo>
                  <a:lnTo>
                    <a:pt x="1608" y="508"/>
                  </a:lnTo>
                  <a:lnTo>
                    <a:pt x="1616" y="510"/>
                  </a:lnTo>
                  <a:lnTo>
                    <a:pt x="1627" y="514"/>
                  </a:lnTo>
                  <a:lnTo>
                    <a:pt x="1639" y="520"/>
                  </a:lnTo>
                  <a:lnTo>
                    <a:pt x="1647" y="524"/>
                  </a:lnTo>
                  <a:lnTo>
                    <a:pt x="1652" y="527"/>
                  </a:lnTo>
                  <a:lnTo>
                    <a:pt x="1752" y="593"/>
                  </a:lnTo>
                  <a:lnTo>
                    <a:pt x="1639" y="656"/>
                  </a:lnTo>
                  <a:lnTo>
                    <a:pt x="1531" y="587"/>
                  </a:lnTo>
                  <a:lnTo>
                    <a:pt x="1514" y="577"/>
                  </a:lnTo>
                  <a:lnTo>
                    <a:pt x="1500" y="572"/>
                  </a:lnTo>
                  <a:lnTo>
                    <a:pt x="1491" y="572"/>
                  </a:lnTo>
                  <a:lnTo>
                    <a:pt x="1481" y="574"/>
                  </a:lnTo>
                  <a:lnTo>
                    <a:pt x="1472" y="577"/>
                  </a:lnTo>
                  <a:lnTo>
                    <a:pt x="1464" y="583"/>
                  </a:lnTo>
                  <a:lnTo>
                    <a:pt x="1535" y="714"/>
                  </a:lnTo>
                  <a:lnTo>
                    <a:pt x="1435" y="770"/>
                  </a:lnTo>
                  <a:close/>
                  <a:moveTo>
                    <a:pt x="1429" y="522"/>
                  </a:moveTo>
                  <a:lnTo>
                    <a:pt x="1472" y="499"/>
                  </a:lnTo>
                  <a:lnTo>
                    <a:pt x="1475" y="497"/>
                  </a:lnTo>
                  <a:lnTo>
                    <a:pt x="1481" y="493"/>
                  </a:lnTo>
                  <a:lnTo>
                    <a:pt x="1487" y="487"/>
                  </a:lnTo>
                  <a:lnTo>
                    <a:pt x="1495" y="479"/>
                  </a:lnTo>
                  <a:lnTo>
                    <a:pt x="1500" y="475"/>
                  </a:lnTo>
                  <a:lnTo>
                    <a:pt x="1504" y="468"/>
                  </a:lnTo>
                  <a:lnTo>
                    <a:pt x="1506" y="460"/>
                  </a:lnTo>
                  <a:lnTo>
                    <a:pt x="1506" y="452"/>
                  </a:lnTo>
                  <a:lnTo>
                    <a:pt x="1504" y="447"/>
                  </a:lnTo>
                  <a:lnTo>
                    <a:pt x="1502" y="439"/>
                  </a:lnTo>
                  <a:lnTo>
                    <a:pt x="1497" y="431"/>
                  </a:lnTo>
                  <a:lnTo>
                    <a:pt x="1491" y="425"/>
                  </a:lnTo>
                  <a:lnTo>
                    <a:pt x="1485" y="422"/>
                  </a:lnTo>
                  <a:lnTo>
                    <a:pt x="1479" y="420"/>
                  </a:lnTo>
                  <a:lnTo>
                    <a:pt x="1460" y="422"/>
                  </a:lnTo>
                  <a:lnTo>
                    <a:pt x="1437" y="433"/>
                  </a:lnTo>
                  <a:lnTo>
                    <a:pt x="1393" y="456"/>
                  </a:lnTo>
                  <a:lnTo>
                    <a:pt x="1429" y="522"/>
                  </a:lnTo>
                  <a:close/>
                  <a:moveTo>
                    <a:pt x="1758" y="450"/>
                  </a:moveTo>
                  <a:lnTo>
                    <a:pt x="1860" y="410"/>
                  </a:lnTo>
                  <a:lnTo>
                    <a:pt x="1872" y="431"/>
                  </a:lnTo>
                  <a:lnTo>
                    <a:pt x="1885" y="445"/>
                  </a:lnTo>
                  <a:lnTo>
                    <a:pt x="1902" y="452"/>
                  </a:lnTo>
                  <a:lnTo>
                    <a:pt x="1920" y="454"/>
                  </a:lnTo>
                  <a:lnTo>
                    <a:pt x="1941" y="450"/>
                  </a:lnTo>
                  <a:lnTo>
                    <a:pt x="1960" y="441"/>
                  </a:lnTo>
                  <a:lnTo>
                    <a:pt x="1972" y="427"/>
                  </a:lnTo>
                  <a:lnTo>
                    <a:pt x="1977" y="418"/>
                  </a:lnTo>
                  <a:lnTo>
                    <a:pt x="1977" y="408"/>
                  </a:lnTo>
                  <a:lnTo>
                    <a:pt x="1976" y="399"/>
                  </a:lnTo>
                  <a:lnTo>
                    <a:pt x="1974" y="393"/>
                  </a:lnTo>
                  <a:lnTo>
                    <a:pt x="1970" y="387"/>
                  </a:lnTo>
                  <a:lnTo>
                    <a:pt x="1964" y="381"/>
                  </a:lnTo>
                  <a:lnTo>
                    <a:pt x="1956" y="377"/>
                  </a:lnTo>
                  <a:lnTo>
                    <a:pt x="1943" y="375"/>
                  </a:lnTo>
                  <a:lnTo>
                    <a:pt x="1922" y="374"/>
                  </a:lnTo>
                  <a:lnTo>
                    <a:pt x="1895" y="375"/>
                  </a:lnTo>
                  <a:lnTo>
                    <a:pt x="1849" y="377"/>
                  </a:lnTo>
                  <a:lnTo>
                    <a:pt x="1810" y="375"/>
                  </a:lnTo>
                  <a:lnTo>
                    <a:pt x="1779" y="366"/>
                  </a:lnTo>
                  <a:lnTo>
                    <a:pt x="1756" y="352"/>
                  </a:lnTo>
                  <a:lnTo>
                    <a:pt x="1739" y="333"/>
                  </a:lnTo>
                  <a:lnTo>
                    <a:pt x="1727" y="308"/>
                  </a:lnTo>
                  <a:lnTo>
                    <a:pt x="1722" y="281"/>
                  </a:lnTo>
                  <a:lnTo>
                    <a:pt x="1725" y="252"/>
                  </a:lnTo>
                  <a:lnTo>
                    <a:pt x="1739" y="225"/>
                  </a:lnTo>
                  <a:lnTo>
                    <a:pt x="1760" y="200"/>
                  </a:lnTo>
                  <a:lnTo>
                    <a:pt x="1781" y="185"/>
                  </a:lnTo>
                  <a:lnTo>
                    <a:pt x="1808" y="170"/>
                  </a:lnTo>
                  <a:lnTo>
                    <a:pt x="1843" y="158"/>
                  </a:lnTo>
                  <a:lnTo>
                    <a:pt x="1885" y="147"/>
                  </a:lnTo>
                  <a:lnTo>
                    <a:pt x="1922" y="145"/>
                  </a:lnTo>
                  <a:lnTo>
                    <a:pt x="1952" y="150"/>
                  </a:lnTo>
                  <a:lnTo>
                    <a:pt x="1979" y="164"/>
                  </a:lnTo>
                  <a:lnTo>
                    <a:pt x="2002" y="185"/>
                  </a:lnTo>
                  <a:lnTo>
                    <a:pt x="2020" y="216"/>
                  </a:lnTo>
                  <a:lnTo>
                    <a:pt x="1920" y="254"/>
                  </a:lnTo>
                  <a:lnTo>
                    <a:pt x="1914" y="245"/>
                  </a:lnTo>
                  <a:lnTo>
                    <a:pt x="1908" y="237"/>
                  </a:lnTo>
                  <a:lnTo>
                    <a:pt x="1901" y="229"/>
                  </a:lnTo>
                  <a:lnTo>
                    <a:pt x="1893" y="225"/>
                  </a:lnTo>
                  <a:lnTo>
                    <a:pt x="1874" y="223"/>
                  </a:lnTo>
                  <a:lnTo>
                    <a:pt x="1852" y="227"/>
                  </a:lnTo>
                  <a:lnTo>
                    <a:pt x="1845" y="229"/>
                  </a:lnTo>
                  <a:lnTo>
                    <a:pt x="1837" y="233"/>
                  </a:lnTo>
                  <a:lnTo>
                    <a:pt x="1831" y="239"/>
                  </a:lnTo>
                  <a:lnTo>
                    <a:pt x="1827" y="245"/>
                  </a:lnTo>
                  <a:lnTo>
                    <a:pt x="1824" y="250"/>
                  </a:lnTo>
                  <a:lnTo>
                    <a:pt x="1822" y="258"/>
                  </a:lnTo>
                  <a:lnTo>
                    <a:pt x="1824" y="266"/>
                  </a:lnTo>
                  <a:lnTo>
                    <a:pt x="1825" y="272"/>
                  </a:lnTo>
                  <a:lnTo>
                    <a:pt x="1831" y="275"/>
                  </a:lnTo>
                  <a:lnTo>
                    <a:pt x="1837" y="279"/>
                  </a:lnTo>
                  <a:lnTo>
                    <a:pt x="1851" y="281"/>
                  </a:lnTo>
                  <a:lnTo>
                    <a:pt x="1877" y="279"/>
                  </a:lnTo>
                  <a:lnTo>
                    <a:pt x="1924" y="275"/>
                  </a:lnTo>
                  <a:lnTo>
                    <a:pt x="1960" y="275"/>
                  </a:lnTo>
                  <a:lnTo>
                    <a:pt x="1989" y="277"/>
                  </a:lnTo>
                  <a:lnTo>
                    <a:pt x="2022" y="287"/>
                  </a:lnTo>
                  <a:lnTo>
                    <a:pt x="2047" y="302"/>
                  </a:lnTo>
                  <a:lnTo>
                    <a:pt x="2064" y="324"/>
                  </a:lnTo>
                  <a:lnTo>
                    <a:pt x="2077" y="350"/>
                  </a:lnTo>
                  <a:lnTo>
                    <a:pt x="2083" y="383"/>
                  </a:lnTo>
                  <a:lnTo>
                    <a:pt x="2077" y="418"/>
                  </a:lnTo>
                  <a:lnTo>
                    <a:pt x="2064" y="450"/>
                  </a:lnTo>
                  <a:lnTo>
                    <a:pt x="2041" y="477"/>
                  </a:lnTo>
                  <a:lnTo>
                    <a:pt x="2018" y="493"/>
                  </a:lnTo>
                  <a:lnTo>
                    <a:pt x="1993" y="508"/>
                  </a:lnTo>
                  <a:lnTo>
                    <a:pt x="1960" y="520"/>
                  </a:lnTo>
                  <a:lnTo>
                    <a:pt x="1918" y="531"/>
                  </a:lnTo>
                  <a:lnTo>
                    <a:pt x="1881" y="535"/>
                  </a:lnTo>
                  <a:lnTo>
                    <a:pt x="1851" y="533"/>
                  </a:lnTo>
                  <a:lnTo>
                    <a:pt x="1825" y="526"/>
                  </a:lnTo>
                  <a:lnTo>
                    <a:pt x="1799" y="506"/>
                  </a:lnTo>
                  <a:lnTo>
                    <a:pt x="1775" y="481"/>
                  </a:lnTo>
                  <a:lnTo>
                    <a:pt x="1758" y="450"/>
                  </a:lnTo>
                  <a:close/>
                  <a:moveTo>
                    <a:pt x="2122" y="81"/>
                  </a:moveTo>
                  <a:lnTo>
                    <a:pt x="2233" y="54"/>
                  </a:lnTo>
                  <a:lnTo>
                    <a:pt x="2316" y="414"/>
                  </a:lnTo>
                  <a:lnTo>
                    <a:pt x="2204" y="439"/>
                  </a:lnTo>
                  <a:lnTo>
                    <a:pt x="2122" y="81"/>
                  </a:lnTo>
                  <a:close/>
                  <a:moveTo>
                    <a:pt x="2380" y="23"/>
                  </a:moveTo>
                  <a:lnTo>
                    <a:pt x="2724" y="0"/>
                  </a:lnTo>
                  <a:lnTo>
                    <a:pt x="2732" y="91"/>
                  </a:lnTo>
                  <a:lnTo>
                    <a:pt x="2614" y="98"/>
                  </a:lnTo>
                  <a:lnTo>
                    <a:pt x="2635" y="375"/>
                  </a:lnTo>
                  <a:lnTo>
                    <a:pt x="2522" y="383"/>
                  </a:lnTo>
                  <a:lnTo>
                    <a:pt x="2503" y="106"/>
                  </a:lnTo>
                  <a:lnTo>
                    <a:pt x="2385" y="114"/>
                  </a:lnTo>
                  <a:lnTo>
                    <a:pt x="2380" y="23"/>
                  </a:lnTo>
                  <a:close/>
                  <a:moveTo>
                    <a:pt x="2826" y="4"/>
                  </a:moveTo>
                  <a:lnTo>
                    <a:pt x="2951" y="14"/>
                  </a:lnTo>
                  <a:lnTo>
                    <a:pt x="3016" y="143"/>
                  </a:lnTo>
                  <a:lnTo>
                    <a:pt x="3099" y="23"/>
                  </a:lnTo>
                  <a:lnTo>
                    <a:pt x="3226" y="33"/>
                  </a:lnTo>
                  <a:lnTo>
                    <a:pt x="3068" y="235"/>
                  </a:lnTo>
                  <a:lnTo>
                    <a:pt x="3057" y="389"/>
                  </a:lnTo>
                  <a:lnTo>
                    <a:pt x="2943" y="381"/>
                  </a:lnTo>
                  <a:lnTo>
                    <a:pt x="2953" y="227"/>
                  </a:lnTo>
                  <a:lnTo>
                    <a:pt x="2826" y="4"/>
                  </a:lnTo>
                  <a:close/>
                  <a:moveTo>
                    <a:pt x="3628" y="325"/>
                  </a:moveTo>
                  <a:lnTo>
                    <a:pt x="3649" y="289"/>
                  </a:lnTo>
                  <a:lnTo>
                    <a:pt x="3672" y="258"/>
                  </a:lnTo>
                  <a:lnTo>
                    <a:pt x="3699" y="235"/>
                  </a:lnTo>
                  <a:lnTo>
                    <a:pt x="3732" y="218"/>
                  </a:lnTo>
                  <a:lnTo>
                    <a:pt x="3765" y="210"/>
                  </a:lnTo>
                  <a:lnTo>
                    <a:pt x="3801" y="208"/>
                  </a:lnTo>
                  <a:lnTo>
                    <a:pt x="3840" y="216"/>
                  </a:lnTo>
                  <a:lnTo>
                    <a:pt x="3880" y="229"/>
                  </a:lnTo>
                  <a:lnTo>
                    <a:pt x="3918" y="250"/>
                  </a:lnTo>
                  <a:lnTo>
                    <a:pt x="3949" y="274"/>
                  </a:lnTo>
                  <a:lnTo>
                    <a:pt x="3972" y="300"/>
                  </a:lnTo>
                  <a:lnTo>
                    <a:pt x="3990" y="333"/>
                  </a:lnTo>
                  <a:lnTo>
                    <a:pt x="3997" y="366"/>
                  </a:lnTo>
                  <a:lnTo>
                    <a:pt x="3999" y="402"/>
                  </a:lnTo>
                  <a:lnTo>
                    <a:pt x="3992" y="439"/>
                  </a:lnTo>
                  <a:lnTo>
                    <a:pt x="3978" y="479"/>
                  </a:lnTo>
                  <a:lnTo>
                    <a:pt x="3959" y="514"/>
                  </a:lnTo>
                  <a:lnTo>
                    <a:pt x="3938" y="545"/>
                  </a:lnTo>
                  <a:lnTo>
                    <a:pt x="3915" y="566"/>
                  </a:lnTo>
                  <a:lnTo>
                    <a:pt x="3890" y="583"/>
                  </a:lnTo>
                  <a:lnTo>
                    <a:pt x="3861" y="595"/>
                  </a:lnTo>
                  <a:lnTo>
                    <a:pt x="3832" y="601"/>
                  </a:lnTo>
                  <a:lnTo>
                    <a:pt x="3799" y="599"/>
                  </a:lnTo>
                  <a:lnTo>
                    <a:pt x="3765" y="593"/>
                  </a:lnTo>
                  <a:lnTo>
                    <a:pt x="3728" y="579"/>
                  </a:lnTo>
                  <a:lnTo>
                    <a:pt x="3693" y="562"/>
                  </a:lnTo>
                  <a:lnTo>
                    <a:pt x="3664" y="541"/>
                  </a:lnTo>
                  <a:lnTo>
                    <a:pt x="3643" y="520"/>
                  </a:lnTo>
                  <a:lnTo>
                    <a:pt x="3626" y="495"/>
                  </a:lnTo>
                  <a:lnTo>
                    <a:pt x="3614" y="466"/>
                  </a:lnTo>
                  <a:lnTo>
                    <a:pt x="3607" y="435"/>
                  </a:lnTo>
                  <a:lnTo>
                    <a:pt x="3607" y="400"/>
                  </a:lnTo>
                  <a:lnTo>
                    <a:pt x="3614" y="364"/>
                  </a:lnTo>
                  <a:lnTo>
                    <a:pt x="3628" y="325"/>
                  </a:lnTo>
                  <a:close/>
                  <a:moveTo>
                    <a:pt x="3732" y="374"/>
                  </a:moveTo>
                  <a:lnTo>
                    <a:pt x="3720" y="404"/>
                  </a:lnTo>
                  <a:lnTo>
                    <a:pt x="3716" y="431"/>
                  </a:lnTo>
                  <a:lnTo>
                    <a:pt x="3718" y="454"/>
                  </a:lnTo>
                  <a:lnTo>
                    <a:pt x="3726" y="474"/>
                  </a:lnTo>
                  <a:lnTo>
                    <a:pt x="3741" y="489"/>
                  </a:lnTo>
                  <a:lnTo>
                    <a:pt x="3761" y="500"/>
                  </a:lnTo>
                  <a:lnTo>
                    <a:pt x="3782" y="506"/>
                  </a:lnTo>
                  <a:lnTo>
                    <a:pt x="3803" y="506"/>
                  </a:lnTo>
                  <a:lnTo>
                    <a:pt x="3822" y="500"/>
                  </a:lnTo>
                  <a:lnTo>
                    <a:pt x="3840" y="487"/>
                  </a:lnTo>
                  <a:lnTo>
                    <a:pt x="3857" y="464"/>
                  </a:lnTo>
                  <a:lnTo>
                    <a:pt x="3874" y="431"/>
                  </a:lnTo>
                  <a:lnTo>
                    <a:pt x="3886" y="400"/>
                  </a:lnTo>
                  <a:lnTo>
                    <a:pt x="3890" y="375"/>
                  </a:lnTo>
                  <a:lnTo>
                    <a:pt x="3886" y="352"/>
                  </a:lnTo>
                  <a:lnTo>
                    <a:pt x="3878" y="335"/>
                  </a:lnTo>
                  <a:lnTo>
                    <a:pt x="3863" y="320"/>
                  </a:lnTo>
                  <a:lnTo>
                    <a:pt x="3843" y="308"/>
                  </a:lnTo>
                  <a:lnTo>
                    <a:pt x="3813" y="300"/>
                  </a:lnTo>
                  <a:lnTo>
                    <a:pt x="3784" y="308"/>
                  </a:lnTo>
                  <a:lnTo>
                    <a:pt x="3765" y="322"/>
                  </a:lnTo>
                  <a:lnTo>
                    <a:pt x="3747" y="343"/>
                  </a:lnTo>
                  <a:lnTo>
                    <a:pt x="3732" y="374"/>
                  </a:lnTo>
                  <a:close/>
                  <a:moveTo>
                    <a:pt x="4182" y="393"/>
                  </a:moveTo>
                  <a:lnTo>
                    <a:pt x="4420" y="543"/>
                  </a:lnTo>
                  <a:lnTo>
                    <a:pt x="4378" y="610"/>
                  </a:lnTo>
                  <a:lnTo>
                    <a:pt x="4236" y="522"/>
                  </a:lnTo>
                  <a:lnTo>
                    <a:pt x="4201" y="576"/>
                  </a:lnTo>
                  <a:lnTo>
                    <a:pt x="4322" y="651"/>
                  </a:lnTo>
                  <a:lnTo>
                    <a:pt x="4284" y="714"/>
                  </a:lnTo>
                  <a:lnTo>
                    <a:pt x="4163" y="639"/>
                  </a:lnTo>
                  <a:lnTo>
                    <a:pt x="4082" y="766"/>
                  </a:lnTo>
                  <a:lnTo>
                    <a:pt x="3986" y="706"/>
                  </a:lnTo>
                  <a:lnTo>
                    <a:pt x="4182" y="393"/>
                  </a:lnTo>
                  <a:close/>
                  <a:moveTo>
                    <a:pt x="4782" y="870"/>
                  </a:moveTo>
                  <a:lnTo>
                    <a:pt x="5009" y="1130"/>
                  </a:lnTo>
                  <a:lnTo>
                    <a:pt x="4940" y="1189"/>
                  </a:lnTo>
                  <a:lnTo>
                    <a:pt x="4863" y="1103"/>
                  </a:lnTo>
                  <a:lnTo>
                    <a:pt x="4653" y="1283"/>
                  </a:lnTo>
                  <a:lnTo>
                    <a:pt x="4580" y="1199"/>
                  </a:lnTo>
                  <a:lnTo>
                    <a:pt x="4788" y="1016"/>
                  </a:lnTo>
                  <a:lnTo>
                    <a:pt x="4713" y="929"/>
                  </a:lnTo>
                  <a:lnTo>
                    <a:pt x="4782" y="870"/>
                  </a:lnTo>
                  <a:close/>
                  <a:moveTo>
                    <a:pt x="5090" y="1264"/>
                  </a:moveTo>
                  <a:lnTo>
                    <a:pt x="5242" y="1528"/>
                  </a:lnTo>
                  <a:lnTo>
                    <a:pt x="5175" y="1568"/>
                  </a:lnTo>
                  <a:lnTo>
                    <a:pt x="5078" y="1403"/>
                  </a:lnTo>
                  <a:lnTo>
                    <a:pt x="5028" y="1432"/>
                  </a:lnTo>
                  <a:lnTo>
                    <a:pt x="5117" y="1585"/>
                  </a:lnTo>
                  <a:lnTo>
                    <a:pt x="5051" y="1622"/>
                  </a:lnTo>
                  <a:lnTo>
                    <a:pt x="4963" y="1468"/>
                  </a:lnTo>
                  <a:lnTo>
                    <a:pt x="4899" y="1505"/>
                  </a:lnTo>
                  <a:lnTo>
                    <a:pt x="4998" y="1676"/>
                  </a:lnTo>
                  <a:lnTo>
                    <a:pt x="4926" y="1716"/>
                  </a:lnTo>
                  <a:lnTo>
                    <a:pt x="4771" y="1449"/>
                  </a:lnTo>
                  <a:lnTo>
                    <a:pt x="5090" y="1264"/>
                  </a:lnTo>
                  <a:close/>
                  <a:moveTo>
                    <a:pt x="5198" y="1984"/>
                  </a:moveTo>
                  <a:lnTo>
                    <a:pt x="5201" y="2087"/>
                  </a:lnTo>
                  <a:lnTo>
                    <a:pt x="5161" y="2087"/>
                  </a:lnTo>
                  <a:lnTo>
                    <a:pt x="5125" y="2080"/>
                  </a:lnTo>
                  <a:lnTo>
                    <a:pt x="5094" y="2066"/>
                  </a:lnTo>
                  <a:lnTo>
                    <a:pt x="5067" y="2043"/>
                  </a:lnTo>
                  <a:lnTo>
                    <a:pt x="5044" y="2012"/>
                  </a:lnTo>
                  <a:lnTo>
                    <a:pt x="5026" y="1972"/>
                  </a:lnTo>
                  <a:lnTo>
                    <a:pt x="5017" y="1936"/>
                  </a:lnTo>
                  <a:lnTo>
                    <a:pt x="5011" y="1903"/>
                  </a:lnTo>
                  <a:lnTo>
                    <a:pt x="5011" y="1874"/>
                  </a:lnTo>
                  <a:lnTo>
                    <a:pt x="5023" y="1832"/>
                  </a:lnTo>
                  <a:lnTo>
                    <a:pt x="5048" y="1791"/>
                  </a:lnTo>
                  <a:lnTo>
                    <a:pt x="5073" y="1766"/>
                  </a:lnTo>
                  <a:lnTo>
                    <a:pt x="5105" y="1745"/>
                  </a:lnTo>
                  <a:lnTo>
                    <a:pt x="5146" y="1728"/>
                  </a:lnTo>
                  <a:lnTo>
                    <a:pt x="5186" y="1716"/>
                  </a:lnTo>
                  <a:lnTo>
                    <a:pt x="5226" y="1712"/>
                  </a:lnTo>
                  <a:lnTo>
                    <a:pt x="5261" y="1716"/>
                  </a:lnTo>
                  <a:lnTo>
                    <a:pt x="5294" y="1728"/>
                  </a:lnTo>
                  <a:lnTo>
                    <a:pt x="5323" y="1747"/>
                  </a:lnTo>
                  <a:lnTo>
                    <a:pt x="5348" y="1772"/>
                  </a:lnTo>
                  <a:lnTo>
                    <a:pt x="5369" y="1803"/>
                  </a:lnTo>
                  <a:lnTo>
                    <a:pt x="5384" y="1843"/>
                  </a:lnTo>
                  <a:lnTo>
                    <a:pt x="5396" y="1884"/>
                  </a:lnTo>
                  <a:lnTo>
                    <a:pt x="5400" y="1922"/>
                  </a:lnTo>
                  <a:lnTo>
                    <a:pt x="5394" y="1955"/>
                  </a:lnTo>
                  <a:lnTo>
                    <a:pt x="5380" y="1986"/>
                  </a:lnTo>
                  <a:lnTo>
                    <a:pt x="5361" y="2012"/>
                  </a:lnTo>
                  <a:lnTo>
                    <a:pt x="5332" y="2039"/>
                  </a:lnTo>
                  <a:lnTo>
                    <a:pt x="5278" y="1951"/>
                  </a:lnTo>
                  <a:lnTo>
                    <a:pt x="5286" y="1945"/>
                  </a:lnTo>
                  <a:lnTo>
                    <a:pt x="5294" y="1939"/>
                  </a:lnTo>
                  <a:lnTo>
                    <a:pt x="5298" y="1934"/>
                  </a:lnTo>
                  <a:lnTo>
                    <a:pt x="5303" y="1924"/>
                  </a:lnTo>
                  <a:lnTo>
                    <a:pt x="5307" y="1914"/>
                  </a:lnTo>
                  <a:lnTo>
                    <a:pt x="5309" y="1905"/>
                  </a:lnTo>
                  <a:lnTo>
                    <a:pt x="5309" y="1889"/>
                  </a:lnTo>
                  <a:lnTo>
                    <a:pt x="5305" y="1872"/>
                  </a:lnTo>
                  <a:lnTo>
                    <a:pt x="5294" y="1851"/>
                  </a:lnTo>
                  <a:lnTo>
                    <a:pt x="5278" y="1836"/>
                  </a:lnTo>
                  <a:lnTo>
                    <a:pt x="5257" y="1826"/>
                  </a:lnTo>
                  <a:lnTo>
                    <a:pt x="5236" y="1824"/>
                  </a:lnTo>
                  <a:lnTo>
                    <a:pt x="5213" y="1828"/>
                  </a:lnTo>
                  <a:lnTo>
                    <a:pt x="5182" y="1836"/>
                  </a:lnTo>
                  <a:lnTo>
                    <a:pt x="5150" y="1849"/>
                  </a:lnTo>
                  <a:lnTo>
                    <a:pt x="5125" y="1864"/>
                  </a:lnTo>
                  <a:lnTo>
                    <a:pt x="5109" y="1880"/>
                  </a:lnTo>
                  <a:lnTo>
                    <a:pt x="5101" y="1899"/>
                  </a:lnTo>
                  <a:lnTo>
                    <a:pt x="5101" y="1916"/>
                  </a:lnTo>
                  <a:lnTo>
                    <a:pt x="5105" y="1937"/>
                  </a:lnTo>
                  <a:lnTo>
                    <a:pt x="5113" y="1955"/>
                  </a:lnTo>
                  <a:lnTo>
                    <a:pt x="5125" y="1970"/>
                  </a:lnTo>
                  <a:lnTo>
                    <a:pt x="5138" y="1978"/>
                  </a:lnTo>
                  <a:lnTo>
                    <a:pt x="5165" y="1984"/>
                  </a:lnTo>
                  <a:lnTo>
                    <a:pt x="5198" y="1984"/>
                  </a:lnTo>
                  <a:close/>
                  <a:moveTo>
                    <a:pt x="5467" y="2143"/>
                  </a:moveTo>
                  <a:lnTo>
                    <a:pt x="5488" y="2255"/>
                  </a:lnTo>
                  <a:lnTo>
                    <a:pt x="5363" y="2280"/>
                  </a:lnTo>
                  <a:lnTo>
                    <a:pt x="5386" y="2403"/>
                  </a:lnTo>
                  <a:lnTo>
                    <a:pt x="5513" y="2378"/>
                  </a:lnTo>
                  <a:lnTo>
                    <a:pt x="5534" y="2490"/>
                  </a:lnTo>
                  <a:lnTo>
                    <a:pt x="5173" y="2561"/>
                  </a:lnTo>
                  <a:lnTo>
                    <a:pt x="5151" y="2447"/>
                  </a:lnTo>
                  <a:lnTo>
                    <a:pt x="5298" y="2420"/>
                  </a:lnTo>
                  <a:lnTo>
                    <a:pt x="5275" y="2297"/>
                  </a:lnTo>
                  <a:lnTo>
                    <a:pt x="5128" y="2326"/>
                  </a:lnTo>
                  <a:lnTo>
                    <a:pt x="5105" y="2214"/>
                  </a:lnTo>
                  <a:lnTo>
                    <a:pt x="5467" y="2143"/>
                  </a:lnTo>
                  <a:close/>
                  <a:moveTo>
                    <a:pt x="5538" y="2680"/>
                  </a:moveTo>
                  <a:lnTo>
                    <a:pt x="5536" y="2786"/>
                  </a:lnTo>
                  <a:lnTo>
                    <a:pt x="5330" y="2920"/>
                  </a:lnTo>
                  <a:lnTo>
                    <a:pt x="5534" y="2924"/>
                  </a:lnTo>
                  <a:lnTo>
                    <a:pt x="5532" y="3032"/>
                  </a:lnTo>
                  <a:lnTo>
                    <a:pt x="5163" y="3024"/>
                  </a:lnTo>
                  <a:lnTo>
                    <a:pt x="5165" y="2919"/>
                  </a:lnTo>
                  <a:lnTo>
                    <a:pt x="5371" y="2784"/>
                  </a:lnTo>
                  <a:lnTo>
                    <a:pt x="5169" y="2780"/>
                  </a:lnTo>
                  <a:lnTo>
                    <a:pt x="5171" y="2672"/>
                  </a:lnTo>
                  <a:lnTo>
                    <a:pt x="5538" y="2680"/>
                  </a:lnTo>
                  <a:close/>
                  <a:moveTo>
                    <a:pt x="5328" y="3161"/>
                  </a:moveTo>
                  <a:lnTo>
                    <a:pt x="5369" y="3174"/>
                  </a:lnTo>
                  <a:lnTo>
                    <a:pt x="5403" y="3192"/>
                  </a:lnTo>
                  <a:lnTo>
                    <a:pt x="5432" y="3215"/>
                  </a:lnTo>
                  <a:lnTo>
                    <a:pt x="5453" y="3242"/>
                  </a:lnTo>
                  <a:lnTo>
                    <a:pt x="5469" y="3274"/>
                  </a:lnTo>
                  <a:lnTo>
                    <a:pt x="5477" y="3309"/>
                  </a:lnTo>
                  <a:lnTo>
                    <a:pt x="5478" y="3347"/>
                  </a:lnTo>
                  <a:lnTo>
                    <a:pt x="5471" y="3390"/>
                  </a:lnTo>
                  <a:lnTo>
                    <a:pt x="5459" y="3430"/>
                  </a:lnTo>
                  <a:lnTo>
                    <a:pt x="5442" y="3467"/>
                  </a:lnTo>
                  <a:lnTo>
                    <a:pt x="5419" y="3494"/>
                  </a:lnTo>
                  <a:lnTo>
                    <a:pt x="5392" y="3517"/>
                  </a:lnTo>
                  <a:lnTo>
                    <a:pt x="5361" y="3532"/>
                  </a:lnTo>
                  <a:lnTo>
                    <a:pt x="5327" y="3540"/>
                  </a:lnTo>
                  <a:lnTo>
                    <a:pt x="5288" y="3540"/>
                  </a:lnTo>
                  <a:lnTo>
                    <a:pt x="5246" y="3534"/>
                  </a:lnTo>
                  <a:lnTo>
                    <a:pt x="5207" y="3523"/>
                  </a:lnTo>
                  <a:lnTo>
                    <a:pt x="5175" y="3507"/>
                  </a:lnTo>
                  <a:lnTo>
                    <a:pt x="5148" y="3488"/>
                  </a:lnTo>
                  <a:lnTo>
                    <a:pt x="5126" y="3467"/>
                  </a:lnTo>
                  <a:lnTo>
                    <a:pt x="5111" y="3442"/>
                  </a:lnTo>
                  <a:lnTo>
                    <a:pt x="5100" y="3413"/>
                  </a:lnTo>
                  <a:lnTo>
                    <a:pt x="5094" y="3382"/>
                  </a:lnTo>
                  <a:lnTo>
                    <a:pt x="5094" y="3346"/>
                  </a:lnTo>
                  <a:lnTo>
                    <a:pt x="5100" y="3309"/>
                  </a:lnTo>
                  <a:lnTo>
                    <a:pt x="5111" y="3271"/>
                  </a:lnTo>
                  <a:lnTo>
                    <a:pt x="5125" y="3238"/>
                  </a:lnTo>
                  <a:lnTo>
                    <a:pt x="5142" y="3213"/>
                  </a:lnTo>
                  <a:lnTo>
                    <a:pt x="5163" y="3192"/>
                  </a:lnTo>
                  <a:lnTo>
                    <a:pt x="5188" y="3174"/>
                  </a:lnTo>
                  <a:lnTo>
                    <a:pt x="5219" y="3163"/>
                  </a:lnTo>
                  <a:lnTo>
                    <a:pt x="5251" y="3155"/>
                  </a:lnTo>
                  <a:lnTo>
                    <a:pt x="5288" y="3155"/>
                  </a:lnTo>
                  <a:lnTo>
                    <a:pt x="5328" y="3161"/>
                  </a:lnTo>
                  <a:close/>
                  <a:moveTo>
                    <a:pt x="5303" y="3272"/>
                  </a:moveTo>
                  <a:lnTo>
                    <a:pt x="5269" y="3267"/>
                  </a:lnTo>
                  <a:lnTo>
                    <a:pt x="5242" y="3267"/>
                  </a:lnTo>
                  <a:lnTo>
                    <a:pt x="5221" y="3274"/>
                  </a:lnTo>
                  <a:lnTo>
                    <a:pt x="5203" y="3286"/>
                  </a:lnTo>
                  <a:lnTo>
                    <a:pt x="5192" y="3303"/>
                  </a:lnTo>
                  <a:lnTo>
                    <a:pt x="5184" y="3324"/>
                  </a:lnTo>
                  <a:lnTo>
                    <a:pt x="5180" y="3346"/>
                  </a:lnTo>
                  <a:lnTo>
                    <a:pt x="5184" y="3367"/>
                  </a:lnTo>
                  <a:lnTo>
                    <a:pt x="5194" y="3384"/>
                  </a:lnTo>
                  <a:lnTo>
                    <a:pt x="5211" y="3399"/>
                  </a:lnTo>
                  <a:lnTo>
                    <a:pt x="5238" y="3413"/>
                  </a:lnTo>
                  <a:lnTo>
                    <a:pt x="5273" y="3423"/>
                  </a:lnTo>
                  <a:lnTo>
                    <a:pt x="5303" y="3428"/>
                  </a:lnTo>
                  <a:lnTo>
                    <a:pt x="5330" y="3426"/>
                  </a:lnTo>
                  <a:lnTo>
                    <a:pt x="5352" y="3421"/>
                  </a:lnTo>
                  <a:lnTo>
                    <a:pt x="5369" y="3407"/>
                  </a:lnTo>
                  <a:lnTo>
                    <a:pt x="5380" y="3392"/>
                  </a:lnTo>
                  <a:lnTo>
                    <a:pt x="5388" y="3371"/>
                  </a:lnTo>
                  <a:lnTo>
                    <a:pt x="5390" y="3347"/>
                  </a:lnTo>
                  <a:lnTo>
                    <a:pt x="5386" y="3328"/>
                  </a:lnTo>
                  <a:lnTo>
                    <a:pt x="5377" y="3311"/>
                  </a:lnTo>
                  <a:lnTo>
                    <a:pt x="5359" y="3296"/>
                  </a:lnTo>
                  <a:lnTo>
                    <a:pt x="5336" y="3282"/>
                  </a:lnTo>
                  <a:lnTo>
                    <a:pt x="5303" y="3272"/>
                  </a:lnTo>
                  <a:close/>
                  <a:moveTo>
                    <a:pt x="5373" y="3711"/>
                  </a:moveTo>
                  <a:lnTo>
                    <a:pt x="5330" y="3819"/>
                  </a:lnTo>
                  <a:lnTo>
                    <a:pt x="5073" y="3719"/>
                  </a:lnTo>
                  <a:lnTo>
                    <a:pt x="5009" y="3884"/>
                  </a:lnTo>
                  <a:lnTo>
                    <a:pt x="4924" y="3851"/>
                  </a:lnTo>
                  <a:lnTo>
                    <a:pt x="5028" y="3580"/>
                  </a:lnTo>
                  <a:lnTo>
                    <a:pt x="5373" y="3711"/>
                  </a:lnTo>
                  <a:close/>
                  <a:moveTo>
                    <a:pt x="5044" y="4002"/>
                  </a:moveTo>
                  <a:lnTo>
                    <a:pt x="5078" y="4027"/>
                  </a:lnTo>
                  <a:lnTo>
                    <a:pt x="5105" y="4055"/>
                  </a:lnTo>
                  <a:lnTo>
                    <a:pt x="5125" y="4084"/>
                  </a:lnTo>
                  <a:lnTo>
                    <a:pt x="5136" y="4119"/>
                  </a:lnTo>
                  <a:lnTo>
                    <a:pt x="5142" y="4153"/>
                  </a:lnTo>
                  <a:lnTo>
                    <a:pt x="5136" y="4190"/>
                  </a:lnTo>
                  <a:lnTo>
                    <a:pt x="5125" y="4227"/>
                  </a:lnTo>
                  <a:lnTo>
                    <a:pt x="5105" y="4263"/>
                  </a:lnTo>
                  <a:lnTo>
                    <a:pt x="5080" y="4300"/>
                  </a:lnTo>
                  <a:lnTo>
                    <a:pt x="5051" y="4327"/>
                  </a:lnTo>
                  <a:lnTo>
                    <a:pt x="5021" y="4346"/>
                  </a:lnTo>
                  <a:lnTo>
                    <a:pt x="4988" y="4357"/>
                  </a:lnTo>
                  <a:lnTo>
                    <a:pt x="4953" y="4361"/>
                  </a:lnTo>
                  <a:lnTo>
                    <a:pt x="4919" y="4357"/>
                  </a:lnTo>
                  <a:lnTo>
                    <a:pt x="4882" y="4346"/>
                  </a:lnTo>
                  <a:lnTo>
                    <a:pt x="4846" y="4327"/>
                  </a:lnTo>
                  <a:lnTo>
                    <a:pt x="4811" y="4304"/>
                  </a:lnTo>
                  <a:lnTo>
                    <a:pt x="4786" y="4279"/>
                  </a:lnTo>
                  <a:lnTo>
                    <a:pt x="4767" y="4252"/>
                  </a:lnTo>
                  <a:lnTo>
                    <a:pt x="4753" y="4225"/>
                  </a:lnTo>
                  <a:lnTo>
                    <a:pt x="4747" y="4196"/>
                  </a:lnTo>
                  <a:lnTo>
                    <a:pt x="4746" y="4165"/>
                  </a:lnTo>
                  <a:lnTo>
                    <a:pt x="4749" y="4132"/>
                  </a:lnTo>
                  <a:lnTo>
                    <a:pt x="4761" y="4100"/>
                  </a:lnTo>
                  <a:lnTo>
                    <a:pt x="4780" y="4065"/>
                  </a:lnTo>
                  <a:lnTo>
                    <a:pt x="4803" y="4034"/>
                  </a:lnTo>
                  <a:lnTo>
                    <a:pt x="4826" y="4007"/>
                  </a:lnTo>
                  <a:lnTo>
                    <a:pt x="4851" y="3988"/>
                  </a:lnTo>
                  <a:lnTo>
                    <a:pt x="4878" y="3977"/>
                  </a:lnTo>
                  <a:lnTo>
                    <a:pt x="4907" y="3969"/>
                  </a:lnTo>
                  <a:lnTo>
                    <a:pt x="4940" y="3967"/>
                  </a:lnTo>
                  <a:lnTo>
                    <a:pt x="4974" y="3971"/>
                  </a:lnTo>
                  <a:lnTo>
                    <a:pt x="5009" y="3982"/>
                  </a:lnTo>
                  <a:lnTo>
                    <a:pt x="5044" y="4002"/>
                  </a:lnTo>
                  <a:close/>
                  <a:moveTo>
                    <a:pt x="4984" y="4098"/>
                  </a:moveTo>
                  <a:lnTo>
                    <a:pt x="4953" y="4082"/>
                  </a:lnTo>
                  <a:lnTo>
                    <a:pt x="4928" y="4073"/>
                  </a:lnTo>
                  <a:lnTo>
                    <a:pt x="4905" y="4073"/>
                  </a:lnTo>
                  <a:lnTo>
                    <a:pt x="4886" y="4078"/>
                  </a:lnTo>
                  <a:lnTo>
                    <a:pt x="4869" y="4090"/>
                  </a:lnTo>
                  <a:lnTo>
                    <a:pt x="4855" y="4107"/>
                  </a:lnTo>
                  <a:lnTo>
                    <a:pt x="4842" y="4138"/>
                  </a:lnTo>
                  <a:lnTo>
                    <a:pt x="4844" y="4169"/>
                  </a:lnTo>
                  <a:lnTo>
                    <a:pt x="4855" y="4188"/>
                  </a:lnTo>
                  <a:lnTo>
                    <a:pt x="4876" y="4209"/>
                  </a:lnTo>
                  <a:lnTo>
                    <a:pt x="4907" y="4230"/>
                  </a:lnTo>
                  <a:lnTo>
                    <a:pt x="4934" y="4246"/>
                  </a:lnTo>
                  <a:lnTo>
                    <a:pt x="4959" y="4254"/>
                  </a:lnTo>
                  <a:lnTo>
                    <a:pt x="4982" y="4254"/>
                  </a:lnTo>
                  <a:lnTo>
                    <a:pt x="5001" y="4248"/>
                  </a:lnTo>
                  <a:lnTo>
                    <a:pt x="5019" y="4236"/>
                  </a:lnTo>
                  <a:lnTo>
                    <a:pt x="5032" y="4217"/>
                  </a:lnTo>
                  <a:lnTo>
                    <a:pt x="5044" y="4188"/>
                  </a:lnTo>
                  <a:lnTo>
                    <a:pt x="5042" y="4157"/>
                  </a:lnTo>
                  <a:lnTo>
                    <a:pt x="5030" y="4138"/>
                  </a:lnTo>
                  <a:lnTo>
                    <a:pt x="5011" y="4117"/>
                  </a:lnTo>
                  <a:lnTo>
                    <a:pt x="4984" y="4098"/>
                  </a:lnTo>
                  <a:close/>
                  <a:moveTo>
                    <a:pt x="4594" y="4529"/>
                  </a:moveTo>
                  <a:lnTo>
                    <a:pt x="4651" y="4581"/>
                  </a:lnTo>
                  <a:lnTo>
                    <a:pt x="4530" y="4709"/>
                  </a:lnTo>
                  <a:lnTo>
                    <a:pt x="4417" y="4602"/>
                  </a:lnTo>
                  <a:lnTo>
                    <a:pt x="4422" y="4565"/>
                  </a:lnTo>
                  <a:lnTo>
                    <a:pt x="4432" y="4532"/>
                  </a:lnTo>
                  <a:lnTo>
                    <a:pt x="4442" y="4506"/>
                  </a:lnTo>
                  <a:lnTo>
                    <a:pt x="4465" y="4469"/>
                  </a:lnTo>
                  <a:lnTo>
                    <a:pt x="4496" y="4430"/>
                  </a:lnTo>
                  <a:lnTo>
                    <a:pt x="4526" y="4402"/>
                  </a:lnTo>
                  <a:lnTo>
                    <a:pt x="4555" y="4380"/>
                  </a:lnTo>
                  <a:lnTo>
                    <a:pt x="4586" y="4367"/>
                  </a:lnTo>
                  <a:lnTo>
                    <a:pt x="4615" y="4359"/>
                  </a:lnTo>
                  <a:lnTo>
                    <a:pt x="4646" y="4359"/>
                  </a:lnTo>
                  <a:lnTo>
                    <a:pt x="4678" y="4365"/>
                  </a:lnTo>
                  <a:lnTo>
                    <a:pt x="4709" y="4377"/>
                  </a:lnTo>
                  <a:lnTo>
                    <a:pt x="4738" y="4394"/>
                  </a:lnTo>
                  <a:lnTo>
                    <a:pt x="4767" y="4417"/>
                  </a:lnTo>
                  <a:lnTo>
                    <a:pt x="4794" y="4446"/>
                  </a:lnTo>
                  <a:lnTo>
                    <a:pt x="4813" y="4477"/>
                  </a:lnTo>
                  <a:lnTo>
                    <a:pt x="4826" y="4507"/>
                  </a:lnTo>
                  <a:lnTo>
                    <a:pt x="4834" y="4540"/>
                  </a:lnTo>
                  <a:lnTo>
                    <a:pt x="4834" y="4573"/>
                  </a:lnTo>
                  <a:lnTo>
                    <a:pt x="4826" y="4607"/>
                  </a:lnTo>
                  <a:lnTo>
                    <a:pt x="4815" y="4634"/>
                  </a:lnTo>
                  <a:lnTo>
                    <a:pt x="4798" y="4663"/>
                  </a:lnTo>
                  <a:lnTo>
                    <a:pt x="4771" y="4692"/>
                  </a:lnTo>
                  <a:lnTo>
                    <a:pt x="4746" y="4719"/>
                  </a:lnTo>
                  <a:lnTo>
                    <a:pt x="4721" y="4738"/>
                  </a:lnTo>
                  <a:lnTo>
                    <a:pt x="4701" y="4752"/>
                  </a:lnTo>
                  <a:lnTo>
                    <a:pt x="4672" y="4763"/>
                  </a:lnTo>
                  <a:lnTo>
                    <a:pt x="4642" y="4765"/>
                  </a:lnTo>
                  <a:lnTo>
                    <a:pt x="4611" y="4759"/>
                  </a:lnTo>
                  <a:lnTo>
                    <a:pt x="4578" y="4748"/>
                  </a:lnTo>
                  <a:lnTo>
                    <a:pt x="4638" y="4654"/>
                  </a:lnTo>
                  <a:lnTo>
                    <a:pt x="4659" y="4659"/>
                  </a:lnTo>
                  <a:lnTo>
                    <a:pt x="4678" y="4657"/>
                  </a:lnTo>
                  <a:lnTo>
                    <a:pt x="4696" y="4650"/>
                  </a:lnTo>
                  <a:lnTo>
                    <a:pt x="4713" y="4636"/>
                  </a:lnTo>
                  <a:lnTo>
                    <a:pt x="4728" y="4617"/>
                  </a:lnTo>
                  <a:lnTo>
                    <a:pt x="4734" y="4596"/>
                  </a:lnTo>
                  <a:lnTo>
                    <a:pt x="4736" y="4575"/>
                  </a:lnTo>
                  <a:lnTo>
                    <a:pt x="4728" y="4552"/>
                  </a:lnTo>
                  <a:lnTo>
                    <a:pt x="4713" y="4527"/>
                  </a:lnTo>
                  <a:lnTo>
                    <a:pt x="4690" y="4502"/>
                  </a:lnTo>
                  <a:lnTo>
                    <a:pt x="4663" y="4479"/>
                  </a:lnTo>
                  <a:lnTo>
                    <a:pt x="4636" y="4465"/>
                  </a:lnTo>
                  <a:lnTo>
                    <a:pt x="4613" y="4461"/>
                  </a:lnTo>
                  <a:lnTo>
                    <a:pt x="4592" y="4463"/>
                  </a:lnTo>
                  <a:lnTo>
                    <a:pt x="4571" y="4473"/>
                  </a:lnTo>
                  <a:lnTo>
                    <a:pt x="4551" y="4488"/>
                  </a:lnTo>
                  <a:lnTo>
                    <a:pt x="4544" y="4498"/>
                  </a:lnTo>
                  <a:lnTo>
                    <a:pt x="4536" y="4507"/>
                  </a:lnTo>
                  <a:lnTo>
                    <a:pt x="4530" y="4519"/>
                  </a:lnTo>
                  <a:lnTo>
                    <a:pt x="4522" y="4538"/>
                  </a:lnTo>
                  <a:lnTo>
                    <a:pt x="4517" y="4561"/>
                  </a:lnTo>
                  <a:lnTo>
                    <a:pt x="4542" y="4584"/>
                  </a:lnTo>
                  <a:lnTo>
                    <a:pt x="4594" y="4529"/>
                  </a:lnTo>
                  <a:close/>
                  <a:moveTo>
                    <a:pt x="4540" y="4902"/>
                  </a:moveTo>
                  <a:lnTo>
                    <a:pt x="4438" y="4977"/>
                  </a:lnTo>
                  <a:lnTo>
                    <a:pt x="4305" y="4919"/>
                  </a:lnTo>
                  <a:lnTo>
                    <a:pt x="4319" y="5063"/>
                  </a:lnTo>
                  <a:lnTo>
                    <a:pt x="4217" y="5138"/>
                  </a:lnTo>
                  <a:lnTo>
                    <a:pt x="4207" y="4881"/>
                  </a:lnTo>
                  <a:lnTo>
                    <a:pt x="4117" y="4756"/>
                  </a:lnTo>
                  <a:lnTo>
                    <a:pt x="4209" y="4688"/>
                  </a:lnTo>
                  <a:lnTo>
                    <a:pt x="4299" y="4813"/>
                  </a:lnTo>
                  <a:lnTo>
                    <a:pt x="4540" y="4902"/>
                  </a:lnTo>
                  <a:close/>
                </a:path>
              </a:pathLst>
            </a:custGeom>
            <a:solidFill>
              <a:srgbClr val="A6000D"/>
            </a:solidFill>
            <a:ln w="0">
              <a:solidFill>
                <a:srgbClr val="A6000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1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" name="Freeform 18">
              <a:extLst>
                <a:ext uri="{FF2B5EF4-FFF2-40B4-BE49-F238E27FC236}">
                  <a16:creationId xmlns:a16="http://schemas.microsoft.com/office/drawing/2014/main" xmlns="" id="{4EB3113B-1896-4335-801D-48A111EC820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37213" y="5033963"/>
              <a:ext cx="1092200" cy="379413"/>
            </a:xfrm>
            <a:custGeom>
              <a:avLst/>
              <a:gdLst>
                <a:gd name="T0" fmla="*/ 66 w 1378"/>
                <a:gd name="T1" fmla="*/ 406 h 477"/>
                <a:gd name="T2" fmla="*/ 68 w 1378"/>
                <a:gd name="T3" fmla="*/ 169 h 477"/>
                <a:gd name="T4" fmla="*/ 20 w 1378"/>
                <a:gd name="T5" fmla="*/ 90 h 477"/>
                <a:gd name="T6" fmla="*/ 114 w 1378"/>
                <a:gd name="T7" fmla="*/ 67 h 477"/>
                <a:gd name="T8" fmla="*/ 264 w 1378"/>
                <a:gd name="T9" fmla="*/ 38 h 477"/>
                <a:gd name="T10" fmla="*/ 452 w 1378"/>
                <a:gd name="T11" fmla="*/ 385 h 477"/>
                <a:gd name="T12" fmla="*/ 474 w 1378"/>
                <a:gd name="T13" fmla="*/ 408 h 477"/>
                <a:gd name="T14" fmla="*/ 514 w 1378"/>
                <a:gd name="T15" fmla="*/ 400 h 477"/>
                <a:gd name="T16" fmla="*/ 541 w 1378"/>
                <a:gd name="T17" fmla="*/ 340 h 477"/>
                <a:gd name="T18" fmla="*/ 506 w 1378"/>
                <a:gd name="T19" fmla="*/ 331 h 477"/>
                <a:gd name="T20" fmla="*/ 426 w 1378"/>
                <a:gd name="T21" fmla="*/ 329 h 477"/>
                <a:gd name="T22" fmla="*/ 352 w 1378"/>
                <a:gd name="T23" fmla="*/ 264 h 477"/>
                <a:gd name="T24" fmla="*/ 349 w 1378"/>
                <a:gd name="T25" fmla="*/ 158 h 477"/>
                <a:gd name="T26" fmla="*/ 420 w 1378"/>
                <a:gd name="T27" fmla="*/ 79 h 477"/>
                <a:gd name="T28" fmla="*/ 502 w 1378"/>
                <a:gd name="T29" fmla="*/ 69 h 477"/>
                <a:gd name="T30" fmla="*/ 595 w 1378"/>
                <a:gd name="T31" fmla="*/ 96 h 477"/>
                <a:gd name="T32" fmla="*/ 649 w 1378"/>
                <a:gd name="T33" fmla="*/ 163 h 477"/>
                <a:gd name="T34" fmla="*/ 662 w 1378"/>
                <a:gd name="T35" fmla="*/ 283 h 477"/>
                <a:gd name="T36" fmla="*/ 628 w 1378"/>
                <a:gd name="T37" fmla="*/ 408 h 477"/>
                <a:gd name="T38" fmla="*/ 549 w 1378"/>
                <a:gd name="T39" fmla="*/ 469 h 477"/>
                <a:gd name="T40" fmla="*/ 435 w 1378"/>
                <a:gd name="T41" fmla="*/ 471 h 477"/>
                <a:gd name="T42" fmla="*/ 362 w 1378"/>
                <a:gd name="T43" fmla="*/ 425 h 477"/>
                <a:gd name="T44" fmla="*/ 551 w 1378"/>
                <a:gd name="T45" fmla="*/ 210 h 477"/>
                <a:gd name="T46" fmla="*/ 522 w 1378"/>
                <a:gd name="T47" fmla="*/ 142 h 477"/>
                <a:gd name="T48" fmla="*/ 464 w 1378"/>
                <a:gd name="T49" fmla="*/ 150 h 477"/>
                <a:gd name="T50" fmla="*/ 445 w 1378"/>
                <a:gd name="T51" fmla="*/ 198 h 477"/>
                <a:gd name="T52" fmla="*/ 474 w 1378"/>
                <a:gd name="T53" fmla="*/ 265 h 477"/>
                <a:gd name="T54" fmla="*/ 533 w 1378"/>
                <a:gd name="T55" fmla="*/ 256 h 477"/>
                <a:gd name="T56" fmla="*/ 781 w 1378"/>
                <a:gd name="T57" fmla="*/ 262 h 477"/>
                <a:gd name="T58" fmla="*/ 729 w 1378"/>
                <a:gd name="T59" fmla="*/ 210 h 477"/>
                <a:gd name="T60" fmla="*/ 739 w 1378"/>
                <a:gd name="T61" fmla="*/ 121 h 477"/>
                <a:gd name="T62" fmla="*/ 820 w 1378"/>
                <a:gd name="T63" fmla="*/ 71 h 477"/>
                <a:gd name="T64" fmla="*/ 928 w 1378"/>
                <a:gd name="T65" fmla="*/ 69 h 477"/>
                <a:gd name="T66" fmla="*/ 999 w 1378"/>
                <a:gd name="T67" fmla="*/ 108 h 477"/>
                <a:gd name="T68" fmla="*/ 1018 w 1378"/>
                <a:gd name="T69" fmla="*/ 187 h 477"/>
                <a:gd name="T70" fmla="*/ 976 w 1378"/>
                <a:gd name="T71" fmla="*/ 248 h 477"/>
                <a:gd name="T72" fmla="*/ 1039 w 1378"/>
                <a:gd name="T73" fmla="*/ 312 h 477"/>
                <a:gd name="T74" fmla="*/ 1035 w 1378"/>
                <a:gd name="T75" fmla="*/ 396 h 477"/>
                <a:gd name="T76" fmla="*/ 983 w 1378"/>
                <a:gd name="T77" fmla="*/ 452 h 477"/>
                <a:gd name="T78" fmla="*/ 895 w 1378"/>
                <a:gd name="T79" fmla="*/ 473 h 477"/>
                <a:gd name="T80" fmla="*/ 799 w 1378"/>
                <a:gd name="T81" fmla="*/ 466 h 477"/>
                <a:gd name="T82" fmla="*/ 729 w 1378"/>
                <a:gd name="T83" fmla="*/ 396 h 477"/>
                <a:gd name="T84" fmla="*/ 735 w 1378"/>
                <a:gd name="T85" fmla="*/ 302 h 477"/>
                <a:gd name="T86" fmla="*/ 826 w 1378"/>
                <a:gd name="T87" fmla="*/ 181 h 477"/>
                <a:gd name="T88" fmla="*/ 856 w 1378"/>
                <a:gd name="T89" fmla="*/ 221 h 477"/>
                <a:gd name="T90" fmla="*/ 893 w 1378"/>
                <a:gd name="T91" fmla="*/ 219 h 477"/>
                <a:gd name="T92" fmla="*/ 914 w 1378"/>
                <a:gd name="T93" fmla="*/ 192 h 477"/>
                <a:gd name="T94" fmla="*/ 901 w 1378"/>
                <a:gd name="T95" fmla="*/ 142 h 477"/>
                <a:gd name="T96" fmla="*/ 851 w 1378"/>
                <a:gd name="T97" fmla="*/ 137 h 477"/>
                <a:gd name="T98" fmla="*/ 826 w 1378"/>
                <a:gd name="T99" fmla="*/ 181 h 477"/>
                <a:gd name="T100" fmla="*/ 851 w 1378"/>
                <a:gd name="T101" fmla="*/ 392 h 477"/>
                <a:gd name="T102" fmla="*/ 906 w 1378"/>
                <a:gd name="T103" fmla="*/ 400 h 477"/>
                <a:gd name="T104" fmla="*/ 935 w 1378"/>
                <a:gd name="T105" fmla="*/ 342 h 477"/>
                <a:gd name="T106" fmla="*/ 899 w 1378"/>
                <a:gd name="T107" fmla="*/ 290 h 477"/>
                <a:gd name="T108" fmla="*/ 845 w 1378"/>
                <a:gd name="T109" fmla="*/ 306 h 477"/>
                <a:gd name="T110" fmla="*/ 1287 w 1378"/>
                <a:gd name="T111" fmla="*/ 0 h 477"/>
                <a:gd name="T112" fmla="*/ 1210 w 1378"/>
                <a:gd name="T113" fmla="*/ 160 h 477"/>
                <a:gd name="T114" fmla="*/ 1143 w 1378"/>
                <a:gd name="T115" fmla="*/ 221 h 477"/>
                <a:gd name="T116" fmla="*/ 1135 w 1378"/>
                <a:gd name="T117" fmla="*/ 123 h 477"/>
                <a:gd name="T118" fmla="*/ 1199 w 1378"/>
                <a:gd name="T119" fmla="*/ 19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78" h="477">
                  <a:moveTo>
                    <a:pt x="264" y="38"/>
                  </a:moveTo>
                  <a:lnTo>
                    <a:pt x="174" y="431"/>
                  </a:lnTo>
                  <a:lnTo>
                    <a:pt x="66" y="406"/>
                  </a:lnTo>
                  <a:lnTo>
                    <a:pt x="125" y="148"/>
                  </a:lnTo>
                  <a:lnTo>
                    <a:pt x="95" y="160"/>
                  </a:lnTo>
                  <a:lnTo>
                    <a:pt x="68" y="169"/>
                  </a:lnTo>
                  <a:lnTo>
                    <a:pt x="37" y="175"/>
                  </a:lnTo>
                  <a:lnTo>
                    <a:pt x="0" y="179"/>
                  </a:lnTo>
                  <a:lnTo>
                    <a:pt x="20" y="90"/>
                  </a:lnTo>
                  <a:lnTo>
                    <a:pt x="56" y="87"/>
                  </a:lnTo>
                  <a:lnTo>
                    <a:pt x="89" y="79"/>
                  </a:lnTo>
                  <a:lnTo>
                    <a:pt x="114" y="67"/>
                  </a:lnTo>
                  <a:lnTo>
                    <a:pt x="149" y="46"/>
                  </a:lnTo>
                  <a:lnTo>
                    <a:pt x="175" y="17"/>
                  </a:lnTo>
                  <a:lnTo>
                    <a:pt x="264" y="38"/>
                  </a:lnTo>
                  <a:close/>
                  <a:moveTo>
                    <a:pt x="337" y="371"/>
                  </a:moveTo>
                  <a:lnTo>
                    <a:pt x="447" y="365"/>
                  </a:lnTo>
                  <a:lnTo>
                    <a:pt x="452" y="385"/>
                  </a:lnTo>
                  <a:lnTo>
                    <a:pt x="460" y="398"/>
                  </a:lnTo>
                  <a:lnTo>
                    <a:pt x="466" y="404"/>
                  </a:lnTo>
                  <a:lnTo>
                    <a:pt x="474" y="408"/>
                  </a:lnTo>
                  <a:lnTo>
                    <a:pt x="483" y="410"/>
                  </a:lnTo>
                  <a:lnTo>
                    <a:pt x="501" y="408"/>
                  </a:lnTo>
                  <a:lnTo>
                    <a:pt x="514" y="400"/>
                  </a:lnTo>
                  <a:lnTo>
                    <a:pt x="527" y="385"/>
                  </a:lnTo>
                  <a:lnTo>
                    <a:pt x="535" y="367"/>
                  </a:lnTo>
                  <a:lnTo>
                    <a:pt x="541" y="340"/>
                  </a:lnTo>
                  <a:lnTo>
                    <a:pt x="549" y="304"/>
                  </a:lnTo>
                  <a:lnTo>
                    <a:pt x="527" y="319"/>
                  </a:lnTo>
                  <a:lnTo>
                    <a:pt x="506" y="331"/>
                  </a:lnTo>
                  <a:lnTo>
                    <a:pt x="483" y="337"/>
                  </a:lnTo>
                  <a:lnTo>
                    <a:pt x="458" y="337"/>
                  </a:lnTo>
                  <a:lnTo>
                    <a:pt x="426" y="329"/>
                  </a:lnTo>
                  <a:lnTo>
                    <a:pt x="395" y="315"/>
                  </a:lnTo>
                  <a:lnTo>
                    <a:pt x="372" y="292"/>
                  </a:lnTo>
                  <a:lnTo>
                    <a:pt x="352" y="264"/>
                  </a:lnTo>
                  <a:lnTo>
                    <a:pt x="343" y="231"/>
                  </a:lnTo>
                  <a:lnTo>
                    <a:pt x="341" y="194"/>
                  </a:lnTo>
                  <a:lnTo>
                    <a:pt x="349" y="158"/>
                  </a:lnTo>
                  <a:lnTo>
                    <a:pt x="364" y="125"/>
                  </a:lnTo>
                  <a:lnTo>
                    <a:pt x="389" y="98"/>
                  </a:lnTo>
                  <a:lnTo>
                    <a:pt x="420" y="79"/>
                  </a:lnTo>
                  <a:lnTo>
                    <a:pt x="443" y="71"/>
                  </a:lnTo>
                  <a:lnTo>
                    <a:pt x="472" y="67"/>
                  </a:lnTo>
                  <a:lnTo>
                    <a:pt x="502" y="69"/>
                  </a:lnTo>
                  <a:lnTo>
                    <a:pt x="539" y="73"/>
                  </a:lnTo>
                  <a:lnTo>
                    <a:pt x="570" y="83"/>
                  </a:lnTo>
                  <a:lnTo>
                    <a:pt x="595" y="96"/>
                  </a:lnTo>
                  <a:lnTo>
                    <a:pt x="616" y="113"/>
                  </a:lnTo>
                  <a:lnTo>
                    <a:pt x="635" y="137"/>
                  </a:lnTo>
                  <a:lnTo>
                    <a:pt x="649" y="163"/>
                  </a:lnTo>
                  <a:lnTo>
                    <a:pt x="658" y="198"/>
                  </a:lnTo>
                  <a:lnTo>
                    <a:pt x="662" y="237"/>
                  </a:lnTo>
                  <a:lnTo>
                    <a:pt x="662" y="283"/>
                  </a:lnTo>
                  <a:lnTo>
                    <a:pt x="654" y="331"/>
                  </a:lnTo>
                  <a:lnTo>
                    <a:pt x="643" y="373"/>
                  </a:lnTo>
                  <a:lnTo>
                    <a:pt x="628" y="408"/>
                  </a:lnTo>
                  <a:lnTo>
                    <a:pt x="606" y="435"/>
                  </a:lnTo>
                  <a:lnTo>
                    <a:pt x="579" y="456"/>
                  </a:lnTo>
                  <a:lnTo>
                    <a:pt x="549" y="469"/>
                  </a:lnTo>
                  <a:lnTo>
                    <a:pt x="516" y="475"/>
                  </a:lnTo>
                  <a:lnTo>
                    <a:pt x="477" y="477"/>
                  </a:lnTo>
                  <a:lnTo>
                    <a:pt x="435" y="471"/>
                  </a:lnTo>
                  <a:lnTo>
                    <a:pt x="404" y="460"/>
                  </a:lnTo>
                  <a:lnTo>
                    <a:pt x="381" y="444"/>
                  </a:lnTo>
                  <a:lnTo>
                    <a:pt x="362" y="425"/>
                  </a:lnTo>
                  <a:lnTo>
                    <a:pt x="347" y="400"/>
                  </a:lnTo>
                  <a:lnTo>
                    <a:pt x="337" y="371"/>
                  </a:lnTo>
                  <a:close/>
                  <a:moveTo>
                    <a:pt x="551" y="210"/>
                  </a:moveTo>
                  <a:lnTo>
                    <a:pt x="549" y="181"/>
                  </a:lnTo>
                  <a:lnTo>
                    <a:pt x="539" y="158"/>
                  </a:lnTo>
                  <a:lnTo>
                    <a:pt x="522" y="142"/>
                  </a:lnTo>
                  <a:lnTo>
                    <a:pt x="501" y="137"/>
                  </a:lnTo>
                  <a:lnTo>
                    <a:pt x="481" y="140"/>
                  </a:lnTo>
                  <a:lnTo>
                    <a:pt x="464" y="150"/>
                  </a:lnTo>
                  <a:lnTo>
                    <a:pt x="454" y="163"/>
                  </a:lnTo>
                  <a:lnTo>
                    <a:pt x="449" y="179"/>
                  </a:lnTo>
                  <a:lnTo>
                    <a:pt x="445" y="198"/>
                  </a:lnTo>
                  <a:lnTo>
                    <a:pt x="447" y="229"/>
                  </a:lnTo>
                  <a:lnTo>
                    <a:pt x="456" y="250"/>
                  </a:lnTo>
                  <a:lnTo>
                    <a:pt x="474" y="265"/>
                  </a:lnTo>
                  <a:lnTo>
                    <a:pt x="493" y="271"/>
                  </a:lnTo>
                  <a:lnTo>
                    <a:pt x="514" y="267"/>
                  </a:lnTo>
                  <a:lnTo>
                    <a:pt x="533" y="256"/>
                  </a:lnTo>
                  <a:lnTo>
                    <a:pt x="545" y="237"/>
                  </a:lnTo>
                  <a:lnTo>
                    <a:pt x="551" y="210"/>
                  </a:lnTo>
                  <a:close/>
                  <a:moveTo>
                    <a:pt x="781" y="262"/>
                  </a:moveTo>
                  <a:lnTo>
                    <a:pt x="758" y="248"/>
                  </a:lnTo>
                  <a:lnTo>
                    <a:pt x="743" y="233"/>
                  </a:lnTo>
                  <a:lnTo>
                    <a:pt x="729" y="210"/>
                  </a:lnTo>
                  <a:lnTo>
                    <a:pt x="722" y="181"/>
                  </a:lnTo>
                  <a:lnTo>
                    <a:pt x="726" y="150"/>
                  </a:lnTo>
                  <a:lnTo>
                    <a:pt x="739" y="121"/>
                  </a:lnTo>
                  <a:lnTo>
                    <a:pt x="764" y="96"/>
                  </a:lnTo>
                  <a:lnTo>
                    <a:pt x="789" y="81"/>
                  </a:lnTo>
                  <a:lnTo>
                    <a:pt x="820" y="71"/>
                  </a:lnTo>
                  <a:lnTo>
                    <a:pt x="858" y="65"/>
                  </a:lnTo>
                  <a:lnTo>
                    <a:pt x="895" y="65"/>
                  </a:lnTo>
                  <a:lnTo>
                    <a:pt x="928" y="69"/>
                  </a:lnTo>
                  <a:lnTo>
                    <a:pt x="955" y="77"/>
                  </a:lnTo>
                  <a:lnTo>
                    <a:pt x="978" y="88"/>
                  </a:lnTo>
                  <a:lnTo>
                    <a:pt x="999" y="108"/>
                  </a:lnTo>
                  <a:lnTo>
                    <a:pt x="1014" y="133"/>
                  </a:lnTo>
                  <a:lnTo>
                    <a:pt x="1020" y="162"/>
                  </a:lnTo>
                  <a:lnTo>
                    <a:pt x="1018" y="187"/>
                  </a:lnTo>
                  <a:lnTo>
                    <a:pt x="1008" y="212"/>
                  </a:lnTo>
                  <a:lnTo>
                    <a:pt x="995" y="231"/>
                  </a:lnTo>
                  <a:lnTo>
                    <a:pt x="976" y="248"/>
                  </a:lnTo>
                  <a:lnTo>
                    <a:pt x="1005" y="264"/>
                  </a:lnTo>
                  <a:lnTo>
                    <a:pt x="1026" y="285"/>
                  </a:lnTo>
                  <a:lnTo>
                    <a:pt x="1039" y="312"/>
                  </a:lnTo>
                  <a:lnTo>
                    <a:pt x="1045" y="340"/>
                  </a:lnTo>
                  <a:lnTo>
                    <a:pt x="1043" y="369"/>
                  </a:lnTo>
                  <a:lnTo>
                    <a:pt x="1035" y="396"/>
                  </a:lnTo>
                  <a:lnTo>
                    <a:pt x="1022" y="419"/>
                  </a:lnTo>
                  <a:lnTo>
                    <a:pt x="1005" y="439"/>
                  </a:lnTo>
                  <a:lnTo>
                    <a:pt x="983" y="452"/>
                  </a:lnTo>
                  <a:lnTo>
                    <a:pt x="956" y="462"/>
                  </a:lnTo>
                  <a:lnTo>
                    <a:pt x="928" y="469"/>
                  </a:lnTo>
                  <a:lnTo>
                    <a:pt x="895" y="473"/>
                  </a:lnTo>
                  <a:lnTo>
                    <a:pt x="856" y="475"/>
                  </a:lnTo>
                  <a:lnTo>
                    <a:pt x="824" y="471"/>
                  </a:lnTo>
                  <a:lnTo>
                    <a:pt x="799" y="466"/>
                  </a:lnTo>
                  <a:lnTo>
                    <a:pt x="768" y="448"/>
                  </a:lnTo>
                  <a:lnTo>
                    <a:pt x="745" y="425"/>
                  </a:lnTo>
                  <a:lnTo>
                    <a:pt x="729" y="396"/>
                  </a:lnTo>
                  <a:lnTo>
                    <a:pt x="724" y="362"/>
                  </a:lnTo>
                  <a:lnTo>
                    <a:pt x="726" y="329"/>
                  </a:lnTo>
                  <a:lnTo>
                    <a:pt x="735" y="302"/>
                  </a:lnTo>
                  <a:lnTo>
                    <a:pt x="754" y="279"/>
                  </a:lnTo>
                  <a:lnTo>
                    <a:pt x="781" y="262"/>
                  </a:lnTo>
                  <a:close/>
                  <a:moveTo>
                    <a:pt x="826" y="181"/>
                  </a:moveTo>
                  <a:lnTo>
                    <a:pt x="831" y="198"/>
                  </a:lnTo>
                  <a:lnTo>
                    <a:pt x="841" y="214"/>
                  </a:lnTo>
                  <a:lnTo>
                    <a:pt x="856" y="221"/>
                  </a:lnTo>
                  <a:lnTo>
                    <a:pt x="876" y="223"/>
                  </a:lnTo>
                  <a:lnTo>
                    <a:pt x="885" y="221"/>
                  </a:lnTo>
                  <a:lnTo>
                    <a:pt x="893" y="219"/>
                  </a:lnTo>
                  <a:lnTo>
                    <a:pt x="901" y="214"/>
                  </a:lnTo>
                  <a:lnTo>
                    <a:pt x="906" y="208"/>
                  </a:lnTo>
                  <a:lnTo>
                    <a:pt x="914" y="192"/>
                  </a:lnTo>
                  <a:lnTo>
                    <a:pt x="916" y="175"/>
                  </a:lnTo>
                  <a:lnTo>
                    <a:pt x="912" y="158"/>
                  </a:lnTo>
                  <a:lnTo>
                    <a:pt x="901" y="142"/>
                  </a:lnTo>
                  <a:lnTo>
                    <a:pt x="885" y="135"/>
                  </a:lnTo>
                  <a:lnTo>
                    <a:pt x="868" y="133"/>
                  </a:lnTo>
                  <a:lnTo>
                    <a:pt x="851" y="137"/>
                  </a:lnTo>
                  <a:lnTo>
                    <a:pt x="837" y="148"/>
                  </a:lnTo>
                  <a:lnTo>
                    <a:pt x="828" y="162"/>
                  </a:lnTo>
                  <a:lnTo>
                    <a:pt x="826" y="181"/>
                  </a:lnTo>
                  <a:close/>
                  <a:moveTo>
                    <a:pt x="831" y="350"/>
                  </a:moveTo>
                  <a:lnTo>
                    <a:pt x="837" y="373"/>
                  </a:lnTo>
                  <a:lnTo>
                    <a:pt x="851" y="392"/>
                  </a:lnTo>
                  <a:lnTo>
                    <a:pt x="868" y="404"/>
                  </a:lnTo>
                  <a:lnTo>
                    <a:pt x="889" y="406"/>
                  </a:lnTo>
                  <a:lnTo>
                    <a:pt x="906" y="400"/>
                  </a:lnTo>
                  <a:lnTo>
                    <a:pt x="922" y="387"/>
                  </a:lnTo>
                  <a:lnTo>
                    <a:pt x="933" y="367"/>
                  </a:lnTo>
                  <a:lnTo>
                    <a:pt x="935" y="342"/>
                  </a:lnTo>
                  <a:lnTo>
                    <a:pt x="930" y="319"/>
                  </a:lnTo>
                  <a:lnTo>
                    <a:pt x="916" y="302"/>
                  </a:lnTo>
                  <a:lnTo>
                    <a:pt x="899" y="290"/>
                  </a:lnTo>
                  <a:lnTo>
                    <a:pt x="880" y="287"/>
                  </a:lnTo>
                  <a:lnTo>
                    <a:pt x="860" y="292"/>
                  </a:lnTo>
                  <a:lnTo>
                    <a:pt x="845" y="306"/>
                  </a:lnTo>
                  <a:lnTo>
                    <a:pt x="833" y="325"/>
                  </a:lnTo>
                  <a:lnTo>
                    <a:pt x="831" y="350"/>
                  </a:lnTo>
                  <a:close/>
                  <a:moveTo>
                    <a:pt x="1287" y="0"/>
                  </a:moveTo>
                  <a:lnTo>
                    <a:pt x="1378" y="390"/>
                  </a:lnTo>
                  <a:lnTo>
                    <a:pt x="1270" y="415"/>
                  </a:lnTo>
                  <a:lnTo>
                    <a:pt x="1210" y="160"/>
                  </a:lnTo>
                  <a:lnTo>
                    <a:pt x="1189" y="183"/>
                  </a:lnTo>
                  <a:lnTo>
                    <a:pt x="1168" y="204"/>
                  </a:lnTo>
                  <a:lnTo>
                    <a:pt x="1143" y="221"/>
                  </a:lnTo>
                  <a:lnTo>
                    <a:pt x="1110" y="240"/>
                  </a:lnTo>
                  <a:lnTo>
                    <a:pt x="1091" y="154"/>
                  </a:lnTo>
                  <a:lnTo>
                    <a:pt x="1135" y="123"/>
                  </a:lnTo>
                  <a:lnTo>
                    <a:pt x="1166" y="92"/>
                  </a:lnTo>
                  <a:lnTo>
                    <a:pt x="1187" y="58"/>
                  </a:lnTo>
                  <a:lnTo>
                    <a:pt x="1199" y="19"/>
                  </a:lnTo>
                  <a:lnTo>
                    <a:pt x="1287" y="0"/>
                  </a:lnTo>
                  <a:close/>
                </a:path>
              </a:pathLst>
            </a:custGeom>
            <a:solidFill>
              <a:srgbClr val="A6000D"/>
            </a:solidFill>
            <a:ln w="0">
              <a:solidFill>
                <a:srgbClr val="A6000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1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xmlns="" id="{5D57BE50-4C9E-4A60-AC1D-883DC004AEB7}"/>
              </a:ext>
            </a:extLst>
          </p:cNvPr>
          <p:cNvSpPr/>
          <p:nvPr/>
        </p:nvSpPr>
        <p:spPr>
          <a:xfrm>
            <a:off x="4329710" y="4378770"/>
            <a:ext cx="5011319" cy="1208431"/>
          </a:xfrm>
          <a:custGeom>
            <a:avLst/>
            <a:gdLst/>
            <a:ahLst/>
            <a:cxnLst/>
            <a:rect l="l" t="t" r="r" b="b"/>
            <a:pathLst>
              <a:path w="3758489" h="906323">
                <a:moveTo>
                  <a:pt x="1966811" y="737399"/>
                </a:moveTo>
                <a:cubicBezTo>
                  <a:pt x="1966409" y="746201"/>
                  <a:pt x="1965746" y="754714"/>
                  <a:pt x="1964822" y="762939"/>
                </a:cubicBezTo>
                <a:cubicBezTo>
                  <a:pt x="1963897" y="771164"/>
                  <a:pt x="1962606" y="779153"/>
                  <a:pt x="1960948" y="786906"/>
                </a:cubicBezTo>
                <a:lnTo>
                  <a:pt x="1997027" y="786906"/>
                </a:lnTo>
                <a:lnTo>
                  <a:pt x="2023406" y="750405"/>
                </a:lnTo>
                <a:cubicBezTo>
                  <a:pt x="2018748" y="752119"/>
                  <a:pt x="2013933" y="753517"/>
                  <a:pt x="2008960" y="754601"/>
                </a:cubicBezTo>
                <a:cubicBezTo>
                  <a:pt x="2003988" y="755685"/>
                  <a:pt x="1999173" y="756244"/>
                  <a:pt x="1994515" y="756279"/>
                </a:cubicBezTo>
                <a:lnTo>
                  <a:pt x="1984465" y="756279"/>
                </a:lnTo>
                <a:lnTo>
                  <a:pt x="1984465" y="737399"/>
                </a:lnTo>
                <a:close/>
                <a:moveTo>
                  <a:pt x="2587105" y="718566"/>
                </a:moveTo>
                <a:lnTo>
                  <a:pt x="2587105" y="828370"/>
                </a:lnTo>
                <a:lnTo>
                  <a:pt x="2638654" y="828370"/>
                </a:lnTo>
                <a:lnTo>
                  <a:pt x="2638654" y="718566"/>
                </a:lnTo>
                <a:close/>
                <a:moveTo>
                  <a:pt x="1889696" y="685431"/>
                </a:moveTo>
                <a:lnTo>
                  <a:pt x="1889696" y="725717"/>
                </a:lnTo>
                <a:lnTo>
                  <a:pt x="1984465" y="725717"/>
                </a:lnTo>
                <a:lnTo>
                  <a:pt x="1984465" y="685431"/>
                </a:lnTo>
                <a:close/>
                <a:moveTo>
                  <a:pt x="3018752" y="681685"/>
                </a:moveTo>
                <a:lnTo>
                  <a:pt x="3018752" y="817055"/>
                </a:lnTo>
                <a:lnTo>
                  <a:pt x="3045626" y="817055"/>
                </a:lnTo>
                <a:lnTo>
                  <a:pt x="3045626" y="681685"/>
                </a:lnTo>
                <a:close/>
                <a:moveTo>
                  <a:pt x="2725408" y="674561"/>
                </a:moveTo>
                <a:cubicBezTo>
                  <a:pt x="2758011" y="682781"/>
                  <a:pt x="2780317" y="693791"/>
                  <a:pt x="2792326" y="707591"/>
                </a:cubicBezTo>
                <a:cubicBezTo>
                  <a:pt x="2804335" y="721391"/>
                  <a:pt x="2809078" y="734549"/>
                  <a:pt x="2806556" y="747065"/>
                </a:cubicBezTo>
                <a:cubicBezTo>
                  <a:pt x="2804034" y="759581"/>
                  <a:pt x="2797278" y="768024"/>
                  <a:pt x="2786288" y="772394"/>
                </a:cubicBezTo>
                <a:cubicBezTo>
                  <a:pt x="2775299" y="776764"/>
                  <a:pt x="2763108" y="773630"/>
                  <a:pt x="2749716" y="762991"/>
                </a:cubicBezTo>
                <a:cubicBezTo>
                  <a:pt x="2749113" y="747659"/>
                  <a:pt x="2746232" y="732431"/>
                  <a:pt x="2741072" y="717309"/>
                </a:cubicBezTo>
                <a:cubicBezTo>
                  <a:pt x="2735912" y="702186"/>
                  <a:pt x="2729572" y="688635"/>
                  <a:pt x="2722055" y="676656"/>
                </a:cubicBezTo>
                <a:close/>
                <a:moveTo>
                  <a:pt x="3487751" y="660531"/>
                </a:moveTo>
                <a:lnTo>
                  <a:pt x="3566122" y="666853"/>
                </a:lnTo>
                <a:cubicBezTo>
                  <a:pt x="3565764" y="670042"/>
                  <a:pt x="3564490" y="672593"/>
                  <a:pt x="3562298" y="674506"/>
                </a:cubicBezTo>
                <a:cubicBezTo>
                  <a:pt x="3560106" y="676419"/>
                  <a:pt x="3556632" y="677695"/>
                  <a:pt x="3551873" y="678332"/>
                </a:cubicBezTo>
                <a:cubicBezTo>
                  <a:pt x="3551471" y="685894"/>
                  <a:pt x="3551017" y="693403"/>
                  <a:pt x="3550511" y="700859"/>
                </a:cubicBezTo>
                <a:cubicBezTo>
                  <a:pt x="3550005" y="708316"/>
                  <a:pt x="3549341" y="715615"/>
                  <a:pt x="3548520" y="722757"/>
                </a:cubicBezTo>
                <a:lnTo>
                  <a:pt x="3587497" y="722757"/>
                </a:lnTo>
                <a:lnTo>
                  <a:pt x="3616414" y="690067"/>
                </a:lnTo>
                <a:lnTo>
                  <a:pt x="3668383" y="731558"/>
                </a:lnTo>
                <a:cubicBezTo>
                  <a:pt x="3667178" y="733217"/>
                  <a:pt x="3665501" y="734614"/>
                  <a:pt x="3663354" y="735749"/>
                </a:cubicBezTo>
                <a:cubicBezTo>
                  <a:pt x="3661206" y="736884"/>
                  <a:pt x="3658272" y="737862"/>
                  <a:pt x="3654552" y="738683"/>
                </a:cubicBezTo>
                <a:lnTo>
                  <a:pt x="3654552" y="829628"/>
                </a:lnTo>
                <a:cubicBezTo>
                  <a:pt x="3654448" y="832291"/>
                  <a:pt x="3654972" y="834089"/>
                  <a:pt x="3656124" y="835023"/>
                </a:cubicBezTo>
                <a:cubicBezTo>
                  <a:pt x="3657277" y="835958"/>
                  <a:pt x="3659686" y="836394"/>
                  <a:pt x="3663354" y="836333"/>
                </a:cubicBezTo>
                <a:lnTo>
                  <a:pt x="3683051" y="836333"/>
                </a:lnTo>
                <a:cubicBezTo>
                  <a:pt x="3685854" y="836342"/>
                  <a:pt x="3688631" y="836324"/>
                  <a:pt x="3691381" y="836281"/>
                </a:cubicBezTo>
                <a:cubicBezTo>
                  <a:pt x="3694131" y="836237"/>
                  <a:pt x="3696384" y="836115"/>
                  <a:pt x="3698139" y="835914"/>
                </a:cubicBezTo>
                <a:cubicBezTo>
                  <a:pt x="3700191" y="835966"/>
                  <a:pt x="3701955" y="835652"/>
                  <a:pt x="3703430" y="834971"/>
                </a:cubicBezTo>
                <a:cubicBezTo>
                  <a:pt x="3704905" y="834290"/>
                  <a:pt x="3706355" y="832928"/>
                  <a:pt x="3707778" y="830885"/>
                </a:cubicBezTo>
                <a:cubicBezTo>
                  <a:pt x="3710310" y="827419"/>
                  <a:pt x="3713419" y="821569"/>
                  <a:pt x="3717103" y="813335"/>
                </a:cubicBezTo>
                <a:cubicBezTo>
                  <a:pt x="3720788" y="805101"/>
                  <a:pt x="3724944" y="795165"/>
                  <a:pt x="3729571" y="783527"/>
                </a:cubicBezTo>
                <a:lnTo>
                  <a:pt x="3733523" y="783527"/>
                </a:lnTo>
                <a:lnTo>
                  <a:pt x="3734810" y="833399"/>
                </a:lnTo>
                <a:cubicBezTo>
                  <a:pt x="3741760" y="836647"/>
                  <a:pt x="3746405" y="840105"/>
                  <a:pt x="3748745" y="843772"/>
                </a:cubicBezTo>
                <a:cubicBezTo>
                  <a:pt x="3751085" y="847439"/>
                  <a:pt x="3752168" y="851945"/>
                  <a:pt x="3751993" y="857288"/>
                </a:cubicBezTo>
                <a:cubicBezTo>
                  <a:pt x="3752239" y="868901"/>
                  <a:pt x="3746252" y="877213"/>
                  <a:pt x="3734032" y="882225"/>
                </a:cubicBezTo>
                <a:cubicBezTo>
                  <a:pt x="3721812" y="887236"/>
                  <a:pt x="3701885" y="889681"/>
                  <a:pt x="3674250" y="889559"/>
                </a:cubicBezTo>
                <a:lnTo>
                  <a:pt x="3644075" y="889559"/>
                </a:lnTo>
                <a:cubicBezTo>
                  <a:pt x="3622491" y="889847"/>
                  <a:pt x="3608347" y="886442"/>
                  <a:pt x="3601641" y="879343"/>
                </a:cubicBezTo>
                <a:cubicBezTo>
                  <a:pt x="3594936" y="872245"/>
                  <a:pt x="3591897" y="859724"/>
                  <a:pt x="3592526" y="841781"/>
                </a:cubicBezTo>
                <a:lnTo>
                  <a:pt x="3592526" y="734492"/>
                </a:lnTo>
                <a:lnTo>
                  <a:pt x="3547263" y="734492"/>
                </a:lnTo>
                <a:cubicBezTo>
                  <a:pt x="3544619" y="758567"/>
                  <a:pt x="3537753" y="781058"/>
                  <a:pt x="3526665" y="801967"/>
                </a:cubicBezTo>
                <a:cubicBezTo>
                  <a:pt x="3515577" y="822875"/>
                  <a:pt x="3496852" y="841921"/>
                  <a:pt x="3470490" y="859104"/>
                </a:cubicBezTo>
                <a:cubicBezTo>
                  <a:pt x="3444128" y="876287"/>
                  <a:pt x="3406714" y="891328"/>
                  <a:pt x="3358249" y="904227"/>
                </a:cubicBezTo>
                <a:lnTo>
                  <a:pt x="3354896" y="899198"/>
                </a:lnTo>
                <a:cubicBezTo>
                  <a:pt x="3387650" y="883575"/>
                  <a:pt x="3413133" y="867137"/>
                  <a:pt x="3431343" y="849884"/>
                </a:cubicBezTo>
                <a:cubicBezTo>
                  <a:pt x="3449553" y="832631"/>
                  <a:pt x="3462618" y="814424"/>
                  <a:pt x="3470537" y="795261"/>
                </a:cubicBezTo>
                <a:cubicBezTo>
                  <a:pt x="3478456" y="776099"/>
                  <a:pt x="3483356" y="755843"/>
                  <a:pt x="3485236" y="734492"/>
                </a:cubicBezTo>
                <a:lnTo>
                  <a:pt x="3406026" y="734492"/>
                </a:lnTo>
                <a:lnTo>
                  <a:pt x="3402254" y="722757"/>
                </a:lnTo>
                <a:lnTo>
                  <a:pt x="3486074" y="722757"/>
                </a:lnTo>
                <a:cubicBezTo>
                  <a:pt x="3486668" y="712921"/>
                  <a:pt x="3487052" y="702837"/>
                  <a:pt x="3487227" y="692505"/>
                </a:cubicBezTo>
                <a:cubicBezTo>
                  <a:pt x="3487402" y="682172"/>
                  <a:pt x="3487576" y="671514"/>
                  <a:pt x="3487751" y="660531"/>
                </a:cubicBezTo>
                <a:close/>
                <a:moveTo>
                  <a:pt x="1889696" y="633882"/>
                </a:moveTo>
                <a:lnTo>
                  <a:pt x="1889696" y="673749"/>
                </a:lnTo>
                <a:lnTo>
                  <a:pt x="1984465" y="673749"/>
                </a:lnTo>
                <a:lnTo>
                  <a:pt x="1984465" y="633882"/>
                </a:lnTo>
                <a:close/>
                <a:moveTo>
                  <a:pt x="1789112" y="625945"/>
                </a:moveTo>
                <a:lnTo>
                  <a:pt x="1789112" y="659911"/>
                </a:lnTo>
                <a:lnTo>
                  <a:pt x="1789532" y="659911"/>
                </a:lnTo>
                <a:cubicBezTo>
                  <a:pt x="1799978" y="663929"/>
                  <a:pt x="1808772" y="668258"/>
                  <a:pt x="1815914" y="672896"/>
                </a:cubicBezTo>
                <a:cubicBezTo>
                  <a:pt x="1823056" y="677534"/>
                  <a:pt x="1828808" y="682272"/>
                  <a:pt x="1833170" y="687110"/>
                </a:cubicBezTo>
                <a:lnTo>
                  <a:pt x="1833170" y="625945"/>
                </a:lnTo>
                <a:close/>
                <a:moveTo>
                  <a:pt x="2587105" y="602894"/>
                </a:moveTo>
                <a:lnTo>
                  <a:pt x="2587105" y="706831"/>
                </a:lnTo>
                <a:lnTo>
                  <a:pt x="2638654" y="706831"/>
                </a:lnTo>
                <a:lnTo>
                  <a:pt x="2638654" y="602894"/>
                </a:lnTo>
                <a:close/>
                <a:moveTo>
                  <a:pt x="1372250" y="599579"/>
                </a:moveTo>
                <a:cubicBezTo>
                  <a:pt x="1388383" y="599202"/>
                  <a:pt x="1402729" y="600112"/>
                  <a:pt x="1415288" y="602308"/>
                </a:cubicBezTo>
                <a:cubicBezTo>
                  <a:pt x="1440406" y="606700"/>
                  <a:pt x="1459268" y="613925"/>
                  <a:pt x="1471873" y="623984"/>
                </a:cubicBezTo>
                <a:cubicBezTo>
                  <a:pt x="1484478" y="634042"/>
                  <a:pt x="1491719" y="644620"/>
                  <a:pt x="1493596" y="655718"/>
                </a:cubicBezTo>
                <a:cubicBezTo>
                  <a:pt x="1495472" y="666816"/>
                  <a:pt x="1492876" y="676120"/>
                  <a:pt x="1485807" y="683630"/>
                </a:cubicBezTo>
                <a:cubicBezTo>
                  <a:pt x="1478738" y="691140"/>
                  <a:pt x="1468089" y="694543"/>
                  <a:pt x="1453858" y="693839"/>
                </a:cubicBezTo>
                <a:cubicBezTo>
                  <a:pt x="1442157" y="683615"/>
                  <a:pt x="1428446" y="673096"/>
                  <a:pt x="1412725" y="662282"/>
                </a:cubicBezTo>
                <a:cubicBezTo>
                  <a:pt x="1397003" y="651469"/>
                  <a:pt x="1380746" y="641353"/>
                  <a:pt x="1363954" y="631936"/>
                </a:cubicBezTo>
                <a:cubicBezTo>
                  <a:pt x="1347161" y="622520"/>
                  <a:pt x="1331308" y="614795"/>
                  <a:pt x="1316394" y="608762"/>
                </a:cubicBezTo>
                <a:lnTo>
                  <a:pt x="1318489" y="604571"/>
                </a:lnTo>
                <a:cubicBezTo>
                  <a:pt x="1338196" y="601620"/>
                  <a:pt x="1356117" y="599957"/>
                  <a:pt x="1372250" y="599579"/>
                </a:cubicBezTo>
                <a:close/>
                <a:moveTo>
                  <a:pt x="44844" y="584428"/>
                </a:moveTo>
                <a:cubicBezTo>
                  <a:pt x="66679" y="593843"/>
                  <a:pt x="81218" y="604136"/>
                  <a:pt x="88462" y="615306"/>
                </a:cubicBezTo>
                <a:cubicBezTo>
                  <a:pt x="95705" y="626477"/>
                  <a:pt x="97920" y="636552"/>
                  <a:pt x="95105" y="645533"/>
                </a:cubicBezTo>
                <a:cubicBezTo>
                  <a:pt x="92290" y="654513"/>
                  <a:pt x="86713" y="660426"/>
                  <a:pt x="78372" y="663271"/>
                </a:cubicBezTo>
                <a:lnTo>
                  <a:pt x="117348" y="663271"/>
                </a:lnTo>
                <a:cubicBezTo>
                  <a:pt x="120719" y="650995"/>
                  <a:pt x="123722" y="637802"/>
                  <a:pt x="126359" y="623692"/>
                </a:cubicBezTo>
                <a:cubicBezTo>
                  <a:pt x="128996" y="609582"/>
                  <a:pt x="131161" y="596494"/>
                  <a:pt x="132855" y="584428"/>
                </a:cubicBezTo>
                <a:close/>
                <a:moveTo>
                  <a:pt x="3486074" y="583616"/>
                </a:moveTo>
                <a:lnTo>
                  <a:pt x="3551035" y="630031"/>
                </a:lnTo>
                <a:cubicBezTo>
                  <a:pt x="3549376" y="632791"/>
                  <a:pt x="3546512" y="634793"/>
                  <a:pt x="3542443" y="636037"/>
                </a:cubicBezTo>
                <a:cubicBezTo>
                  <a:pt x="3538375" y="637282"/>
                  <a:pt x="3532996" y="637508"/>
                  <a:pt x="3526308" y="636716"/>
                </a:cubicBezTo>
                <a:cubicBezTo>
                  <a:pt x="3513787" y="643685"/>
                  <a:pt x="3498875" y="651318"/>
                  <a:pt x="3481573" y="659616"/>
                </a:cubicBezTo>
                <a:cubicBezTo>
                  <a:pt x="3464271" y="667913"/>
                  <a:pt x="3445944" y="676004"/>
                  <a:pt x="3426593" y="683889"/>
                </a:cubicBezTo>
                <a:cubicBezTo>
                  <a:pt x="3407242" y="691774"/>
                  <a:pt x="3388233" y="698584"/>
                  <a:pt x="3369565" y="704317"/>
                </a:cubicBezTo>
                <a:lnTo>
                  <a:pt x="3367469" y="700964"/>
                </a:lnTo>
                <a:cubicBezTo>
                  <a:pt x="3379201" y="692523"/>
                  <a:pt x="3392804" y="680979"/>
                  <a:pt x="3408277" y="666330"/>
                </a:cubicBezTo>
                <a:cubicBezTo>
                  <a:pt x="3423750" y="651681"/>
                  <a:pt x="3438594" y="636757"/>
                  <a:pt x="3452810" y="621557"/>
                </a:cubicBezTo>
                <a:cubicBezTo>
                  <a:pt x="3467026" y="606357"/>
                  <a:pt x="3478114" y="593710"/>
                  <a:pt x="3486074" y="583616"/>
                </a:cubicBezTo>
                <a:close/>
                <a:moveTo>
                  <a:pt x="3193097" y="559308"/>
                </a:moveTo>
                <a:lnTo>
                  <a:pt x="3193097" y="689648"/>
                </a:lnTo>
                <a:lnTo>
                  <a:pt x="3222067" y="689648"/>
                </a:lnTo>
                <a:lnTo>
                  <a:pt x="3222067" y="559308"/>
                </a:lnTo>
                <a:close/>
                <a:moveTo>
                  <a:pt x="3045206" y="559308"/>
                </a:moveTo>
                <a:cubicBezTo>
                  <a:pt x="3039817" y="598284"/>
                  <a:pt x="3030440" y="634327"/>
                  <a:pt x="3017076" y="667436"/>
                </a:cubicBezTo>
                <a:lnTo>
                  <a:pt x="3024211" y="669950"/>
                </a:lnTo>
                <a:lnTo>
                  <a:pt x="3041847" y="669950"/>
                </a:lnTo>
                <a:lnTo>
                  <a:pt x="3065724" y="645224"/>
                </a:lnTo>
                <a:lnTo>
                  <a:pt x="3112648" y="680847"/>
                </a:lnTo>
                <a:cubicBezTo>
                  <a:pt x="3111599" y="682148"/>
                  <a:pt x="3110025" y="683423"/>
                  <a:pt x="3107926" y="684671"/>
                </a:cubicBezTo>
                <a:cubicBezTo>
                  <a:pt x="3105828" y="685920"/>
                  <a:pt x="3103205" y="686880"/>
                  <a:pt x="3100057" y="687553"/>
                </a:cubicBezTo>
                <a:lnTo>
                  <a:pt x="3100057" y="689648"/>
                </a:lnTo>
                <a:lnTo>
                  <a:pt x="3136571" y="689648"/>
                </a:lnTo>
                <a:lnTo>
                  <a:pt x="3136571" y="559308"/>
                </a:lnTo>
                <a:close/>
                <a:moveTo>
                  <a:pt x="519239" y="553414"/>
                </a:moveTo>
                <a:lnTo>
                  <a:pt x="519239" y="614230"/>
                </a:lnTo>
                <a:lnTo>
                  <a:pt x="519239" y="622618"/>
                </a:lnTo>
                <a:lnTo>
                  <a:pt x="542342" y="622618"/>
                </a:lnTo>
                <a:lnTo>
                  <a:pt x="542342" y="553414"/>
                </a:lnTo>
                <a:close/>
                <a:moveTo>
                  <a:pt x="1596353" y="519074"/>
                </a:moveTo>
                <a:lnTo>
                  <a:pt x="1649159" y="567690"/>
                </a:lnTo>
                <a:cubicBezTo>
                  <a:pt x="1647509" y="569803"/>
                  <a:pt x="1645047" y="571654"/>
                  <a:pt x="1641773" y="573243"/>
                </a:cubicBezTo>
                <a:cubicBezTo>
                  <a:pt x="1638498" y="574832"/>
                  <a:pt x="1634255" y="576055"/>
                  <a:pt x="1629042" y="576910"/>
                </a:cubicBezTo>
                <a:cubicBezTo>
                  <a:pt x="1627045" y="641726"/>
                  <a:pt x="1624334" y="694729"/>
                  <a:pt x="1620909" y="735920"/>
                </a:cubicBezTo>
                <a:cubicBezTo>
                  <a:pt x="1617483" y="777111"/>
                  <a:pt x="1612754" y="809035"/>
                  <a:pt x="1606721" y="831692"/>
                </a:cubicBezTo>
                <a:cubicBezTo>
                  <a:pt x="1600688" y="854349"/>
                  <a:pt x="1592762" y="870285"/>
                  <a:pt x="1582941" y="879500"/>
                </a:cubicBezTo>
                <a:cubicBezTo>
                  <a:pt x="1573730" y="888852"/>
                  <a:pt x="1563340" y="895610"/>
                  <a:pt x="1551771" y="899774"/>
                </a:cubicBezTo>
                <a:cubicBezTo>
                  <a:pt x="1540202" y="903939"/>
                  <a:pt x="1526145" y="905982"/>
                  <a:pt x="1509599" y="905904"/>
                </a:cubicBezTo>
                <a:cubicBezTo>
                  <a:pt x="1509625" y="895225"/>
                  <a:pt x="1508839" y="886197"/>
                  <a:pt x="1507241" y="878819"/>
                </a:cubicBezTo>
                <a:cubicBezTo>
                  <a:pt x="1505643" y="871441"/>
                  <a:pt x="1503076" y="865661"/>
                  <a:pt x="1499540" y="861479"/>
                </a:cubicBezTo>
                <a:cubicBezTo>
                  <a:pt x="1495542" y="856415"/>
                  <a:pt x="1489709" y="851875"/>
                  <a:pt x="1482043" y="847858"/>
                </a:cubicBezTo>
                <a:cubicBezTo>
                  <a:pt x="1474377" y="843842"/>
                  <a:pt x="1464982" y="840559"/>
                  <a:pt x="1453858" y="838010"/>
                </a:cubicBezTo>
                <a:lnTo>
                  <a:pt x="1453858" y="833399"/>
                </a:lnTo>
                <a:cubicBezTo>
                  <a:pt x="1464851" y="834273"/>
                  <a:pt x="1476289" y="835041"/>
                  <a:pt x="1488172" y="835704"/>
                </a:cubicBezTo>
                <a:cubicBezTo>
                  <a:pt x="1500056" y="836368"/>
                  <a:pt x="1509293" y="836717"/>
                  <a:pt x="1515885" y="836752"/>
                </a:cubicBezTo>
                <a:cubicBezTo>
                  <a:pt x="1519596" y="836752"/>
                  <a:pt x="1522861" y="836228"/>
                  <a:pt x="1525682" y="835181"/>
                </a:cubicBezTo>
                <a:cubicBezTo>
                  <a:pt x="1528502" y="834133"/>
                  <a:pt x="1531244" y="832561"/>
                  <a:pt x="1533907" y="830466"/>
                </a:cubicBezTo>
                <a:cubicBezTo>
                  <a:pt x="1539949" y="825227"/>
                  <a:pt x="1545048" y="812864"/>
                  <a:pt x="1549204" y="793375"/>
                </a:cubicBezTo>
                <a:cubicBezTo>
                  <a:pt x="1553360" y="773887"/>
                  <a:pt x="1556782" y="747274"/>
                  <a:pt x="1559472" y="713537"/>
                </a:cubicBezTo>
                <a:cubicBezTo>
                  <a:pt x="1534518" y="729192"/>
                  <a:pt x="1503644" y="746497"/>
                  <a:pt x="1466850" y="765453"/>
                </a:cubicBezTo>
                <a:cubicBezTo>
                  <a:pt x="1430057" y="784408"/>
                  <a:pt x="1386191" y="805381"/>
                  <a:pt x="1335253" y="828370"/>
                </a:cubicBezTo>
                <a:cubicBezTo>
                  <a:pt x="1334005" y="831112"/>
                  <a:pt x="1332416" y="833487"/>
                  <a:pt x="1330486" y="835495"/>
                </a:cubicBezTo>
                <a:cubicBezTo>
                  <a:pt x="1328556" y="837503"/>
                  <a:pt x="1326234" y="839040"/>
                  <a:pt x="1323518" y="840105"/>
                </a:cubicBezTo>
                <a:lnTo>
                  <a:pt x="1283285" y="770115"/>
                </a:lnTo>
                <a:cubicBezTo>
                  <a:pt x="1299863" y="766400"/>
                  <a:pt x="1322447" y="760838"/>
                  <a:pt x="1351039" y="753429"/>
                </a:cubicBezTo>
                <a:cubicBezTo>
                  <a:pt x="1379631" y="746020"/>
                  <a:pt x="1411995" y="737260"/>
                  <a:pt x="1448131" y="727150"/>
                </a:cubicBezTo>
                <a:cubicBezTo>
                  <a:pt x="1484267" y="717040"/>
                  <a:pt x="1521939" y="706076"/>
                  <a:pt x="1561148" y="694258"/>
                </a:cubicBezTo>
                <a:cubicBezTo>
                  <a:pt x="1563663" y="658146"/>
                  <a:pt x="1565758" y="615118"/>
                  <a:pt x="1567435" y="565175"/>
                </a:cubicBezTo>
                <a:lnTo>
                  <a:pt x="1293762" y="565175"/>
                </a:lnTo>
                <a:lnTo>
                  <a:pt x="1289990" y="553441"/>
                </a:lnTo>
                <a:lnTo>
                  <a:pt x="1562405" y="553441"/>
                </a:lnTo>
                <a:close/>
                <a:moveTo>
                  <a:pt x="906095" y="511950"/>
                </a:moveTo>
                <a:cubicBezTo>
                  <a:pt x="938310" y="516826"/>
                  <a:pt x="960555" y="525147"/>
                  <a:pt x="972830" y="536911"/>
                </a:cubicBezTo>
                <a:cubicBezTo>
                  <a:pt x="985105" y="548676"/>
                  <a:pt x="990259" y="560401"/>
                  <a:pt x="988291" y="572088"/>
                </a:cubicBezTo>
                <a:cubicBezTo>
                  <a:pt x="986323" y="583774"/>
                  <a:pt x="980082" y="591937"/>
                  <a:pt x="969569" y="596578"/>
                </a:cubicBezTo>
                <a:cubicBezTo>
                  <a:pt x="959055" y="601219"/>
                  <a:pt x="947117" y="598854"/>
                  <a:pt x="933755" y="589483"/>
                </a:cubicBezTo>
                <a:cubicBezTo>
                  <a:pt x="932280" y="575836"/>
                  <a:pt x="928630" y="562373"/>
                  <a:pt x="922806" y="549092"/>
                </a:cubicBezTo>
                <a:cubicBezTo>
                  <a:pt x="916983" y="535812"/>
                  <a:pt x="910294" y="524130"/>
                  <a:pt x="902742" y="514045"/>
                </a:cubicBezTo>
                <a:close/>
                <a:moveTo>
                  <a:pt x="2307984" y="510273"/>
                </a:moveTo>
                <a:lnTo>
                  <a:pt x="2385518" y="517817"/>
                </a:lnTo>
                <a:cubicBezTo>
                  <a:pt x="2385203" y="520602"/>
                  <a:pt x="2383946" y="523100"/>
                  <a:pt x="2381746" y="525309"/>
                </a:cubicBezTo>
                <a:cubicBezTo>
                  <a:pt x="2379545" y="527518"/>
                  <a:pt x="2375773" y="529072"/>
                  <a:pt x="2370430" y="529971"/>
                </a:cubicBezTo>
                <a:cubicBezTo>
                  <a:pt x="2370194" y="542562"/>
                  <a:pt x="2370037" y="555100"/>
                  <a:pt x="2369959" y="567585"/>
                </a:cubicBezTo>
                <a:cubicBezTo>
                  <a:pt x="2369880" y="580071"/>
                  <a:pt x="2370037" y="592400"/>
                  <a:pt x="2370430" y="604571"/>
                </a:cubicBezTo>
                <a:lnTo>
                  <a:pt x="2401443" y="604571"/>
                </a:lnTo>
                <a:lnTo>
                  <a:pt x="2421560" y="579844"/>
                </a:lnTo>
                <a:cubicBezTo>
                  <a:pt x="2420739" y="579442"/>
                  <a:pt x="2419971" y="579093"/>
                  <a:pt x="2419255" y="578796"/>
                </a:cubicBezTo>
                <a:cubicBezTo>
                  <a:pt x="2418539" y="578499"/>
                  <a:pt x="2417771" y="578150"/>
                  <a:pt x="2416950" y="577748"/>
                </a:cubicBezTo>
                <a:cubicBezTo>
                  <a:pt x="2413763" y="567900"/>
                  <a:pt x="2408926" y="558365"/>
                  <a:pt x="2402439" y="549145"/>
                </a:cubicBezTo>
                <a:cubicBezTo>
                  <a:pt x="2395952" y="539925"/>
                  <a:pt x="2389333" y="532276"/>
                  <a:pt x="2382584" y="526199"/>
                </a:cubicBezTo>
                <a:lnTo>
                  <a:pt x="2385518" y="523685"/>
                </a:lnTo>
                <a:cubicBezTo>
                  <a:pt x="2413414" y="520872"/>
                  <a:pt x="2433386" y="522771"/>
                  <a:pt x="2445433" y="529381"/>
                </a:cubicBezTo>
                <a:cubicBezTo>
                  <a:pt x="2457481" y="535991"/>
                  <a:pt x="2463545" y="544068"/>
                  <a:pt x="2463625" y="553611"/>
                </a:cubicBezTo>
                <a:cubicBezTo>
                  <a:pt x="2463706" y="563155"/>
                  <a:pt x="2459742" y="570921"/>
                  <a:pt x="2451735" y="576910"/>
                </a:cubicBezTo>
                <a:cubicBezTo>
                  <a:pt x="2458214" y="581861"/>
                  <a:pt x="2465269" y="587257"/>
                  <a:pt x="2472900" y="593098"/>
                </a:cubicBezTo>
                <a:cubicBezTo>
                  <a:pt x="2480531" y="598939"/>
                  <a:pt x="2487586" y="604440"/>
                  <a:pt x="2494064" y="609600"/>
                </a:cubicBezTo>
                <a:cubicBezTo>
                  <a:pt x="2493383" y="611896"/>
                  <a:pt x="2491917" y="613590"/>
                  <a:pt x="2489664" y="614682"/>
                </a:cubicBezTo>
                <a:cubicBezTo>
                  <a:pt x="2487411" y="615773"/>
                  <a:pt x="2484687" y="616314"/>
                  <a:pt x="2481492" y="616306"/>
                </a:cubicBezTo>
                <a:lnTo>
                  <a:pt x="2370849" y="616306"/>
                </a:lnTo>
                <a:cubicBezTo>
                  <a:pt x="2372246" y="658416"/>
                  <a:pt x="2378148" y="696886"/>
                  <a:pt x="2388556" y="731715"/>
                </a:cubicBezTo>
                <a:cubicBezTo>
                  <a:pt x="2398964" y="766544"/>
                  <a:pt x="2416810" y="795270"/>
                  <a:pt x="2442096" y="817893"/>
                </a:cubicBezTo>
                <a:cubicBezTo>
                  <a:pt x="2444751" y="820643"/>
                  <a:pt x="2447090" y="821953"/>
                  <a:pt x="2449116" y="821822"/>
                </a:cubicBezTo>
                <a:cubicBezTo>
                  <a:pt x="2451142" y="821691"/>
                  <a:pt x="2453272" y="819962"/>
                  <a:pt x="2455508" y="816635"/>
                </a:cubicBezTo>
                <a:cubicBezTo>
                  <a:pt x="2459498" y="810611"/>
                  <a:pt x="2464300" y="802543"/>
                  <a:pt x="2469914" y="792432"/>
                </a:cubicBezTo>
                <a:cubicBezTo>
                  <a:pt x="2475528" y="782322"/>
                  <a:pt x="2480645" y="772368"/>
                  <a:pt x="2485264" y="762572"/>
                </a:cubicBezTo>
                <a:lnTo>
                  <a:pt x="2489455" y="763829"/>
                </a:lnTo>
                <a:lnTo>
                  <a:pt x="2478558" y="838848"/>
                </a:lnTo>
                <a:cubicBezTo>
                  <a:pt x="2486477" y="853656"/>
                  <a:pt x="2491175" y="865530"/>
                  <a:pt x="2492650" y="874471"/>
                </a:cubicBezTo>
                <a:cubicBezTo>
                  <a:pt x="2494126" y="883412"/>
                  <a:pt x="2492641" y="889838"/>
                  <a:pt x="2488197" y="893750"/>
                </a:cubicBezTo>
                <a:cubicBezTo>
                  <a:pt x="2479738" y="900869"/>
                  <a:pt x="2470300" y="904046"/>
                  <a:pt x="2459885" y="903280"/>
                </a:cubicBezTo>
                <a:cubicBezTo>
                  <a:pt x="2449469" y="902515"/>
                  <a:pt x="2439380" y="899514"/>
                  <a:pt x="2429616" y="894278"/>
                </a:cubicBezTo>
                <a:cubicBezTo>
                  <a:pt x="2419853" y="889041"/>
                  <a:pt x="2411719" y="883278"/>
                  <a:pt x="2405215" y="876986"/>
                </a:cubicBezTo>
                <a:cubicBezTo>
                  <a:pt x="2380349" y="852381"/>
                  <a:pt x="2361140" y="824686"/>
                  <a:pt x="2347589" y="793899"/>
                </a:cubicBezTo>
                <a:cubicBezTo>
                  <a:pt x="2334038" y="763113"/>
                  <a:pt x="2324469" y="729760"/>
                  <a:pt x="2318881" y="693839"/>
                </a:cubicBezTo>
                <a:cubicBezTo>
                  <a:pt x="2318016" y="695716"/>
                  <a:pt x="2316602" y="697096"/>
                  <a:pt x="2314637" y="697978"/>
                </a:cubicBezTo>
                <a:cubicBezTo>
                  <a:pt x="2312673" y="698860"/>
                  <a:pt x="2310315" y="699296"/>
                  <a:pt x="2307565" y="699287"/>
                </a:cubicBezTo>
                <a:lnTo>
                  <a:pt x="2243443" y="699287"/>
                </a:lnTo>
                <a:lnTo>
                  <a:pt x="2243443" y="810768"/>
                </a:lnTo>
                <a:cubicBezTo>
                  <a:pt x="2257081" y="808655"/>
                  <a:pt x="2271086" y="806385"/>
                  <a:pt x="2285458" y="803958"/>
                </a:cubicBezTo>
                <a:cubicBezTo>
                  <a:pt x="2299829" y="801530"/>
                  <a:pt x="2314463" y="799051"/>
                  <a:pt x="2329358" y="796519"/>
                </a:cubicBezTo>
                <a:lnTo>
                  <a:pt x="2330196" y="801129"/>
                </a:lnTo>
                <a:cubicBezTo>
                  <a:pt x="2312481" y="811510"/>
                  <a:pt x="2289134" y="823542"/>
                  <a:pt x="2260154" y="837224"/>
                </a:cubicBezTo>
                <a:cubicBezTo>
                  <a:pt x="2231175" y="850906"/>
                  <a:pt x="2194731" y="866814"/>
                  <a:pt x="2150822" y="884949"/>
                </a:cubicBezTo>
                <a:cubicBezTo>
                  <a:pt x="2149547" y="887891"/>
                  <a:pt x="2147905" y="890284"/>
                  <a:pt x="2145897" y="892126"/>
                </a:cubicBezTo>
                <a:cubicBezTo>
                  <a:pt x="2143889" y="893968"/>
                  <a:pt x="2141619" y="895208"/>
                  <a:pt x="2139087" y="895845"/>
                </a:cubicBezTo>
                <a:lnTo>
                  <a:pt x="2100530" y="832561"/>
                </a:lnTo>
                <a:cubicBezTo>
                  <a:pt x="2109636" y="831505"/>
                  <a:pt x="2121179" y="829951"/>
                  <a:pt x="2135158" y="827899"/>
                </a:cubicBezTo>
                <a:cubicBezTo>
                  <a:pt x="2149137" y="825847"/>
                  <a:pt x="2164975" y="823350"/>
                  <a:pt x="2182673" y="820407"/>
                </a:cubicBezTo>
                <a:lnTo>
                  <a:pt x="2182673" y="699287"/>
                </a:lnTo>
                <a:lnTo>
                  <a:pt x="2114779" y="699287"/>
                </a:lnTo>
                <a:lnTo>
                  <a:pt x="2111426" y="687553"/>
                </a:lnTo>
                <a:lnTo>
                  <a:pt x="2235899" y="687553"/>
                </a:lnTo>
                <a:lnTo>
                  <a:pt x="2265655" y="648995"/>
                </a:lnTo>
                <a:cubicBezTo>
                  <a:pt x="2265934" y="649197"/>
                  <a:pt x="2269008" y="651588"/>
                  <a:pt x="2274875" y="656167"/>
                </a:cubicBezTo>
                <a:cubicBezTo>
                  <a:pt x="2280743" y="660746"/>
                  <a:pt x="2287728" y="666303"/>
                  <a:pt x="2295830" y="672838"/>
                </a:cubicBezTo>
                <a:cubicBezTo>
                  <a:pt x="2303933" y="679372"/>
                  <a:pt x="2311477" y="685674"/>
                  <a:pt x="2318462" y="691744"/>
                </a:cubicBezTo>
                <a:cubicBezTo>
                  <a:pt x="2316585" y="679773"/>
                  <a:pt x="2314995" y="667462"/>
                  <a:pt x="2313694" y="654810"/>
                </a:cubicBezTo>
                <a:cubicBezTo>
                  <a:pt x="2312394" y="642159"/>
                  <a:pt x="2311328" y="629324"/>
                  <a:pt x="2310499" y="616306"/>
                </a:cubicBezTo>
                <a:lnTo>
                  <a:pt x="2102206" y="616306"/>
                </a:lnTo>
                <a:lnTo>
                  <a:pt x="2098853" y="604571"/>
                </a:lnTo>
                <a:lnTo>
                  <a:pt x="2310080" y="604571"/>
                </a:lnTo>
                <a:cubicBezTo>
                  <a:pt x="2309259" y="589457"/>
                  <a:pt x="2308700" y="574003"/>
                  <a:pt x="2308403" y="558208"/>
                </a:cubicBezTo>
                <a:cubicBezTo>
                  <a:pt x="2308106" y="542413"/>
                  <a:pt x="2307967" y="526435"/>
                  <a:pt x="2307984" y="510273"/>
                </a:cubicBezTo>
                <a:close/>
                <a:moveTo>
                  <a:pt x="3277758" y="509435"/>
                </a:moveTo>
                <a:cubicBezTo>
                  <a:pt x="3278034" y="509650"/>
                  <a:pt x="3281020" y="512108"/>
                  <a:pt x="3286713" y="516808"/>
                </a:cubicBezTo>
                <a:cubicBezTo>
                  <a:pt x="3292407" y="521509"/>
                  <a:pt x="3299148" y="527164"/>
                  <a:pt x="3306938" y="533774"/>
                </a:cubicBezTo>
                <a:cubicBezTo>
                  <a:pt x="3314727" y="540384"/>
                  <a:pt x="3321903" y="546660"/>
                  <a:pt x="3328466" y="552602"/>
                </a:cubicBezTo>
                <a:cubicBezTo>
                  <a:pt x="3327794" y="554899"/>
                  <a:pt x="3326415" y="556593"/>
                  <a:pt x="3324328" y="557684"/>
                </a:cubicBezTo>
                <a:cubicBezTo>
                  <a:pt x="3322241" y="558775"/>
                  <a:pt x="3319709" y="559317"/>
                  <a:pt x="3316732" y="559308"/>
                </a:cubicBezTo>
                <a:lnTo>
                  <a:pt x="3280689" y="559308"/>
                </a:lnTo>
                <a:lnTo>
                  <a:pt x="3280689" y="684200"/>
                </a:lnTo>
                <a:lnTo>
                  <a:pt x="3300806" y="650672"/>
                </a:lnTo>
                <a:cubicBezTo>
                  <a:pt x="3301054" y="650897"/>
                  <a:pt x="3303585" y="653427"/>
                  <a:pt x="3308396" y="658262"/>
                </a:cubicBezTo>
                <a:cubicBezTo>
                  <a:pt x="3313208" y="663097"/>
                  <a:pt x="3318812" y="668887"/>
                  <a:pt x="3325207" y="675632"/>
                </a:cubicBezTo>
                <a:cubicBezTo>
                  <a:pt x="3331602" y="682376"/>
                  <a:pt x="3337299" y="688725"/>
                  <a:pt x="3342297" y="694677"/>
                </a:cubicBezTo>
                <a:cubicBezTo>
                  <a:pt x="3341825" y="696974"/>
                  <a:pt x="3340568" y="698668"/>
                  <a:pt x="3338525" y="699759"/>
                </a:cubicBezTo>
                <a:cubicBezTo>
                  <a:pt x="3336482" y="700850"/>
                  <a:pt x="3333967" y="701392"/>
                  <a:pt x="3330981" y="701383"/>
                </a:cubicBezTo>
                <a:lnTo>
                  <a:pt x="3280689" y="701383"/>
                </a:lnTo>
                <a:lnTo>
                  <a:pt x="3280689" y="888721"/>
                </a:lnTo>
                <a:cubicBezTo>
                  <a:pt x="3280401" y="891034"/>
                  <a:pt x="3276161" y="894160"/>
                  <a:pt x="3267970" y="898098"/>
                </a:cubicBezTo>
                <a:cubicBezTo>
                  <a:pt x="3259779" y="902036"/>
                  <a:pt x="3248107" y="904219"/>
                  <a:pt x="3232954" y="904646"/>
                </a:cubicBezTo>
                <a:lnTo>
                  <a:pt x="3222067" y="904646"/>
                </a:lnTo>
                <a:lnTo>
                  <a:pt x="3222067" y="701383"/>
                </a:lnTo>
                <a:lnTo>
                  <a:pt x="3193097" y="701383"/>
                </a:lnTo>
                <a:cubicBezTo>
                  <a:pt x="3193379" y="727701"/>
                  <a:pt x="3190721" y="753483"/>
                  <a:pt x="3185123" y="778730"/>
                </a:cubicBezTo>
                <a:cubicBezTo>
                  <a:pt x="3179525" y="803977"/>
                  <a:pt x="3167618" y="827524"/>
                  <a:pt x="3149402" y="849372"/>
                </a:cubicBezTo>
                <a:cubicBezTo>
                  <a:pt x="3131186" y="871219"/>
                  <a:pt x="3103294" y="890203"/>
                  <a:pt x="3065724" y="906323"/>
                </a:cubicBezTo>
                <a:lnTo>
                  <a:pt x="3062374" y="903389"/>
                </a:lnTo>
                <a:cubicBezTo>
                  <a:pt x="3083469" y="885055"/>
                  <a:pt x="3099350" y="865238"/>
                  <a:pt x="3110017" y="843939"/>
                </a:cubicBezTo>
                <a:cubicBezTo>
                  <a:pt x="3120683" y="822640"/>
                  <a:pt x="3127810" y="800060"/>
                  <a:pt x="3131398" y="776200"/>
                </a:cubicBezTo>
                <a:cubicBezTo>
                  <a:pt x="3134986" y="752340"/>
                  <a:pt x="3136710" y="727401"/>
                  <a:pt x="3136571" y="701383"/>
                </a:cubicBezTo>
                <a:lnTo>
                  <a:pt x="3101316" y="701383"/>
                </a:lnTo>
                <a:lnTo>
                  <a:pt x="3100057" y="696773"/>
                </a:lnTo>
                <a:lnTo>
                  <a:pt x="3100057" y="846392"/>
                </a:lnTo>
                <a:cubicBezTo>
                  <a:pt x="3099705" y="847618"/>
                  <a:pt x="3097106" y="849310"/>
                  <a:pt x="3092257" y="851467"/>
                </a:cubicBezTo>
                <a:cubicBezTo>
                  <a:pt x="3087408" y="853625"/>
                  <a:pt x="3081583" y="855596"/>
                  <a:pt x="3074780" y="857381"/>
                </a:cubicBezTo>
                <a:cubicBezTo>
                  <a:pt x="3067978" y="859166"/>
                  <a:pt x="3061470" y="860113"/>
                  <a:pt x="3055256" y="860222"/>
                </a:cubicBezTo>
                <a:lnTo>
                  <a:pt x="3045626" y="860222"/>
                </a:lnTo>
                <a:lnTo>
                  <a:pt x="3045626" y="828789"/>
                </a:lnTo>
                <a:lnTo>
                  <a:pt x="3018752" y="828789"/>
                </a:lnTo>
                <a:lnTo>
                  <a:pt x="3018752" y="868185"/>
                </a:lnTo>
                <a:cubicBezTo>
                  <a:pt x="3018647" y="870481"/>
                  <a:pt x="3014879" y="873537"/>
                  <a:pt x="3007447" y="877353"/>
                </a:cubicBezTo>
                <a:cubicBezTo>
                  <a:pt x="3000016" y="881168"/>
                  <a:pt x="2989548" y="883281"/>
                  <a:pt x="2976046" y="883691"/>
                </a:cubicBezTo>
                <a:lnTo>
                  <a:pt x="2966416" y="883691"/>
                </a:lnTo>
                <a:lnTo>
                  <a:pt x="2966416" y="755447"/>
                </a:lnTo>
                <a:cubicBezTo>
                  <a:pt x="2961789" y="761297"/>
                  <a:pt x="2956899" y="766990"/>
                  <a:pt x="2951748" y="772525"/>
                </a:cubicBezTo>
                <a:cubicBezTo>
                  <a:pt x="2946597" y="778061"/>
                  <a:pt x="2941288" y="783544"/>
                  <a:pt x="2935822" y="788975"/>
                </a:cubicBezTo>
                <a:lnTo>
                  <a:pt x="2930793" y="785203"/>
                </a:lnTo>
                <a:cubicBezTo>
                  <a:pt x="2946160" y="754417"/>
                  <a:pt x="2958067" y="719282"/>
                  <a:pt x="2966515" y="679799"/>
                </a:cubicBezTo>
                <a:cubicBezTo>
                  <a:pt x="2974963" y="640317"/>
                  <a:pt x="2980791" y="600153"/>
                  <a:pt x="2984001" y="559308"/>
                </a:cubicBezTo>
                <a:lnTo>
                  <a:pt x="2938756" y="559308"/>
                </a:lnTo>
                <a:lnTo>
                  <a:pt x="2935403" y="547573"/>
                </a:lnTo>
                <a:lnTo>
                  <a:pt x="3046045" y="547573"/>
                </a:lnTo>
                <a:lnTo>
                  <a:pt x="3074517" y="511112"/>
                </a:lnTo>
                <a:cubicBezTo>
                  <a:pt x="3075196" y="511609"/>
                  <a:pt x="3080327" y="515643"/>
                  <a:pt x="3089910" y="523213"/>
                </a:cubicBezTo>
                <a:cubicBezTo>
                  <a:pt x="3099493" y="530783"/>
                  <a:pt x="3109450" y="538903"/>
                  <a:pt x="3119783" y="547573"/>
                </a:cubicBezTo>
                <a:lnTo>
                  <a:pt x="3249703" y="547573"/>
                </a:lnTo>
                <a:close/>
                <a:moveTo>
                  <a:pt x="1866253" y="509226"/>
                </a:moveTo>
                <a:lnTo>
                  <a:pt x="1934566" y="514717"/>
                </a:lnTo>
                <a:cubicBezTo>
                  <a:pt x="1934278" y="517289"/>
                  <a:pt x="1933178" y="519489"/>
                  <a:pt x="1931266" y="521316"/>
                </a:cubicBezTo>
                <a:cubicBezTo>
                  <a:pt x="1929354" y="523143"/>
                  <a:pt x="1925844" y="524492"/>
                  <a:pt x="1920736" y="525361"/>
                </a:cubicBezTo>
                <a:lnTo>
                  <a:pt x="1920736" y="560592"/>
                </a:lnTo>
                <a:lnTo>
                  <a:pt x="1953845" y="560592"/>
                </a:lnTo>
                <a:lnTo>
                  <a:pt x="1953845" y="509226"/>
                </a:lnTo>
                <a:lnTo>
                  <a:pt x="2022158" y="514717"/>
                </a:lnTo>
                <a:cubicBezTo>
                  <a:pt x="2021870" y="517289"/>
                  <a:pt x="2020770" y="519489"/>
                  <a:pt x="2018858" y="521316"/>
                </a:cubicBezTo>
                <a:cubicBezTo>
                  <a:pt x="2016945" y="523143"/>
                  <a:pt x="2013436" y="524492"/>
                  <a:pt x="2008328" y="525361"/>
                </a:cubicBezTo>
                <a:lnTo>
                  <a:pt x="2008328" y="556397"/>
                </a:lnTo>
                <a:lnTo>
                  <a:pt x="2030540" y="526200"/>
                </a:lnTo>
                <a:cubicBezTo>
                  <a:pt x="2030791" y="526391"/>
                  <a:pt x="2033456" y="528618"/>
                  <a:pt x="2038534" y="532878"/>
                </a:cubicBezTo>
                <a:cubicBezTo>
                  <a:pt x="2043612" y="537139"/>
                  <a:pt x="2049599" y="542283"/>
                  <a:pt x="2056493" y="548312"/>
                </a:cubicBezTo>
                <a:cubicBezTo>
                  <a:pt x="2063388" y="554341"/>
                  <a:pt x="2069685" y="560103"/>
                  <a:pt x="2075384" y="565598"/>
                </a:cubicBezTo>
                <a:cubicBezTo>
                  <a:pt x="2074729" y="567884"/>
                  <a:pt x="2073419" y="569571"/>
                  <a:pt x="2071455" y="570657"/>
                </a:cubicBezTo>
                <a:cubicBezTo>
                  <a:pt x="2069490" y="571744"/>
                  <a:pt x="2067028" y="572283"/>
                  <a:pt x="2064068" y="572274"/>
                </a:cubicBezTo>
                <a:lnTo>
                  <a:pt x="2008328" y="572274"/>
                </a:lnTo>
                <a:lnTo>
                  <a:pt x="2008328" y="589876"/>
                </a:lnTo>
                <a:cubicBezTo>
                  <a:pt x="2007708" y="592504"/>
                  <a:pt x="2002556" y="595525"/>
                  <a:pt x="1992873" y="598939"/>
                </a:cubicBezTo>
                <a:cubicBezTo>
                  <a:pt x="1983190" y="602353"/>
                  <a:pt x="1972695" y="604222"/>
                  <a:pt x="1961389" y="604545"/>
                </a:cubicBezTo>
                <a:lnTo>
                  <a:pt x="1953845" y="604545"/>
                </a:lnTo>
                <a:lnTo>
                  <a:pt x="1953845" y="572274"/>
                </a:lnTo>
                <a:lnTo>
                  <a:pt x="1920736" y="572274"/>
                </a:lnTo>
                <a:lnTo>
                  <a:pt x="1920736" y="595744"/>
                </a:lnTo>
                <a:cubicBezTo>
                  <a:pt x="1920151" y="597918"/>
                  <a:pt x="1915139" y="600485"/>
                  <a:pt x="1905701" y="603445"/>
                </a:cubicBezTo>
                <a:cubicBezTo>
                  <a:pt x="1896262" y="606404"/>
                  <a:pt x="1885907" y="608028"/>
                  <a:pt x="1874635" y="608317"/>
                </a:cubicBezTo>
                <a:lnTo>
                  <a:pt x="1866253" y="608317"/>
                </a:lnTo>
                <a:lnTo>
                  <a:pt x="1866253" y="572274"/>
                </a:lnTo>
                <a:lnTo>
                  <a:pt x="1819743" y="572274"/>
                </a:lnTo>
                <a:lnTo>
                  <a:pt x="1816380" y="560592"/>
                </a:lnTo>
                <a:lnTo>
                  <a:pt x="1866253" y="560592"/>
                </a:lnTo>
                <a:close/>
                <a:moveTo>
                  <a:pt x="602225" y="508623"/>
                </a:moveTo>
                <a:cubicBezTo>
                  <a:pt x="602481" y="508799"/>
                  <a:pt x="605324" y="510915"/>
                  <a:pt x="610755" y="514971"/>
                </a:cubicBezTo>
                <a:cubicBezTo>
                  <a:pt x="616185" y="519027"/>
                  <a:pt x="622664" y="523966"/>
                  <a:pt x="630191" y="529789"/>
                </a:cubicBezTo>
                <a:cubicBezTo>
                  <a:pt x="637719" y="535612"/>
                  <a:pt x="644757" y="541262"/>
                  <a:pt x="651306" y="546739"/>
                </a:cubicBezTo>
                <a:cubicBezTo>
                  <a:pt x="650633" y="549025"/>
                  <a:pt x="649252" y="550711"/>
                  <a:pt x="647164" y="551798"/>
                </a:cubicBezTo>
                <a:cubicBezTo>
                  <a:pt x="645075" y="552884"/>
                  <a:pt x="642540" y="553423"/>
                  <a:pt x="639560" y="553414"/>
                </a:cubicBezTo>
                <a:lnTo>
                  <a:pt x="598030" y="553414"/>
                </a:lnTo>
                <a:lnTo>
                  <a:pt x="598030" y="613395"/>
                </a:lnTo>
                <a:lnTo>
                  <a:pt x="617327" y="585724"/>
                </a:lnTo>
                <a:cubicBezTo>
                  <a:pt x="617825" y="586135"/>
                  <a:pt x="621863" y="589716"/>
                  <a:pt x="629440" y="596467"/>
                </a:cubicBezTo>
                <a:cubicBezTo>
                  <a:pt x="637017" y="603219"/>
                  <a:pt x="645145" y="610678"/>
                  <a:pt x="653823" y="618845"/>
                </a:cubicBezTo>
                <a:lnTo>
                  <a:pt x="653823" y="535000"/>
                </a:lnTo>
                <a:lnTo>
                  <a:pt x="721687" y="540868"/>
                </a:lnTo>
                <a:cubicBezTo>
                  <a:pt x="721389" y="543400"/>
                  <a:pt x="720305" y="545565"/>
                  <a:pt x="718433" y="547364"/>
                </a:cubicBezTo>
                <a:cubicBezTo>
                  <a:pt x="716562" y="549162"/>
                  <a:pt x="713168" y="550489"/>
                  <a:pt x="708253" y="551345"/>
                </a:cubicBezTo>
                <a:lnTo>
                  <a:pt x="708253" y="681672"/>
                </a:lnTo>
                <a:cubicBezTo>
                  <a:pt x="707669" y="683646"/>
                  <a:pt x="702767" y="686091"/>
                  <a:pt x="693547" y="689008"/>
                </a:cubicBezTo>
                <a:cubicBezTo>
                  <a:pt x="684327" y="691925"/>
                  <a:pt x="674295" y="693532"/>
                  <a:pt x="663453" y="693829"/>
                </a:cubicBezTo>
                <a:lnTo>
                  <a:pt x="653823" y="693829"/>
                </a:lnTo>
                <a:lnTo>
                  <a:pt x="653823" y="634301"/>
                </a:lnTo>
                <a:lnTo>
                  <a:pt x="651306" y="634301"/>
                </a:lnTo>
                <a:lnTo>
                  <a:pt x="598030" y="634301"/>
                </a:lnTo>
                <a:lnTo>
                  <a:pt x="598030" y="726947"/>
                </a:lnTo>
                <a:lnTo>
                  <a:pt x="663855" y="731977"/>
                </a:lnTo>
                <a:cubicBezTo>
                  <a:pt x="663776" y="735129"/>
                  <a:pt x="662676" y="737731"/>
                  <a:pt x="660555" y="739783"/>
                </a:cubicBezTo>
                <a:cubicBezTo>
                  <a:pt x="658433" y="741835"/>
                  <a:pt x="654504" y="743284"/>
                  <a:pt x="648767" y="744131"/>
                </a:cubicBezTo>
                <a:lnTo>
                  <a:pt x="648767" y="791097"/>
                </a:lnTo>
                <a:lnTo>
                  <a:pt x="700736" y="791097"/>
                </a:lnTo>
                <a:lnTo>
                  <a:pt x="729235" y="753776"/>
                </a:lnTo>
                <a:cubicBezTo>
                  <a:pt x="728868" y="746448"/>
                  <a:pt x="728134" y="740037"/>
                  <a:pt x="727034" y="734545"/>
                </a:cubicBezTo>
                <a:cubicBezTo>
                  <a:pt x="725934" y="729052"/>
                  <a:pt x="724153" y="724425"/>
                  <a:pt x="721691" y="720662"/>
                </a:cubicBezTo>
                <a:cubicBezTo>
                  <a:pt x="718967" y="716680"/>
                  <a:pt x="715299" y="713223"/>
                  <a:pt x="710689" y="710289"/>
                </a:cubicBezTo>
                <a:cubicBezTo>
                  <a:pt x="706079" y="707355"/>
                  <a:pt x="699269" y="704945"/>
                  <a:pt x="690258" y="703059"/>
                </a:cubicBezTo>
                <a:lnTo>
                  <a:pt x="690258" y="697610"/>
                </a:lnTo>
                <a:cubicBezTo>
                  <a:pt x="690646" y="697641"/>
                  <a:pt x="693783" y="697858"/>
                  <a:pt x="699669" y="698262"/>
                </a:cubicBezTo>
                <a:cubicBezTo>
                  <a:pt x="705554" y="698666"/>
                  <a:pt x="711859" y="699070"/>
                  <a:pt x="718583" y="699473"/>
                </a:cubicBezTo>
                <a:cubicBezTo>
                  <a:pt x="725307" y="699877"/>
                  <a:pt x="730122" y="700095"/>
                  <a:pt x="733027" y="700126"/>
                </a:cubicBezTo>
                <a:cubicBezTo>
                  <a:pt x="735709" y="700143"/>
                  <a:pt x="737579" y="699689"/>
                  <a:pt x="738637" y="698763"/>
                </a:cubicBezTo>
                <a:cubicBezTo>
                  <a:pt x="739694" y="697837"/>
                  <a:pt x="740201" y="696335"/>
                  <a:pt x="740157" y="694256"/>
                </a:cubicBezTo>
                <a:lnTo>
                  <a:pt x="740157" y="517398"/>
                </a:lnTo>
                <a:lnTo>
                  <a:pt x="810933" y="523265"/>
                </a:lnTo>
                <a:cubicBezTo>
                  <a:pt x="810549" y="526383"/>
                  <a:pt x="809221" y="528845"/>
                  <a:pt x="806951" y="530652"/>
                </a:cubicBezTo>
                <a:cubicBezTo>
                  <a:pt x="804681" y="532459"/>
                  <a:pt x="801259" y="533769"/>
                  <a:pt x="796683" y="534581"/>
                </a:cubicBezTo>
                <a:lnTo>
                  <a:pt x="796683" y="696352"/>
                </a:lnTo>
                <a:cubicBezTo>
                  <a:pt x="796919" y="708491"/>
                  <a:pt x="795611" y="718822"/>
                  <a:pt x="792759" y="727343"/>
                </a:cubicBezTo>
                <a:cubicBezTo>
                  <a:pt x="789907" y="735865"/>
                  <a:pt x="784099" y="742686"/>
                  <a:pt x="775336" y="747807"/>
                </a:cubicBezTo>
                <a:cubicBezTo>
                  <a:pt x="766572" y="752928"/>
                  <a:pt x="753440" y="756458"/>
                  <a:pt x="735940" y="758396"/>
                </a:cubicBezTo>
                <a:cubicBezTo>
                  <a:pt x="741581" y="762667"/>
                  <a:pt x="748865" y="768378"/>
                  <a:pt x="757792" y="775529"/>
                </a:cubicBezTo>
                <a:cubicBezTo>
                  <a:pt x="766719" y="782680"/>
                  <a:pt x="774937" y="789538"/>
                  <a:pt x="782447" y="796103"/>
                </a:cubicBezTo>
                <a:cubicBezTo>
                  <a:pt x="781784" y="798389"/>
                  <a:pt x="780388" y="800076"/>
                  <a:pt x="778260" y="801162"/>
                </a:cubicBezTo>
                <a:cubicBezTo>
                  <a:pt x="776131" y="802249"/>
                  <a:pt x="773480" y="802788"/>
                  <a:pt x="770304" y="802779"/>
                </a:cubicBezTo>
                <a:lnTo>
                  <a:pt x="648767" y="802779"/>
                </a:lnTo>
                <a:lnTo>
                  <a:pt x="648767" y="879527"/>
                </a:lnTo>
                <a:lnTo>
                  <a:pt x="734280" y="879527"/>
                </a:lnTo>
                <a:lnTo>
                  <a:pt x="764024" y="840943"/>
                </a:lnTo>
                <a:cubicBezTo>
                  <a:pt x="764318" y="841155"/>
                  <a:pt x="767498" y="843620"/>
                  <a:pt x="773562" y="848336"/>
                </a:cubicBezTo>
                <a:cubicBezTo>
                  <a:pt x="779626" y="853052"/>
                  <a:pt x="786808" y="858745"/>
                  <a:pt x="795108" y="865415"/>
                </a:cubicBezTo>
                <a:cubicBezTo>
                  <a:pt x="803407" y="872085"/>
                  <a:pt x="811057" y="878458"/>
                  <a:pt x="818057" y="884533"/>
                </a:cubicBezTo>
                <a:cubicBezTo>
                  <a:pt x="817394" y="886819"/>
                  <a:pt x="815997" y="888506"/>
                  <a:pt x="813867" y="889592"/>
                </a:cubicBezTo>
                <a:cubicBezTo>
                  <a:pt x="811736" y="890679"/>
                  <a:pt x="809082" y="891218"/>
                  <a:pt x="805904" y="891209"/>
                </a:cubicBezTo>
                <a:lnTo>
                  <a:pt x="423318" y="891209"/>
                </a:lnTo>
                <a:lnTo>
                  <a:pt x="419965" y="879527"/>
                </a:lnTo>
                <a:lnTo>
                  <a:pt x="586741" y="879527"/>
                </a:lnTo>
                <a:lnTo>
                  <a:pt x="586741" y="802779"/>
                </a:lnTo>
                <a:lnTo>
                  <a:pt x="460198" y="802779"/>
                </a:lnTo>
                <a:lnTo>
                  <a:pt x="456846" y="791097"/>
                </a:lnTo>
                <a:lnTo>
                  <a:pt x="586741" y="791097"/>
                </a:lnTo>
                <a:lnTo>
                  <a:pt x="586741" y="744142"/>
                </a:lnTo>
                <a:cubicBezTo>
                  <a:pt x="582740" y="745653"/>
                  <a:pt x="577848" y="746928"/>
                  <a:pt x="572066" y="747967"/>
                </a:cubicBezTo>
                <a:cubicBezTo>
                  <a:pt x="566284" y="749007"/>
                  <a:pt x="559715" y="749548"/>
                  <a:pt x="552361" y="749592"/>
                </a:cubicBezTo>
                <a:lnTo>
                  <a:pt x="542342" y="749592"/>
                </a:lnTo>
                <a:lnTo>
                  <a:pt x="542342" y="634301"/>
                </a:lnTo>
                <a:lnTo>
                  <a:pt x="518427" y="634301"/>
                </a:lnTo>
                <a:cubicBezTo>
                  <a:pt x="517736" y="649414"/>
                  <a:pt x="514601" y="664745"/>
                  <a:pt x="509021" y="680293"/>
                </a:cubicBezTo>
                <a:cubicBezTo>
                  <a:pt x="503441" y="695841"/>
                  <a:pt x="493693" y="710644"/>
                  <a:pt x="479777" y="724701"/>
                </a:cubicBezTo>
                <a:cubicBezTo>
                  <a:pt x="465861" y="738759"/>
                  <a:pt x="446055" y="751108"/>
                  <a:pt x="420358" y="761750"/>
                </a:cubicBezTo>
                <a:lnTo>
                  <a:pt x="417424" y="758396"/>
                </a:lnTo>
                <a:cubicBezTo>
                  <a:pt x="435620" y="740150"/>
                  <a:pt x="447949" y="720358"/>
                  <a:pt x="454410" y="699021"/>
                </a:cubicBezTo>
                <a:cubicBezTo>
                  <a:pt x="460871" y="677683"/>
                  <a:pt x="464189" y="656110"/>
                  <a:pt x="464363" y="634301"/>
                </a:cubicBezTo>
                <a:lnTo>
                  <a:pt x="423711" y="634301"/>
                </a:lnTo>
                <a:lnTo>
                  <a:pt x="420384" y="622618"/>
                </a:lnTo>
                <a:lnTo>
                  <a:pt x="464809" y="622618"/>
                </a:lnTo>
                <a:lnTo>
                  <a:pt x="464809" y="614230"/>
                </a:lnTo>
                <a:lnTo>
                  <a:pt x="464809" y="553414"/>
                </a:lnTo>
                <a:lnTo>
                  <a:pt x="430862" y="553414"/>
                </a:lnTo>
                <a:lnTo>
                  <a:pt x="427509" y="541732"/>
                </a:lnTo>
                <a:lnTo>
                  <a:pt x="575420" y="541732"/>
                </a:lnTo>
                <a:close/>
                <a:moveTo>
                  <a:pt x="2744267" y="508597"/>
                </a:moveTo>
                <a:lnTo>
                  <a:pt x="2822220" y="531228"/>
                </a:lnTo>
                <a:cubicBezTo>
                  <a:pt x="2821390" y="533979"/>
                  <a:pt x="2819592" y="536127"/>
                  <a:pt x="2816824" y="537672"/>
                </a:cubicBezTo>
                <a:cubicBezTo>
                  <a:pt x="2814056" y="539217"/>
                  <a:pt x="2810267" y="540003"/>
                  <a:pt x="2805456" y="540029"/>
                </a:cubicBezTo>
                <a:cubicBezTo>
                  <a:pt x="2798331" y="557562"/>
                  <a:pt x="2790368" y="574046"/>
                  <a:pt x="2781567" y="589483"/>
                </a:cubicBezTo>
                <a:lnTo>
                  <a:pt x="2833955" y="589483"/>
                </a:lnTo>
                <a:lnTo>
                  <a:pt x="2865387" y="557632"/>
                </a:lnTo>
                <a:lnTo>
                  <a:pt x="2916098" y="602894"/>
                </a:lnTo>
                <a:cubicBezTo>
                  <a:pt x="2914474" y="604990"/>
                  <a:pt x="2912169" y="606771"/>
                  <a:pt x="2909183" y="608238"/>
                </a:cubicBezTo>
                <a:cubicBezTo>
                  <a:pt x="2906197" y="609705"/>
                  <a:pt x="2902216" y="610857"/>
                  <a:pt x="2897239" y="611696"/>
                </a:cubicBezTo>
                <a:cubicBezTo>
                  <a:pt x="2896370" y="669963"/>
                  <a:pt x="2894941" y="717435"/>
                  <a:pt x="2892955" y="754112"/>
                </a:cubicBezTo>
                <a:cubicBezTo>
                  <a:pt x="2890968" y="790788"/>
                  <a:pt x="2887770" y="819106"/>
                  <a:pt x="2883362" y="839065"/>
                </a:cubicBezTo>
                <a:cubicBezTo>
                  <a:pt x="2878953" y="859024"/>
                  <a:pt x="2872683" y="873061"/>
                  <a:pt x="2864549" y="881177"/>
                </a:cubicBezTo>
                <a:cubicBezTo>
                  <a:pt x="2856569" y="889306"/>
                  <a:pt x="2847278" y="895260"/>
                  <a:pt x="2836679" y="899041"/>
                </a:cubicBezTo>
                <a:cubicBezTo>
                  <a:pt x="2826079" y="902822"/>
                  <a:pt x="2813017" y="904690"/>
                  <a:pt x="2797493" y="904646"/>
                </a:cubicBezTo>
                <a:cubicBezTo>
                  <a:pt x="2797545" y="894806"/>
                  <a:pt x="2796812" y="886407"/>
                  <a:pt x="2795293" y="879448"/>
                </a:cubicBezTo>
                <a:cubicBezTo>
                  <a:pt x="2793773" y="872489"/>
                  <a:pt x="2791154" y="866919"/>
                  <a:pt x="2787435" y="862736"/>
                </a:cubicBezTo>
                <a:cubicBezTo>
                  <a:pt x="2783427" y="858100"/>
                  <a:pt x="2777612" y="853962"/>
                  <a:pt x="2769989" y="850321"/>
                </a:cubicBezTo>
                <a:cubicBezTo>
                  <a:pt x="2762367" y="846680"/>
                  <a:pt x="2753095" y="843694"/>
                  <a:pt x="2742172" y="841362"/>
                </a:cubicBezTo>
                <a:lnTo>
                  <a:pt x="2742591" y="836333"/>
                </a:lnTo>
                <a:cubicBezTo>
                  <a:pt x="2753191" y="837206"/>
                  <a:pt x="2764262" y="837975"/>
                  <a:pt x="2775805" y="838638"/>
                </a:cubicBezTo>
                <a:cubicBezTo>
                  <a:pt x="2787347" y="839302"/>
                  <a:pt x="2796113" y="839651"/>
                  <a:pt x="2802103" y="839686"/>
                </a:cubicBezTo>
                <a:cubicBezTo>
                  <a:pt x="2805604" y="839695"/>
                  <a:pt x="2808555" y="839258"/>
                  <a:pt x="2810956" y="838376"/>
                </a:cubicBezTo>
                <a:cubicBezTo>
                  <a:pt x="2813357" y="837494"/>
                  <a:pt x="2815575" y="836115"/>
                  <a:pt x="2817610" y="834238"/>
                </a:cubicBezTo>
                <a:cubicBezTo>
                  <a:pt x="2824944" y="827567"/>
                  <a:pt x="2830078" y="804866"/>
                  <a:pt x="2833012" y="766134"/>
                </a:cubicBezTo>
                <a:cubicBezTo>
                  <a:pt x="2835945" y="727402"/>
                  <a:pt x="2837936" y="672430"/>
                  <a:pt x="2838984" y="601218"/>
                </a:cubicBezTo>
                <a:lnTo>
                  <a:pt x="2774442" y="601218"/>
                </a:lnTo>
                <a:cubicBezTo>
                  <a:pt x="2752649" y="637191"/>
                  <a:pt x="2727084" y="666668"/>
                  <a:pt x="2697747" y="689648"/>
                </a:cubicBezTo>
                <a:lnTo>
                  <a:pt x="2695233" y="687972"/>
                </a:lnTo>
                <a:lnTo>
                  <a:pt x="2695233" y="857707"/>
                </a:lnTo>
                <a:cubicBezTo>
                  <a:pt x="2694881" y="859086"/>
                  <a:pt x="2692185" y="860985"/>
                  <a:pt x="2687145" y="863404"/>
                </a:cubicBezTo>
                <a:cubicBezTo>
                  <a:pt x="2682106" y="865823"/>
                  <a:pt x="2675995" y="868032"/>
                  <a:pt x="2668814" y="870032"/>
                </a:cubicBezTo>
                <a:cubicBezTo>
                  <a:pt x="2661632" y="872032"/>
                  <a:pt x="2654652" y="873092"/>
                  <a:pt x="2647874" y="873214"/>
                </a:cubicBezTo>
                <a:lnTo>
                  <a:pt x="2638654" y="873214"/>
                </a:lnTo>
                <a:lnTo>
                  <a:pt x="2638654" y="840105"/>
                </a:lnTo>
                <a:lnTo>
                  <a:pt x="2587105" y="840105"/>
                </a:lnTo>
                <a:lnTo>
                  <a:pt x="2587105" y="869023"/>
                </a:lnTo>
                <a:cubicBezTo>
                  <a:pt x="2586721" y="872577"/>
                  <a:pt x="2582145" y="876575"/>
                  <a:pt x="2573379" y="881020"/>
                </a:cubicBezTo>
                <a:cubicBezTo>
                  <a:pt x="2564613" y="885464"/>
                  <a:pt x="2553961" y="887891"/>
                  <a:pt x="2541423" y="888302"/>
                </a:cubicBezTo>
                <a:lnTo>
                  <a:pt x="2532622" y="888302"/>
                </a:lnTo>
                <a:lnTo>
                  <a:pt x="2532622" y="568109"/>
                </a:lnTo>
                <a:lnTo>
                  <a:pt x="2585428" y="589902"/>
                </a:lnTo>
                <a:cubicBezTo>
                  <a:pt x="2586476" y="577775"/>
                  <a:pt x="2587419" y="564416"/>
                  <a:pt x="2588257" y="549826"/>
                </a:cubicBezTo>
                <a:cubicBezTo>
                  <a:pt x="2589096" y="535236"/>
                  <a:pt x="2589829" y="521772"/>
                  <a:pt x="2590458" y="509435"/>
                </a:cubicBezTo>
                <a:lnTo>
                  <a:pt x="2671344" y="528714"/>
                </a:lnTo>
                <a:cubicBezTo>
                  <a:pt x="2670305" y="532451"/>
                  <a:pt x="2668297" y="535140"/>
                  <a:pt x="2665319" y="536781"/>
                </a:cubicBezTo>
                <a:cubicBezTo>
                  <a:pt x="2662342" y="538423"/>
                  <a:pt x="2658343" y="539226"/>
                  <a:pt x="2653322" y="539191"/>
                </a:cubicBezTo>
                <a:cubicBezTo>
                  <a:pt x="2646827" y="546753"/>
                  <a:pt x="2639388" y="555204"/>
                  <a:pt x="2631006" y="564547"/>
                </a:cubicBezTo>
                <a:cubicBezTo>
                  <a:pt x="2622623" y="573889"/>
                  <a:pt x="2614556" y="582760"/>
                  <a:pt x="2606802" y="591160"/>
                </a:cubicBezTo>
                <a:lnTo>
                  <a:pt x="2634463" y="591160"/>
                </a:lnTo>
                <a:lnTo>
                  <a:pt x="2660447" y="562242"/>
                </a:lnTo>
                <a:lnTo>
                  <a:pt x="2711997" y="602894"/>
                </a:lnTo>
                <a:cubicBezTo>
                  <a:pt x="2710538" y="604798"/>
                  <a:pt x="2708426" y="606544"/>
                  <a:pt x="2705658" y="608133"/>
                </a:cubicBezTo>
                <a:cubicBezTo>
                  <a:pt x="2702890" y="609722"/>
                  <a:pt x="2699415" y="611049"/>
                  <a:pt x="2695233" y="612115"/>
                </a:cubicBezTo>
                <a:lnTo>
                  <a:pt x="2695233" y="682104"/>
                </a:lnTo>
                <a:cubicBezTo>
                  <a:pt x="2705317" y="659290"/>
                  <a:pt x="2714799" y="632520"/>
                  <a:pt x="2723679" y="601794"/>
                </a:cubicBezTo>
                <a:cubicBezTo>
                  <a:pt x="2732559" y="571069"/>
                  <a:pt x="2739422" y="540003"/>
                  <a:pt x="2744267" y="508597"/>
                </a:cubicBezTo>
                <a:close/>
                <a:moveTo>
                  <a:pt x="1730491" y="507785"/>
                </a:moveTo>
                <a:lnTo>
                  <a:pt x="1804637" y="514910"/>
                </a:lnTo>
                <a:cubicBezTo>
                  <a:pt x="1804358" y="518062"/>
                  <a:pt x="1803134" y="520664"/>
                  <a:pt x="1800966" y="522715"/>
                </a:cubicBezTo>
                <a:cubicBezTo>
                  <a:pt x="1798798" y="524767"/>
                  <a:pt x="1794847" y="526217"/>
                  <a:pt x="1789112" y="527064"/>
                </a:cubicBezTo>
                <a:lnTo>
                  <a:pt x="1789112" y="608788"/>
                </a:lnTo>
                <a:lnTo>
                  <a:pt x="1808834" y="578194"/>
                </a:lnTo>
                <a:cubicBezTo>
                  <a:pt x="1809087" y="578403"/>
                  <a:pt x="1811622" y="580813"/>
                  <a:pt x="1816439" y="585423"/>
                </a:cubicBezTo>
                <a:cubicBezTo>
                  <a:pt x="1821255" y="590033"/>
                  <a:pt x="1826833" y="595586"/>
                  <a:pt x="1833170" y="602082"/>
                </a:cubicBezTo>
                <a:lnTo>
                  <a:pt x="1833170" y="599568"/>
                </a:lnTo>
                <a:lnTo>
                  <a:pt x="1892212" y="622199"/>
                </a:lnTo>
                <a:lnTo>
                  <a:pt x="1980691" y="622199"/>
                </a:lnTo>
                <a:lnTo>
                  <a:pt x="2005401" y="596215"/>
                </a:lnTo>
                <a:lnTo>
                  <a:pt x="2055241" y="633464"/>
                </a:lnTo>
                <a:cubicBezTo>
                  <a:pt x="2054202" y="634783"/>
                  <a:pt x="2052612" y="636129"/>
                  <a:pt x="2050473" y="637502"/>
                </a:cubicBezTo>
                <a:cubicBezTo>
                  <a:pt x="2048334" y="638874"/>
                  <a:pt x="2045593" y="639905"/>
                  <a:pt x="2042249" y="640596"/>
                </a:cubicBezTo>
                <a:lnTo>
                  <a:pt x="2042249" y="740361"/>
                </a:lnTo>
                <a:cubicBezTo>
                  <a:pt x="2042170" y="741217"/>
                  <a:pt x="2040966" y="742336"/>
                  <a:pt x="2038637" y="743716"/>
                </a:cubicBezTo>
                <a:cubicBezTo>
                  <a:pt x="2036308" y="745096"/>
                  <a:pt x="2033325" y="746634"/>
                  <a:pt x="2029687" y="748328"/>
                </a:cubicBezTo>
                <a:cubicBezTo>
                  <a:pt x="2034433" y="752138"/>
                  <a:pt x="2041800" y="758356"/>
                  <a:pt x="2051786" y="766985"/>
                </a:cubicBezTo>
                <a:cubicBezTo>
                  <a:pt x="2061773" y="775613"/>
                  <a:pt x="2071027" y="783922"/>
                  <a:pt x="2079548" y="791912"/>
                </a:cubicBezTo>
                <a:cubicBezTo>
                  <a:pt x="2078876" y="794198"/>
                  <a:pt x="2077497" y="795885"/>
                  <a:pt x="2075410" y="796971"/>
                </a:cubicBezTo>
                <a:cubicBezTo>
                  <a:pt x="2073323" y="798058"/>
                  <a:pt x="2070791" y="798597"/>
                  <a:pt x="2067814" y="798588"/>
                </a:cubicBezTo>
                <a:lnTo>
                  <a:pt x="1965135" y="798588"/>
                </a:lnTo>
                <a:cubicBezTo>
                  <a:pt x="1971797" y="810164"/>
                  <a:pt x="1984876" y="819617"/>
                  <a:pt x="2004373" y="826947"/>
                </a:cubicBezTo>
                <a:cubicBezTo>
                  <a:pt x="2023869" y="834277"/>
                  <a:pt x="2050045" y="839222"/>
                  <a:pt x="2082901" y="841781"/>
                </a:cubicBezTo>
                <a:lnTo>
                  <a:pt x="2082901" y="846811"/>
                </a:lnTo>
                <a:cubicBezTo>
                  <a:pt x="2068477" y="850259"/>
                  <a:pt x="2057616" y="856354"/>
                  <a:pt x="2050316" y="865094"/>
                </a:cubicBezTo>
                <a:cubicBezTo>
                  <a:pt x="2043017" y="873834"/>
                  <a:pt x="2039070" y="887158"/>
                  <a:pt x="2038477" y="905066"/>
                </a:cubicBezTo>
                <a:cubicBezTo>
                  <a:pt x="2021397" y="899258"/>
                  <a:pt x="2007360" y="890756"/>
                  <a:pt x="1996365" y="879562"/>
                </a:cubicBezTo>
                <a:cubicBezTo>
                  <a:pt x="1985371" y="868367"/>
                  <a:pt x="1976798" y="855797"/>
                  <a:pt x="1970647" y="841851"/>
                </a:cubicBezTo>
                <a:cubicBezTo>
                  <a:pt x="1964496" y="827906"/>
                  <a:pt x="1960147" y="813904"/>
                  <a:pt x="1957598" y="799846"/>
                </a:cubicBezTo>
                <a:cubicBezTo>
                  <a:pt x="1953029" y="816644"/>
                  <a:pt x="1944719" y="831872"/>
                  <a:pt x="1932671" y="845530"/>
                </a:cubicBezTo>
                <a:cubicBezTo>
                  <a:pt x="1920622" y="859188"/>
                  <a:pt x="1902938" y="871122"/>
                  <a:pt x="1879619" y="881331"/>
                </a:cubicBezTo>
                <a:cubicBezTo>
                  <a:pt x="1856300" y="891540"/>
                  <a:pt x="1825450" y="899871"/>
                  <a:pt x="1787069" y="906323"/>
                </a:cubicBezTo>
                <a:lnTo>
                  <a:pt x="1784136" y="900875"/>
                </a:lnTo>
                <a:cubicBezTo>
                  <a:pt x="1820994" y="886215"/>
                  <a:pt x="1847824" y="870375"/>
                  <a:pt x="1864624" y="853355"/>
                </a:cubicBezTo>
                <a:cubicBezTo>
                  <a:pt x="1881424" y="836334"/>
                  <a:pt x="1892026" y="818079"/>
                  <a:pt x="1896428" y="798588"/>
                </a:cubicBezTo>
                <a:lnTo>
                  <a:pt x="1805510" y="798588"/>
                </a:lnTo>
                <a:lnTo>
                  <a:pt x="1802157" y="786906"/>
                </a:lnTo>
                <a:lnTo>
                  <a:pt x="1899373" y="786906"/>
                </a:lnTo>
                <a:cubicBezTo>
                  <a:pt x="1900609" y="779127"/>
                  <a:pt x="1901503" y="771085"/>
                  <a:pt x="1902055" y="762782"/>
                </a:cubicBezTo>
                <a:cubicBezTo>
                  <a:pt x="1902608" y="754478"/>
                  <a:pt x="1902976" y="746018"/>
                  <a:pt x="1903160" y="737399"/>
                </a:cubicBezTo>
                <a:lnTo>
                  <a:pt x="1889696" y="737399"/>
                </a:lnTo>
                <a:lnTo>
                  <a:pt x="1889696" y="749147"/>
                </a:lnTo>
                <a:cubicBezTo>
                  <a:pt x="1889138" y="752084"/>
                  <a:pt x="1883974" y="755650"/>
                  <a:pt x="1874204" y="759845"/>
                </a:cubicBezTo>
                <a:cubicBezTo>
                  <a:pt x="1864434" y="764041"/>
                  <a:pt x="1853408" y="766348"/>
                  <a:pt x="1841126" y="766768"/>
                </a:cubicBezTo>
                <a:lnTo>
                  <a:pt x="1833170" y="766768"/>
                </a:lnTo>
                <a:lnTo>
                  <a:pt x="1833170" y="736587"/>
                </a:lnTo>
                <a:cubicBezTo>
                  <a:pt x="1828642" y="739416"/>
                  <a:pt x="1823432" y="740464"/>
                  <a:pt x="1817540" y="739731"/>
                </a:cubicBezTo>
                <a:cubicBezTo>
                  <a:pt x="1811648" y="738997"/>
                  <a:pt x="1805809" y="735854"/>
                  <a:pt x="1800022" y="730301"/>
                </a:cubicBezTo>
                <a:cubicBezTo>
                  <a:pt x="1800144" y="720522"/>
                  <a:pt x="1799165" y="710533"/>
                  <a:pt x="1797085" y="700335"/>
                </a:cubicBezTo>
                <a:cubicBezTo>
                  <a:pt x="1795004" y="690137"/>
                  <a:pt x="1792347" y="680568"/>
                  <a:pt x="1789112" y="671627"/>
                </a:cubicBezTo>
                <a:lnTo>
                  <a:pt x="1789112" y="888721"/>
                </a:lnTo>
                <a:cubicBezTo>
                  <a:pt x="1788545" y="891419"/>
                  <a:pt x="1783503" y="894719"/>
                  <a:pt x="1773986" y="898622"/>
                </a:cubicBezTo>
                <a:cubicBezTo>
                  <a:pt x="1764468" y="902525"/>
                  <a:pt x="1753878" y="904673"/>
                  <a:pt x="1742215" y="905066"/>
                </a:cubicBezTo>
                <a:lnTo>
                  <a:pt x="1730491" y="905066"/>
                </a:lnTo>
                <a:lnTo>
                  <a:pt x="1730491" y="749579"/>
                </a:lnTo>
                <a:cubicBezTo>
                  <a:pt x="1715473" y="770465"/>
                  <a:pt x="1697731" y="789464"/>
                  <a:pt x="1677265" y="806577"/>
                </a:cubicBezTo>
                <a:lnTo>
                  <a:pt x="1672655" y="802386"/>
                </a:lnTo>
                <a:cubicBezTo>
                  <a:pt x="1687035" y="778244"/>
                  <a:pt x="1698613" y="750776"/>
                  <a:pt x="1707388" y="719981"/>
                </a:cubicBezTo>
                <a:cubicBezTo>
                  <a:pt x="1716163" y="689185"/>
                  <a:pt x="1722606" y="657840"/>
                  <a:pt x="1726719" y="625945"/>
                </a:cubicBezTo>
                <a:lnTo>
                  <a:pt x="1678522" y="625945"/>
                </a:lnTo>
                <a:lnTo>
                  <a:pt x="1675169" y="614210"/>
                </a:lnTo>
                <a:lnTo>
                  <a:pt x="1730491" y="614210"/>
                </a:lnTo>
                <a:close/>
                <a:moveTo>
                  <a:pt x="1117321" y="506947"/>
                </a:moveTo>
                <a:lnTo>
                  <a:pt x="1192340" y="535026"/>
                </a:lnTo>
                <a:cubicBezTo>
                  <a:pt x="1191327" y="537401"/>
                  <a:pt x="1189476" y="539252"/>
                  <a:pt x="1186787" y="540580"/>
                </a:cubicBezTo>
                <a:cubicBezTo>
                  <a:pt x="1184098" y="541907"/>
                  <a:pt x="1180361" y="542291"/>
                  <a:pt x="1175576" y="541732"/>
                </a:cubicBezTo>
                <a:cubicBezTo>
                  <a:pt x="1165282" y="550804"/>
                  <a:pt x="1153180" y="560740"/>
                  <a:pt x="1139271" y="571541"/>
                </a:cubicBezTo>
                <a:cubicBezTo>
                  <a:pt x="1125363" y="582341"/>
                  <a:pt x="1111061" y="592382"/>
                  <a:pt x="1096366" y="601663"/>
                </a:cubicBezTo>
                <a:lnTo>
                  <a:pt x="1153364" y="601663"/>
                </a:lnTo>
                <a:lnTo>
                  <a:pt x="1185635" y="569393"/>
                </a:lnTo>
                <a:lnTo>
                  <a:pt x="1240956" y="621318"/>
                </a:lnTo>
                <a:cubicBezTo>
                  <a:pt x="1239367" y="623372"/>
                  <a:pt x="1237306" y="624823"/>
                  <a:pt x="1234774" y="625671"/>
                </a:cubicBezTo>
                <a:cubicBezTo>
                  <a:pt x="1232242" y="626519"/>
                  <a:pt x="1228714" y="627026"/>
                  <a:pt x="1224192" y="627192"/>
                </a:cubicBezTo>
                <a:cubicBezTo>
                  <a:pt x="1214840" y="632813"/>
                  <a:pt x="1203682" y="638669"/>
                  <a:pt x="1190716" y="644761"/>
                </a:cubicBezTo>
                <a:cubicBezTo>
                  <a:pt x="1177750" y="650852"/>
                  <a:pt x="1165020" y="656181"/>
                  <a:pt x="1152526" y="660747"/>
                </a:cubicBezTo>
                <a:lnTo>
                  <a:pt x="1171385" y="678735"/>
                </a:lnTo>
                <a:cubicBezTo>
                  <a:pt x="1169796" y="680579"/>
                  <a:pt x="1167735" y="681925"/>
                  <a:pt x="1165203" y="682773"/>
                </a:cubicBezTo>
                <a:cubicBezTo>
                  <a:pt x="1162671" y="683621"/>
                  <a:pt x="1159144" y="684232"/>
                  <a:pt x="1154621" y="684608"/>
                </a:cubicBezTo>
                <a:cubicBezTo>
                  <a:pt x="1143410" y="689765"/>
                  <a:pt x="1130418" y="695290"/>
                  <a:pt x="1115645" y="701181"/>
                </a:cubicBezTo>
                <a:cubicBezTo>
                  <a:pt x="1100871" y="707072"/>
                  <a:pt x="1086203" y="712596"/>
                  <a:pt x="1071639" y="717754"/>
                </a:cubicBezTo>
                <a:lnTo>
                  <a:pt x="1083793" y="718590"/>
                </a:lnTo>
                <a:cubicBezTo>
                  <a:pt x="1083400" y="721675"/>
                  <a:pt x="1082091" y="724057"/>
                  <a:pt x="1079864" y="725734"/>
                </a:cubicBezTo>
                <a:cubicBezTo>
                  <a:pt x="1077638" y="727411"/>
                  <a:pt x="1074337" y="728646"/>
                  <a:pt x="1069963" y="729436"/>
                </a:cubicBezTo>
                <a:lnTo>
                  <a:pt x="1069963" y="755892"/>
                </a:lnTo>
                <a:lnTo>
                  <a:pt x="1147077" y="755892"/>
                </a:lnTo>
                <a:lnTo>
                  <a:pt x="1178929" y="713558"/>
                </a:lnTo>
                <a:cubicBezTo>
                  <a:pt x="1179247" y="713785"/>
                  <a:pt x="1182662" y="716448"/>
                  <a:pt x="1189174" y="721546"/>
                </a:cubicBezTo>
                <a:cubicBezTo>
                  <a:pt x="1195685" y="726644"/>
                  <a:pt x="1203384" y="732814"/>
                  <a:pt x="1212271" y="740054"/>
                </a:cubicBezTo>
                <a:cubicBezTo>
                  <a:pt x="1221157" y="747295"/>
                  <a:pt x="1229322" y="754243"/>
                  <a:pt x="1236765" y="760899"/>
                </a:cubicBezTo>
                <a:cubicBezTo>
                  <a:pt x="1236084" y="763185"/>
                  <a:pt x="1234617" y="764871"/>
                  <a:pt x="1232364" y="765958"/>
                </a:cubicBezTo>
                <a:cubicBezTo>
                  <a:pt x="1230111" y="767044"/>
                  <a:pt x="1227387" y="767583"/>
                  <a:pt x="1224192" y="767575"/>
                </a:cubicBezTo>
                <a:lnTo>
                  <a:pt x="1069963" y="767575"/>
                </a:lnTo>
                <a:lnTo>
                  <a:pt x="1069963" y="835518"/>
                </a:lnTo>
                <a:cubicBezTo>
                  <a:pt x="1070286" y="849324"/>
                  <a:pt x="1068429" y="861082"/>
                  <a:pt x="1064390" y="870792"/>
                </a:cubicBezTo>
                <a:cubicBezTo>
                  <a:pt x="1060352" y="880502"/>
                  <a:pt x="1052192" y="888258"/>
                  <a:pt x="1039912" y="894059"/>
                </a:cubicBezTo>
                <a:cubicBezTo>
                  <a:pt x="1027631" y="899860"/>
                  <a:pt x="1009289" y="903799"/>
                  <a:pt x="984886" y="905878"/>
                </a:cubicBezTo>
                <a:cubicBezTo>
                  <a:pt x="983969" y="895871"/>
                  <a:pt x="982450" y="887303"/>
                  <a:pt x="980328" y="880176"/>
                </a:cubicBezTo>
                <a:cubicBezTo>
                  <a:pt x="978206" y="873048"/>
                  <a:pt x="974696" y="867098"/>
                  <a:pt x="969798" y="862326"/>
                </a:cubicBezTo>
                <a:cubicBezTo>
                  <a:pt x="965144" y="857745"/>
                  <a:pt x="959155" y="853715"/>
                  <a:pt x="951829" y="850234"/>
                </a:cubicBezTo>
                <a:cubicBezTo>
                  <a:pt x="944503" y="846753"/>
                  <a:pt x="933589" y="843664"/>
                  <a:pt x="919087" y="840969"/>
                </a:cubicBezTo>
                <a:lnTo>
                  <a:pt x="919087" y="835937"/>
                </a:lnTo>
                <a:cubicBezTo>
                  <a:pt x="919402" y="835959"/>
                  <a:pt x="922910" y="836178"/>
                  <a:pt x="929610" y="836593"/>
                </a:cubicBezTo>
                <a:cubicBezTo>
                  <a:pt x="936310" y="837008"/>
                  <a:pt x="944310" y="837488"/>
                  <a:pt x="953610" y="838034"/>
                </a:cubicBezTo>
                <a:cubicBezTo>
                  <a:pt x="962910" y="838580"/>
                  <a:pt x="971617" y="839061"/>
                  <a:pt x="979732" y="839476"/>
                </a:cubicBezTo>
                <a:cubicBezTo>
                  <a:pt x="987847" y="839891"/>
                  <a:pt x="993476" y="840109"/>
                  <a:pt x="996620" y="840131"/>
                </a:cubicBezTo>
                <a:cubicBezTo>
                  <a:pt x="999921" y="840157"/>
                  <a:pt x="1002226" y="839581"/>
                  <a:pt x="1003536" y="838401"/>
                </a:cubicBezTo>
                <a:cubicBezTo>
                  <a:pt x="1004845" y="837222"/>
                  <a:pt x="1005474" y="835282"/>
                  <a:pt x="1005421" y="832582"/>
                </a:cubicBezTo>
                <a:lnTo>
                  <a:pt x="1005421" y="767575"/>
                </a:lnTo>
                <a:lnTo>
                  <a:pt x="847840" y="767575"/>
                </a:lnTo>
                <a:lnTo>
                  <a:pt x="844487" y="755892"/>
                </a:lnTo>
                <a:lnTo>
                  <a:pt x="1005421" y="755892"/>
                </a:lnTo>
                <a:lnTo>
                  <a:pt x="1005421" y="712299"/>
                </a:lnTo>
                <a:lnTo>
                  <a:pt x="1048170" y="715656"/>
                </a:lnTo>
                <a:cubicBezTo>
                  <a:pt x="1053924" y="708602"/>
                  <a:pt x="1059704" y="701102"/>
                  <a:pt x="1065510" y="693157"/>
                </a:cubicBezTo>
                <a:cubicBezTo>
                  <a:pt x="1071316" y="685211"/>
                  <a:pt x="1076572" y="677607"/>
                  <a:pt x="1081279" y="670343"/>
                </a:cubicBezTo>
                <a:lnTo>
                  <a:pt x="919087" y="670343"/>
                </a:lnTo>
                <a:lnTo>
                  <a:pt x="915315" y="658661"/>
                </a:lnTo>
                <a:lnTo>
                  <a:pt x="1083793" y="658661"/>
                </a:lnTo>
                <a:lnTo>
                  <a:pt x="1117321" y="627192"/>
                </a:lnTo>
                <a:lnTo>
                  <a:pt x="1144144" y="652787"/>
                </a:lnTo>
                <a:cubicBezTo>
                  <a:pt x="1146265" y="646607"/>
                  <a:pt x="1148308" y="640086"/>
                  <a:pt x="1150273" y="633224"/>
                </a:cubicBezTo>
                <a:cubicBezTo>
                  <a:pt x="1152237" y="626362"/>
                  <a:pt x="1153966" y="619736"/>
                  <a:pt x="1155459" y="613346"/>
                </a:cubicBezTo>
                <a:lnTo>
                  <a:pt x="908190" y="613346"/>
                </a:lnTo>
                <a:cubicBezTo>
                  <a:pt x="910460" y="629988"/>
                  <a:pt x="909273" y="643878"/>
                  <a:pt x="904628" y="655014"/>
                </a:cubicBezTo>
                <a:cubicBezTo>
                  <a:pt x="899983" y="666151"/>
                  <a:pt x="893347" y="674063"/>
                  <a:pt x="884721" y="678752"/>
                </a:cubicBezTo>
                <a:cubicBezTo>
                  <a:pt x="875963" y="683502"/>
                  <a:pt x="867389" y="684585"/>
                  <a:pt x="858998" y="682000"/>
                </a:cubicBezTo>
                <a:cubicBezTo>
                  <a:pt x="850608" y="679415"/>
                  <a:pt x="844653" y="673583"/>
                  <a:pt x="841134" y="664502"/>
                </a:cubicBezTo>
                <a:cubicBezTo>
                  <a:pt x="838646" y="655654"/>
                  <a:pt x="839432" y="647984"/>
                  <a:pt x="843492" y="641494"/>
                </a:cubicBezTo>
                <a:cubicBezTo>
                  <a:pt x="847552" y="635003"/>
                  <a:pt x="853471" y="629954"/>
                  <a:pt x="861251" y="626345"/>
                </a:cubicBezTo>
                <a:cubicBezTo>
                  <a:pt x="869161" y="621482"/>
                  <a:pt x="875762" y="613613"/>
                  <a:pt x="881053" y="602739"/>
                </a:cubicBezTo>
                <a:cubicBezTo>
                  <a:pt x="886345" y="591865"/>
                  <a:pt x="888126" y="579493"/>
                  <a:pt x="886397" y="565621"/>
                </a:cubicBezTo>
                <a:lnTo>
                  <a:pt x="891426" y="565202"/>
                </a:lnTo>
                <a:cubicBezTo>
                  <a:pt x="898481" y="578194"/>
                  <a:pt x="903231" y="590348"/>
                  <a:pt x="905676" y="601663"/>
                </a:cubicBezTo>
                <a:lnTo>
                  <a:pt x="1081279" y="601663"/>
                </a:lnTo>
                <a:cubicBezTo>
                  <a:pt x="1088333" y="587161"/>
                  <a:pt x="1095074" y="571322"/>
                  <a:pt x="1101500" y="554148"/>
                </a:cubicBezTo>
                <a:cubicBezTo>
                  <a:pt x="1107926" y="536974"/>
                  <a:pt x="1113200" y="521240"/>
                  <a:pt x="1117321" y="506947"/>
                </a:cubicBezTo>
                <a:close/>
                <a:moveTo>
                  <a:pt x="1002488" y="506921"/>
                </a:moveTo>
                <a:cubicBezTo>
                  <a:pt x="1033283" y="514575"/>
                  <a:pt x="1053862" y="524674"/>
                  <a:pt x="1064226" y="537219"/>
                </a:cubicBezTo>
                <a:cubicBezTo>
                  <a:pt x="1074590" y="549764"/>
                  <a:pt x="1077934" y="561579"/>
                  <a:pt x="1074259" y="572664"/>
                </a:cubicBezTo>
                <a:cubicBezTo>
                  <a:pt x="1070583" y="583748"/>
                  <a:pt x="1063083" y="590928"/>
                  <a:pt x="1051758" y="594201"/>
                </a:cubicBezTo>
                <a:cubicBezTo>
                  <a:pt x="1040434" y="597474"/>
                  <a:pt x="1028481" y="593667"/>
                  <a:pt x="1015899" y="582778"/>
                </a:cubicBezTo>
                <a:cubicBezTo>
                  <a:pt x="1015960" y="569419"/>
                  <a:pt x="1014371" y="556322"/>
                  <a:pt x="1011132" y="543487"/>
                </a:cubicBezTo>
                <a:cubicBezTo>
                  <a:pt x="1007892" y="530652"/>
                  <a:pt x="1003893" y="519022"/>
                  <a:pt x="999135" y="508597"/>
                </a:cubicBezTo>
                <a:close/>
                <a:moveTo>
                  <a:pt x="335700" y="506921"/>
                </a:moveTo>
                <a:lnTo>
                  <a:pt x="396469" y="555117"/>
                </a:lnTo>
                <a:cubicBezTo>
                  <a:pt x="393989" y="557466"/>
                  <a:pt x="390462" y="558846"/>
                  <a:pt x="385887" y="559257"/>
                </a:cubicBezTo>
                <a:cubicBezTo>
                  <a:pt x="381312" y="559668"/>
                  <a:pt x="375479" y="558847"/>
                  <a:pt x="368389" y="556793"/>
                </a:cubicBezTo>
                <a:cubicBezTo>
                  <a:pt x="356192" y="560623"/>
                  <a:pt x="341715" y="564190"/>
                  <a:pt x="324960" y="567495"/>
                </a:cubicBezTo>
                <a:cubicBezTo>
                  <a:pt x="308205" y="570799"/>
                  <a:pt x="290690" y="573523"/>
                  <a:pt x="272415" y="575666"/>
                </a:cubicBezTo>
                <a:lnTo>
                  <a:pt x="272415" y="657797"/>
                </a:lnTo>
                <a:lnTo>
                  <a:pt x="318516" y="657797"/>
                </a:lnTo>
                <a:lnTo>
                  <a:pt x="348692" y="615453"/>
                </a:lnTo>
                <a:cubicBezTo>
                  <a:pt x="348994" y="615688"/>
                  <a:pt x="352207" y="618385"/>
                  <a:pt x="358331" y="623542"/>
                </a:cubicBezTo>
                <a:cubicBezTo>
                  <a:pt x="364454" y="628700"/>
                  <a:pt x="371672" y="634906"/>
                  <a:pt x="379984" y="642160"/>
                </a:cubicBezTo>
                <a:cubicBezTo>
                  <a:pt x="388297" y="649413"/>
                  <a:pt x="395887" y="656302"/>
                  <a:pt x="402756" y="662826"/>
                </a:cubicBezTo>
                <a:cubicBezTo>
                  <a:pt x="402267" y="665122"/>
                  <a:pt x="400940" y="666816"/>
                  <a:pt x="398774" y="667907"/>
                </a:cubicBezTo>
                <a:cubicBezTo>
                  <a:pt x="396609" y="668999"/>
                  <a:pt x="394024" y="669540"/>
                  <a:pt x="391021" y="669531"/>
                </a:cubicBezTo>
                <a:lnTo>
                  <a:pt x="360007" y="669531"/>
                </a:lnTo>
                <a:lnTo>
                  <a:pt x="360007" y="889114"/>
                </a:lnTo>
                <a:cubicBezTo>
                  <a:pt x="359710" y="891244"/>
                  <a:pt x="355380" y="894317"/>
                  <a:pt x="347015" y="898334"/>
                </a:cubicBezTo>
                <a:cubicBezTo>
                  <a:pt x="338651" y="902350"/>
                  <a:pt x="326776" y="904585"/>
                  <a:pt x="311392" y="905039"/>
                </a:cubicBezTo>
                <a:lnTo>
                  <a:pt x="300495" y="905039"/>
                </a:lnTo>
                <a:lnTo>
                  <a:pt x="300495" y="669531"/>
                </a:lnTo>
                <a:lnTo>
                  <a:pt x="272415" y="669531"/>
                </a:lnTo>
                <a:lnTo>
                  <a:pt x="272415" y="685884"/>
                </a:lnTo>
                <a:cubicBezTo>
                  <a:pt x="272951" y="711043"/>
                  <a:pt x="271181" y="736936"/>
                  <a:pt x="267107" y="763563"/>
                </a:cubicBezTo>
                <a:cubicBezTo>
                  <a:pt x="263032" y="790190"/>
                  <a:pt x="253440" y="815745"/>
                  <a:pt x="238329" y="840228"/>
                </a:cubicBezTo>
                <a:cubicBezTo>
                  <a:pt x="223218" y="864711"/>
                  <a:pt x="199376" y="886314"/>
                  <a:pt x="166802" y="905039"/>
                </a:cubicBezTo>
                <a:lnTo>
                  <a:pt x="163030" y="900848"/>
                </a:lnTo>
                <a:cubicBezTo>
                  <a:pt x="178439" y="880062"/>
                  <a:pt x="189811" y="857773"/>
                  <a:pt x="197148" y="833981"/>
                </a:cubicBezTo>
                <a:cubicBezTo>
                  <a:pt x="204485" y="810188"/>
                  <a:pt x="209214" y="785626"/>
                  <a:pt x="211336" y="760293"/>
                </a:cubicBezTo>
                <a:cubicBezTo>
                  <a:pt x="213457" y="734960"/>
                  <a:pt x="214399" y="709591"/>
                  <a:pt x="214161" y="684184"/>
                </a:cubicBezTo>
                <a:lnTo>
                  <a:pt x="214161" y="674536"/>
                </a:lnTo>
                <a:cubicBezTo>
                  <a:pt x="212973" y="674884"/>
                  <a:pt x="211576" y="675023"/>
                  <a:pt x="209970" y="674953"/>
                </a:cubicBezTo>
                <a:lnTo>
                  <a:pt x="135789" y="674953"/>
                </a:lnTo>
                <a:lnTo>
                  <a:pt x="135789" y="724041"/>
                </a:lnTo>
                <a:lnTo>
                  <a:pt x="145847" y="724041"/>
                </a:lnTo>
                <a:lnTo>
                  <a:pt x="169317" y="690896"/>
                </a:lnTo>
                <a:cubicBezTo>
                  <a:pt x="169547" y="691080"/>
                  <a:pt x="172020" y="693230"/>
                  <a:pt x="176737" y="697344"/>
                </a:cubicBezTo>
                <a:cubicBezTo>
                  <a:pt x="181453" y="701458"/>
                  <a:pt x="187030" y="706433"/>
                  <a:pt x="193469" y="712269"/>
                </a:cubicBezTo>
                <a:cubicBezTo>
                  <a:pt x="199909" y="718106"/>
                  <a:pt x="205828" y="723698"/>
                  <a:pt x="211227" y="729047"/>
                </a:cubicBezTo>
                <a:cubicBezTo>
                  <a:pt x="210572" y="731333"/>
                  <a:pt x="209262" y="733020"/>
                  <a:pt x="207298" y="734106"/>
                </a:cubicBezTo>
                <a:cubicBezTo>
                  <a:pt x="205333" y="735193"/>
                  <a:pt x="202871" y="735732"/>
                  <a:pt x="199911" y="735723"/>
                </a:cubicBezTo>
                <a:lnTo>
                  <a:pt x="135789" y="735723"/>
                </a:lnTo>
                <a:lnTo>
                  <a:pt x="135789" y="748300"/>
                </a:lnTo>
                <a:lnTo>
                  <a:pt x="139142" y="746623"/>
                </a:lnTo>
                <a:cubicBezTo>
                  <a:pt x="164888" y="755646"/>
                  <a:pt x="182102" y="766236"/>
                  <a:pt x="190783" y="778394"/>
                </a:cubicBezTo>
                <a:cubicBezTo>
                  <a:pt x="199464" y="790551"/>
                  <a:pt x="202297" y="801704"/>
                  <a:pt x="199283" y="811851"/>
                </a:cubicBezTo>
                <a:cubicBezTo>
                  <a:pt x="196268" y="821998"/>
                  <a:pt x="190091" y="828568"/>
                  <a:pt x="180750" y="831559"/>
                </a:cubicBezTo>
                <a:cubicBezTo>
                  <a:pt x="171410" y="834551"/>
                  <a:pt x="161592" y="831393"/>
                  <a:pt x="151296" y="822084"/>
                </a:cubicBezTo>
                <a:cubicBezTo>
                  <a:pt x="151985" y="809690"/>
                  <a:pt x="150815" y="797166"/>
                  <a:pt x="147786" y="784510"/>
                </a:cubicBezTo>
                <a:cubicBezTo>
                  <a:pt x="144756" y="771855"/>
                  <a:pt x="140757" y="760483"/>
                  <a:pt x="135789" y="750396"/>
                </a:cubicBezTo>
                <a:lnTo>
                  <a:pt x="135789" y="845991"/>
                </a:lnTo>
                <a:cubicBezTo>
                  <a:pt x="136040" y="857574"/>
                  <a:pt x="134653" y="867477"/>
                  <a:pt x="131629" y="875700"/>
                </a:cubicBezTo>
                <a:cubicBezTo>
                  <a:pt x="128605" y="883923"/>
                  <a:pt x="122437" y="890449"/>
                  <a:pt x="113126" y="895278"/>
                </a:cubicBezTo>
                <a:cubicBezTo>
                  <a:pt x="103816" y="900106"/>
                  <a:pt x="89856" y="903220"/>
                  <a:pt x="71247" y="904620"/>
                </a:cubicBezTo>
                <a:cubicBezTo>
                  <a:pt x="71099" y="896867"/>
                  <a:pt x="70663" y="890161"/>
                  <a:pt x="69938" y="884503"/>
                </a:cubicBezTo>
                <a:cubicBezTo>
                  <a:pt x="69213" y="878846"/>
                  <a:pt x="67834" y="874236"/>
                  <a:pt x="65799" y="870673"/>
                </a:cubicBezTo>
                <a:cubicBezTo>
                  <a:pt x="63887" y="867277"/>
                  <a:pt x="61006" y="864221"/>
                  <a:pt x="57155" y="861505"/>
                </a:cubicBezTo>
                <a:cubicBezTo>
                  <a:pt x="53305" y="858790"/>
                  <a:pt x="47385" y="856677"/>
                  <a:pt x="39396" y="855166"/>
                </a:cubicBezTo>
                <a:lnTo>
                  <a:pt x="39396" y="850187"/>
                </a:lnTo>
                <a:cubicBezTo>
                  <a:pt x="39662" y="850208"/>
                  <a:pt x="41923" y="850353"/>
                  <a:pt x="46179" y="850623"/>
                </a:cubicBezTo>
                <a:cubicBezTo>
                  <a:pt x="50435" y="850892"/>
                  <a:pt x="55086" y="851161"/>
                  <a:pt x="60134" y="851431"/>
                </a:cubicBezTo>
                <a:cubicBezTo>
                  <a:pt x="65181" y="851700"/>
                  <a:pt x="69025" y="851845"/>
                  <a:pt x="71667" y="851866"/>
                </a:cubicBezTo>
                <a:cubicBezTo>
                  <a:pt x="74330" y="851831"/>
                  <a:pt x="76128" y="851167"/>
                  <a:pt x="77062" y="849873"/>
                </a:cubicBezTo>
                <a:cubicBezTo>
                  <a:pt x="77997" y="848579"/>
                  <a:pt x="78433" y="846865"/>
                  <a:pt x="78372" y="844732"/>
                </a:cubicBezTo>
                <a:lnTo>
                  <a:pt x="78372" y="780580"/>
                </a:lnTo>
                <a:cubicBezTo>
                  <a:pt x="70016" y="796460"/>
                  <a:pt x="59696" y="812600"/>
                  <a:pt x="47411" y="829001"/>
                </a:cubicBezTo>
                <a:cubicBezTo>
                  <a:pt x="35126" y="845401"/>
                  <a:pt x="20720" y="859851"/>
                  <a:pt x="4191" y="872350"/>
                </a:cubicBezTo>
                <a:lnTo>
                  <a:pt x="420" y="868578"/>
                </a:lnTo>
                <a:cubicBezTo>
                  <a:pt x="6427" y="855775"/>
                  <a:pt x="11596" y="841634"/>
                  <a:pt x="15926" y="826154"/>
                </a:cubicBezTo>
                <a:cubicBezTo>
                  <a:pt x="20257" y="810674"/>
                  <a:pt x="23750" y="795286"/>
                  <a:pt x="26404" y="779988"/>
                </a:cubicBezTo>
                <a:cubicBezTo>
                  <a:pt x="29058" y="764690"/>
                  <a:pt x="30874" y="750914"/>
                  <a:pt x="31852" y="738657"/>
                </a:cubicBezTo>
                <a:lnTo>
                  <a:pt x="78372" y="759200"/>
                </a:lnTo>
                <a:lnTo>
                  <a:pt x="78372" y="735723"/>
                </a:lnTo>
                <a:lnTo>
                  <a:pt x="9221" y="735723"/>
                </a:lnTo>
                <a:lnTo>
                  <a:pt x="5868" y="724041"/>
                </a:lnTo>
                <a:lnTo>
                  <a:pt x="78372" y="724041"/>
                </a:lnTo>
                <a:lnTo>
                  <a:pt x="78372" y="674953"/>
                </a:lnTo>
                <a:lnTo>
                  <a:pt x="3772" y="674953"/>
                </a:lnTo>
                <a:lnTo>
                  <a:pt x="420" y="663271"/>
                </a:lnTo>
                <a:lnTo>
                  <a:pt x="63285" y="663271"/>
                </a:lnTo>
                <a:cubicBezTo>
                  <a:pt x="60761" y="662450"/>
                  <a:pt x="58264" y="661262"/>
                  <a:pt x="55793" y="659706"/>
                </a:cubicBezTo>
                <a:cubicBezTo>
                  <a:pt x="53322" y="658151"/>
                  <a:pt x="50930" y="656124"/>
                  <a:pt x="48616" y="653625"/>
                </a:cubicBezTo>
                <a:cubicBezTo>
                  <a:pt x="49079" y="641673"/>
                  <a:pt x="48049" y="629616"/>
                  <a:pt x="45525" y="617454"/>
                </a:cubicBezTo>
                <a:cubicBezTo>
                  <a:pt x="43002" y="605292"/>
                  <a:pt x="39981" y="594283"/>
                  <a:pt x="36462" y="584428"/>
                </a:cubicBezTo>
                <a:lnTo>
                  <a:pt x="10478" y="584428"/>
                </a:lnTo>
                <a:lnTo>
                  <a:pt x="7125" y="572745"/>
                </a:lnTo>
                <a:lnTo>
                  <a:pt x="93460" y="572745"/>
                </a:lnTo>
                <a:cubicBezTo>
                  <a:pt x="92185" y="572098"/>
                  <a:pt x="90858" y="571293"/>
                  <a:pt x="89478" y="570331"/>
                </a:cubicBezTo>
                <a:cubicBezTo>
                  <a:pt x="88099" y="569369"/>
                  <a:pt x="86772" y="568354"/>
                  <a:pt x="85497" y="567287"/>
                </a:cubicBezTo>
                <a:cubicBezTo>
                  <a:pt x="85331" y="556609"/>
                  <a:pt x="83463" y="546197"/>
                  <a:pt x="79891" y="536050"/>
                </a:cubicBezTo>
                <a:cubicBezTo>
                  <a:pt x="76320" y="525903"/>
                  <a:pt x="72042" y="517171"/>
                  <a:pt x="67056" y="509854"/>
                </a:cubicBezTo>
                <a:lnTo>
                  <a:pt x="69990" y="507759"/>
                </a:lnTo>
                <a:cubicBezTo>
                  <a:pt x="96722" y="510547"/>
                  <a:pt x="115390" y="516193"/>
                  <a:pt x="125994" y="524694"/>
                </a:cubicBezTo>
                <a:cubicBezTo>
                  <a:pt x="136599" y="533196"/>
                  <a:pt x="141359" y="542072"/>
                  <a:pt x="140275" y="551322"/>
                </a:cubicBezTo>
                <a:cubicBezTo>
                  <a:pt x="139191" y="560572"/>
                  <a:pt x="134482" y="567713"/>
                  <a:pt x="126150" y="572745"/>
                </a:cubicBezTo>
                <a:lnTo>
                  <a:pt x="145428" y="572745"/>
                </a:lnTo>
                <a:lnTo>
                  <a:pt x="169317" y="539610"/>
                </a:lnTo>
                <a:cubicBezTo>
                  <a:pt x="169555" y="539794"/>
                  <a:pt x="172106" y="541942"/>
                  <a:pt x="176969" y="546054"/>
                </a:cubicBezTo>
                <a:cubicBezTo>
                  <a:pt x="181833" y="550165"/>
                  <a:pt x="187581" y="555138"/>
                  <a:pt x="194215" y="560973"/>
                </a:cubicBezTo>
                <a:cubicBezTo>
                  <a:pt x="200848" y="566807"/>
                  <a:pt x="206938" y="572400"/>
                  <a:pt x="212484" y="577752"/>
                </a:cubicBezTo>
                <a:cubicBezTo>
                  <a:pt x="211829" y="580038"/>
                  <a:pt x="210520" y="581725"/>
                  <a:pt x="208555" y="582811"/>
                </a:cubicBezTo>
                <a:cubicBezTo>
                  <a:pt x="206591" y="583898"/>
                  <a:pt x="204128" y="584437"/>
                  <a:pt x="201168" y="584428"/>
                </a:cubicBezTo>
                <a:lnTo>
                  <a:pt x="144171" y="584428"/>
                </a:lnTo>
                <a:lnTo>
                  <a:pt x="199073" y="601203"/>
                </a:lnTo>
                <a:cubicBezTo>
                  <a:pt x="198270" y="603771"/>
                  <a:pt x="196628" y="605763"/>
                  <a:pt x="194149" y="607179"/>
                </a:cubicBezTo>
                <a:cubicBezTo>
                  <a:pt x="191669" y="608594"/>
                  <a:pt x="188141" y="609118"/>
                  <a:pt x="183566" y="608751"/>
                </a:cubicBezTo>
                <a:cubicBezTo>
                  <a:pt x="176922" y="616894"/>
                  <a:pt x="168941" y="625771"/>
                  <a:pt x="159625" y="635382"/>
                </a:cubicBezTo>
                <a:cubicBezTo>
                  <a:pt x="150309" y="644993"/>
                  <a:pt x="140547" y="654289"/>
                  <a:pt x="130341" y="663271"/>
                </a:cubicBezTo>
                <a:lnTo>
                  <a:pt x="152134" y="663271"/>
                </a:lnTo>
                <a:lnTo>
                  <a:pt x="176861" y="628462"/>
                </a:lnTo>
                <a:cubicBezTo>
                  <a:pt x="177393" y="628899"/>
                  <a:pt x="181567" y="632534"/>
                  <a:pt x="189381" y="639366"/>
                </a:cubicBezTo>
                <a:cubicBezTo>
                  <a:pt x="197196" y="646199"/>
                  <a:pt x="205456" y="653608"/>
                  <a:pt x="214161" y="661594"/>
                </a:cubicBezTo>
                <a:lnTo>
                  <a:pt x="214161" y="541706"/>
                </a:lnTo>
                <a:lnTo>
                  <a:pt x="271996" y="559728"/>
                </a:lnTo>
                <a:cubicBezTo>
                  <a:pt x="284604" y="551136"/>
                  <a:pt x="296584" y="542125"/>
                  <a:pt x="307934" y="532695"/>
                </a:cubicBezTo>
                <a:cubicBezTo>
                  <a:pt x="319285" y="523265"/>
                  <a:pt x="328540" y="514674"/>
                  <a:pt x="335700" y="506921"/>
                </a:cubicBezTo>
                <a:close/>
                <a:moveTo>
                  <a:pt x="3510382" y="506082"/>
                </a:moveTo>
                <a:cubicBezTo>
                  <a:pt x="3541075" y="505925"/>
                  <a:pt x="3562159" y="509872"/>
                  <a:pt x="3573635" y="517926"/>
                </a:cubicBezTo>
                <a:cubicBezTo>
                  <a:pt x="3585111" y="525979"/>
                  <a:pt x="3589742" y="534894"/>
                  <a:pt x="3587528" y="544671"/>
                </a:cubicBezTo>
                <a:cubicBezTo>
                  <a:pt x="3585313" y="554447"/>
                  <a:pt x="3579016" y="561841"/>
                  <a:pt x="3568637" y="566852"/>
                </a:cubicBezTo>
                <a:lnTo>
                  <a:pt x="3672574" y="566852"/>
                </a:lnTo>
                <a:lnTo>
                  <a:pt x="3701492" y="537515"/>
                </a:lnTo>
                <a:lnTo>
                  <a:pt x="3752412" y="585292"/>
                </a:lnTo>
                <a:cubicBezTo>
                  <a:pt x="3750814" y="587143"/>
                  <a:pt x="3748771" y="588470"/>
                  <a:pt x="3746283" y="589274"/>
                </a:cubicBezTo>
                <a:cubicBezTo>
                  <a:pt x="3743795" y="590077"/>
                  <a:pt x="3740389" y="590566"/>
                  <a:pt x="3736067" y="590741"/>
                </a:cubicBezTo>
                <a:cubicBezTo>
                  <a:pt x="3729960" y="596503"/>
                  <a:pt x="3722844" y="602580"/>
                  <a:pt x="3714720" y="608971"/>
                </a:cubicBezTo>
                <a:cubicBezTo>
                  <a:pt x="3706595" y="615363"/>
                  <a:pt x="3698274" y="621440"/>
                  <a:pt x="3689757" y="627202"/>
                </a:cubicBezTo>
                <a:cubicBezTo>
                  <a:pt x="3703917" y="639545"/>
                  <a:pt x="3711670" y="651880"/>
                  <a:pt x="3713018" y="664207"/>
                </a:cubicBezTo>
                <a:cubicBezTo>
                  <a:pt x="3714366" y="676534"/>
                  <a:pt x="3711001" y="686044"/>
                  <a:pt x="3702924" y="692737"/>
                </a:cubicBezTo>
                <a:cubicBezTo>
                  <a:pt x="3694848" y="699430"/>
                  <a:pt x="3683753" y="700496"/>
                  <a:pt x="3669640" y="695935"/>
                </a:cubicBezTo>
                <a:cubicBezTo>
                  <a:pt x="3657914" y="677232"/>
                  <a:pt x="3642180" y="658897"/>
                  <a:pt x="3622439" y="640928"/>
                </a:cubicBezTo>
                <a:cubicBezTo>
                  <a:pt x="3602697" y="622959"/>
                  <a:pt x="3582668" y="608186"/>
                  <a:pt x="3562350" y="596608"/>
                </a:cubicBezTo>
                <a:lnTo>
                  <a:pt x="3565284" y="593255"/>
                </a:lnTo>
                <a:cubicBezTo>
                  <a:pt x="3589741" y="593779"/>
                  <a:pt x="3610818" y="596084"/>
                  <a:pt x="3628516" y="600170"/>
                </a:cubicBezTo>
                <a:cubicBezTo>
                  <a:pt x="3646214" y="604257"/>
                  <a:pt x="3660900" y="609495"/>
                  <a:pt x="3672574" y="615887"/>
                </a:cubicBezTo>
                <a:cubicBezTo>
                  <a:pt x="3673412" y="609539"/>
                  <a:pt x="3674145" y="603165"/>
                  <a:pt x="3674774" y="596765"/>
                </a:cubicBezTo>
                <a:cubicBezTo>
                  <a:pt x="3675403" y="590365"/>
                  <a:pt x="3675927" y="584306"/>
                  <a:pt x="3676346" y="578587"/>
                </a:cubicBezTo>
                <a:lnTo>
                  <a:pt x="3417342" y="578587"/>
                </a:lnTo>
                <a:cubicBezTo>
                  <a:pt x="3420258" y="594812"/>
                  <a:pt x="3419769" y="608493"/>
                  <a:pt x="3415875" y="619632"/>
                </a:cubicBezTo>
                <a:cubicBezTo>
                  <a:pt x="3411981" y="630770"/>
                  <a:pt x="3406044" y="638693"/>
                  <a:pt x="3398063" y="643401"/>
                </a:cubicBezTo>
                <a:cubicBezTo>
                  <a:pt x="3389690" y="647936"/>
                  <a:pt x="3381291" y="648893"/>
                  <a:pt x="3372865" y="646273"/>
                </a:cubicBezTo>
                <a:cubicBezTo>
                  <a:pt x="3364439" y="643653"/>
                  <a:pt x="3358449" y="637822"/>
                  <a:pt x="3354896" y="628778"/>
                </a:cubicBezTo>
                <a:cubicBezTo>
                  <a:pt x="3352600" y="619761"/>
                  <a:pt x="3353525" y="611996"/>
                  <a:pt x="3357673" y="605484"/>
                </a:cubicBezTo>
                <a:cubicBezTo>
                  <a:pt x="3361820" y="598971"/>
                  <a:pt x="3367879" y="593917"/>
                  <a:pt x="3375851" y="590321"/>
                </a:cubicBezTo>
                <a:cubicBezTo>
                  <a:pt x="3382286" y="585694"/>
                  <a:pt x="3387752" y="578604"/>
                  <a:pt x="3392248" y="569052"/>
                </a:cubicBezTo>
                <a:cubicBezTo>
                  <a:pt x="3396745" y="559500"/>
                  <a:pt x="3398124" y="548848"/>
                  <a:pt x="3396387" y="537096"/>
                </a:cubicBezTo>
                <a:lnTo>
                  <a:pt x="3401416" y="536677"/>
                </a:lnTo>
                <a:cubicBezTo>
                  <a:pt x="3407214" y="547154"/>
                  <a:pt x="3411544" y="557213"/>
                  <a:pt x="3414408" y="566852"/>
                </a:cubicBezTo>
                <a:lnTo>
                  <a:pt x="3535947" y="566852"/>
                </a:lnTo>
                <a:cubicBezTo>
                  <a:pt x="3534044" y="566005"/>
                  <a:pt x="3532088" y="564975"/>
                  <a:pt x="3530080" y="563761"/>
                </a:cubicBezTo>
                <a:cubicBezTo>
                  <a:pt x="3528071" y="562547"/>
                  <a:pt x="3526116" y="561203"/>
                  <a:pt x="3524212" y="559727"/>
                </a:cubicBezTo>
                <a:cubicBezTo>
                  <a:pt x="3524492" y="549704"/>
                  <a:pt x="3523095" y="540099"/>
                  <a:pt x="3520021" y="530914"/>
                </a:cubicBezTo>
                <a:cubicBezTo>
                  <a:pt x="3516948" y="521729"/>
                  <a:pt x="3513036" y="514010"/>
                  <a:pt x="3508287" y="507759"/>
                </a:cubicBezTo>
                <a:close/>
                <a:moveTo>
                  <a:pt x="1411948" y="286245"/>
                </a:moveTo>
                <a:lnTo>
                  <a:pt x="1412368" y="290017"/>
                </a:lnTo>
                <a:cubicBezTo>
                  <a:pt x="1400921" y="299945"/>
                  <a:pt x="1385676" y="312046"/>
                  <a:pt x="1366633" y="326322"/>
                </a:cubicBezTo>
                <a:cubicBezTo>
                  <a:pt x="1347590" y="340597"/>
                  <a:pt x="1324278" y="356576"/>
                  <a:pt x="1296696" y="374256"/>
                </a:cubicBezTo>
                <a:cubicBezTo>
                  <a:pt x="1295613" y="377225"/>
                  <a:pt x="1294007" y="379775"/>
                  <a:pt x="1291876" y="381905"/>
                </a:cubicBezTo>
                <a:cubicBezTo>
                  <a:pt x="1289746" y="384035"/>
                  <a:pt x="1287301" y="385537"/>
                  <a:pt x="1284542" y="386410"/>
                </a:cubicBezTo>
                <a:lnTo>
                  <a:pt x="1258977" y="318097"/>
                </a:lnTo>
                <a:cubicBezTo>
                  <a:pt x="1268037" y="316796"/>
                  <a:pt x="1280605" y="314602"/>
                  <a:pt x="1296680" y="311516"/>
                </a:cubicBezTo>
                <a:cubicBezTo>
                  <a:pt x="1312756" y="308429"/>
                  <a:pt x="1330788" y="304714"/>
                  <a:pt x="1350775" y="300371"/>
                </a:cubicBezTo>
                <a:cubicBezTo>
                  <a:pt x="1370763" y="296027"/>
                  <a:pt x="1391154" y="291319"/>
                  <a:pt x="1411948" y="286245"/>
                </a:cubicBezTo>
                <a:close/>
                <a:moveTo>
                  <a:pt x="1494511" y="255651"/>
                </a:moveTo>
                <a:lnTo>
                  <a:pt x="1494511" y="358750"/>
                </a:lnTo>
                <a:lnTo>
                  <a:pt x="1550671" y="358750"/>
                </a:lnTo>
                <a:lnTo>
                  <a:pt x="1550671" y="255651"/>
                </a:lnTo>
                <a:close/>
                <a:moveTo>
                  <a:pt x="168060" y="246428"/>
                </a:moveTo>
                <a:lnTo>
                  <a:pt x="245593" y="252298"/>
                </a:lnTo>
                <a:cubicBezTo>
                  <a:pt x="245506" y="255249"/>
                  <a:pt x="244423" y="257729"/>
                  <a:pt x="242345" y="259737"/>
                </a:cubicBezTo>
                <a:cubicBezTo>
                  <a:pt x="240267" y="261745"/>
                  <a:pt x="236460" y="263177"/>
                  <a:pt x="230925" y="264033"/>
                </a:cubicBezTo>
                <a:lnTo>
                  <a:pt x="230925" y="305969"/>
                </a:lnTo>
                <a:lnTo>
                  <a:pt x="235535" y="305969"/>
                </a:lnTo>
                <a:lnTo>
                  <a:pt x="263614" y="269065"/>
                </a:lnTo>
                <a:cubicBezTo>
                  <a:pt x="263891" y="269265"/>
                  <a:pt x="266877" y="271615"/>
                  <a:pt x="272571" y="276116"/>
                </a:cubicBezTo>
                <a:cubicBezTo>
                  <a:pt x="278265" y="280617"/>
                  <a:pt x="285007" y="286071"/>
                  <a:pt x="292796" y="292480"/>
                </a:cubicBezTo>
                <a:cubicBezTo>
                  <a:pt x="300586" y="298888"/>
                  <a:pt x="307762" y="305054"/>
                  <a:pt x="314326" y="310976"/>
                </a:cubicBezTo>
                <a:cubicBezTo>
                  <a:pt x="313653" y="313262"/>
                  <a:pt x="312274" y="314948"/>
                  <a:pt x="310187" y="316035"/>
                </a:cubicBezTo>
                <a:cubicBezTo>
                  <a:pt x="308100" y="317121"/>
                  <a:pt x="305568" y="317660"/>
                  <a:pt x="302591" y="317652"/>
                </a:cubicBezTo>
                <a:lnTo>
                  <a:pt x="230925" y="317652"/>
                </a:lnTo>
                <a:lnTo>
                  <a:pt x="230925" y="377216"/>
                </a:lnTo>
                <a:lnTo>
                  <a:pt x="283731" y="377216"/>
                </a:lnTo>
                <a:lnTo>
                  <a:pt x="317678" y="334430"/>
                </a:lnTo>
                <a:cubicBezTo>
                  <a:pt x="318009" y="334663"/>
                  <a:pt x="321631" y="337366"/>
                  <a:pt x="328544" y="342539"/>
                </a:cubicBezTo>
                <a:cubicBezTo>
                  <a:pt x="335456" y="347712"/>
                  <a:pt x="343673" y="353955"/>
                  <a:pt x="353193" y="361268"/>
                </a:cubicBezTo>
                <a:cubicBezTo>
                  <a:pt x="362713" y="368582"/>
                  <a:pt x="371551" y="375567"/>
                  <a:pt x="379705" y="382223"/>
                </a:cubicBezTo>
                <a:cubicBezTo>
                  <a:pt x="379024" y="384509"/>
                  <a:pt x="377557" y="386195"/>
                  <a:pt x="375305" y="387282"/>
                </a:cubicBezTo>
                <a:cubicBezTo>
                  <a:pt x="373052" y="388368"/>
                  <a:pt x="370328" y="388907"/>
                  <a:pt x="367132" y="388899"/>
                </a:cubicBezTo>
                <a:lnTo>
                  <a:pt x="29338" y="388899"/>
                </a:lnTo>
                <a:lnTo>
                  <a:pt x="25985" y="377216"/>
                </a:lnTo>
                <a:lnTo>
                  <a:pt x="168060" y="377216"/>
                </a:lnTo>
                <a:lnTo>
                  <a:pt x="168060" y="317652"/>
                </a:lnTo>
                <a:lnTo>
                  <a:pt x="90945" y="317652"/>
                </a:lnTo>
                <a:lnTo>
                  <a:pt x="87592" y="305969"/>
                </a:lnTo>
                <a:lnTo>
                  <a:pt x="168060" y="305969"/>
                </a:lnTo>
                <a:close/>
                <a:moveTo>
                  <a:pt x="2302955" y="227964"/>
                </a:moveTo>
                <a:lnTo>
                  <a:pt x="2302955" y="259030"/>
                </a:lnTo>
                <a:lnTo>
                  <a:pt x="2405215" y="259030"/>
                </a:lnTo>
                <a:lnTo>
                  <a:pt x="2405215" y="227964"/>
                </a:lnTo>
                <a:close/>
                <a:moveTo>
                  <a:pt x="1528458" y="186919"/>
                </a:moveTo>
                <a:cubicBezTo>
                  <a:pt x="1517370" y="194681"/>
                  <a:pt x="1505600" y="201893"/>
                  <a:pt x="1493149" y="208555"/>
                </a:cubicBezTo>
                <a:cubicBezTo>
                  <a:pt x="1480698" y="215217"/>
                  <a:pt x="1467462" y="221276"/>
                  <a:pt x="1453439" y="226733"/>
                </a:cubicBezTo>
                <a:lnTo>
                  <a:pt x="1499121" y="243916"/>
                </a:lnTo>
                <a:lnTo>
                  <a:pt x="1548994" y="243916"/>
                </a:lnTo>
                <a:lnTo>
                  <a:pt x="1571206" y="219189"/>
                </a:lnTo>
                <a:cubicBezTo>
                  <a:pt x="1554862" y="209899"/>
                  <a:pt x="1540612" y="199142"/>
                  <a:pt x="1528458" y="186919"/>
                </a:cubicBezTo>
                <a:close/>
                <a:moveTo>
                  <a:pt x="2302955" y="184378"/>
                </a:moveTo>
                <a:lnTo>
                  <a:pt x="2302955" y="216282"/>
                </a:lnTo>
                <a:lnTo>
                  <a:pt x="2405215" y="216282"/>
                </a:lnTo>
                <a:lnTo>
                  <a:pt x="2405215" y="184378"/>
                </a:lnTo>
                <a:close/>
                <a:moveTo>
                  <a:pt x="158001" y="173900"/>
                </a:moveTo>
                <a:lnTo>
                  <a:pt x="158001" y="214605"/>
                </a:lnTo>
                <a:lnTo>
                  <a:pt x="242659" y="214605"/>
                </a:lnTo>
                <a:lnTo>
                  <a:pt x="242659" y="173900"/>
                </a:lnTo>
                <a:close/>
                <a:moveTo>
                  <a:pt x="3619767" y="169290"/>
                </a:moveTo>
                <a:lnTo>
                  <a:pt x="3619767" y="212091"/>
                </a:lnTo>
                <a:lnTo>
                  <a:pt x="3650362" y="212091"/>
                </a:lnTo>
                <a:lnTo>
                  <a:pt x="3672574" y="181879"/>
                </a:lnTo>
                <a:cubicBezTo>
                  <a:pt x="3669404" y="182718"/>
                  <a:pt x="3666209" y="183347"/>
                  <a:pt x="3662987" y="183767"/>
                </a:cubicBezTo>
                <a:cubicBezTo>
                  <a:pt x="3659765" y="184187"/>
                  <a:pt x="3656674" y="184396"/>
                  <a:pt x="3653714" y="184396"/>
                </a:cubicBezTo>
                <a:lnTo>
                  <a:pt x="3644494" y="184396"/>
                </a:lnTo>
                <a:lnTo>
                  <a:pt x="3644494" y="169290"/>
                </a:lnTo>
                <a:close/>
                <a:moveTo>
                  <a:pt x="1978153" y="165125"/>
                </a:moveTo>
                <a:cubicBezTo>
                  <a:pt x="2013723" y="176897"/>
                  <a:pt x="2038818" y="190994"/>
                  <a:pt x="2053440" y="207415"/>
                </a:cubicBezTo>
                <a:cubicBezTo>
                  <a:pt x="2068062" y="223837"/>
                  <a:pt x="2075044" y="239217"/>
                  <a:pt x="2074388" y="253556"/>
                </a:cubicBezTo>
                <a:cubicBezTo>
                  <a:pt x="2073732" y="267894"/>
                  <a:pt x="2068273" y="277826"/>
                  <a:pt x="2058011" y="283351"/>
                </a:cubicBezTo>
                <a:cubicBezTo>
                  <a:pt x="2047748" y="288876"/>
                  <a:pt x="2035518" y="286627"/>
                  <a:pt x="2021320" y="276606"/>
                </a:cubicBezTo>
                <a:cubicBezTo>
                  <a:pt x="2017426" y="257668"/>
                  <a:pt x="2011069" y="238651"/>
                  <a:pt x="2002251" y="219556"/>
                </a:cubicBezTo>
                <a:cubicBezTo>
                  <a:pt x="1993432" y="200461"/>
                  <a:pt x="1984142" y="183016"/>
                  <a:pt x="1974381" y="167221"/>
                </a:cubicBezTo>
                <a:close/>
                <a:moveTo>
                  <a:pt x="2424913" y="147130"/>
                </a:moveTo>
                <a:lnTo>
                  <a:pt x="2474786" y="183961"/>
                </a:lnTo>
                <a:cubicBezTo>
                  <a:pt x="2473555" y="185497"/>
                  <a:pt x="2471721" y="187034"/>
                  <a:pt x="2469285" y="188571"/>
                </a:cubicBezTo>
                <a:cubicBezTo>
                  <a:pt x="2466849" y="190108"/>
                  <a:pt x="2463654" y="191226"/>
                  <a:pt x="2459698" y="191924"/>
                </a:cubicBezTo>
                <a:lnTo>
                  <a:pt x="2459698" y="275349"/>
                </a:lnTo>
                <a:cubicBezTo>
                  <a:pt x="2459331" y="276422"/>
                  <a:pt x="2456666" y="277907"/>
                  <a:pt x="2451704" y="279804"/>
                </a:cubicBezTo>
                <a:cubicBezTo>
                  <a:pt x="2446743" y="281700"/>
                  <a:pt x="2440849" y="283433"/>
                  <a:pt x="2434025" y="285004"/>
                </a:cubicBezTo>
                <a:cubicBezTo>
                  <a:pt x="2427200" y="286574"/>
                  <a:pt x="2420810" y="287407"/>
                  <a:pt x="2414854" y="287503"/>
                </a:cubicBezTo>
                <a:lnTo>
                  <a:pt x="2411502" y="287503"/>
                </a:lnTo>
                <a:lnTo>
                  <a:pt x="2411502" y="334023"/>
                </a:lnTo>
                <a:cubicBezTo>
                  <a:pt x="2411423" y="336302"/>
                  <a:pt x="2411895" y="337926"/>
                  <a:pt x="2412916" y="338895"/>
                </a:cubicBezTo>
                <a:cubicBezTo>
                  <a:pt x="2413938" y="339864"/>
                  <a:pt x="2415981" y="340335"/>
                  <a:pt x="2419045" y="340309"/>
                </a:cubicBezTo>
                <a:lnTo>
                  <a:pt x="2434972" y="340309"/>
                </a:lnTo>
                <a:lnTo>
                  <a:pt x="2447963" y="340309"/>
                </a:lnTo>
                <a:cubicBezTo>
                  <a:pt x="2449989" y="340152"/>
                  <a:pt x="2451596" y="339733"/>
                  <a:pt x="2452783" y="339052"/>
                </a:cubicBezTo>
                <a:cubicBezTo>
                  <a:pt x="2453971" y="338370"/>
                  <a:pt x="2455158" y="337113"/>
                  <a:pt x="2456346" y="335278"/>
                </a:cubicBezTo>
                <a:cubicBezTo>
                  <a:pt x="2458441" y="332238"/>
                  <a:pt x="2461060" y="326788"/>
                  <a:pt x="2464204" y="318927"/>
                </a:cubicBezTo>
                <a:cubicBezTo>
                  <a:pt x="2467347" y="311066"/>
                  <a:pt x="2471014" y="301423"/>
                  <a:pt x="2475205" y="289998"/>
                </a:cubicBezTo>
                <a:lnTo>
                  <a:pt x="2479578" y="289998"/>
                </a:lnTo>
                <a:lnTo>
                  <a:pt x="2480863" y="337374"/>
                </a:lnTo>
                <a:cubicBezTo>
                  <a:pt x="2486975" y="340230"/>
                  <a:pt x="2490991" y="343321"/>
                  <a:pt x="2492912" y="346648"/>
                </a:cubicBezTo>
                <a:cubicBezTo>
                  <a:pt x="2494833" y="349975"/>
                  <a:pt x="2495706" y="354009"/>
                  <a:pt x="2495532" y="358750"/>
                </a:cubicBezTo>
                <a:cubicBezTo>
                  <a:pt x="2495917" y="368389"/>
                  <a:pt x="2491048" y="375618"/>
                  <a:pt x="2480924" y="380438"/>
                </a:cubicBezTo>
                <a:cubicBezTo>
                  <a:pt x="2470801" y="385258"/>
                  <a:pt x="2453108" y="387668"/>
                  <a:pt x="2427847" y="387668"/>
                </a:cubicBezTo>
                <a:lnTo>
                  <a:pt x="2401443" y="387668"/>
                </a:lnTo>
                <a:cubicBezTo>
                  <a:pt x="2382540" y="387929"/>
                  <a:pt x="2370264" y="384891"/>
                  <a:pt x="2364615" y="378552"/>
                </a:cubicBezTo>
                <a:cubicBezTo>
                  <a:pt x="2358966" y="372213"/>
                  <a:pt x="2356434" y="361002"/>
                  <a:pt x="2357019" y="344919"/>
                </a:cubicBezTo>
                <a:lnTo>
                  <a:pt x="2357019" y="270712"/>
                </a:lnTo>
                <a:lnTo>
                  <a:pt x="2350313" y="270712"/>
                </a:lnTo>
                <a:cubicBezTo>
                  <a:pt x="2348249" y="288935"/>
                  <a:pt x="2342645" y="306061"/>
                  <a:pt x="2333503" y="322091"/>
                </a:cubicBezTo>
                <a:cubicBezTo>
                  <a:pt x="2324360" y="338122"/>
                  <a:pt x="2308139" y="352731"/>
                  <a:pt x="2284841" y="365919"/>
                </a:cubicBezTo>
                <a:cubicBezTo>
                  <a:pt x="2261542" y="379106"/>
                  <a:pt x="2227626" y="390547"/>
                  <a:pt x="2183092" y="400241"/>
                </a:cubicBezTo>
                <a:lnTo>
                  <a:pt x="2179740" y="394792"/>
                </a:lnTo>
                <a:cubicBezTo>
                  <a:pt x="2207752" y="383893"/>
                  <a:pt x="2229214" y="372629"/>
                  <a:pt x="2244126" y="361000"/>
                </a:cubicBezTo>
                <a:cubicBezTo>
                  <a:pt x="2259038" y="349372"/>
                  <a:pt x="2269479" y="337394"/>
                  <a:pt x="2275449" y="325066"/>
                </a:cubicBezTo>
                <a:cubicBezTo>
                  <a:pt x="2281420" y="312739"/>
                  <a:pt x="2285001" y="300078"/>
                  <a:pt x="2286191" y="287084"/>
                </a:cubicBezTo>
                <a:cubicBezTo>
                  <a:pt x="2281528" y="288812"/>
                  <a:pt x="2276394" y="290279"/>
                  <a:pt x="2270789" y="291484"/>
                </a:cubicBezTo>
                <a:cubicBezTo>
                  <a:pt x="2265184" y="292689"/>
                  <a:pt x="2259421" y="293318"/>
                  <a:pt x="2253501" y="293370"/>
                </a:cubicBezTo>
                <a:lnTo>
                  <a:pt x="2245538" y="293370"/>
                </a:lnTo>
                <a:lnTo>
                  <a:pt x="2245538" y="149645"/>
                </a:lnTo>
                <a:lnTo>
                  <a:pt x="2305889" y="172695"/>
                </a:lnTo>
                <a:lnTo>
                  <a:pt x="2401024" y="172695"/>
                </a:lnTo>
                <a:close/>
                <a:moveTo>
                  <a:pt x="158001" y="122351"/>
                </a:moveTo>
                <a:lnTo>
                  <a:pt x="158001" y="162218"/>
                </a:lnTo>
                <a:lnTo>
                  <a:pt x="242659" y="162218"/>
                </a:lnTo>
                <a:lnTo>
                  <a:pt x="242659" y="122351"/>
                </a:lnTo>
                <a:close/>
                <a:moveTo>
                  <a:pt x="3619767" y="115226"/>
                </a:moveTo>
                <a:lnTo>
                  <a:pt x="3619767" y="157608"/>
                </a:lnTo>
                <a:lnTo>
                  <a:pt x="3644494" y="157608"/>
                </a:lnTo>
                <a:lnTo>
                  <a:pt x="3644494" y="115226"/>
                </a:lnTo>
                <a:close/>
                <a:moveTo>
                  <a:pt x="3157919" y="114414"/>
                </a:moveTo>
                <a:lnTo>
                  <a:pt x="3225813" y="143332"/>
                </a:lnTo>
                <a:cubicBezTo>
                  <a:pt x="3224984" y="145489"/>
                  <a:pt x="3223395" y="147253"/>
                  <a:pt x="3221046" y="148623"/>
                </a:cubicBezTo>
                <a:cubicBezTo>
                  <a:pt x="3218697" y="149994"/>
                  <a:pt x="3215536" y="150605"/>
                  <a:pt x="3211564" y="150457"/>
                </a:cubicBezTo>
                <a:cubicBezTo>
                  <a:pt x="3202003" y="167361"/>
                  <a:pt x="3190216" y="185312"/>
                  <a:pt x="3176202" y="204311"/>
                </a:cubicBezTo>
                <a:cubicBezTo>
                  <a:pt x="3162189" y="223311"/>
                  <a:pt x="3147991" y="240005"/>
                  <a:pt x="3133611" y="254394"/>
                </a:cubicBezTo>
                <a:cubicBezTo>
                  <a:pt x="3142700" y="253756"/>
                  <a:pt x="3152811" y="252936"/>
                  <a:pt x="3163944" y="251932"/>
                </a:cubicBezTo>
                <a:cubicBezTo>
                  <a:pt x="3175076" y="250927"/>
                  <a:pt x="3186758" y="249792"/>
                  <a:pt x="3198991" y="248526"/>
                </a:cubicBezTo>
                <a:cubicBezTo>
                  <a:pt x="3196852" y="239236"/>
                  <a:pt x="3194424" y="230156"/>
                  <a:pt x="3191709" y="221285"/>
                </a:cubicBezTo>
                <a:cubicBezTo>
                  <a:pt x="3188994" y="212414"/>
                  <a:pt x="3186252" y="204172"/>
                  <a:pt x="3183484" y="196558"/>
                </a:cubicBezTo>
                <a:lnTo>
                  <a:pt x="3188094" y="194882"/>
                </a:lnTo>
                <a:cubicBezTo>
                  <a:pt x="3212943" y="208784"/>
                  <a:pt x="3229804" y="223256"/>
                  <a:pt x="3238674" y="238298"/>
                </a:cubicBezTo>
                <a:cubicBezTo>
                  <a:pt x="3247545" y="253339"/>
                  <a:pt x="3250837" y="266633"/>
                  <a:pt x="3248549" y="278178"/>
                </a:cubicBezTo>
                <a:cubicBezTo>
                  <a:pt x="3246262" y="289723"/>
                  <a:pt x="3240805" y="297201"/>
                  <a:pt x="3232178" y="300613"/>
                </a:cubicBezTo>
                <a:cubicBezTo>
                  <a:pt x="3223552" y="304024"/>
                  <a:pt x="3214166" y="301051"/>
                  <a:pt x="3204020" y="291694"/>
                </a:cubicBezTo>
                <a:cubicBezTo>
                  <a:pt x="3204020" y="282543"/>
                  <a:pt x="3203182" y="273183"/>
                  <a:pt x="3201505" y="263614"/>
                </a:cubicBezTo>
                <a:cubicBezTo>
                  <a:pt x="3193062" y="269123"/>
                  <a:pt x="3183440" y="274973"/>
                  <a:pt x="3172640" y="281164"/>
                </a:cubicBezTo>
                <a:cubicBezTo>
                  <a:pt x="3161839" y="287354"/>
                  <a:pt x="3150227" y="293518"/>
                  <a:pt x="3137802" y="299657"/>
                </a:cubicBezTo>
                <a:cubicBezTo>
                  <a:pt x="3136344" y="302363"/>
                  <a:pt x="3134755" y="304598"/>
                  <a:pt x="3133035" y="306362"/>
                </a:cubicBezTo>
                <a:cubicBezTo>
                  <a:pt x="3131315" y="308126"/>
                  <a:pt x="3129411" y="309523"/>
                  <a:pt x="3127325" y="310553"/>
                </a:cubicBezTo>
                <a:lnTo>
                  <a:pt x="3101340" y="253556"/>
                </a:lnTo>
                <a:cubicBezTo>
                  <a:pt x="3101664" y="253503"/>
                  <a:pt x="3103427" y="252875"/>
                  <a:pt x="3106632" y="251670"/>
                </a:cubicBezTo>
                <a:cubicBezTo>
                  <a:pt x="3109836" y="250465"/>
                  <a:pt x="3112543" y="248998"/>
                  <a:pt x="3114752" y="247269"/>
                </a:cubicBezTo>
                <a:cubicBezTo>
                  <a:pt x="3120345" y="239226"/>
                  <a:pt x="3126155" y="227279"/>
                  <a:pt x="3132183" y="211428"/>
                </a:cubicBezTo>
                <a:cubicBezTo>
                  <a:pt x="3138211" y="195577"/>
                  <a:pt x="3143587" y="178819"/>
                  <a:pt x="3148311" y="161152"/>
                </a:cubicBezTo>
                <a:cubicBezTo>
                  <a:pt x="3153035" y="143485"/>
                  <a:pt x="3156237" y="127906"/>
                  <a:pt x="3157919" y="114414"/>
                </a:cubicBezTo>
                <a:close/>
                <a:moveTo>
                  <a:pt x="1503312" y="71247"/>
                </a:moveTo>
                <a:cubicBezTo>
                  <a:pt x="1497026" y="80816"/>
                  <a:pt x="1490320" y="89757"/>
                  <a:pt x="1483195" y="98069"/>
                </a:cubicBezTo>
                <a:cubicBezTo>
                  <a:pt x="1494092" y="112319"/>
                  <a:pt x="1507503" y="124892"/>
                  <a:pt x="1523429" y="135788"/>
                </a:cubicBezTo>
                <a:cubicBezTo>
                  <a:pt x="1538866" y="115322"/>
                  <a:pt x="1551160" y="93809"/>
                  <a:pt x="1560310" y="71247"/>
                </a:cubicBezTo>
                <a:close/>
                <a:moveTo>
                  <a:pt x="158001" y="70802"/>
                </a:moveTo>
                <a:lnTo>
                  <a:pt x="158001" y="110669"/>
                </a:lnTo>
                <a:lnTo>
                  <a:pt x="242659" y="110669"/>
                </a:lnTo>
                <a:lnTo>
                  <a:pt x="242659" y="70802"/>
                </a:lnTo>
                <a:close/>
                <a:moveTo>
                  <a:pt x="2267751" y="69152"/>
                </a:moveTo>
                <a:cubicBezTo>
                  <a:pt x="2295988" y="71247"/>
                  <a:pt x="2314977" y="76695"/>
                  <a:pt x="2324715" y="85496"/>
                </a:cubicBezTo>
                <a:cubicBezTo>
                  <a:pt x="2334454" y="94297"/>
                  <a:pt x="2337765" y="103306"/>
                  <a:pt x="2334649" y="112525"/>
                </a:cubicBezTo>
                <a:cubicBezTo>
                  <a:pt x="2331533" y="121744"/>
                  <a:pt x="2324813" y="128028"/>
                  <a:pt x="2314487" y="131377"/>
                </a:cubicBezTo>
                <a:cubicBezTo>
                  <a:pt x="2304161" y="134726"/>
                  <a:pt x="2293053" y="131997"/>
                  <a:pt x="2281162" y="123189"/>
                </a:cubicBezTo>
                <a:cubicBezTo>
                  <a:pt x="2281240" y="113559"/>
                  <a:pt x="2279721" y="104111"/>
                  <a:pt x="2276604" y="94848"/>
                </a:cubicBezTo>
                <a:cubicBezTo>
                  <a:pt x="2273487" y="85584"/>
                  <a:pt x="2269558" y="77708"/>
                  <a:pt x="2264817" y="71221"/>
                </a:cubicBezTo>
                <a:close/>
                <a:moveTo>
                  <a:pt x="3619767" y="62001"/>
                </a:moveTo>
                <a:lnTo>
                  <a:pt x="3619767" y="103544"/>
                </a:lnTo>
                <a:lnTo>
                  <a:pt x="3644494" y="103544"/>
                </a:lnTo>
                <a:lnTo>
                  <a:pt x="3644494" y="62001"/>
                </a:lnTo>
                <a:close/>
                <a:moveTo>
                  <a:pt x="920344" y="45263"/>
                </a:moveTo>
                <a:lnTo>
                  <a:pt x="920344" y="94298"/>
                </a:lnTo>
                <a:lnTo>
                  <a:pt x="923697" y="92202"/>
                </a:lnTo>
                <a:cubicBezTo>
                  <a:pt x="934166" y="99562"/>
                  <a:pt x="943822" y="106949"/>
                  <a:pt x="952667" y="114362"/>
                </a:cubicBezTo>
                <a:cubicBezTo>
                  <a:pt x="961512" y="121775"/>
                  <a:pt x="969597" y="129057"/>
                  <a:pt x="976923" y="136208"/>
                </a:cubicBezTo>
                <a:cubicBezTo>
                  <a:pt x="978381" y="122561"/>
                  <a:pt x="979551" y="109307"/>
                  <a:pt x="980433" y="96445"/>
                </a:cubicBezTo>
                <a:cubicBezTo>
                  <a:pt x="981314" y="83584"/>
                  <a:pt x="981961" y="71273"/>
                  <a:pt x="982371" y="59512"/>
                </a:cubicBezTo>
                <a:lnTo>
                  <a:pt x="1058647" y="74181"/>
                </a:lnTo>
                <a:cubicBezTo>
                  <a:pt x="1058141" y="76922"/>
                  <a:pt x="1056744" y="79192"/>
                  <a:pt x="1054456" y="80991"/>
                </a:cubicBezTo>
                <a:cubicBezTo>
                  <a:pt x="1052169" y="82790"/>
                  <a:pt x="1048257" y="84012"/>
                  <a:pt x="1042721" y="84658"/>
                </a:cubicBezTo>
                <a:lnTo>
                  <a:pt x="1041045" y="93459"/>
                </a:lnTo>
                <a:lnTo>
                  <a:pt x="1044817" y="91364"/>
                </a:lnTo>
                <a:cubicBezTo>
                  <a:pt x="1051086" y="97013"/>
                  <a:pt x="1056988" y="102583"/>
                  <a:pt x="1062524" y="108075"/>
                </a:cubicBezTo>
                <a:cubicBezTo>
                  <a:pt x="1068059" y="113567"/>
                  <a:pt x="1073333" y="119033"/>
                  <a:pt x="1078345" y="124473"/>
                </a:cubicBezTo>
                <a:cubicBezTo>
                  <a:pt x="1079620" y="112720"/>
                  <a:pt x="1080737" y="101335"/>
                  <a:pt x="1081698" y="90316"/>
                </a:cubicBezTo>
                <a:cubicBezTo>
                  <a:pt x="1082658" y="79297"/>
                  <a:pt x="1083357" y="68750"/>
                  <a:pt x="1083793" y="58674"/>
                </a:cubicBezTo>
                <a:lnTo>
                  <a:pt x="1154202" y="72504"/>
                </a:lnTo>
                <a:lnTo>
                  <a:pt x="1154202" y="45263"/>
                </a:lnTo>
                <a:close/>
                <a:moveTo>
                  <a:pt x="3447936" y="23889"/>
                </a:moveTo>
                <a:lnTo>
                  <a:pt x="3494875" y="66641"/>
                </a:lnTo>
                <a:cubicBezTo>
                  <a:pt x="3493374" y="68310"/>
                  <a:pt x="3491243" y="69690"/>
                  <a:pt x="3488484" y="70782"/>
                </a:cubicBezTo>
                <a:cubicBezTo>
                  <a:pt x="3485725" y="71874"/>
                  <a:pt x="3482547" y="72730"/>
                  <a:pt x="3478950" y="73351"/>
                </a:cubicBezTo>
                <a:cubicBezTo>
                  <a:pt x="3475211" y="82105"/>
                  <a:pt x="3470673" y="92409"/>
                  <a:pt x="3465337" y="104262"/>
                </a:cubicBezTo>
                <a:cubicBezTo>
                  <a:pt x="3460000" y="116116"/>
                  <a:pt x="3454499" y="128154"/>
                  <a:pt x="3448837" y="140377"/>
                </a:cubicBezTo>
                <a:cubicBezTo>
                  <a:pt x="3443173" y="152601"/>
                  <a:pt x="3437984" y="163644"/>
                  <a:pt x="3433268" y="173507"/>
                </a:cubicBezTo>
                <a:lnTo>
                  <a:pt x="3439973" y="173507"/>
                </a:lnTo>
                <a:lnTo>
                  <a:pt x="3466377" y="145439"/>
                </a:lnTo>
                <a:lnTo>
                  <a:pt x="3514573" y="185662"/>
                </a:lnTo>
                <a:cubicBezTo>
                  <a:pt x="3513403" y="187917"/>
                  <a:pt x="3511657" y="189595"/>
                  <a:pt x="3509334" y="190696"/>
                </a:cubicBezTo>
                <a:cubicBezTo>
                  <a:pt x="3507012" y="191797"/>
                  <a:pt x="3503589" y="192636"/>
                  <a:pt x="3499066" y="193213"/>
                </a:cubicBezTo>
                <a:cubicBezTo>
                  <a:pt x="3496255" y="213582"/>
                  <a:pt x="3492029" y="233381"/>
                  <a:pt x="3486388" y="252609"/>
                </a:cubicBezTo>
                <a:cubicBezTo>
                  <a:pt x="3480748" y="271838"/>
                  <a:pt x="3472960" y="290175"/>
                  <a:pt x="3463024" y="307621"/>
                </a:cubicBezTo>
                <a:cubicBezTo>
                  <a:pt x="3485935" y="317864"/>
                  <a:pt x="3513246" y="324751"/>
                  <a:pt x="3544958" y="328281"/>
                </a:cubicBezTo>
                <a:lnTo>
                  <a:pt x="3562350" y="329055"/>
                </a:lnTo>
                <a:lnTo>
                  <a:pt x="3562350" y="329435"/>
                </a:lnTo>
                <a:lnTo>
                  <a:pt x="3570904" y="329435"/>
                </a:lnTo>
                <a:lnTo>
                  <a:pt x="3655810" y="333211"/>
                </a:lnTo>
                <a:cubicBezTo>
                  <a:pt x="3662976" y="333213"/>
                  <a:pt x="3672346" y="333208"/>
                  <a:pt x="3683921" y="333194"/>
                </a:cubicBezTo>
                <a:cubicBezTo>
                  <a:pt x="3695495" y="333180"/>
                  <a:pt x="3707349" y="333142"/>
                  <a:pt x="3719482" y="333079"/>
                </a:cubicBezTo>
                <a:cubicBezTo>
                  <a:pt x="3731615" y="333015"/>
                  <a:pt x="3742103" y="332911"/>
                  <a:pt x="3750946" y="332765"/>
                </a:cubicBezTo>
                <a:lnTo>
                  <a:pt x="3750946" y="337376"/>
                </a:lnTo>
                <a:cubicBezTo>
                  <a:pt x="3739674" y="340205"/>
                  <a:pt x="3731204" y="346281"/>
                  <a:pt x="3725538" y="355603"/>
                </a:cubicBezTo>
                <a:cubicBezTo>
                  <a:pt x="3719871" y="364925"/>
                  <a:pt x="3716745" y="375605"/>
                  <a:pt x="3716160" y="387641"/>
                </a:cubicBezTo>
                <a:lnTo>
                  <a:pt x="3651619" y="387641"/>
                </a:lnTo>
                <a:cubicBezTo>
                  <a:pt x="3602994" y="388043"/>
                  <a:pt x="3561416" y="384833"/>
                  <a:pt x="3526884" y="378011"/>
                </a:cubicBezTo>
                <a:cubicBezTo>
                  <a:pt x="3492352" y="371190"/>
                  <a:pt x="3463661" y="358350"/>
                  <a:pt x="3440812" y="339491"/>
                </a:cubicBezTo>
                <a:cubicBezTo>
                  <a:pt x="3430386" y="351668"/>
                  <a:pt x="3418023" y="362904"/>
                  <a:pt x="3403721" y="373198"/>
                </a:cubicBezTo>
                <a:cubicBezTo>
                  <a:pt x="3389419" y="383492"/>
                  <a:pt x="3372865" y="392637"/>
                  <a:pt x="3354058" y="400633"/>
                </a:cubicBezTo>
                <a:lnTo>
                  <a:pt x="3351124" y="396023"/>
                </a:lnTo>
                <a:cubicBezTo>
                  <a:pt x="3365941" y="384872"/>
                  <a:pt x="3378636" y="372308"/>
                  <a:pt x="3389210" y="358329"/>
                </a:cubicBezTo>
                <a:cubicBezTo>
                  <a:pt x="3399783" y="344350"/>
                  <a:pt x="3408602" y="329265"/>
                  <a:pt x="3415665" y="313074"/>
                </a:cubicBezTo>
                <a:cubicBezTo>
                  <a:pt x="3405633" y="299913"/>
                  <a:pt x="3396780" y="284404"/>
                  <a:pt x="3389105" y="266546"/>
                </a:cubicBezTo>
                <a:cubicBezTo>
                  <a:pt x="3381430" y="248688"/>
                  <a:pt x="3374777" y="228159"/>
                  <a:pt x="3369145" y="204959"/>
                </a:cubicBezTo>
                <a:lnTo>
                  <a:pt x="3372917" y="203281"/>
                </a:lnTo>
                <a:cubicBezTo>
                  <a:pt x="3379614" y="221231"/>
                  <a:pt x="3387385" y="236856"/>
                  <a:pt x="3396230" y="250156"/>
                </a:cubicBezTo>
                <a:cubicBezTo>
                  <a:pt x="3405074" y="263455"/>
                  <a:pt x="3415046" y="274779"/>
                  <a:pt x="3426143" y="284128"/>
                </a:cubicBezTo>
                <a:cubicBezTo>
                  <a:pt x="3430936" y="268600"/>
                  <a:pt x="3434761" y="252541"/>
                  <a:pt x="3437616" y="235951"/>
                </a:cubicBezTo>
                <a:cubicBezTo>
                  <a:pt x="3440471" y="219361"/>
                  <a:pt x="3442514" y="202458"/>
                  <a:pt x="3443745" y="185242"/>
                </a:cubicBezTo>
                <a:lnTo>
                  <a:pt x="3429915" y="185242"/>
                </a:lnTo>
                <a:lnTo>
                  <a:pt x="3413570" y="202862"/>
                </a:lnTo>
                <a:lnTo>
                  <a:pt x="3364116" y="173507"/>
                </a:lnTo>
                <a:cubicBezTo>
                  <a:pt x="3366037" y="171812"/>
                  <a:pt x="3368272" y="170149"/>
                  <a:pt x="3370822" y="168517"/>
                </a:cubicBezTo>
                <a:cubicBezTo>
                  <a:pt x="3373371" y="166885"/>
                  <a:pt x="3376025" y="165335"/>
                  <a:pt x="3378785" y="163866"/>
                </a:cubicBezTo>
                <a:cubicBezTo>
                  <a:pt x="3383915" y="154274"/>
                  <a:pt x="3389394" y="143240"/>
                  <a:pt x="3395223" y="130762"/>
                </a:cubicBezTo>
                <a:cubicBezTo>
                  <a:pt x="3401051" y="118285"/>
                  <a:pt x="3406624" y="105760"/>
                  <a:pt x="3411940" y="93187"/>
                </a:cubicBezTo>
                <a:cubicBezTo>
                  <a:pt x="3417257" y="80615"/>
                  <a:pt x="3421711" y="69390"/>
                  <a:pt x="3425305" y="59512"/>
                </a:cubicBezTo>
                <a:lnTo>
                  <a:pt x="3358668" y="59512"/>
                </a:lnTo>
                <a:lnTo>
                  <a:pt x="3354896" y="47777"/>
                </a:lnTo>
                <a:lnTo>
                  <a:pt x="3424048" y="47777"/>
                </a:lnTo>
                <a:close/>
                <a:moveTo>
                  <a:pt x="2135734" y="10687"/>
                </a:moveTo>
                <a:lnTo>
                  <a:pt x="2208657" y="17018"/>
                </a:lnTo>
                <a:cubicBezTo>
                  <a:pt x="2208378" y="20011"/>
                  <a:pt x="2207156" y="22525"/>
                  <a:pt x="2204990" y="24562"/>
                </a:cubicBezTo>
                <a:cubicBezTo>
                  <a:pt x="2202825" y="26598"/>
                  <a:pt x="2198878" y="28050"/>
                  <a:pt x="2193151" y="28918"/>
                </a:cubicBezTo>
                <a:lnTo>
                  <a:pt x="2193151" y="111062"/>
                </a:lnTo>
                <a:lnTo>
                  <a:pt x="2212429" y="76276"/>
                </a:lnTo>
                <a:cubicBezTo>
                  <a:pt x="2212660" y="76504"/>
                  <a:pt x="2214947" y="79029"/>
                  <a:pt x="2219290" y="83851"/>
                </a:cubicBezTo>
                <a:cubicBezTo>
                  <a:pt x="2223634" y="88673"/>
                  <a:pt x="2228653" y="94427"/>
                  <a:pt x="2234347" y="101112"/>
                </a:cubicBezTo>
                <a:cubicBezTo>
                  <a:pt x="2240041" y="107797"/>
                  <a:pt x="2245029" y="114047"/>
                  <a:pt x="2249310" y="119863"/>
                </a:cubicBezTo>
                <a:cubicBezTo>
                  <a:pt x="2248647" y="122159"/>
                  <a:pt x="2247355" y="123853"/>
                  <a:pt x="2245434" y="124944"/>
                </a:cubicBezTo>
                <a:cubicBezTo>
                  <a:pt x="2243513" y="126036"/>
                  <a:pt x="2241173" y="126577"/>
                  <a:pt x="2238414" y="126568"/>
                </a:cubicBezTo>
                <a:lnTo>
                  <a:pt x="2193151" y="126568"/>
                </a:lnTo>
                <a:lnTo>
                  <a:pt x="2193151" y="253556"/>
                </a:lnTo>
                <a:cubicBezTo>
                  <a:pt x="2200712" y="251670"/>
                  <a:pt x="2208431" y="249679"/>
                  <a:pt x="2216306" y="247583"/>
                </a:cubicBezTo>
                <a:cubicBezTo>
                  <a:pt x="2224182" y="245488"/>
                  <a:pt x="2232110" y="243288"/>
                  <a:pt x="2240090" y="240983"/>
                </a:cubicBezTo>
                <a:lnTo>
                  <a:pt x="2240928" y="244337"/>
                </a:lnTo>
                <a:cubicBezTo>
                  <a:pt x="2231167" y="254394"/>
                  <a:pt x="2218000" y="266650"/>
                  <a:pt x="2201428" y="281105"/>
                </a:cubicBezTo>
                <a:cubicBezTo>
                  <a:pt x="2184856" y="295560"/>
                  <a:pt x="2164355" y="312220"/>
                  <a:pt x="2139925" y="331086"/>
                </a:cubicBezTo>
                <a:cubicBezTo>
                  <a:pt x="2139035" y="334055"/>
                  <a:pt x="2137568" y="336606"/>
                  <a:pt x="2135525" y="338737"/>
                </a:cubicBezTo>
                <a:cubicBezTo>
                  <a:pt x="2133481" y="340868"/>
                  <a:pt x="2131176" y="342370"/>
                  <a:pt x="2128609" y="343243"/>
                </a:cubicBezTo>
                <a:lnTo>
                  <a:pt x="2094662" y="277840"/>
                </a:lnTo>
                <a:cubicBezTo>
                  <a:pt x="2099307" y="276992"/>
                  <a:pt x="2105105" y="275752"/>
                  <a:pt x="2112055" y="274120"/>
                </a:cubicBezTo>
                <a:cubicBezTo>
                  <a:pt x="2119005" y="272488"/>
                  <a:pt x="2126898" y="270518"/>
                  <a:pt x="2135734" y="268209"/>
                </a:cubicBezTo>
                <a:lnTo>
                  <a:pt x="2135734" y="126568"/>
                </a:lnTo>
                <a:lnTo>
                  <a:pt x="2099272" y="126568"/>
                </a:lnTo>
                <a:lnTo>
                  <a:pt x="2095920" y="114833"/>
                </a:lnTo>
                <a:lnTo>
                  <a:pt x="2135734" y="114833"/>
                </a:lnTo>
                <a:close/>
                <a:moveTo>
                  <a:pt x="1795844" y="9639"/>
                </a:moveTo>
                <a:cubicBezTo>
                  <a:pt x="1796110" y="9844"/>
                  <a:pt x="1798977" y="12229"/>
                  <a:pt x="1804444" y="16795"/>
                </a:cubicBezTo>
                <a:cubicBezTo>
                  <a:pt x="1809910" y="21361"/>
                  <a:pt x="1816377" y="26882"/>
                  <a:pt x="1823846" y="33357"/>
                </a:cubicBezTo>
                <a:cubicBezTo>
                  <a:pt x="1831315" y="39833"/>
                  <a:pt x="1838186" y="46036"/>
                  <a:pt x="1844460" y="51968"/>
                </a:cubicBezTo>
                <a:cubicBezTo>
                  <a:pt x="1843787" y="54265"/>
                  <a:pt x="1842408" y="55959"/>
                  <a:pt x="1840321" y="57050"/>
                </a:cubicBezTo>
                <a:cubicBezTo>
                  <a:pt x="1838235" y="58141"/>
                  <a:pt x="1835702" y="58683"/>
                  <a:pt x="1832725" y="58674"/>
                </a:cubicBezTo>
                <a:lnTo>
                  <a:pt x="1784109" y="58674"/>
                </a:lnTo>
                <a:lnTo>
                  <a:pt x="1784109" y="164706"/>
                </a:lnTo>
                <a:lnTo>
                  <a:pt x="1785367" y="164706"/>
                </a:lnTo>
                <a:lnTo>
                  <a:pt x="1807160" y="126568"/>
                </a:lnTo>
                <a:cubicBezTo>
                  <a:pt x="1807393" y="126791"/>
                  <a:pt x="1809721" y="129279"/>
                  <a:pt x="1814145" y="134034"/>
                </a:cubicBezTo>
                <a:cubicBezTo>
                  <a:pt x="1818569" y="138789"/>
                  <a:pt x="1823691" y="144476"/>
                  <a:pt x="1829512" y="151093"/>
                </a:cubicBezTo>
                <a:cubicBezTo>
                  <a:pt x="1835332" y="157711"/>
                  <a:pt x="1840455" y="163925"/>
                  <a:pt x="1844879" y="169736"/>
                </a:cubicBezTo>
                <a:cubicBezTo>
                  <a:pt x="1844425" y="172032"/>
                  <a:pt x="1843237" y="173726"/>
                  <a:pt x="1841316" y="174817"/>
                </a:cubicBezTo>
                <a:cubicBezTo>
                  <a:pt x="1839396" y="175909"/>
                  <a:pt x="1836951" y="176450"/>
                  <a:pt x="1833982" y="176441"/>
                </a:cubicBezTo>
                <a:lnTo>
                  <a:pt x="1784109" y="176441"/>
                </a:lnTo>
                <a:lnTo>
                  <a:pt x="1784109" y="262776"/>
                </a:lnTo>
                <a:cubicBezTo>
                  <a:pt x="1793766" y="259432"/>
                  <a:pt x="1803580" y="256061"/>
                  <a:pt x="1813551" y="252665"/>
                </a:cubicBezTo>
                <a:cubicBezTo>
                  <a:pt x="1823522" y="249269"/>
                  <a:pt x="1833546" y="245793"/>
                  <a:pt x="1843621" y="242240"/>
                </a:cubicBezTo>
                <a:lnTo>
                  <a:pt x="1844879" y="246012"/>
                </a:lnTo>
                <a:cubicBezTo>
                  <a:pt x="1832419" y="258008"/>
                  <a:pt x="1815638" y="272677"/>
                  <a:pt x="1794534" y="290017"/>
                </a:cubicBezTo>
                <a:cubicBezTo>
                  <a:pt x="1773431" y="307358"/>
                  <a:pt x="1747324" y="327055"/>
                  <a:pt x="1716215" y="349110"/>
                </a:cubicBezTo>
                <a:cubicBezTo>
                  <a:pt x="1715543" y="352088"/>
                  <a:pt x="1714268" y="354725"/>
                  <a:pt x="1712391" y="357021"/>
                </a:cubicBezTo>
                <a:cubicBezTo>
                  <a:pt x="1710514" y="359317"/>
                  <a:pt x="1708296" y="361011"/>
                  <a:pt x="1705738" y="362102"/>
                </a:cubicBezTo>
                <a:lnTo>
                  <a:pt x="1671790" y="297980"/>
                </a:lnTo>
                <a:cubicBezTo>
                  <a:pt x="1677719" y="296478"/>
                  <a:pt x="1685245" y="294348"/>
                  <a:pt x="1694370" y="291589"/>
                </a:cubicBezTo>
                <a:cubicBezTo>
                  <a:pt x="1703494" y="288830"/>
                  <a:pt x="1713849" y="285652"/>
                  <a:pt x="1725435" y="282054"/>
                </a:cubicBezTo>
                <a:lnTo>
                  <a:pt x="1725435" y="176441"/>
                </a:lnTo>
                <a:lnTo>
                  <a:pt x="1687716" y="176441"/>
                </a:lnTo>
                <a:lnTo>
                  <a:pt x="1684364" y="164706"/>
                </a:lnTo>
                <a:lnTo>
                  <a:pt x="1725435" y="164706"/>
                </a:lnTo>
                <a:lnTo>
                  <a:pt x="1725435" y="58674"/>
                </a:lnTo>
                <a:lnTo>
                  <a:pt x="1678915" y="58674"/>
                </a:lnTo>
                <a:lnTo>
                  <a:pt x="1675562" y="46939"/>
                </a:lnTo>
                <a:lnTo>
                  <a:pt x="1768603" y="46939"/>
                </a:lnTo>
                <a:close/>
                <a:moveTo>
                  <a:pt x="728396" y="7125"/>
                </a:moveTo>
                <a:cubicBezTo>
                  <a:pt x="728717" y="7350"/>
                  <a:pt x="732220" y="9973"/>
                  <a:pt x="738905" y="14995"/>
                </a:cubicBezTo>
                <a:cubicBezTo>
                  <a:pt x="745590" y="20016"/>
                  <a:pt x="753532" y="26085"/>
                  <a:pt x="762731" y="33202"/>
                </a:cubicBezTo>
                <a:cubicBezTo>
                  <a:pt x="771931" y="40319"/>
                  <a:pt x="780463" y="47133"/>
                  <a:pt x="788328" y="53645"/>
                </a:cubicBezTo>
                <a:cubicBezTo>
                  <a:pt x="787664" y="55941"/>
                  <a:pt x="786267" y="57635"/>
                  <a:pt x="784137" y="58726"/>
                </a:cubicBezTo>
                <a:cubicBezTo>
                  <a:pt x="782006" y="59818"/>
                  <a:pt x="779352" y="60359"/>
                  <a:pt x="776174" y="60350"/>
                </a:cubicBezTo>
                <a:lnTo>
                  <a:pt x="652120" y="60350"/>
                </a:lnTo>
                <a:lnTo>
                  <a:pt x="652120" y="172669"/>
                </a:lnTo>
                <a:lnTo>
                  <a:pt x="722948" y="172669"/>
                </a:lnTo>
                <a:lnTo>
                  <a:pt x="756895" y="130340"/>
                </a:lnTo>
                <a:cubicBezTo>
                  <a:pt x="757224" y="130568"/>
                  <a:pt x="760804" y="133232"/>
                  <a:pt x="767637" y="138334"/>
                </a:cubicBezTo>
                <a:cubicBezTo>
                  <a:pt x="774469" y="143436"/>
                  <a:pt x="782582" y="149608"/>
                  <a:pt x="791975" y="156852"/>
                </a:cubicBezTo>
                <a:cubicBezTo>
                  <a:pt x="801369" y="164096"/>
                  <a:pt x="810072" y="171045"/>
                  <a:pt x="818084" y="177698"/>
                </a:cubicBezTo>
                <a:cubicBezTo>
                  <a:pt x="817604" y="179995"/>
                  <a:pt x="816259" y="181689"/>
                  <a:pt x="814050" y="182780"/>
                </a:cubicBezTo>
                <a:cubicBezTo>
                  <a:pt x="811841" y="183871"/>
                  <a:pt x="809134" y="184413"/>
                  <a:pt x="805930" y="184404"/>
                </a:cubicBezTo>
                <a:lnTo>
                  <a:pt x="652120" y="184404"/>
                </a:lnTo>
                <a:lnTo>
                  <a:pt x="652120" y="325222"/>
                </a:lnTo>
                <a:cubicBezTo>
                  <a:pt x="652420" y="338987"/>
                  <a:pt x="650563" y="351177"/>
                  <a:pt x="646548" y="361792"/>
                </a:cubicBezTo>
                <a:cubicBezTo>
                  <a:pt x="642533" y="372407"/>
                  <a:pt x="634559" y="380996"/>
                  <a:pt x="622628" y="387559"/>
                </a:cubicBezTo>
                <a:cubicBezTo>
                  <a:pt x="610696" y="394122"/>
                  <a:pt x="593006" y="398210"/>
                  <a:pt x="569557" y="399821"/>
                </a:cubicBezTo>
                <a:cubicBezTo>
                  <a:pt x="569208" y="389353"/>
                  <a:pt x="568021" y="380325"/>
                  <a:pt x="565995" y="372737"/>
                </a:cubicBezTo>
                <a:cubicBezTo>
                  <a:pt x="563969" y="365150"/>
                  <a:pt x="560686" y="358950"/>
                  <a:pt x="556146" y="354140"/>
                </a:cubicBezTo>
                <a:cubicBezTo>
                  <a:pt x="552287" y="349521"/>
                  <a:pt x="546909" y="345452"/>
                  <a:pt x="540011" y="341933"/>
                </a:cubicBezTo>
                <a:cubicBezTo>
                  <a:pt x="533113" y="338415"/>
                  <a:pt x="522706" y="335498"/>
                  <a:pt x="508788" y="333185"/>
                </a:cubicBezTo>
                <a:lnTo>
                  <a:pt x="508788" y="328155"/>
                </a:lnTo>
                <a:cubicBezTo>
                  <a:pt x="509427" y="328197"/>
                  <a:pt x="514575" y="328486"/>
                  <a:pt x="524233" y="329025"/>
                </a:cubicBezTo>
                <a:cubicBezTo>
                  <a:pt x="533890" y="329563"/>
                  <a:pt x="544223" y="330101"/>
                  <a:pt x="555230" y="330639"/>
                </a:cubicBezTo>
                <a:cubicBezTo>
                  <a:pt x="566238" y="331177"/>
                  <a:pt x="574087" y="331467"/>
                  <a:pt x="578778" y="331508"/>
                </a:cubicBezTo>
                <a:cubicBezTo>
                  <a:pt x="582096" y="331473"/>
                  <a:pt x="584470" y="330705"/>
                  <a:pt x="585902" y="329203"/>
                </a:cubicBezTo>
                <a:cubicBezTo>
                  <a:pt x="587334" y="327701"/>
                  <a:pt x="588033" y="325676"/>
                  <a:pt x="587998" y="323126"/>
                </a:cubicBezTo>
                <a:lnTo>
                  <a:pt x="587998" y="184404"/>
                </a:lnTo>
                <a:lnTo>
                  <a:pt x="423711" y="184404"/>
                </a:lnTo>
                <a:lnTo>
                  <a:pt x="420358" y="172669"/>
                </a:lnTo>
                <a:lnTo>
                  <a:pt x="587998" y="172669"/>
                </a:lnTo>
                <a:lnTo>
                  <a:pt x="587998" y="60350"/>
                </a:lnTo>
                <a:lnTo>
                  <a:pt x="458496" y="60350"/>
                </a:lnTo>
                <a:lnTo>
                  <a:pt x="455143" y="48616"/>
                </a:lnTo>
                <a:lnTo>
                  <a:pt x="695287" y="48616"/>
                </a:lnTo>
                <a:close/>
                <a:moveTo>
                  <a:pt x="2020901" y="5029"/>
                </a:moveTo>
                <a:cubicBezTo>
                  <a:pt x="2021198" y="5249"/>
                  <a:pt x="2024375" y="7790"/>
                  <a:pt x="2030431" y="12651"/>
                </a:cubicBezTo>
                <a:cubicBezTo>
                  <a:pt x="2036488" y="17512"/>
                  <a:pt x="2043638" y="23374"/>
                  <a:pt x="2051883" y="30237"/>
                </a:cubicBezTo>
                <a:cubicBezTo>
                  <a:pt x="2060128" y="37101"/>
                  <a:pt x="2067682" y="43646"/>
                  <a:pt x="2074545" y="49873"/>
                </a:cubicBezTo>
                <a:cubicBezTo>
                  <a:pt x="2074057" y="52169"/>
                  <a:pt x="2072729" y="53863"/>
                  <a:pt x="2070564" y="54955"/>
                </a:cubicBezTo>
                <a:cubicBezTo>
                  <a:pt x="2068399" y="56046"/>
                  <a:pt x="2065814" y="56587"/>
                  <a:pt x="2062811" y="56579"/>
                </a:cubicBezTo>
                <a:lnTo>
                  <a:pt x="1981086" y="56579"/>
                </a:lnTo>
                <a:cubicBezTo>
                  <a:pt x="1974800" y="84588"/>
                  <a:pt x="1966418" y="111550"/>
                  <a:pt x="1955940" y="137465"/>
                </a:cubicBezTo>
                <a:lnTo>
                  <a:pt x="1981505" y="142913"/>
                </a:lnTo>
                <a:cubicBezTo>
                  <a:pt x="1980912" y="145218"/>
                  <a:pt x="1979480" y="147104"/>
                  <a:pt x="1977210" y="148571"/>
                </a:cubicBezTo>
                <a:cubicBezTo>
                  <a:pt x="1974940" y="150038"/>
                  <a:pt x="1971622" y="151086"/>
                  <a:pt x="1967256" y="151714"/>
                </a:cubicBezTo>
                <a:lnTo>
                  <a:pt x="1967256" y="384734"/>
                </a:lnTo>
                <a:cubicBezTo>
                  <a:pt x="1967142" y="387030"/>
                  <a:pt x="1962969" y="390086"/>
                  <a:pt x="1954735" y="393902"/>
                </a:cubicBezTo>
                <a:cubicBezTo>
                  <a:pt x="1946502" y="397717"/>
                  <a:pt x="1933632" y="399830"/>
                  <a:pt x="1916126" y="400241"/>
                </a:cubicBezTo>
                <a:lnTo>
                  <a:pt x="1907325" y="400660"/>
                </a:lnTo>
                <a:lnTo>
                  <a:pt x="1907325" y="225895"/>
                </a:lnTo>
                <a:cubicBezTo>
                  <a:pt x="1893267" y="245619"/>
                  <a:pt x="1877376" y="264112"/>
                  <a:pt x="1859652" y="281373"/>
                </a:cubicBezTo>
                <a:cubicBezTo>
                  <a:pt x="1841928" y="298635"/>
                  <a:pt x="1822474" y="314508"/>
                  <a:pt x="1801292" y="328994"/>
                </a:cubicBezTo>
                <a:lnTo>
                  <a:pt x="1797101" y="325641"/>
                </a:lnTo>
                <a:cubicBezTo>
                  <a:pt x="1816276" y="302404"/>
                  <a:pt x="1833387" y="275861"/>
                  <a:pt x="1848433" y="246012"/>
                </a:cubicBezTo>
                <a:cubicBezTo>
                  <a:pt x="1863480" y="216163"/>
                  <a:pt x="1876244" y="184963"/>
                  <a:pt x="1886727" y="152413"/>
                </a:cubicBezTo>
                <a:cubicBezTo>
                  <a:pt x="1897209" y="119863"/>
                  <a:pt x="1905193" y="87918"/>
                  <a:pt x="1910677" y="56579"/>
                </a:cubicBezTo>
                <a:lnTo>
                  <a:pt x="1846555" y="56579"/>
                </a:lnTo>
                <a:lnTo>
                  <a:pt x="1843202" y="44844"/>
                </a:lnTo>
                <a:lnTo>
                  <a:pt x="1991145" y="44844"/>
                </a:lnTo>
                <a:close/>
                <a:moveTo>
                  <a:pt x="1467270" y="4191"/>
                </a:moveTo>
                <a:lnTo>
                  <a:pt x="1539774" y="29337"/>
                </a:lnTo>
                <a:cubicBezTo>
                  <a:pt x="1538744" y="32105"/>
                  <a:pt x="1536823" y="34218"/>
                  <a:pt x="1534011" y="35676"/>
                </a:cubicBezTo>
                <a:cubicBezTo>
                  <a:pt x="1531200" y="37134"/>
                  <a:pt x="1527393" y="37675"/>
                  <a:pt x="1522591" y="37300"/>
                </a:cubicBezTo>
                <a:cubicBezTo>
                  <a:pt x="1518749" y="44914"/>
                  <a:pt x="1514698" y="52318"/>
                  <a:pt x="1510437" y="59512"/>
                </a:cubicBezTo>
                <a:lnTo>
                  <a:pt x="1559053" y="59512"/>
                </a:lnTo>
                <a:lnTo>
                  <a:pt x="1590066" y="30594"/>
                </a:lnTo>
                <a:lnTo>
                  <a:pt x="1639101" y="74181"/>
                </a:lnTo>
                <a:cubicBezTo>
                  <a:pt x="1637730" y="76425"/>
                  <a:pt x="1635757" y="78014"/>
                  <a:pt x="1633181" y="78948"/>
                </a:cubicBezTo>
                <a:cubicBezTo>
                  <a:pt x="1630605" y="79882"/>
                  <a:pt x="1626851" y="80528"/>
                  <a:pt x="1621918" y="80886"/>
                </a:cubicBezTo>
                <a:cubicBezTo>
                  <a:pt x="1607319" y="109036"/>
                  <a:pt x="1588320" y="134461"/>
                  <a:pt x="1564920" y="157163"/>
                </a:cubicBezTo>
                <a:cubicBezTo>
                  <a:pt x="1578567" y="162812"/>
                  <a:pt x="1593393" y="167649"/>
                  <a:pt x="1609397" y="171674"/>
                </a:cubicBezTo>
                <a:cubicBezTo>
                  <a:pt x="1625401" y="175699"/>
                  <a:pt x="1642427" y="178964"/>
                  <a:pt x="1660475" y="181470"/>
                </a:cubicBezTo>
                <a:lnTo>
                  <a:pt x="1660056" y="186080"/>
                </a:lnTo>
                <a:cubicBezTo>
                  <a:pt x="1648242" y="190848"/>
                  <a:pt x="1639389" y="197763"/>
                  <a:pt x="1633495" y="206826"/>
                </a:cubicBezTo>
                <a:cubicBezTo>
                  <a:pt x="1627602" y="215889"/>
                  <a:pt x="1623882" y="227414"/>
                  <a:pt x="1622337" y="241402"/>
                </a:cubicBezTo>
                <a:cubicBezTo>
                  <a:pt x="1616469" y="239306"/>
                  <a:pt x="1610602" y="237211"/>
                  <a:pt x="1604735" y="235115"/>
                </a:cubicBezTo>
                <a:lnTo>
                  <a:pt x="1626108" y="251460"/>
                </a:lnTo>
                <a:cubicBezTo>
                  <a:pt x="1624930" y="253329"/>
                  <a:pt x="1623096" y="254935"/>
                  <a:pt x="1620608" y="256280"/>
                </a:cubicBezTo>
                <a:cubicBezTo>
                  <a:pt x="1618120" y="257624"/>
                  <a:pt x="1614505" y="258812"/>
                  <a:pt x="1609764" y="259842"/>
                </a:cubicBezTo>
                <a:lnTo>
                  <a:pt x="1609764" y="383477"/>
                </a:lnTo>
                <a:cubicBezTo>
                  <a:pt x="1609641" y="384882"/>
                  <a:pt x="1605381" y="387100"/>
                  <a:pt x="1596981" y="390130"/>
                </a:cubicBezTo>
                <a:cubicBezTo>
                  <a:pt x="1588582" y="393159"/>
                  <a:pt x="1576777" y="394853"/>
                  <a:pt x="1561567" y="395211"/>
                </a:cubicBezTo>
                <a:lnTo>
                  <a:pt x="1550671" y="395211"/>
                </a:lnTo>
                <a:lnTo>
                  <a:pt x="1550671" y="370484"/>
                </a:lnTo>
                <a:lnTo>
                  <a:pt x="1494511" y="370484"/>
                </a:lnTo>
                <a:lnTo>
                  <a:pt x="1494511" y="387248"/>
                </a:lnTo>
                <a:cubicBezTo>
                  <a:pt x="1494398" y="389239"/>
                  <a:pt x="1490329" y="391754"/>
                  <a:pt x="1482305" y="394792"/>
                </a:cubicBezTo>
                <a:cubicBezTo>
                  <a:pt x="1474281" y="397831"/>
                  <a:pt x="1462983" y="399507"/>
                  <a:pt x="1448410" y="399821"/>
                </a:cubicBezTo>
                <a:lnTo>
                  <a:pt x="1438352" y="399821"/>
                </a:lnTo>
                <a:lnTo>
                  <a:pt x="1438352" y="232601"/>
                </a:lnTo>
                <a:cubicBezTo>
                  <a:pt x="1423683" y="237700"/>
                  <a:pt x="1408177" y="242170"/>
                  <a:pt x="1391832" y="246012"/>
                </a:cubicBezTo>
                <a:lnTo>
                  <a:pt x="1389317" y="240983"/>
                </a:lnTo>
                <a:cubicBezTo>
                  <a:pt x="1411992" y="230645"/>
                  <a:pt x="1432964" y="218526"/>
                  <a:pt x="1452234" y="204626"/>
                </a:cubicBezTo>
                <a:cubicBezTo>
                  <a:pt x="1471504" y="190725"/>
                  <a:pt x="1488810" y="175463"/>
                  <a:pt x="1504150" y="158839"/>
                </a:cubicBezTo>
                <a:cubicBezTo>
                  <a:pt x="1498510" y="150885"/>
                  <a:pt x="1493341" y="142590"/>
                  <a:pt x="1488644" y="133955"/>
                </a:cubicBezTo>
                <a:cubicBezTo>
                  <a:pt x="1483946" y="125320"/>
                  <a:pt x="1479616" y="116292"/>
                  <a:pt x="1475652" y="106871"/>
                </a:cubicBezTo>
                <a:cubicBezTo>
                  <a:pt x="1465375" y="117959"/>
                  <a:pt x="1454496" y="127948"/>
                  <a:pt x="1443014" y="136836"/>
                </a:cubicBezTo>
                <a:cubicBezTo>
                  <a:pt x="1431533" y="145725"/>
                  <a:pt x="1419501" y="153618"/>
                  <a:pt x="1406919" y="160515"/>
                </a:cubicBezTo>
                <a:lnTo>
                  <a:pt x="1402309" y="157163"/>
                </a:lnTo>
                <a:cubicBezTo>
                  <a:pt x="1415991" y="138530"/>
                  <a:pt x="1428651" y="115864"/>
                  <a:pt x="1440290" y="89164"/>
                </a:cubicBezTo>
                <a:cubicBezTo>
                  <a:pt x="1451929" y="62463"/>
                  <a:pt x="1460922" y="34139"/>
                  <a:pt x="1467270" y="4191"/>
                </a:cubicBezTo>
                <a:close/>
                <a:moveTo>
                  <a:pt x="1314717" y="3772"/>
                </a:moveTo>
                <a:lnTo>
                  <a:pt x="1385545" y="27242"/>
                </a:lnTo>
                <a:cubicBezTo>
                  <a:pt x="1384943" y="29381"/>
                  <a:pt x="1383528" y="31179"/>
                  <a:pt x="1381302" y="32637"/>
                </a:cubicBezTo>
                <a:cubicBezTo>
                  <a:pt x="1379075" y="34096"/>
                  <a:pt x="1375880" y="34951"/>
                  <a:pt x="1371715" y="35204"/>
                </a:cubicBezTo>
                <a:cubicBezTo>
                  <a:pt x="1362154" y="49829"/>
                  <a:pt x="1350472" y="64899"/>
                  <a:pt x="1336668" y="80415"/>
                </a:cubicBezTo>
                <a:cubicBezTo>
                  <a:pt x="1322863" y="95930"/>
                  <a:pt x="1308981" y="109638"/>
                  <a:pt x="1295020" y="121539"/>
                </a:cubicBezTo>
                <a:cubicBezTo>
                  <a:pt x="1302197" y="121120"/>
                  <a:pt x="1309950" y="120596"/>
                  <a:pt x="1318280" y="119967"/>
                </a:cubicBezTo>
                <a:cubicBezTo>
                  <a:pt x="1326609" y="119339"/>
                  <a:pt x="1335201" y="118605"/>
                  <a:pt x="1344054" y="117767"/>
                </a:cubicBezTo>
                <a:cubicBezTo>
                  <a:pt x="1348053" y="109534"/>
                  <a:pt x="1351580" y="101588"/>
                  <a:pt x="1354637" y="93931"/>
                </a:cubicBezTo>
                <a:cubicBezTo>
                  <a:pt x="1357692" y="86274"/>
                  <a:pt x="1360172" y="79271"/>
                  <a:pt x="1362075" y="72923"/>
                </a:cubicBezTo>
                <a:lnTo>
                  <a:pt x="1426617" y="108128"/>
                </a:lnTo>
                <a:cubicBezTo>
                  <a:pt x="1425761" y="110075"/>
                  <a:pt x="1424015" y="111629"/>
                  <a:pt x="1421378" y="112790"/>
                </a:cubicBezTo>
                <a:cubicBezTo>
                  <a:pt x="1418741" y="113952"/>
                  <a:pt x="1415319" y="114353"/>
                  <a:pt x="1411110" y="113995"/>
                </a:cubicBezTo>
                <a:cubicBezTo>
                  <a:pt x="1398590" y="131615"/>
                  <a:pt x="1382245" y="150649"/>
                  <a:pt x="1362075" y="171098"/>
                </a:cubicBezTo>
                <a:cubicBezTo>
                  <a:pt x="1341906" y="191546"/>
                  <a:pt x="1321370" y="209533"/>
                  <a:pt x="1300468" y="225057"/>
                </a:cubicBezTo>
                <a:cubicBezTo>
                  <a:pt x="1315390" y="223572"/>
                  <a:pt x="1332485" y="221721"/>
                  <a:pt x="1351755" y="219504"/>
                </a:cubicBezTo>
                <a:cubicBezTo>
                  <a:pt x="1371025" y="217286"/>
                  <a:pt x="1390950" y="214806"/>
                  <a:pt x="1411529" y="212065"/>
                </a:cubicBezTo>
                <a:lnTo>
                  <a:pt x="1411948" y="216675"/>
                </a:lnTo>
                <a:cubicBezTo>
                  <a:pt x="1400406" y="223852"/>
                  <a:pt x="1384410" y="233072"/>
                  <a:pt x="1363962" y="244335"/>
                </a:cubicBezTo>
                <a:cubicBezTo>
                  <a:pt x="1343513" y="255599"/>
                  <a:pt x="1319974" y="267333"/>
                  <a:pt x="1293343" y="279540"/>
                </a:cubicBezTo>
                <a:cubicBezTo>
                  <a:pt x="1290829" y="282473"/>
                  <a:pt x="1287895" y="284569"/>
                  <a:pt x="1284542" y="285826"/>
                </a:cubicBezTo>
                <a:lnTo>
                  <a:pt x="1259396" y="225476"/>
                </a:lnTo>
                <a:cubicBezTo>
                  <a:pt x="1259780" y="225423"/>
                  <a:pt x="1261946" y="224795"/>
                  <a:pt x="1265892" y="223590"/>
                </a:cubicBezTo>
                <a:cubicBezTo>
                  <a:pt x="1269839" y="222385"/>
                  <a:pt x="1273261" y="220918"/>
                  <a:pt x="1276160" y="219189"/>
                </a:cubicBezTo>
                <a:cubicBezTo>
                  <a:pt x="1283617" y="212685"/>
                  <a:pt x="1291649" y="203587"/>
                  <a:pt x="1300258" y="191895"/>
                </a:cubicBezTo>
                <a:cubicBezTo>
                  <a:pt x="1308867" y="180204"/>
                  <a:pt x="1317319" y="167230"/>
                  <a:pt x="1325614" y="152972"/>
                </a:cubicBezTo>
                <a:cubicBezTo>
                  <a:pt x="1315066" y="159607"/>
                  <a:pt x="1303891" y="166453"/>
                  <a:pt x="1292086" y="173507"/>
                </a:cubicBezTo>
                <a:cubicBezTo>
                  <a:pt x="1290811" y="175193"/>
                  <a:pt x="1289379" y="176642"/>
                  <a:pt x="1287790" y="177856"/>
                </a:cubicBezTo>
                <a:cubicBezTo>
                  <a:pt x="1286201" y="179069"/>
                  <a:pt x="1284560" y="179995"/>
                  <a:pt x="1282866" y="180632"/>
                </a:cubicBezTo>
                <a:lnTo>
                  <a:pt x="1258558" y="121958"/>
                </a:lnTo>
                <a:cubicBezTo>
                  <a:pt x="1258881" y="121914"/>
                  <a:pt x="1260645" y="121373"/>
                  <a:pt x="1263849" y="120334"/>
                </a:cubicBezTo>
                <a:cubicBezTo>
                  <a:pt x="1267053" y="119295"/>
                  <a:pt x="1269760" y="118020"/>
                  <a:pt x="1271969" y="116510"/>
                </a:cubicBezTo>
                <a:cubicBezTo>
                  <a:pt x="1277557" y="109926"/>
                  <a:pt x="1283331" y="99904"/>
                  <a:pt x="1289292" y="86443"/>
                </a:cubicBezTo>
                <a:cubicBezTo>
                  <a:pt x="1295252" y="72983"/>
                  <a:pt x="1300561" y="58708"/>
                  <a:pt x="1305218" y="43617"/>
                </a:cubicBezTo>
                <a:cubicBezTo>
                  <a:pt x="1309874" y="28527"/>
                  <a:pt x="1313041" y="15245"/>
                  <a:pt x="1314717" y="3772"/>
                </a:cubicBezTo>
                <a:close/>
                <a:moveTo>
                  <a:pt x="1176414" y="3772"/>
                </a:moveTo>
                <a:lnTo>
                  <a:pt x="1229640" y="45682"/>
                </a:lnTo>
                <a:cubicBezTo>
                  <a:pt x="1228182" y="47411"/>
                  <a:pt x="1226069" y="49087"/>
                  <a:pt x="1223301" y="50711"/>
                </a:cubicBezTo>
                <a:cubicBezTo>
                  <a:pt x="1220533" y="52335"/>
                  <a:pt x="1217058" y="53592"/>
                  <a:pt x="1212876" y="54483"/>
                </a:cubicBezTo>
                <a:lnTo>
                  <a:pt x="1212876" y="337376"/>
                </a:lnTo>
                <a:cubicBezTo>
                  <a:pt x="1213168" y="349941"/>
                  <a:pt x="1211466" y="360667"/>
                  <a:pt x="1207769" y="369553"/>
                </a:cubicBezTo>
                <a:cubicBezTo>
                  <a:pt x="1204072" y="378440"/>
                  <a:pt x="1196627" y="385533"/>
                  <a:pt x="1185433" y="390834"/>
                </a:cubicBezTo>
                <a:cubicBezTo>
                  <a:pt x="1174239" y="396135"/>
                  <a:pt x="1157542" y="399689"/>
                  <a:pt x="1135343" y="401498"/>
                </a:cubicBezTo>
                <a:cubicBezTo>
                  <a:pt x="1134400" y="392531"/>
                  <a:pt x="1132933" y="384900"/>
                  <a:pt x="1130942" y="378605"/>
                </a:cubicBezTo>
                <a:cubicBezTo>
                  <a:pt x="1128951" y="372309"/>
                  <a:pt x="1125808" y="367088"/>
                  <a:pt x="1121512" y="362941"/>
                </a:cubicBezTo>
                <a:cubicBezTo>
                  <a:pt x="1117243" y="358750"/>
                  <a:pt x="1111742" y="355083"/>
                  <a:pt x="1105010" y="351939"/>
                </a:cubicBezTo>
                <a:cubicBezTo>
                  <a:pt x="1098278" y="348796"/>
                  <a:pt x="1088272" y="346177"/>
                  <a:pt x="1074992" y="344081"/>
                </a:cubicBezTo>
                <a:lnTo>
                  <a:pt x="1074992" y="338633"/>
                </a:lnTo>
                <a:cubicBezTo>
                  <a:pt x="1075613" y="338674"/>
                  <a:pt x="1080658" y="338964"/>
                  <a:pt x="1090126" y="339502"/>
                </a:cubicBezTo>
                <a:cubicBezTo>
                  <a:pt x="1099595" y="340040"/>
                  <a:pt x="1109762" y="340578"/>
                  <a:pt x="1120627" y="341116"/>
                </a:cubicBezTo>
                <a:cubicBezTo>
                  <a:pt x="1131493" y="341655"/>
                  <a:pt x="1139332" y="341944"/>
                  <a:pt x="1144144" y="341986"/>
                </a:cubicBezTo>
                <a:cubicBezTo>
                  <a:pt x="1148046" y="341951"/>
                  <a:pt x="1150718" y="341078"/>
                  <a:pt x="1152159" y="339366"/>
                </a:cubicBezTo>
                <a:cubicBezTo>
                  <a:pt x="1153600" y="337655"/>
                  <a:pt x="1154281" y="335315"/>
                  <a:pt x="1154202" y="332346"/>
                </a:cubicBezTo>
                <a:lnTo>
                  <a:pt x="1154202" y="80467"/>
                </a:lnTo>
                <a:cubicBezTo>
                  <a:pt x="1152962" y="81113"/>
                  <a:pt x="1151460" y="81707"/>
                  <a:pt x="1149697" y="82248"/>
                </a:cubicBezTo>
                <a:cubicBezTo>
                  <a:pt x="1147933" y="82790"/>
                  <a:pt x="1145802" y="83174"/>
                  <a:pt x="1143305" y="83401"/>
                </a:cubicBezTo>
                <a:cubicBezTo>
                  <a:pt x="1140424" y="98148"/>
                  <a:pt x="1137071" y="113602"/>
                  <a:pt x="1133247" y="129764"/>
                </a:cubicBezTo>
                <a:cubicBezTo>
                  <a:pt x="1129423" y="145925"/>
                  <a:pt x="1124813" y="162323"/>
                  <a:pt x="1119417" y="178956"/>
                </a:cubicBezTo>
                <a:cubicBezTo>
                  <a:pt x="1137733" y="211226"/>
                  <a:pt x="1147015" y="238514"/>
                  <a:pt x="1147263" y="260820"/>
                </a:cubicBezTo>
                <a:cubicBezTo>
                  <a:pt x="1147512" y="283125"/>
                  <a:pt x="1142824" y="297934"/>
                  <a:pt x="1133200" y="305245"/>
                </a:cubicBezTo>
                <a:cubicBezTo>
                  <a:pt x="1123577" y="312555"/>
                  <a:pt x="1113115" y="309855"/>
                  <a:pt x="1101814" y="297142"/>
                </a:cubicBezTo>
                <a:cubicBezTo>
                  <a:pt x="1100575" y="289781"/>
                  <a:pt x="1099178" y="281871"/>
                  <a:pt x="1097623" y="273410"/>
                </a:cubicBezTo>
                <a:cubicBezTo>
                  <a:pt x="1096069" y="264950"/>
                  <a:pt x="1094253" y="256096"/>
                  <a:pt x="1092175" y="246850"/>
                </a:cubicBezTo>
                <a:cubicBezTo>
                  <a:pt x="1082597" y="266652"/>
                  <a:pt x="1071264" y="285512"/>
                  <a:pt x="1058176" y="303428"/>
                </a:cubicBezTo>
                <a:cubicBezTo>
                  <a:pt x="1045087" y="321345"/>
                  <a:pt x="1029878" y="337690"/>
                  <a:pt x="1012546" y="352463"/>
                </a:cubicBezTo>
                <a:lnTo>
                  <a:pt x="1008355" y="349110"/>
                </a:lnTo>
                <a:cubicBezTo>
                  <a:pt x="1024403" y="323179"/>
                  <a:pt x="1037570" y="294575"/>
                  <a:pt x="1047855" y="263300"/>
                </a:cubicBezTo>
                <a:cubicBezTo>
                  <a:pt x="1058141" y="232024"/>
                  <a:pt x="1066069" y="200277"/>
                  <a:pt x="1071639" y="168059"/>
                </a:cubicBezTo>
                <a:cubicBezTo>
                  <a:pt x="1067466" y="155416"/>
                  <a:pt x="1062821" y="142983"/>
                  <a:pt x="1057704" y="130759"/>
                </a:cubicBezTo>
                <a:cubicBezTo>
                  <a:pt x="1052588" y="118535"/>
                  <a:pt x="1046895" y="106940"/>
                  <a:pt x="1040626" y="95974"/>
                </a:cubicBezTo>
                <a:cubicBezTo>
                  <a:pt x="1037937" y="110084"/>
                  <a:pt x="1034724" y="124822"/>
                  <a:pt x="1030987" y="140189"/>
                </a:cubicBezTo>
                <a:cubicBezTo>
                  <a:pt x="1027250" y="155556"/>
                  <a:pt x="1022779" y="171133"/>
                  <a:pt x="1017575" y="186919"/>
                </a:cubicBezTo>
                <a:cubicBezTo>
                  <a:pt x="1031897" y="211868"/>
                  <a:pt x="1039063" y="233123"/>
                  <a:pt x="1039074" y="250684"/>
                </a:cubicBezTo>
                <a:cubicBezTo>
                  <a:pt x="1039084" y="268245"/>
                  <a:pt x="1034857" y="279938"/>
                  <a:pt x="1026392" y="285764"/>
                </a:cubicBezTo>
                <a:cubicBezTo>
                  <a:pt x="1017927" y="291590"/>
                  <a:pt x="1008143" y="289376"/>
                  <a:pt x="997039" y="279121"/>
                </a:cubicBezTo>
                <a:cubicBezTo>
                  <a:pt x="996009" y="275139"/>
                  <a:pt x="994926" y="271053"/>
                  <a:pt x="993791" y="266862"/>
                </a:cubicBezTo>
                <a:cubicBezTo>
                  <a:pt x="992656" y="262671"/>
                  <a:pt x="991364" y="258375"/>
                  <a:pt x="989915" y="253975"/>
                </a:cubicBezTo>
                <a:cubicBezTo>
                  <a:pt x="981768" y="270189"/>
                  <a:pt x="972286" y="285748"/>
                  <a:pt x="961468" y="300652"/>
                </a:cubicBezTo>
                <a:cubicBezTo>
                  <a:pt x="950650" y="315556"/>
                  <a:pt x="938339" y="329334"/>
                  <a:pt x="924535" y="341986"/>
                </a:cubicBezTo>
                <a:lnTo>
                  <a:pt x="920344" y="339052"/>
                </a:lnTo>
                <a:cubicBezTo>
                  <a:pt x="932035" y="317451"/>
                  <a:pt x="941867" y="293911"/>
                  <a:pt x="949838" y="268434"/>
                </a:cubicBezTo>
                <a:cubicBezTo>
                  <a:pt x="957810" y="242956"/>
                  <a:pt x="964184" y="216902"/>
                  <a:pt x="968960" y="190271"/>
                </a:cubicBezTo>
                <a:cubicBezTo>
                  <a:pt x="962691" y="173988"/>
                  <a:pt x="955531" y="157835"/>
                  <a:pt x="947481" y="141813"/>
                </a:cubicBezTo>
                <a:cubicBezTo>
                  <a:pt x="939431" y="125791"/>
                  <a:pt x="930385" y="110791"/>
                  <a:pt x="920344" y="96812"/>
                </a:cubicBezTo>
                <a:lnTo>
                  <a:pt x="920344" y="339052"/>
                </a:lnTo>
                <a:lnTo>
                  <a:pt x="920344" y="378447"/>
                </a:lnTo>
                <a:cubicBezTo>
                  <a:pt x="919899" y="382656"/>
                  <a:pt x="915027" y="387231"/>
                  <a:pt x="905728" y="392173"/>
                </a:cubicBezTo>
                <a:cubicBezTo>
                  <a:pt x="896429" y="397115"/>
                  <a:pt x="885375" y="399804"/>
                  <a:pt x="872567" y="400241"/>
                </a:cubicBezTo>
                <a:lnTo>
                  <a:pt x="862927" y="400241"/>
                </a:lnTo>
                <a:lnTo>
                  <a:pt x="862927" y="8801"/>
                </a:lnTo>
                <a:lnTo>
                  <a:pt x="924954" y="33528"/>
                </a:lnTo>
                <a:lnTo>
                  <a:pt x="1150011" y="33528"/>
                </a:lnTo>
                <a:close/>
                <a:moveTo>
                  <a:pt x="96393" y="3143"/>
                </a:moveTo>
                <a:lnTo>
                  <a:pt x="173089" y="9440"/>
                </a:lnTo>
                <a:cubicBezTo>
                  <a:pt x="172801" y="12389"/>
                  <a:pt x="171596" y="14901"/>
                  <a:pt x="169474" y="16976"/>
                </a:cubicBezTo>
                <a:cubicBezTo>
                  <a:pt x="167352" y="19051"/>
                  <a:pt x="163528" y="20657"/>
                  <a:pt x="158001" y="21793"/>
                </a:cubicBezTo>
                <a:lnTo>
                  <a:pt x="158001" y="59119"/>
                </a:lnTo>
                <a:lnTo>
                  <a:pt x="242659" y="59119"/>
                </a:lnTo>
                <a:lnTo>
                  <a:pt x="242659" y="3143"/>
                </a:lnTo>
                <a:lnTo>
                  <a:pt x="321031" y="9440"/>
                </a:lnTo>
                <a:cubicBezTo>
                  <a:pt x="320752" y="12599"/>
                  <a:pt x="319529" y="15216"/>
                  <a:pt x="317364" y="17292"/>
                </a:cubicBezTo>
                <a:cubicBezTo>
                  <a:pt x="315199" y="19367"/>
                  <a:pt x="311252" y="20867"/>
                  <a:pt x="305524" y="21793"/>
                </a:cubicBezTo>
                <a:lnTo>
                  <a:pt x="305524" y="59119"/>
                </a:lnTo>
                <a:lnTo>
                  <a:pt x="316840" y="59119"/>
                </a:lnTo>
                <a:lnTo>
                  <a:pt x="344082" y="20944"/>
                </a:lnTo>
                <a:cubicBezTo>
                  <a:pt x="344353" y="21159"/>
                  <a:pt x="347256" y="23619"/>
                  <a:pt x="352790" y="28324"/>
                </a:cubicBezTo>
                <a:cubicBezTo>
                  <a:pt x="358323" y="33029"/>
                  <a:pt x="364858" y="38687"/>
                  <a:pt x="372394" y="45300"/>
                </a:cubicBezTo>
                <a:cubicBezTo>
                  <a:pt x="379930" y="51912"/>
                  <a:pt x="386838" y="58188"/>
                  <a:pt x="393116" y="64126"/>
                </a:cubicBezTo>
                <a:cubicBezTo>
                  <a:pt x="392444" y="66412"/>
                  <a:pt x="391064" y="68098"/>
                  <a:pt x="388978" y="69185"/>
                </a:cubicBezTo>
                <a:cubicBezTo>
                  <a:pt x="386891" y="70272"/>
                  <a:pt x="384359" y="70810"/>
                  <a:pt x="381381" y="70802"/>
                </a:cubicBezTo>
                <a:lnTo>
                  <a:pt x="305524" y="70802"/>
                </a:lnTo>
                <a:lnTo>
                  <a:pt x="305524" y="214605"/>
                </a:lnTo>
                <a:lnTo>
                  <a:pt x="321031" y="214605"/>
                </a:lnTo>
                <a:lnTo>
                  <a:pt x="349949" y="173483"/>
                </a:lnTo>
                <a:cubicBezTo>
                  <a:pt x="350231" y="173711"/>
                  <a:pt x="353253" y="176332"/>
                  <a:pt x="359014" y="181346"/>
                </a:cubicBezTo>
                <a:cubicBezTo>
                  <a:pt x="364775" y="186359"/>
                  <a:pt x="371584" y="192397"/>
                  <a:pt x="379441" y="199459"/>
                </a:cubicBezTo>
                <a:cubicBezTo>
                  <a:pt x="387298" y="206521"/>
                  <a:pt x="394511" y="213239"/>
                  <a:pt x="401079" y="219612"/>
                </a:cubicBezTo>
                <a:cubicBezTo>
                  <a:pt x="400416" y="221898"/>
                  <a:pt x="399019" y="223585"/>
                  <a:pt x="396888" y="224671"/>
                </a:cubicBezTo>
                <a:cubicBezTo>
                  <a:pt x="394758" y="225758"/>
                  <a:pt x="392103" y="226297"/>
                  <a:pt x="388925" y="226288"/>
                </a:cubicBezTo>
                <a:lnTo>
                  <a:pt x="269901" y="226288"/>
                </a:lnTo>
                <a:cubicBezTo>
                  <a:pt x="281718" y="233081"/>
                  <a:pt x="295290" y="238320"/>
                  <a:pt x="310616" y="242007"/>
                </a:cubicBezTo>
                <a:cubicBezTo>
                  <a:pt x="325941" y="245693"/>
                  <a:pt x="341686" y="248168"/>
                  <a:pt x="357850" y="249431"/>
                </a:cubicBezTo>
                <a:cubicBezTo>
                  <a:pt x="374014" y="250695"/>
                  <a:pt x="389262" y="251088"/>
                  <a:pt x="403594" y="250612"/>
                </a:cubicBezTo>
                <a:lnTo>
                  <a:pt x="403175" y="257322"/>
                </a:lnTo>
                <a:cubicBezTo>
                  <a:pt x="392313" y="267170"/>
                  <a:pt x="384071" y="277774"/>
                  <a:pt x="378448" y="289135"/>
                </a:cubicBezTo>
                <a:cubicBezTo>
                  <a:pt x="372825" y="300495"/>
                  <a:pt x="369612" y="312657"/>
                  <a:pt x="368808" y="325621"/>
                </a:cubicBezTo>
                <a:cubicBezTo>
                  <a:pt x="345103" y="316236"/>
                  <a:pt x="323258" y="302675"/>
                  <a:pt x="303272" y="284938"/>
                </a:cubicBezTo>
                <a:cubicBezTo>
                  <a:pt x="283286" y="267200"/>
                  <a:pt x="266574" y="247651"/>
                  <a:pt x="253137" y="226288"/>
                </a:cubicBezTo>
                <a:lnTo>
                  <a:pt x="166383" y="226288"/>
                </a:lnTo>
                <a:cubicBezTo>
                  <a:pt x="150649" y="249931"/>
                  <a:pt x="128786" y="269954"/>
                  <a:pt x="100794" y="286356"/>
                </a:cubicBezTo>
                <a:cubicBezTo>
                  <a:pt x="72802" y="302758"/>
                  <a:pt x="40042" y="315846"/>
                  <a:pt x="2515" y="325621"/>
                </a:cubicBezTo>
                <a:lnTo>
                  <a:pt x="0" y="320588"/>
                </a:lnTo>
                <a:cubicBezTo>
                  <a:pt x="20580" y="309057"/>
                  <a:pt x="38409" y="295078"/>
                  <a:pt x="53488" y="278650"/>
                </a:cubicBezTo>
                <a:cubicBezTo>
                  <a:pt x="68567" y="262222"/>
                  <a:pt x="80634" y="244768"/>
                  <a:pt x="89688" y="226288"/>
                </a:cubicBezTo>
                <a:lnTo>
                  <a:pt x="4191" y="226288"/>
                </a:lnTo>
                <a:lnTo>
                  <a:pt x="839" y="214605"/>
                </a:lnTo>
                <a:lnTo>
                  <a:pt x="96393" y="214605"/>
                </a:lnTo>
                <a:lnTo>
                  <a:pt x="96393" y="70802"/>
                </a:lnTo>
                <a:lnTo>
                  <a:pt x="19279" y="70802"/>
                </a:lnTo>
                <a:lnTo>
                  <a:pt x="15926" y="59119"/>
                </a:lnTo>
                <a:lnTo>
                  <a:pt x="96393" y="59119"/>
                </a:lnTo>
                <a:close/>
                <a:moveTo>
                  <a:pt x="3562350" y="2934"/>
                </a:moveTo>
                <a:lnTo>
                  <a:pt x="3635274" y="9639"/>
                </a:lnTo>
                <a:cubicBezTo>
                  <a:pt x="3634994" y="12791"/>
                  <a:pt x="3633772" y="15393"/>
                  <a:pt x="3631607" y="17445"/>
                </a:cubicBezTo>
                <a:cubicBezTo>
                  <a:pt x="3629441" y="19497"/>
                  <a:pt x="3625495" y="20946"/>
                  <a:pt x="3619767" y="21793"/>
                </a:cubicBezTo>
                <a:lnTo>
                  <a:pt x="3619767" y="50318"/>
                </a:lnTo>
                <a:lnTo>
                  <a:pt x="3640303" y="50318"/>
                </a:lnTo>
                <a:lnTo>
                  <a:pt x="3664611" y="23891"/>
                </a:lnTo>
                <a:lnTo>
                  <a:pt x="3715322" y="62001"/>
                </a:lnTo>
                <a:cubicBezTo>
                  <a:pt x="3714056" y="63530"/>
                  <a:pt x="3712083" y="65087"/>
                  <a:pt x="3709402" y="66669"/>
                </a:cubicBezTo>
                <a:cubicBezTo>
                  <a:pt x="3706722" y="68251"/>
                  <a:pt x="3703386" y="69493"/>
                  <a:pt x="3699396" y="70393"/>
                </a:cubicBezTo>
                <a:lnTo>
                  <a:pt x="3699396" y="103544"/>
                </a:lnTo>
                <a:lnTo>
                  <a:pt x="3699815" y="103544"/>
                </a:lnTo>
                <a:lnTo>
                  <a:pt x="3721189" y="67036"/>
                </a:lnTo>
                <a:cubicBezTo>
                  <a:pt x="3721417" y="67254"/>
                  <a:pt x="3723709" y="69662"/>
                  <a:pt x="3728066" y="74262"/>
                </a:cubicBezTo>
                <a:cubicBezTo>
                  <a:pt x="3732422" y="78861"/>
                  <a:pt x="3737478" y="84345"/>
                  <a:pt x="3743231" y="90713"/>
                </a:cubicBezTo>
                <a:cubicBezTo>
                  <a:pt x="3748985" y="97081"/>
                  <a:pt x="3754071" y="103027"/>
                  <a:pt x="3758489" y="108551"/>
                </a:cubicBezTo>
                <a:cubicBezTo>
                  <a:pt x="3757834" y="110837"/>
                  <a:pt x="3756525" y="112523"/>
                  <a:pt x="3754560" y="113610"/>
                </a:cubicBezTo>
                <a:cubicBezTo>
                  <a:pt x="3752596" y="114696"/>
                  <a:pt x="3750133" y="115235"/>
                  <a:pt x="3747173" y="115226"/>
                </a:cubicBezTo>
                <a:lnTo>
                  <a:pt x="3699396" y="115226"/>
                </a:lnTo>
                <a:lnTo>
                  <a:pt x="3699396" y="171808"/>
                </a:lnTo>
                <a:cubicBezTo>
                  <a:pt x="3699099" y="172717"/>
                  <a:pt x="3697283" y="173941"/>
                  <a:pt x="3693948" y="175480"/>
                </a:cubicBezTo>
                <a:cubicBezTo>
                  <a:pt x="3690613" y="177018"/>
                  <a:pt x="3686282" y="178452"/>
                  <a:pt x="3680956" y="179781"/>
                </a:cubicBezTo>
                <a:cubicBezTo>
                  <a:pt x="3685985" y="183855"/>
                  <a:pt x="3692795" y="189449"/>
                  <a:pt x="3701387" y="196562"/>
                </a:cubicBezTo>
                <a:cubicBezTo>
                  <a:pt x="3709978" y="203675"/>
                  <a:pt x="3717837" y="210520"/>
                  <a:pt x="3724961" y="217098"/>
                </a:cubicBezTo>
                <a:cubicBezTo>
                  <a:pt x="3724315" y="219384"/>
                  <a:pt x="3722988" y="221070"/>
                  <a:pt x="3720980" y="222157"/>
                </a:cubicBezTo>
                <a:cubicBezTo>
                  <a:pt x="3718971" y="223243"/>
                  <a:pt x="3716387" y="223782"/>
                  <a:pt x="3713226" y="223773"/>
                </a:cubicBezTo>
                <a:lnTo>
                  <a:pt x="3619767" y="223773"/>
                </a:lnTo>
                <a:lnTo>
                  <a:pt x="3619767" y="267412"/>
                </a:lnTo>
                <a:lnTo>
                  <a:pt x="3656229" y="267412"/>
                </a:lnTo>
                <a:lnTo>
                  <a:pt x="3685985" y="229228"/>
                </a:lnTo>
                <a:cubicBezTo>
                  <a:pt x="3686282" y="229435"/>
                  <a:pt x="3689506" y="231865"/>
                  <a:pt x="3695655" y="236516"/>
                </a:cubicBezTo>
                <a:cubicBezTo>
                  <a:pt x="3701805" y="241167"/>
                  <a:pt x="3709095" y="246795"/>
                  <a:pt x="3717526" y="253401"/>
                </a:cubicBezTo>
                <a:cubicBezTo>
                  <a:pt x="3725958" y="260007"/>
                  <a:pt x="3733744" y="266346"/>
                  <a:pt x="3740887" y="272419"/>
                </a:cubicBezTo>
                <a:cubicBezTo>
                  <a:pt x="3740197" y="274705"/>
                  <a:pt x="3738748" y="276391"/>
                  <a:pt x="3736539" y="277478"/>
                </a:cubicBezTo>
                <a:cubicBezTo>
                  <a:pt x="3734330" y="278564"/>
                  <a:pt x="3731728" y="279103"/>
                  <a:pt x="3728733" y="279094"/>
                </a:cubicBezTo>
                <a:lnTo>
                  <a:pt x="3619767" y="279094"/>
                </a:lnTo>
                <a:lnTo>
                  <a:pt x="3619767" y="315172"/>
                </a:lnTo>
                <a:cubicBezTo>
                  <a:pt x="3619235" y="317601"/>
                  <a:pt x="3614327" y="320503"/>
                  <a:pt x="3605046" y="323877"/>
                </a:cubicBezTo>
                <a:cubicBezTo>
                  <a:pt x="3595765" y="327250"/>
                  <a:pt x="3585305" y="329103"/>
                  <a:pt x="3573666" y="329435"/>
                </a:cubicBezTo>
                <a:lnTo>
                  <a:pt x="3570904" y="329435"/>
                </a:lnTo>
                <a:lnTo>
                  <a:pt x="3562350" y="329055"/>
                </a:lnTo>
                <a:lnTo>
                  <a:pt x="3562350" y="279094"/>
                </a:lnTo>
                <a:lnTo>
                  <a:pt x="3486074" y="279094"/>
                </a:lnTo>
                <a:lnTo>
                  <a:pt x="3482722" y="267412"/>
                </a:lnTo>
                <a:lnTo>
                  <a:pt x="3562350" y="267412"/>
                </a:lnTo>
                <a:lnTo>
                  <a:pt x="3562350" y="223773"/>
                </a:lnTo>
                <a:lnTo>
                  <a:pt x="3503676" y="223773"/>
                </a:lnTo>
                <a:lnTo>
                  <a:pt x="3500324" y="212091"/>
                </a:lnTo>
                <a:lnTo>
                  <a:pt x="3562350" y="212091"/>
                </a:lnTo>
                <a:lnTo>
                  <a:pt x="3562350" y="169290"/>
                </a:lnTo>
                <a:lnTo>
                  <a:pt x="3507867" y="169290"/>
                </a:lnTo>
                <a:lnTo>
                  <a:pt x="3504096" y="157608"/>
                </a:lnTo>
                <a:lnTo>
                  <a:pt x="3562350" y="157608"/>
                </a:lnTo>
                <a:lnTo>
                  <a:pt x="3562350" y="115226"/>
                </a:lnTo>
                <a:lnTo>
                  <a:pt x="3478950" y="115226"/>
                </a:lnTo>
                <a:lnTo>
                  <a:pt x="3475597" y="103544"/>
                </a:lnTo>
                <a:lnTo>
                  <a:pt x="3562350" y="103544"/>
                </a:lnTo>
                <a:lnTo>
                  <a:pt x="3562350" y="62001"/>
                </a:lnTo>
                <a:lnTo>
                  <a:pt x="3501581" y="62001"/>
                </a:lnTo>
                <a:lnTo>
                  <a:pt x="3497809" y="50318"/>
                </a:lnTo>
                <a:lnTo>
                  <a:pt x="3562350" y="50318"/>
                </a:lnTo>
                <a:close/>
                <a:moveTo>
                  <a:pt x="2994051" y="2096"/>
                </a:moveTo>
                <a:lnTo>
                  <a:pt x="3065717" y="8801"/>
                </a:lnTo>
                <a:cubicBezTo>
                  <a:pt x="3065438" y="11953"/>
                  <a:pt x="3064215" y="14555"/>
                  <a:pt x="3062050" y="16607"/>
                </a:cubicBezTo>
                <a:cubicBezTo>
                  <a:pt x="3059885" y="18659"/>
                  <a:pt x="3055938" y="20108"/>
                  <a:pt x="3050210" y="20955"/>
                </a:cubicBezTo>
                <a:lnTo>
                  <a:pt x="3050210" y="104775"/>
                </a:lnTo>
                <a:lnTo>
                  <a:pt x="3072842" y="70828"/>
                </a:lnTo>
                <a:cubicBezTo>
                  <a:pt x="3073479" y="71361"/>
                  <a:pt x="3077967" y="75534"/>
                  <a:pt x="3086305" y="83349"/>
                </a:cubicBezTo>
                <a:cubicBezTo>
                  <a:pt x="3094644" y="91163"/>
                  <a:pt x="3103008" y="99423"/>
                  <a:pt x="3111399" y="108128"/>
                </a:cubicBezTo>
                <a:cubicBezTo>
                  <a:pt x="3115843" y="91233"/>
                  <a:pt x="3119842" y="73788"/>
                  <a:pt x="3123396" y="55793"/>
                </a:cubicBezTo>
                <a:cubicBezTo>
                  <a:pt x="3126949" y="37798"/>
                  <a:pt x="3129796" y="20038"/>
                  <a:pt x="3131935" y="2515"/>
                </a:cubicBezTo>
                <a:lnTo>
                  <a:pt x="3209049" y="23051"/>
                </a:lnTo>
                <a:cubicBezTo>
                  <a:pt x="3208220" y="25818"/>
                  <a:pt x="3206421" y="28036"/>
                  <a:pt x="3203653" y="29704"/>
                </a:cubicBezTo>
                <a:cubicBezTo>
                  <a:pt x="3200886" y="31371"/>
                  <a:pt x="3197096" y="32227"/>
                  <a:pt x="3192285" y="32271"/>
                </a:cubicBezTo>
                <a:cubicBezTo>
                  <a:pt x="3185160" y="50362"/>
                  <a:pt x="3177197" y="67405"/>
                  <a:pt x="3168397" y="83401"/>
                </a:cubicBezTo>
                <a:lnTo>
                  <a:pt x="3256827" y="83401"/>
                </a:lnTo>
                <a:lnTo>
                  <a:pt x="3286583" y="52807"/>
                </a:lnTo>
                <a:lnTo>
                  <a:pt x="3335617" y="96393"/>
                </a:lnTo>
                <a:cubicBezTo>
                  <a:pt x="3333976" y="98489"/>
                  <a:pt x="3331601" y="100270"/>
                  <a:pt x="3328493" y="101737"/>
                </a:cubicBezTo>
                <a:cubicBezTo>
                  <a:pt x="3325384" y="103203"/>
                  <a:pt x="3321333" y="104356"/>
                  <a:pt x="3316339" y="105194"/>
                </a:cubicBezTo>
                <a:cubicBezTo>
                  <a:pt x="3315175" y="163889"/>
                  <a:pt x="3313358" y="211765"/>
                  <a:pt x="3310890" y="248821"/>
                </a:cubicBezTo>
                <a:cubicBezTo>
                  <a:pt x="3308423" y="285878"/>
                  <a:pt x="3304744" y="314506"/>
                  <a:pt x="3299854" y="334706"/>
                </a:cubicBezTo>
                <a:cubicBezTo>
                  <a:pt x="3294965" y="354905"/>
                  <a:pt x="3288306" y="369067"/>
                  <a:pt x="3279877" y="377190"/>
                </a:cubicBezTo>
                <a:cubicBezTo>
                  <a:pt x="3271844" y="385301"/>
                  <a:pt x="3262659" y="391186"/>
                  <a:pt x="3252321" y="394845"/>
                </a:cubicBezTo>
                <a:cubicBezTo>
                  <a:pt x="3241984" y="398503"/>
                  <a:pt x="3229655" y="400302"/>
                  <a:pt x="3215336" y="400241"/>
                </a:cubicBezTo>
                <a:cubicBezTo>
                  <a:pt x="3215371" y="391003"/>
                  <a:pt x="3214672" y="383075"/>
                  <a:pt x="3213240" y="376457"/>
                </a:cubicBezTo>
                <a:cubicBezTo>
                  <a:pt x="3211808" y="369838"/>
                  <a:pt x="3209433" y="364635"/>
                  <a:pt x="3206115" y="360845"/>
                </a:cubicBezTo>
                <a:cubicBezTo>
                  <a:pt x="3202326" y="356418"/>
                  <a:pt x="3196913" y="352489"/>
                  <a:pt x="3189875" y="349058"/>
                </a:cubicBezTo>
                <a:cubicBezTo>
                  <a:pt x="3182838" y="345627"/>
                  <a:pt x="3174281" y="342850"/>
                  <a:pt x="3164206" y="340728"/>
                </a:cubicBezTo>
                <a:lnTo>
                  <a:pt x="3164625" y="335280"/>
                </a:lnTo>
                <a:cubicBezTo>
                  <a:pt x="3174360" y="336153"/>
                  <a:pt x="3184645" y="336922"/>
                  <a:pt x="3195481" y="337585"/>
                </a:cubicBezTo>
                <a:cubicBezTo>
                  <a:pt x="3206316" y="338249"/>
                  <a:pt x="3214611" y="338598"/>
                  <a:pt x="3220365" y="338633"/>
                </a:cubicBezTo>
                <a:cubicBezTo>
                  <a:pt x="3223857" y="338650"/>
                  <a:pt x="3226826" y="338196"/>
                  <a:pt x="3229271" y="337271"/>
                </a:cubicBezTo>
                <a:cubicBezTo>
                  <a:pt x="3231716" y="336345"/>
                  <a:pt x="3234055" y="334843"/>
                  <a:pt x="3236291" y="332765"/>
                </a:cubicBezTo>
                <a:cubicBezTo>
                  <a:pt x="3244096" y="325772"/>
                  <a:pt x="3249859" y="302669"/>
                  <a:pt x="3253579" y="263457"/>
                </a:cubicBezTo>
                <a:cubicBezTo>
                  <a:pt x="3257298" y="224245"/>
                  <a:pt x="3259917" y="168138"/>
                  <a:pt x="3261437" y="95136"/>
                </a:cubicBezTo>
                <a:lnTo>
                  <a:pt x="3161691" y="95136"/>
                </a:lnTo>
                <a:cubicBezTo>
                  <a:pt x="3152445" y="110660"/>
                  <a:pt x="3142334" y="124874"/>
                  <a:pt x="3131358" y="137779"/>
                </a:cubicBezTo>
                <a:cubicBezTo>
                  <a:pt x="3120383" y="150684"/>
                  <a:pt x="3108701" y="162174"/>
                  <a:pt x="3096311" y="172250"/>
                </a:cubicBezTo>
                <a:lnTo>
                  <a:pt x="3091701" y="169316"/>
                </a:lnTo>
                <a:cubicBezTo>
                  <a:pt x="3094652" y="161947"/>
                  <a:pt x="3097551" y="153949"/>
                  <a:pt x="3100398" y="145323"/>
                </a:cubicBezTo>
                <a:cubicBezTo>
                  <a:pt x="3103244" y="136696"/>
                  <a:pt x="3105933" y="127651"/>
                  <a:pt x="3108465" y="118186"/>
                </a:cubicBezTo>
                <a:cubicBezTo>
                  <a:pt x="3107138" y="118535"/>
                  <a:pt x="3105601" y="118675"/>
                  <a:pt x="3103855" y="118605"/>
                </a:cubicBezTo>
                <a:lnTo>
                  <a:pt x="3050210" y="118605"/>
                </a:lnTo>
                <a:lnTo>
                  <a:pt x="3050210" y="155486"/>
                </a:lnTo>
                <a:cubicBezTo>
                  <a:pt x="3075763" y="163776"/>
                  <a:pt x="3092944" y="173782"/>
                  <a:pt x="3101753" y="185504"/>
                </a:cubicBezTo>
                <a:cubicBezTo>
                  <a:pt x="3110562" y="197226"/>
                  <a:pt x="3113585" y="208070"/>
                  <a:pt x="3110823" y="218037"/>
                </a:cubicBezTo>
                <a:cubicBezTo>
                  <a:pt x="3108060" y="228004"/>
                  <a:pt x="3102099" y="234500"/>
                  <a:pt x="3092939" y="237525"/>
                </a:cubicBezTo>
                <a:cubicBezTo>
                  <a:pt x="3083778" y="240550"/>
                  <a:pt x="3074006" y="237512"/>
                  <a:pt x="3063622" y="228410"/>
                </a:cubicBezTo>
                <a:cubicBezTo>
                  <a:pt x="3063927" y="218002"/>
                  <a:pt x="3062792" y="207489"/>
                  <a:pt x="3060216" y="196872"/>
                </a:cubicBezTo>
                <a:cubicBezTo>
                  <a:pt x="3057641" y="186255"/>
                  <a:pt x="3054305" y="176371"/>
                  <a:pt x="3050210" y="167221"/>
                </a:cubicBezTo>
                <a:lnTo>
                  <a:pt x="3050210" y="383896"/>
                </a:lnTo>
                <a:cubicBezTo>
                  <a:pt x="3049651" y="386812"/>
                  <a:pt x="3044797" y="390304"/>
                  <a:pt x="3035647" y="394373"/>
                </a:cubicBezTo>
                <a:cubicBezTo>
                  <a:pt x="3026496" y="398442"/>
                  <a:pt x="3016403" y="400677"/>
                  <a:pt x="3005367" y="401079"/>
                </a:cubicBezTo>
                <a:lnTo>
                  <a:pt x="2994051" y="401079"/>
                </a:lnTo>
                <a:lnTo>
                  <a:pt x="2994051" y="239725"/>
                </a:lnTo>
                <a:cubicBezTo>
                  <a:pt x="2978125" y="262007"/>
                  <a:pt x="2959266" y="282404"/>
                  <a:pt x="2937472" y="300914"/>
                </a:cubicBezTo>
                <a:lnTo>
                  <a:pt x="2932443" y="296723"/>
                </a:lnTo>
                <a:cubicBezTo>
                  <a:pt x="2947234" y="272354"/>
                  <a:pt x="2959143" y="244606"/>
                  <a:pt x="2968172" y="213479"/>
                </a:cubicBezTo>
                <a:cubicBezTo>
                  <a:pt x="2977200" y="182352"/>
                  <a:pt x="2983870" y="150728"/>
                  <a:pt x="2988183" y="118605"/>
                </a:cubicBezTo>
                <a:lnTo>
                  <a:pt x="2937891" y="118605"/>
                </a:lnTo>
                <a:lnTo>
                  <a:pt x="2934539" y="106871"/>
                </a:lnTo>
                <a:lnTo>
                  <a:pt x="2994051" y="106871"/>
                </a:lnTo>
                <a:close/>
                <a:moveTo>
                  <a:pt x="2313013" y="419"/>
                </a:moveTo>
                <a:cubicBezTo>
                  <a:pt x="2340017" y="310"/>
                  <a:pt x="2358793" y="3741"/>
                  <a:pt x="2369343" y="10711"/>
                </a:cubicBezTo>
                <a:cubicBezTo>
                  <a:pt x="2379893" y="17682"/>
                  <a:pt x="2384483" y="25492"/>
                  <a:pt x="2383112" y="34141"/>
                </a:cubicBezTo>
                <a:cubicBezTo>
                  <a:pt x="2381741" y="42791"/>
                  <a:pt x="2376675" y="49580"/>
                  <a:pt x="2367915" y="54509"/>
                </a:cubicBezTo>
                <a:lnTo>
                  <a:pt x="2413178" y="54509"/>
                </a:lnTo>
                <a:lnTo>
                  <a:pt x="2440001" y="17628"/>
                </a:lnTo>
                <a:cubicBezTo>
                  <a:pt x="2440268" y="17836"/>
                  <a:pt x="2443132" y="20215"/>
                  <a:pt x="2448592" y="24768"/>
                </a:cubicBezTo>
                <a:cubicBezTo>
                  <a:pt x="2454052" y="29320"/>
                  <a:pt x="2460502" y="34803"/>
                  <a:pt x="2467940" y="41216"/>
                </a:cubicBezTo>
                <a:cubicBezTo>
                  <a:pt x="2475380" y="47628"/>
                  <a:pt x="2482202" y="53728"/>
                  <a:pt x="2488407" y="59516"/>
                </a:cubicBezTo>
                <a:cubicBezTo>
                  <a:pt x="2487738" y="61802"/>
                  <a:pt x="2486352" y="63488"/>
                  <a:pt x="2484249" y="64575"/>
                </a:cubicBezTo>
                <a:cubicBezTo>
                  <a:pt x="2482146" y="65661"/>
                  <a:pt x="2479569" y="66200"/>
                  <a:pt x="2476517" y="66192"/>
                </a:cubicBezTo>
                <a:lnTo>
                  <a:pt x="2379650" y="66192"/>
                </a:lnTo>
                <a:lnTo>
                  <a:pt x="2445030" y="88002"/>
                </a:lnTo>
                <a:cubicBezTo>
                  <a:pt x="2444209" y="90553"/>
                  <a:pt x="2442498" y="92476"/>
                  <a:pt x="2439896" y="93769"/>
                </a:cubicBezTo>
                <a:cubicBezTo>
                  <a:pt x="2437294" y="95062"/>
                  <a:pt x="2433697" y="95516"/>
                  <a:pt x="2429104" y="95132"/>
                </a:cubicBezTo>
                <a:cubicBezTo>
                  <a:pt x="2422075" y="100515"/>
                  <a:pt x="2414130" y="106631"/>
                  <a:pt x="2405268" y="113482"/>
                </a:cubicBezTo>
                <a:cubicBezTo>
                  <a:pt x="2396405" y="120332"/>
                  <a:pt x="2387308" y="127078"/>
                  <a:pt x="2377974" y="133719"/>
                </a:cubicBezTo>
                <a:lnTo>
                  <a:pt x="2420722" y="133719"/>
                </a:lnTo>
                <a:lnTo>
                  <a:pt x="2447125" y="98907"/>
                </a:lnTo>
                <a:cubicBezTo>
                  <a:pt x="2447387" y="99096"/>
                  <a:pt x="2450227" y="101327"/>
                  <a:pt x="2455644" y="105601"/>
                </a:cubicBezTo>
                <a:cubicBezTo>
                  <a:pt x="2461062" y="109875"/>
                  <a:pt x="2467487" y="115056"/>
                  <a:pt x="2474920" y="121144"/>
                </a:cubicBezTo>
                <a:cubicBezTo>
                  <a:pt x="2482352" y="127232"/>
                  <a:pt x="2489223" y="133093"/>
                  <a:pt x="2495532" y="138726"/>
                </a:cubicBezTo>
                <a:cubicBezTo>
                  <a:pt x="2494885" y="141012"/>
                  <a:pt x="2493558" y="142698"/>
                  <a:pt x="2491550" y="143785"/>
                </a:cubicBezTo>
                <a:cubicBezTo>
                  <a:pt x="2489542" y="144871"/>
                  <a:pt x="2486957" y="145410"/>
                  <a:pt x="2483797" y="145402"/>
                </a:cubicBezTo>
                <a:lnTo>
                  <a:pt x="2225002" y="145402"/>
                </a:lnTo>
                <a:lnTo>
                  <a:pt x="2221650" y="133719"/>
                </a:lnTo>
                <a:lnTo>
                  <a:pt x="2364562" y="133719"/>
                </a:lnTo>
                <a:cubicBezTo>
                  <a:pt x="2366501" y="123330"/>
                  <a:pt x="2368492" y="112023"/>
                  <a:pt x="2370535" y="99798"/>
                </a:cubicBezTo>
                <a:cubicBezTo>
                  <a:pt x="2372578" y="87574"/>
                  <a:pt x="2374359" y="76371"/>
                  <a:pt x="2375878" y="66192"/>
                </a:cubicBezTo>
                <a:lnTo>
                  <a:pt x="2233384" y="66192"/>
                </a:lnTo>
                <a:lnTo>
                  <a:pt x="2230032" y="54509"/>
                </a:lnTo>
                <a:lnTo>
                  <a:pt x="2334387" y="54509"/>
                </a:lnTo>
                <a:cubicBezTo>
                  <a:pt x="2333113" y="53881"/>
                  <a:pt x="2331786" y="53147"/>
                  <a:pt x="2330406" y="52309"/>
                </a:cubicBezTo>
                <a:cubicBezTo>
                  <a:pt x="2329027" y="51471"/>
                  <a:pt x="2327699" y="50528"/>
                  <a:pt x="2326425" y="49480"/>
                </a:cubicBezTo>
                <a:cubicBezTo>
                  <a:pt x="2326285" y="40479"/>
                  <a:pt x="2324678" y="31764"/>
                  <a:pt x="2321605" y="23335"/>
                </a:cubicBezTo>
                <a:cubicBezTo>
                  <a:pt x="2318531" y="14907"/>
                  <a:pt x="2314830" y="7967"/>
                  <a:pt x="2310499" y="2515"/>
                </a:cubicBezTo>
                <a:close/>
                <a:moveTo>
                  <a:pt x="2853233" y="0"/>
                </a:moveTo>
                <a:cubicBezTo>
                  <a:pt x="2853577" y="248"/>
                  <a:pt x="2857313" y="3104"/>
                  <a:pt x="2864440" y="8568"/>
                </a:cubicBezTo>
                <a:cubicBezTo>
                  <a:pt x="2871568" y="14032"/>
                  <a:pt x="2880022" y="20614"/>
                  <a:pt x="2889804" y="28313"/>
                </a:cubicBezTo>
                <a:cubicBezTo>
                  <a:pt x="2899585" y="36012"/>
                  <a:pt x="2908630" y="43338"/>
                  <a:pt x="2916937" y="50292"/>
                </a:cubicBezTo>
                <a:cubicBezTo>
                  <a:pt x="2916264" y="52588"/>
                  <a:pt x="2914780" y="54282"/>
                  <a:pt x="2912483" y="55374"/>
                </a:cubicBezTo>
                <a:cubicBezTo>
                  <a:pt x="2910187" y="56465"/>
                  <a:pt x="2907341" y="57006"/>
                  <a:pt x="2903944" y="56998"/>
                </a:cubicBezTo>
                <a:lnTo>
                  <a:pt x="2738400" y="56998"/>
                </a:lnTo>
                <a:lnTo>
                  <a:pt x="2738400" y="129502"/>
                </a:lnTo>
                <a:cubicBezTo>
                  <a:pt x="2779791" y="135828"/>
                  <a:pt x="2812362" y="145355"/>
                  <a:pt x="2836114" y="158085"/>
                </a:cubicBezTo>
                <a:cubicBezTo>
                  <a:pt x="2859866" y="170814"/>
                  <a:pt x="2876404" y="184499"/>
                  <a:pt x="2885729" y="199140"/>
                </a:cubicBezTo>
                <a:cubicBezTo>
                  <a:pt x="2895053" y="213780"/>
                  <a:pt x="2898771" y="227130"/>
                  <a:pt x="2896880" y="239189"/>
                </a:cubicBezTo>
                <a:cubicBezTo>
                  <a:pt x="2894990" y="251248"/>
                  <a:pt x="2889098" y="259769"/>
                  <a:pt x="2879204" y="264754"/>
                </a:cubicBezTo>
                <a:cubicBezTo>
                  <a:pt x="2869310" y="269738"/>
                  <a:pt x="2857021" y="268939"/>
                  <a:pt x="2842337" y="262357"/>
                </a:cubicBezTo>
                <a:cubicBezTo>
                  <a:pt x="2829938" y="240651"/>
                  <a:pt x="2814397" y="219102"/>
                  <a:pt x="2795712" y="197710"/>
                </a:cubicBezTo>
                <a:cubicBezTo>
                  <a:pt x="2777027" y="176319"/>
                  <a:pt x="2757923" y="157075"/>
                  <a:pt x="2738400" y="139979"/>
                </a:cubicBezTo>
                <a:lnTo>
                  <a:pt x="2738400" y="382638"/>
                </a:lnTo>
                <a:cubicBezTo>
                  <a:pt x="2738216" y="385223"/>
                  <a:pt x="2733449" y="388750"/>
                  <a:pt x="2724098" y="393221"/>
                </a:cubicBezTo>
                <a:cubicBezTo>
                  <a:pt x="2714747" y="397691"/>
                  <a:pt x="2701912" y="400171"/>
                  <a:pt x="2685593" y="400660"/>
                </a:cubicBezTo>
                <a:lnTo>
                  <a:pt x="2673439" y="400660"/>
                </a:lnTo>
                <a:lnTo>
                  <a:pt x="2673439" y="56998"/>
                </a:lnTo>
                <a:lnTo>
                  <a:pt x="2518791" y="56998"/>
                </a:lnTo>
                <a:lnTo>
                  <a:pt x="2515439" y="45263"/>
                </a:lnTo>
                <a:lnTo>
                  <a:pt x="2818029" y="45263"/>
                </a:lnTo>
                <a:close/>
              </a:path>
            </a:pathLst>
          </a:custGeom>
          <a:solidFill>
            <a:prstClr val="whit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dist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</a:endParaRPr>
          </a:p>
        </p:txBody>
      </p:sp>
      <p:sp>
        <p:nvSpPr>
          <p:cNvPr id="39" name="Author">
            <a:extLst>
              <a:ext uri="{FF2B5EF4-FFF2-40B4-BE49-F238E27FC236}">
                <a16:creationId xmlns:a16="http://schemas.microsoft.com/office/drawing/2014/main" xmlns="" id="{DAC84BCE-0A88-4B88-80D0-47BB0582C17E}"/>
              </a:ext>
            </a:extLst>
          </p:cNvPr>
          <p:cNvSpPr/>
          <p:nvPr/>
        </p:nvSpPr>
        <p:spPr>
          <a:xfrm>
            <a:off x="9330354" y="6985000"/>
            <a:ext cx="2861647" cy="534855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2000"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小沛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55962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/>
              <a:t>向天</a:t>
            </a:r>
            <a:r>
              <a:rPr lang="zh-CN" altLang="en-US" dirty="0" smtClean="0"/>
              <a:t>歌演示作品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smtClean="0"/>
              <a:t>授权发布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56479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17" t="11176" r="2996"/>
          <a:stretch/>
        </p:blipFill>
        <p:spPr>
          <a:xfrm>
            <a:off x="0" y="1"/>
            <a:ext cx="12192000" cy="6440516"/>
          </a:xfrm>
          <a:prstGeom prst="rect">
            <a:avLst/>
          </a:prstGeom>
        </p:spPr>
      </p:pic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D5325877-3404-4458-94F6-065E4D26E8ED}"/>
              </a:ext>
            </a:extLst>
          </p:cNvPr>
          <p:cNvGrpSpPr/>
          <p:nvPr/>
        </p:nvGrpSpPr>
        <p:grpSpPr>
          <a:xfrm flipH="1">
            <a:off x="0" y="2730230"/>
            <a:ext cx="12192000" cy="4127772"/>
            <a:chOff x="-10" y="2991782"/>
            <a:chExt cx="9144010" cy="3001444"/>
          </a:xfrm>
        </p:grpSpPr>
        <p:sp>
          <p:nvSpPr>
            <p:cNvPr id="18" name="矩形 4">
              <a:extLst>
                <a:ext uri="{FF2B5EF4-FFF2-40B4-BE49-F238E27FC236}">
                  <a16:creationId xmlns:a16="http://schemas.microsoft.com/office/drawing/2014/main" xmlns="" id="{28E97B4E-8D1F-476A-B998-86014E5DB621}"/>
                </a:ext>
              </a:extLst>
            </p:cNvPr>
            <p:cNvSpPr/>
            <p:nvPr/>
          </p:nvSpPr>
          <p:spPr>
            <a:xfrm>
              <a:off x="-10" y="2991782"/>
              <a:ext cx="9144010" cy="1963838"/>
            </a:xfrm>
            <a:custGeom>
              <a:avLst/>
              <a:gdLst>
                <a:gd name="connsiteX0" fmla="*/ 0 w 9144010"/>
                <a:gd name="connsiteY0" fmla="*/ 0 h 2964150"/>
                <a:gd name="connsiteX1" fmla="*/ 9144010 w 9144010"/>
                <a:gd name="connsiteY1" fmla="*/ 0 h 2964150"/>
                <a:gd name="connsiteX2" fmla="*/ 9144010 w 9144010"/>
                <a:gd name="connsiteY2" fmla="*/ 2964150 h 2964150"/>
                <a:gd name="connsiteX3" fmla="*/ 0 w 9144010"/>
                <a:gd name="connsiteY3" fmla="*/ 2964150 h 2964150"/>
                <a:gd name="connsiteX4" fmla="*/ 0 w 9144010"/>
                <a:gd name="connsiteY4" fmla="*/ 0 h 2964150"/>
                <a:gd name="connsiteX0" fmla="*/ 0 w 9144010"/>
                <a:gd name="connsiteY0" fmla="*/ 0 h 2964150"/>
                <a:gd name="connsiteX1" fmla="*/ 9144010 w 9144010"/>
                <a:gd name="connsiteY1" fmla="*/ 0 h 2964150"/>
                <a:gd name="connsiteX2" fmla="*/ 9144010 w 9144010"/>
                <a:gd name="connsiteY2" fmla="*/ 2964150 h 2964150"/>
                <a:gd name="connsiteX3" fmla="*/ 0 w 9144010"/>
                <a:gd name="connsiteY3" fmla="*/ 2964150 h 2964150"/>
                <a:gd name="connsiteX4" fmla="*/ 0 w 9144010"/>
                <a:gd name="connsiteY4" fmla="*/ 0 h 2964150"/>
                <a:gd name="connsiteX0" fmla="*/ 0 w 9144010"/>
                <a:gd name="connsiteY0" fmla="*/ 0 h 2964150"/>
                <a:gd name="connsiteX1" fmla="*/ 9144010 w 9144010"/>
                <a:gd name="connsiteY1" fmla="*/ 0 h 2964150"/>
                <a:gd name="connsiteX2" fmla="*/ 9144010 w 9144010"/>
                <a:gd name="connsiteY2" fmla="*/ 2964150 h 2964150"/>
                <a:gd name="connsiteX3" fmla="*/ 0 w 9144010"/>
                <a:gd name="connsiteY3" fmla="*/ 2964150 h 2964150"/>
                <a:gd name="connsiteX4" fmla="*/ 0 w 9144010"/>
                <a:gd name="connsiteY4" fmla="*/ 0 h 2964150"/>
                <a:gd name="connsiteX0" fmla="*/ 0 w 9144010"/>
                <a:gd name="connsiteY0" fmla="*/ 0 h 2964150"/>
                <a:gd name="connsiteX1" fmla="*/ 9144010 w 9144010"/>
                <a:gd name="connsiteY1" fmla="*/ 0 h 2964150"/>
                <a:gd name="connsiteX2" fmla="*/ 9144010 w 9144010"/>
                <a:gd name="connsiteY2" fmla="*/ 2964150 h 2964150"/>
                <a:gd name="connsiteX3" fmla="*/ 0 w 9144010"/>
                <a:gd name="connsiteY3" fmla="*/ 2964150 h 2964150"/>
                <a:gd name="connsiteX4" fmla="*/ 0 w 9144010"/>
                <a:gd name="connsiteY4" fmla="*/ 0 h 2964150"/>
                <a:gd name="connsiteX0" fmla="*/ 0 w 9144010"/>
                <a:gd name="connsiteY0" fmla="*/ 0 h 2964150"/>
                <a:gd name="connsiteX1" fmla="*/ 9144010 w 9144010"/>
                <a:gd name="connsiteY1" fmla="*/ 0 h 2964150"/>
                <a:gd name="connsiteX2" fmla="*/ 9144010 w 9144010"/>
                <a:gd name="connsiteY2" fmla="*/ 2964150 h 2964150"/>
                <a:gd name="connsiteX3" fmla="*/ 0 w 9144010"/>
                <a:gd name="connsiteY3" fmla="*/ 2964150 h 2964150"/>
                <a:gd name="connsiteX4" fmla="*/ 0 w 9144010"/>
                <a:gd name="connsiteY4" fmla="*/ 0 h 2964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10" h="2964150">
                  <a:moveTo>
                    <a:pt x="0" y="0"/>
                  </a:moveTo>
                  <a:cubicBezTo>
                    <a:pt x="2346039" y="216256"/>
                    <a:pt x="5809680" y="2235659"/>
                    <a:pt x="9144010" y="0"/>
                  </a:cubicBezTo>
                  <a:lnTo>
                    <a:pt x="9144010" y="2964150"/>
                  </a:lnTo>
                  <a:lnTo>
                    <a:pt x="0" y="29641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" name="矩形 4">
              <a:extLst>
                <a:ext uri="{FF2B5EF4-FFF2-40B4-BE49-F238E27FC236}">
                  <a16:creationId xmlns:a16="http://schemas.microsoft.com/office/drawing/2014/main" xmlns="" id="{203C541B-5BF7-446C-9941-C978B93085F1}"/>
                </a:ext>
              </a:extLst>
            </p:cNvPr>
            <p:cNvSpPr/>
            <p:nvPr/>
          </p:nvSpPr>
          <p:spPr>
            <a:xfrm>
              <a:off x="-10" y="3216112"/>
              <a:ext cx="9144010" cy="1799297"/>
            </a:xfrm>
            <a:custGeom>
              <a:avLst/>
              <a:gdLst>
                <a:gd name="connsiteX0" fmla="*/ 0 w 9144010"/>
                <a:gd name="connsiteY0" fmla="*/ 0 h 2964150"/>
                <a:gd name="connsiteX1" fmla="*/ 9144010 w 9144010"/>
                <a:gd name="connsiteY1" fmla="*/ 0 h 2964150"/>
                <a:gd name="connsiteX2" fmla="*/ 9144010 w 9144010"/>
                <a:gd name="connsiteY2" fmla="*/ 2964150 h 2964150"/>
                <a:gd name="connsiteX3" fmla="*/ 0 w 9144010"/>
                <a:gd name="connsiteY3" fmla="*/ 2964150 h 2964150"/>
                <a:gd name="connsiteX4" fmla="*/ 0 w 9144010"/>
                <a:gd name="connsiteY4" fmla="*/ 0 h 2964150"/>
                <a:gd name="connsiteX0" fmla="*/ 0 w 9144010"/>
                <a:gd name="connsiteY0" fmla="*/ 0 h 2964150"/>
                <a:gd name="connsiteX1" fmla="*/ 9144010 w 9144010"/>
                <a:gd name="connsiteY1" fmla="*/ 0 h 2964150"/>
                <a:gd name="connsiteX2" fmla="*/ 9144010 w 9144010"/>
                <a:gd name="connsiteY2" fmla="*/ 2964150 h 2964150"/>
                <a:gd name="connsiteX3" fmla="*/ 0 w 9144010"/>
                <a:gd name="connsiteY3" fmla="*/ 2964150 h 2964150"/>
                <a:gd name="connsiteX4" fmla="*/ 0 w 9144010"/>
                <a:gd name="connsiteY4" fmla="*/ 0 h 2964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10" h="2964150">
                  <a:moveTo>
                    <a:pt x="0" y="0"/>
                  </a:moveTo>
                  <a:cubicBezTo>
                    <a:pt x="3048003" y="0"/>
                    <a:pt x="5994407" y="2438400"/>
                    <a:pt x="9144010" y="0"/>
                  </a:cubicBezTo>
                  <a:lnTo>
                    <a:pt x="9144010" y="2964150"/>
                  </a:lnTo>
                  <a:lnTo>
                    <a:pt x="0" y="296415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C00000"/>
                </a:gs>
                <a:gs pos="100000">
                  <a:srgbClr val="CC0000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xmlns="" id="{4C4C0D8B-2708-47FF-B991-24B0B64BD4C9}"/>
                </a:ext>
              </a:extLst>
            </p:cNvPr>
            <p:cNvSpPr/>
            <p:nvPr/>
          </p:nvSpPr>
          <p:spPr>
            <a:xfrm>
              <a:off x="-10" y="4595942"/>
              <a:ext cx="9144010" cy="1397284"/>
            </a:xfrm>
            <a:prstGeom prst="rect">
              <a:avLst/>
            </a:prstGeom>
            <a:gradFill>
              <a:gsLst>
                <a:gs pos="0">
                  <a:srgbClr val="C00000"/>
                </a:gs>
                <a:gs pos="100000">
                  <a:srgbClr val="CC0000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6993B199-2A3A-4978-8A1D-E5E68FB66887}"/>
              </a:ext>
            </a:extLst>
          </p:cNvPr>
          <p:cNvSpPr/>
          <p:nvPr/>
        </p:nvSpPr>
        <p:spPr>
          <a:xfrm>
            <a:off x="1491948" y="4527192"/>
            <a:ext cx="1846659" cy="164975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xmlns="" id="{6B371366-CBB6-4899-A573-71F48FA729EF}"/>
              </a:ext>
            </a:extLst>
          </p:cNvPr>
          <p:cNvSpPr/>
          <p:nvPr/>
        </p:nvSpPr>
        <p:spPr>
          <a:xfrm>
            <a:off x="3332309" y="4527192"/>
            <a:ext cx="1846659" cy="164975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xmlns="" id="{B8B676D6-589D-4D74-B3A6-FD97E040F2E1}"/>
              </a:ext>
            </a:extLst>
          </p:cNvPr>
          <p:cNvSpPr/>
          <p:nvPr/>
        </p:nvSpPr>
        <p:spPr>
          <a:xfrm>
            <a:off x="5172672" y="4527192"/>
            <a:ext cx="1846659" cy="164975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xmlns="" id="{E0C7B7D6-2350-4997-9B2E-8D950E8B56B4}"/>
              </a:ext>
            </a:extLst>
          </p:cNvPr>
          <p:cNvSpPr/>
          <p:nvPr/>
        </p:nvSpPr>
        <p:spPr>
          <a:xfrm>
            <a:off x="7013033" y="4527192"/>
            <a:ext cx="1846659" cy="164975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44AD9154-C4D6-4EAA-A497-72EDF18B1D35}"/>
              </a:ext>
            </a:extLst>
          </p:cNvPr>
          <p:cNvSpPr/>
          <p:nvPr/>
        </p:nvSpPr>
        <p:spPr>
          <a:xfrm>
            <a:off x="8853395" y="4527192"/>
            <a:ext cx="1846659" cy="164975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xmlns="" id="{8FF2CF8B-EF87-460D-A1D7-070A3B7F53F5}"/>
              </a:ext>
            </a:extLst>
          </p:cNvPr>
          <p:cNvSpPr/>
          <p:nvPr/>
        </p:nvSpPr>
        <p:spPr>
          <a:xfrm>
            <a:off x="1564772" y="5438815"/>
            <a:ext cx="1707241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论文摘要</a:t>
            </a: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xmlns="" id="{8C4BD5A3-BED3-4F03-A6D7-D17D8A0DA36E}"/>
              </a:ext>
            </a:extLst>
          </p:cNvPr>
          <p:cNvSpPr/>
          <p:nvPr/>
        </p:nvSpPr>
        <p:spPr>
          <a:xfrm>
            <a:off x="3404690" y="5438815"/>
            <a:ext cx="1707241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选题背景</a:t>
            </a: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xmlns="" id="{17FE9858-5320-4E29-8FE3-D092284E36AD}"/>
              </a:ext>
            </a:extLst>
          </p:cNvPr>
          <p:cNvSpPr/>
          <p:nvPr/>
        </p:nvSpPr>
        <p:spPr>
          <a:xfrm>
            <a:off x="5244609" y="5438815"/>
            <a:ext cx="1707241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研究方法</a:t>
            </a: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xmlns="" id="{4EE6DCBC-EF06-4282-93A2-409EA03B6631}"/>
              </a:ext>
            </a:extLst>
          </p:cNvPr>
          <p:cNvSpPr/>
          <p:nvPr/>
        </p:nvSpPr>
        <p:spPr>
          <a:xfrm>
            <a:off x="7084529" y="5438815"/>
            <a:ext cx="1707241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关键技术</a:t>
            </a:r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xmlns="" id="{6CBB0A19-6974-425A-8250-5BC35DFA9431}"/>
              </a:ext>
            </a:extLst>
          </p:cNvPr>
          <p:cNvSpPr/>
          <p:nvPr/>
        </p:nvSpPr>
        <p:spPr>
          <a:xfrm>
            <a:off x="8924446" y="5438815"/>
            <a:ext cx="1707241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论文总结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EB51E02A-B5FF-44B7-8353-D72966BE85D4}"/>
              </a:ext>
            </a:extLst>
          </p:cNvPr>
          <p:cNvSpPr txBox="1"/>
          <p:nvPr/>
        </p:nvSpPr>
        <p:spPr>
          <a:xfrm>
            <a:off x="9183358" y="4710987"/>
            <a:ext cx="119303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000" b="0" i="0" u="none" strike="noStrike" kern="1200" cap="none" spc="100" normalizeH="0" baseline="0" noProof="0" dirty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Impact" panose="020B0806030902050204" pitchFamily="34" charset="0"/>
                <a:ea typeface="等线" panose="02010600030101010101" pitchFamily="2" charset="-122"/>
                <a:cs typeface="+mn-cs"/>
              </a:rPr>
              <a:t>05</a:t>
            </a:r>
            <a:endParaRPr kumimoji="0" lang="zh-CN" altLang="en-US" sz="5000" b="0" i="0" u="none" strike="noStrike" kern="1200" cap="none" spc="100" normalizeH="0" baseline="0" noProof="0" dirty="0">
              <a:ln>
                <a:noFill/>
              </a:ln>
              <a:solidFill>
                <a:srgbClr val="CC0000"/>
              </a:solidFill>
              <a:effectLst/>
              <a:uLnTx/>
              <a:uFillTx/>
              <a:latin typeface="Impact" panose="020B080603090205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xmlns="" id="{25776820-E8D6-45EC-B111-A8311F1B6CF4}"/>
              </a:ext>
            </a:extLst>
          </p:cNvPr>
          <p:cNvSpPr txBox="1"/>
          <p:nvPr/>
        </p:nvSpPr>
        <p:spPr>
          <a:xfrm>
            <a:off x="7457516" y="4710987"/>
            <a:ext cx="94055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000" b="0" i="0" u="none" strike="noStrike" kern="1200" cap="none" spc="100" normalizeH="0" baseline="0" noProof="0" dirty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Impact" panose="020B0806030902050204" pitchFamily="34" charset="0"/>
                <a:ea typeface="等线" panose="02010600030101010101" pitchFamily="2" charset="-122"/>
                <a:cs typeface="+mn-cs"/>
              </a:rPr>
              <a:t>04</a:t>
            </a:r>
            <a:endParaRPr kumimoji="0" lang="zh-CN" altLang="en-US" sz="5000" b="0" i="0" u="none" strike="noStrike" kern="1200" cap="none" spc="100" normalizeH="0" baseline="0" noProof="0" dirty="0">
              <a:ln>
                <a:noFill/>
              </a:ln>
              <a:solidFill>
                <a:srgbClr val="CC0000"/>
              </a:solidFill>
              <a:effectLst/>
              <a:uLnTx/>
              <a:uFillTx/>
              <a:latin typeface="Impact" panose="020B080603090205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xmlns="" id="{536F7A99-9BBF-4AA2-938E-1D2B887FC85B}"/>
              </a:ext>
            </a:extLst>
          </p:cNvPr>
          <p:cNvSpPr txBox="1"/>
          <p:nvPr/>
        </p:nvSpPr>
        <p:spPr>
          <a:xfrm>
            <a:off x="5523362" y="4710987"/>
            <a:ext cx="114527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000" b="0" i="0" u="none" strike="noStrike" kern="1200" cap="none" spc="100" normalizeH="0" baseline="0" noProof="0" dirty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Impact" panose="020B0806030902050204" pitchFamily="34" charset="0"/>
                <a:ea typeface="等线" panose="02010600030101010101" pitchFamily="2" charset="-122"/>
                <a:cs typeface="+mn-cs"/>
              </a:rPr>
              <a:t>03</a:t>
            </a:r>
            <a:endParaRPr kumimoji="0" lang="zh-CN" altLang="en-US" sz="5000" b="0" i="0" u="none" strike="noStrike" kern="1200" cap="none" spc="100" normalizeH="0" baseline="0" noProof="0" dirty="0">
              <a:ln>
                <a:noFill/>
              </a:ln>
              <a:solidFill>
                <a:srgbClr val="CC0000"/>
              </a:solidFill>
              <a:effectLst/>
              <a:uLnTx/>
              <a:uFillTx/>
              <a:latin typeface="Impact" panose="020B080603090205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xmlns="" id="{5AC78D8D-2E5C-480E-B4FA-F7ACDC088B65}"/>
              </a:ext>
            </a:extLst>
          </p:cNvPr>
          <p:cNvSpPr txBox="1"/>
          <p:nvPr/>
        </p:nvSpPr>
        <p:spPr>
          <a:xfrm>
            <a:off x="3779306" y="4710987"/>
            <a:ext cx="94055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000" b="0" i="0" u="none" strike="noStrike" kern="1200" cap="none" spc="100" normalizeH="0" baseline="0" noProof="0" dirty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Impact" panose="020B0806030902050204" pitchFamily="34" charset="0"/>
                <a:ea typeface="等线" panose="02010600030101010101" pitchFamily="2" charset="-122"/>
                <a:cs typeface="+mn-cs"/>
              </a:rPr>
              <a:t>02</a:t>
            </a:r>
            <a:endParaRPr kumimoji="0" lang="zh-CN" altLang="en-US" sz="5000" b="0" i="0" u="none" strike="noStrike" kern="1200" cap="none" spc="100" normalizeH="0" baseline="0" noProof="0" dirty="0">
              <a:ln>
                <a:noFill/>
              </a:ln>
              <a:solidFill>
                <a:srgbClr val="CC0000"/>
              </a:solidFill>
              <a:effectLst/>
              <a:uLnTx/>
              <a:uFillTx/>
              <a:latin typeface="Impact" panose="020B080603090205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xmlns="" id="{BEE037C4-2A57-41CA-8E27-BD2AF2E9AF93}"/>
              </a:ext>
            </a:extLst>
          </p:cNvPr>
          <p:cNvSpPr txBox="1"/>
          <p:nvPr/>
        </p:nvSpPr>
        <p:spPr>
          <a:xfrm>
            <a:off x="1940200" y="4710987"/>
            <a:ext cx="94055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000" b="0" i="0" u="none" strike="noStrike" kern="1200" cap="none" spc="100" normalizeH="0" baseline="0" noProof="0" dirty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Impact" panose="020B0806030902050204" pitchFamily="34" charset="0"/>
                <a:ea typeface="等线" panose="02010600030101010101" pitchFamily="2" charset="-122"/>
                <a:cs typeface="+mn-cs"/>
              </a:rPr>
              <a:t>01</a:t>
            </a:r>
            <a:endParaRPr kumimoji="0" lang="zh-CN" altLang="en-US" sz="5000" b="0" i="0" u="none" strike="noStrike" kern="1200" cap="none" spc="100" normalizeH="0" baseline="0" noProof="0" dirty="0">
              <a:ln>
                <a:noFill/>
              </a:ln>
              <a:solidFill>
                <a:srgbClr val="CC0000"/>
              </a:solidFill>
              <a:effectLst/>
              <a:uLnTx/>
              <a:uFillTx/>
              <a:latin typeface="Impact" panose="020B080603090205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xmlns="" id="{639C1FFA-CE6A-4E4E-AA87-7884C2FF929D}"/>
              </a:ext>
            </a:extLst>
          </p:cNvPr>
          <p:cNvSpPr/>
          <p:nvPr/>
        </p:nvSpPr>
        <p:spPr>
          <a:xfrm>
            <a:off x="10064023" y="3463928"/>
            <a:ext cx="651443" cy="988933"/>
          </a:xfrm>
          <a:custGeom>
            <a:avLst/>
            <a:gdLst/>
            <a:ahLst/>
            <a:cxnLst/>
            <a:rect l="l" t="t" r="r" b="b"/>
            <a:pathLst>
              <a:path w="488582" h="741700">
                <a:moveTo>
                  <a:pt x="188404" y="496644"/>
                </a:moveTo>
                <a:lnTo>
                  <a:pt x="175260" y="507597"/>
                </a:lnTo>
                <a:cubicBezTo>
                  <a:pt x="169418" y="512709"/>
                  <a:pt x="165949" y="517638"/>
                  <a:pt x="164854" y="522385"/>
                </a:cubicBezTo>
                <a:cubicBezTo>
                  <a:pt x="163758" y="527132"/>
                  <a:pt x="163211" y="536442"/>
                  <a:pt x="163211" y="550317"/>
                </a:cubicBezTo>
                <a:cubicBezTo>
                  <a:pt x="163941" y="575876"/>
                  <a:pt x="165036" y="590481"/>
                  <a:pt x="166497" y="594132"/>
                </a:cubicBezTo>
                <a:cubicBezTo>
                  <a:pt x="167957" y="597783"/>
                  <a:pt x="172704" y="598879"/>
                  <a:pt x="180737" y="597418"/>
                </a:cubicBezTo>
                <a:cubicBezTo>
                  <a:pt x="194611" y="594497"/>
                  <a:pt x="212502" y="587925"/>
                  <a:pt x="234410" y="577701"/>
                </a:cubicBezTo>
                <a:cubicBezTo>
                  <a:pt x="243903" y="572590"/>
                  <a:pt x="249015" y="564922"/>
                  <a:pt x="249745" y="554699"/>
                </a:cubicBezTo>
                <a:cubicBezTo>
                  <a:pt x="250475" y="549587"/>
                  <a:pt x="249015" y="547031"/>
                  <a:pt x="245364" y="547031"/>
                </a:cubicBezTo>
                <a:cubicBezTo>
                  <a:pt x="240982" y="547031"/>
                  <a:pt x="230394" y="538633"/>
                  <a:pt x="213598" y="521837"/>
                </a:cubicBezTo>
                <a:close/>
                <a:moveTo>
                  <a:pt x="176355" y="459401"/>
                </a:moveTo>
                <a:cubicBezTo>
                  <a:pt x="167592" y="459401"/>
                  <a:pt x="162298" y="460131"/>
                  <a:pt x="160472" y="461592"/>
                </a:cubicBezTo>
                <a:cubicBezTo>
                  <a:pt x="158647" y="463052"/>
                  <a:pt x="158099" y="466703"/>
                  <a:pt x="158829" y="472545"/>
                </a:cubicBezTo>
                <a:cubicBezTo>
                  <a:pt x="158829" y="481308"/>
                  <a:pt x="159194" y="487881"/>
                  <a:pt x="159924" y="492262"/>
                </a:cubicBezTo>
                <a:cubicBezTo>
                  <a:pt x="160655" y="500295"/>
                  <a:pt x="164671" y="500660"/>
                  <a:pt x="171974" y="493358"/>
                </a:cubicBezTo>
                <a:cubicBezTo>
                  <a:pt x="175625" y="489706"/>
                  <a:pt x="178181" y="485325"/>
                  <a:pt x="179641" y="480213"/>
                </a:cubicBezTo>
                <a:cubicBezTo>
                  <a:pt x="181832" y="471450"/>
                  <a:pt x="184388" y="469442"/>
                  <a:pt x="187309" y="474188"/>
                </a:cubicBezTo>
                <a:cubicBezTo>
                  <a:pt x="190230" y="478935"/>
                  <a:pt x="191690" y="479118"/>
                  <a:pt x="191690" y="474736"/>
                </a:cubicBezTo>
                <a:cubicBezTo>
                  <a:pt x="191690" y="470355"/>
                  <a:pt x="192421" y="466703"/>
                  <a:pt x="193881" y="463782"/>
                </a:cubicBezTo>
                <a:cubicBezTo>
                  <a:pt x="193881" y="463052"/>
                  <a:pt x="193151" y="462322"/>
                  <a:pt x="191690" y="461592"/>
                </a:cubicBezTo>
                <a:cubicBezTo>
                  <a:pt x="190230" y="460861"/>
                  <a:pt x="188039" y="460314"/>
                  <a:pt x="185118" y="459949"/>
                </a:cubicBezTo>
                <a:cubicBezTo>
                  <a:pt x="182197" y="459583"/>
                  <a:pt x="179276" y="459401"/>
                  <a:pt x="176355" y="459401"/>
                </a:cubicBezTo>
                <a:close/>
                <a:moveTo>
                  <a:pt x="368046" y="415586"/>
                </a:moveTo>
                <a:cubicBezTo>
                  <a:pt x="365855" y="415586"/>
                  <a:pt x="360196" y="417959"/>
                  <a:pt x="351067" y="422706"/>
                </a:cubicBezTo>
                <a:cubicBezTo>
                  <a:pt x="341939" y="427452"/>
                  <a:pt x="334089" y="430191"/>
                  <a:pt x="327517" y="430921"/>
                </a:cubicBezTo>
                <a:cubicBezTo>
                  <a:pt x="316563" y="430921"/>
                  <a:pt x="297029" y="436398"/>
                  <a:pt x="268914" y="447352"/>
                </a:cubicBezTo>
                <a:cubicBezTo>
                  <a:pt x="240800" y="458306"/>
                  <a:pt x="222726" y="467069"/>
                  <a:pt x="214693" y="473641"/>
                </a:cubicBezTo>
                <a:lnTo>
                  <a:pt x="197167" y="488976"/>
                </a:lnTo>
                <a:lnTo>
                  <a:pt x="220170" y="503216"/>
                </a:lnTo>
                <a:cubicBezTo>
                  <a:pt x="255952" y="528044"/>
                  <a:pt x="275304" y="536807"/>
                  <a:pt x="278225" y="529505"/>
                </a:cubicBezTo>
                <a:cubicBezTo>
                  <a:pt x="280416" y="525123"/>
                  <a:pt x="281694" y="525671"/>
                  <a:pt x="282059" y="531148"/>
                </a:cubicBezTo>
                <a:cubicBezTo>
                  <a:pt x="282424" y="536625"/>
                  <a:pt x="290091" y="539363"/>
                  <a:pt x="305062" y="539363"/>
                </a:cubicBezTo>
                <a:cubicBezTo>
                  <a:pt x="320032" y="539363"/>
                  <a:pt x="334819" y="540824"/>
                  <a:pt x="349424" y="543745"/>
                </a:cubicBezTo>
                <a:lnTo>
                  <a:pt x="372427" y="548126"/>
                </a:lnTo>
                <a:lnTo>
                  <a:pt x="372427" y="481308"/>
                </a:lnTo>
                <a:cubicBezTo>
                  <a:pt x="372427" y="469624"/>
                  <a:pt x="372245" y="458671"/>
                  <a:pt x="371880" y="448447"/>
                </a:cubicBezTo>
                <a:cubicBezTo>
                  <a:pt x="371514" y="438224"/>
                  <a:pt x="370967" y="430191"/>
                  <a:pt x="370236" y="424349"/>
                </a:cubicBezTo>
                <a:cubicBezTo>
                  <a:pt x="369506" y="418507"/>
                  <a:pt x="368776" y="415586"/>
                  <a:pt x="368046" y="415586"/>
                </a:cubicBezTo>
                <a:close/>
                <a:moveTo>
                  <a:pt x="172795" y="259700"/>
                </a:moveTo>
                <a:cubicBezTo>
                  <a:pt x="171700" y="259929"/>
                  <a:pt x="171061" y="260408"/>
                  <a:pt x="170878" y="261138"/>
                </a:cubicBezTo>
                <a:cubicBezTo>
                  <a:pt x="170878" y="264789"/>
                  <a:pt x="168140" y="282680"/>
                  <a:pt x="162663" y="314811"/>
                </a:cubicBezTo>
                <a:cubicBezTo>
                  <a:pt x="157186" y="346942"/>
                  <a:pt x="155543" y="363738"/>
                  <a:pt x="157734" y="365199"/>
                </a:cubicBezTo>
                <a:cubicBezTo>
                  <a:pt x="161385" y="369580"/>
                  <a:pt x="179094" y="357349"/>
                  <a:pt x="210859" y="328504"/>
                </a:cubicBezTo>
                <a:cubicBezTo>
                  <a:pt x="242625" y="299659"/>
                  <a:pt x="256683" y="282680"/>
                  <a:pt x="253031" y="277569"/>
                </a:cubicBezTo>
                <a:cubicBezTo>
                  <a:pt x="250841" y="273917"/>
                  <a:pt x="243903" y="272092"/>
                  <a:pt x="232219" y="272092"/>
                </a:cubicBezTo>
                <a:cubicBezTo>
                  <a:pt x="220535" y="272092"/>
                  <a:pt x="208121" y="269536"/>
                  <a:pt x="194976" y="264424"/>
                </a:cubicBezTo>
                <a:cubicBezTo>
                  <a:pt x="183475" y="260590"/>
                  <a:pt x="176081" y="259016"/>
                  <a:pt x="172795" y="259700"/>
                </a:cubicBezTo>
                <a:close/>
                <a:moveTo>
                  <a:pt x="372427" y="246350"/>
                </a:moveTo>
                <a:cubicBezTo>
                  <a:pt x="369506" y="246716"/>
                  <a:pt x="361839" y="250184"/>
                  <a:pt x="349424" y="256757"/>
                </a:cubicBezTo>
                <a:cubicBezTo>
                  <a:pt x="336280" y="263329"/>
                  <a:pt x="324596" y="267345"/>
                  <a:pt x="314372" y="268806"/>
                </a:cubicBezTo>
                <a:cubicBezTo>
                  <a:pt x="291735" y="270996"/>
                  <a:pt x="261429" y="297651"/>
                  <a:pt x="223456" y="348768"/>
                </a:cubicBezTo>
                <a:lnTo>
                  <a:pt x="219075" y="356436"/>
                </a:lnTo>
                <a:cubicBezTo>
                  <a:pt x="219805" y="355705"/>
                  <a:pt x="221631" y="354245"/>
                  <a:pt x="224552" y="352054"/>
                </a:cubicBezTo>
                <a:cubicBezTo>
                  <a:pt x="230394" y="347673"/>
                  <a:pt x="233497" y="346760"/>
                  <a:pt x="233862" y="349316"/>
                </a:cubicBezTo>
                <a:cubicBezTo>
                  <a:pt x="234227" y="351872"/>
                  <a:pt x="231489" y="356436"/>
                  <a:pt x="225647" y="363008"/>
                </a:cubicBezTo>
                <a:cubicBezTo>
                  <a:pt x="216884" y="372501"/>
                  <a:pt x="216519" y="376883"/>
                  <a:pt x="224552" y="376152"/>
                </a:cubicBezTo>
                <a:cubicBezTo>
                  <a:pt x="231124" y="375422"/>
                  <a:pt x="241530" y="371588"/>
                  <a:pt x="255770" y="364651"/>
                </a:cubicBezTo>
                <a:cubicBezTo>
                  <a:pt x="270010" y="357714"/>
                  <a:pt x="280963" y="353697"/>
                  <a:pt x="288631" y="352602"/>
                </a:cubicBezTo>
                <a:cubicBezTo>
                  <a:pt x="296299" y="351506"/>
                  <a:pt x="309991" y="351689"/>
                  <a:pt x="329708" y="353150"/>
                </a:cubicBezTo>
                <a:lnTo>
                  <a:pt x="371332" y="355340"/>
                </a:lnTo>
                <a:lnTo>
                  <a:pt x="371332" y="320288"/>
                </a:lnTo>
                <a:cubicBezTo>
                  <a:pt x="371332" y="296190"/>
                  <a:pt x="372975" y="279942"/>
                  <a:pt x="376261" y="271544"/>
                </a:cubicBezTo>
                <a:cubicBezTo>
                  <a:pt x="379547" y="263146"/>
                  <a:pt x="380460" y="256391"/>
                  <a:pt x="378999" y="251280"/>
                </a:cubicBezTo>
                <a:cubicBezTo>
                  <a:pt x="377539" y="247628"/>
                  <a:pt x="375348" y="245985"/>
                  <a:pt x="372427" y="246350"/>
                </a:cubicBezTo>
                <a:close/>
                <a:moveTo>
                  <a:pt x="384476" y="39872"/>
                </a:moveTo>
                <a:cubicBezTo>
                  <a:pt x="381555" y="40603"/>
                  <a:pt x="370054" y="42063"/>
                  <a:pt x="349972" y="44254"/>
                </a:cubicBezTo>
                <a:cubicBezTo>
                  <a:pt x="329890" y="46445"/>
                  <a:pt x="315833" y="50096"/>
                  <a:pt x="307800" y="55208"/>
                </a:cubicBezTo>
                <a:cubicBezTo>
                  <a:pt x="299767" y="60319"/>
                  <a:pt x="290639" y="65066"/>
                  <a:pt x="280416" y="69447"/>
                </a:cubicBezTo>
                <a:cubicBezTo>
                  <a:pt x="273844" y="72368"/>
                  <a:pt x="270010" y="73646"/>
                  <a:pt x="268914" y="73281"/>
                </a:cubicBezTo>
                <a:cubicBezTo>
                  <a:pt x="267819" y="72916"/>
                  <a:pt x="268001" y="70178"/>
                  <a:pt x="269462" y="65066"/>
                </a:cubicBezTo>
                <a:cubicBezTo>
                  <a:pt x="270922" y="59954"/>
                  <a:pt x="271470" y="57216"/>
                  <a:pt x="271105" y="56851"/>
                </a:cubicBezTo>
                <a:cubicBezTo>
                  <a:pt x="270740" y="56486"/>
                  <a:pt x="267271" y="58859"/>
                  <a:pt x="260699" y="63971"/>
                </a:cubicBezTo>
                <a:cubicBezTo>
                  <a:pt x="228568" y="90259"/>
                  <a:pt x="207573" y="110889"/>
                  <a:pt x="197715" y="125859"/>
                </a:cubicBezTo>
                <a:cubicBezTo>
                  <a:pt x="187857" y="140829"/>
                  <a:pt x="181832" y="161824"/>
                  <a:pt x="179641" y="188843"/>
                </a:cubicBezTo>
                <a:lnTo>
                  <a:pt x="175260" y="229372"/>
                </a:lnTo>
                <a:lnTo>
                  <a:pt x="201549" y="226086"/>
                </a:lnTo>
                <a:cubicBezTo>
                  <a:pt x="218344" y="223895"/>
                  <a:pt x="233862" y="220609"/>
                  <a:pt x="248102" y="216228"/>
                </a:cubicBezTo>
                <a:cubicBezTo>
                  <a:pt x="262342" y="211846"/>
                  <a:pt x="275669" y="207465"/>
                  <a:pt x="288083" y="203083"/>
                </a:cubicBezTo>
                <a:cubicBezTo>
                  <a:pt x="298307" y="200162"/>
                  <a:pt x="311999" y="199249"/>
                  <a:pt x="329160" y="200345"/>
                </a:cubicBezTo>
                <a:cubicBezTo>
                  <a:pt x="346321" y="201440"/>
                  <a:pt x="358918" y="204179"/>
                  <a:pt x="366950" y="208560"/>
                </a:cubicBezTo>
                <a:cubicBezTo>
                  <a:pt x="369871" y="209290"/>
                  <a:pt x="372245" y="209838"/>
                  <a:pt x="374070" y="210203"/>
                </a:cubicBezTo>
                <a:cubicBezTo>
                  <a:pt x="375896" y="210568"/>
                  <a:pt x="377356" y="208925"/>
                  <a:pt x="378452" y="205274"/>
                </a:cubicBezTo>
                <a:cubicBezTo>
                  <a:pt x="379547" y="201623"/>
                  <a:pt x="380643" y="197059"/>
                  <a:pt x="381738" y="191582"/>
                </a:cubicBezTo>
                <a:cubicBezTo>
                  <a:pt x="382833" y="186105"/>
                  <a:pt x="384111" y="177524"/>
                  <a:pt x="385572" y="165840"/>
                </a:cubicBezTo>
                <a:cubicBezTo>
                  <a:pt x="390683" y="121295"/>
                  <a:pt x="390318" y="98657"/>
                  <a:pt x="384476" y="97927"/>
                </a:cubicBezTo>
                <a:cubicBezTo>
                  <a:pt x="383016" y="97927"/>
                  <a:pt x="381555" y="98292"/>
                  <a:pt x="380095" y="99023"/>
                </a:cubicBezTo>
                <a:cubicBezTo>
                  <a:pt x="377174" y="100483"/>
                  <a:pt x="375348" y="100848"/>
                  <a:pt x="374618" y="100118"/>
                </a:cubicBezTo>
                <a:cubicBezTo>
                  <a:pt x="373888" y="99388"/>
                  <a:pt x="374618" y="97197"/>
                  <a:pt x="376809" y="93546"/>
                </a:cubicBezTo>
                <a:cubicBezTo>
                  <a:pt x="379730" y="86973"/>
                  <a:pt x="382286" y="76385"/>
                  <a:pt x="384476" y="61780"/>
                </a:cubicBezTo>
                <a:cubicBezTo>
                  <a:pt x="385207" y="57398"/>
                  <a:pt x="385754" y="53564"/>
                  <a:pt x="386119" y="50278"/>
                </a:cubicBezTo>
                <a:cubicBezTo>
                  <a:pt x="386485" y="46992"/>
                  <a:pt x="386485" y="44436"/>
                  <a:pt x="386119" y="42611"/>
                </a:cubicBezTo>
                <a:cubicBezTo>
                  <a:pt x="385754" y="40785"/>
                  <a:pt x="385207" y="39872"/>
                  <a:pt x="384476" y="39872"/>
                </a:cubicBezTo>
                <a:close/>
                <a:moveTo>
                  <a:pt x="396252" y="165"/>
                </a:moveTo>
                <a:cubicBezTo>
                  <a:pt x="405562" y="713"/>
                  <a:pt x="416972" y="2629"/>
                  <a:pt x="430482" y="5916"/>
                </a:cubicBezTo>
                <a:cubicBezTo>
                  <a:pt x="439245" y="8106"/>
                  <a:pt x="445452" y="9202"/>
                  <a:pt x="449103" y="9202"/>
                </a:cubicBezTo>
                <a:cubicBezTo>
                  <a:pt x="456406" y="10662"/>
                  <a:pt x="464074" y="14314"/>
                  <a:pt x="472106" y="20156"/>
                </a:cubicBezTo>
                <a:cubicBezTo>
                  <a:pt x="480139" y="25997"/>
                  <a:pt x="484886" y="31840"/>
                  <a:pt x="486346" y="37681"/>
                </a:cubicBezTo>
                <a:cubicBezTo>
                  <a:pt x="491458" y="55208"/>
                  <a:pt x="487807" y="76385"/>
                  <a:pt x="475392" y="101213"/>
                </a:cubicBezTo>
                <a:cubicBezTo>
                  <a:pt x="468090" y="117279"/>
                  <a:pt x="461153" y="171500"/>
                  <a:pt x="454580" y="263876"/>
                </a:cubicBezTo>
                <a:cubicBezTo>
                  <a:pt x="448008" y="356253"/>
                  <a:pt x="447643" y="406458"/>
                  <a:pt x="453485" y="414491"/>
                </a:cubicBezTo>
                <a:cubicBezTo>
                  <a:pt x="457136" y="418872"/>
                  <a:pt x="456954" y="424349"/>
                  <a:pt x="452937" y="430921"/>
                </a:cubicBezTo>
                <a:cubicBezTo>
                  <a:pt x="448921" y="437493"/>
                  <a:pt x="448738" y="441875"/>
                  <a:pt x="452390" y="444066"/>
                </a:cubicBezTo>
                <a:cubicBezTo>
                  <a:pt x="456041" y="446256"/>
                  <a:pt x="456223" y="448630"/>
                  <a:pt x="452937" y="451186"/>
                </a:cubicBezTo>
                <a:cubicBezTo>
                  <a:pt x="449651" y="453741"/>
                  <a:pt x="449469" y="468894"/>
                  <a:pt x="452390" y="496644"/>
                </a:cubicBezTo>
                <a:cubicBezTo>
                  <a:pt x="454580" y="517821"/>
                  <a:pt x="455493" y="555064"/>
                  <a:pt x="455128" y="608372"/>
                </a:cubicBezTo>
                <a:cubicBezTo>
                  <a:pt x="454763" y="661680"/>
                  <a:pt x="453120" y="692351"/>
                  <a:pt x="450199" y="700383"/>
                </a:cubicBezTo>
                <a:cubicBezTo>
                  <a:pt x="442896" y="725942"/>
                  <a:pt x="434316" y="739634"/>
                  <a:pt x="424457" y="741460"/>
                </a:cubicBezTo>
                <a:cubicBezTo>
                  <a:pt x="414599" y="743286"/>
                  <a:pt x="400907" y="734705"/>
                  <a:pt x="383381" y="715719"/>
                </a:cubicBezTo>
                <a:cubicBezTo>
                  <a:pt x="353441" y="682127"/>
                  <a:pt x="334272" y="662045"/>
                  <a:pt x="325874" y="655473"/>
                </a:cubicBezTo>
                <a:cubicBezTo>
                  <a:pt x="317476" y="648901"/>
                  <a:pt x="309261" y="646710"/>
                  <a:pt x="301228" y="648901"/>
                </a:cubicBezTo>
                <a:cubicBezTo>
                  <a:pt x="290274" y="652552"/>
                  <a:pt x="280051" y="654195"/>
                  <a:pt x="270557" y="653830"/>
                </a:cubicBezTo>
                <a:cubicBezTo>
                  <a:pt x="261064" y="653465"/>
                  <a:pt x="251388" y="655290"/>
                  <a:pt x="241530" y="659307"/>
                </a:cubicBezTo>
                <a:cubicBezTo>
                  <a:pt x="231672" y="663323"/>
                  <a:pt x="221448" y="666062"/>
                  <a:pt x="210859" y="667522"/>
                </a:cubicBezTo>
                <a:cubicBezTo>
                  <a:pt x="200271" y="668983"/>
                  <a:pt x="192786" y="671539"/>
                  <a:pt x="188404" y="675190"/>
                </a:cubicBezTo>
                <a:cubicBezTo>
                  <a:pt x="184023" y="678841"/>
                  <a:pt x="170696" y="679389"/>
                  <a:pt x="148423" y="676833"/>
                </a:cubicBezTo>
                <a:cubicBezTo>
                  <a:pt x="126150" y="674277"/>
                  <a:pt x="110633" y="670443"/>
                  <a:pt x="101870" y="665331"/>
                </a:cubicBezTo>
                <a:cubicBezTo>
                  <a:pt x="93107" y="660220"/>
                  <a:pt x="84891" y="652917"/>
                  <a:pt x="77224" y="643424"/>
                </a:cubicBezTo>
                <a:cubicBezTo>
                  <a:pt x="69556" y="633931"/>
                  <a:pt x="65722" y="626263"/>
                  <a:pt x="65722" y="620421"/>
                </a:cubicBezTo>
                <a:cubicBezTo>
                  <a:pt x="64992" y="613849"/>
                  <a:pt x="62984" y="610563"/>
                  <a:pt x="59698" y="610563"/>
                </a:cubicBezTo>
                <a:cubicBezTo>
                  <a:pt x="56412" y="610563"/>
                  <a:pt x="54768" y="605816"/>
                  <a:pt x="54768" y="596323"/>
                </a:cubicBezTo>
                <a:cubicBezTo>
                  <a:pt x="54038" y="569304"/>
                  <a:pt x="42719" y="544475"/>
                  <a:pt x="20812" y="521837"/>
                </a:cubicBezTo>
                <a:lnTo>
                  <a:pt x="0" y="501025"/>
                </a:lnTo>
                <a:lnTo>
                  <a:pt x="14240" y="482404"/>
                </a:lnTo>
                <a:cubicBezTo>
                  <a:pt x="23733" y="469990"/>
                  <a:pt x="28479" y="461774"/>
                  <a:pt x="28479" y="457758"/>
                </a:cubicBezTo>
                <a:cubicBezTo>
                  <a:pt x="28479" y="453741"/>
                  <a:pt x="35417" y="435303"/>
                  <a:pt x="49292" y="402441"/>
                </a:cubicBezTo>
                <a:cubicBezTo>
                  <a:pt x="60245" y="376152"/>
                  <a:pt x="67548" y="354975"/>
                  <a:pt x="71199" y="338910"/>
                </a:cubicBezTo>
                <a:cubicBezTo>
                  <a:pt x="74850" y="322844"/>
                  <a:pt x="76311" y="304223"/>
                  <a:pt x="75581" y="283046"/>
                </a:cubicBezTo>
                <a:cubicBezTo>
                  <a:pt x="75581" y="263329"/>
                  <a:pt x="77771" y="240508"/>
                  <a:pt x="82153" y="214585"/>
                </a:cubicBezTo>
                <a:cubicBezTo>
                  <a:pt x="86534" y="188661"/>
                  <a:pt x="91281" y="168031"/>
                  <a:pt x="96393" y="152696"/>
                </a:cubicBezTo>
                <a:cubicBezTo>
                  <a:pt x="100044" y="143203"/>
                  <a:pt x="101870" y="132431"/>
                  <a:pt x="101870" y="120382"/>
                </a:cubicBezTo>
                <a:cubicBezTo>
                  <a:pt x="101870" y="108333"/>
                  <a:pt x="104791" y="97927"/>
                  <a:pt x="110633" y="89164"/>
                </a:cubicBezTo>
                <a:cubicBezTo>
                  <a:pt x="116475" y="80401"/>
                  <a:pt x="118300" y="67987"/>
                  <a:pt x="116109" y="51921"/>
                </a:cubicBezTo>
                <a:cubicBezTo>
                  <a:pt x="114649" y="41698"/>
                  <a:pt x="114284" y="34578"/>
                  <a:pt x="115014" y="30562"/>
                </a:cubicBezTo>
                <a:cubicBezTo>
                  <a:pt x="115744" y="26545"/>
                  <a:pt x="118300" y="21981"/>
                  <a:pt x="122682" y="16869"/>
                </a:cubicBezTo>
                <a:cubicBezTo>
                  <a:pt x="129254" y="9567"/>
                  <a:pt x="137834" y="5916"/>
                  <a:pt x="148423" y="5916"/>
                </a:cubicBezTo>
                <a:cubicBezTo>
                  <a:pt x="159012" y="5916"/>
                  <a:pt x="169418" y="9567"/>
                  <a:pt x="179641" y="16869"/>
                </a:cubicBezTo>
                <a:cubicBezTo>
                  <a:pt x="188404" y="21981"/>
                  <a:pt x="196072" y="31292"/>
                  <a:pt x="202644" y="44801"/>
                </a:cubicBezTo>
                <a:cubicBezTo>
                  <a:pt x="209216" y="58311"/>
                  <a:pt x="211407" y="68717"/>
                  <a:pt x="209216" y="76020"/>
                </a:cubicBezTo>
                <a:cubicBezTo>
                  <a:pt x="207756" y="82592"/>
                  <a:pt x="207756" y="85695"/>
                  <a:pt x="209216" y="85330"/>
                </a:cubicBezTo>
                <a:cubicBezTo>
                  <a:pt x="210677" y="84965"/>
                  <a:pt x="215789" y="80766"/>
                  <a:pt x="224552" y="72733"/>
                </a:cubicBezTo>
                <a:cubicBezTo>
                  <a:pt x="236236" y="61780"/>
                  <a:pt x="257778" y="48088"/>
                  <a:pt x="289179" y="31657"/>
                </a:cubicBezTo>
                <a:cubicBezTo>
                  <a:pt x="320579" y="15226"/>
                  <a:pt x="341026" y="7011"/>
                  <a:pt x="350520" y="7011"/>
                </a:cubicBezTo>
                <a:cubicBezTo>
                  <a:pt x="360013" y="7011"/>
                  <a:pt x="368046" y="5551"/>
                  <a:pt x="374618" y="2629"/>
                </a:cubicBezTo>
                <a:cubicBezTo>
                  <a:pt x="379730" y="439"/>
                  <a:pt x="386941" y="-383"/>
                  <a:pt x="396252" y="165"/>
                </a:cubicBezTo>
                <a:close/>
              </a:path>
            </a:pathLst>
          </a:custGeom>
          <a:solidFill>
            <a:prstClr val="whit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40DA6F70-3B32-4BA8-A95B-AC757FE2E993}"/>
              </a:ext>
            </a:extLst>
          </p:cNvPr>
          <p:cNvSpPr txBox="1"/>
          <p:nvPr/>
        </p:nvSpPr>
        <p:spPr>
          <a:xfrm>
            <a:off x="10849711" y="3955486"/>
            <a:ext cx="589309" cy="899644"/>
          </a:xfrm>
          <a:custGeom>
            <a:avLst/>
            <a:gdLst/>
            <a:ahLst/>
            <a:cxnLst/>
            <a:rect l="l" t="t" r="r" b="b"/>
            <a:pathLst>
              <a:path w="441982" h="674733">
                <a:moveTo>
                  <a:pt x="370218" y="331285"/>
                </a:moveTo>
                <a:cubicBezTo>
                  <a:pt x="375933" y="330370"/>
                  <a:pt x="379705" y="331742"/>
                  <a:pt x="381534" y="335399"/>
                </a:cubicBezTo>
                <a:cubicBezTo>
                  <a:pt x="383362" y="338143"/>
                  <a:pt x="386563" y="340771"/>
                  <a:pt x="391135" y="343286"/>
                </a:cubicBezTo>
                <a:cubicBezTo>
                  <a:pt x="395707" y="345801"/>
                  <a:pt x="397764" y="349115"/>
                  <a:pt x="397307" y="353230"/>
                </a:cubicBezTo>
                <a:cubicBezTo>
                  <a:pt x="397307" y="353230"/>
                  <a:pt x="396393" y="361460"/>
                  <a:pt x="394564" y="377919"/>
                </a:cubicBezTo>
                <a:cubicBezTo>
                  <a:pt x="393649" y="389806"/>
                  <a:pt x="392049" y="399636"/>
                  <a:pt x="389763" y="407408"/>
                </a:cubicBezTo>
                <a:cubicBezTo>
                  <a:pt x="387934" y="413352"/>
                  <a:pt x="387706" y="417581"/>
                  <a:pt x="389077" y="420096"/>
                </a:cubicBezTo>
                <a:cubicBezTo>
                  <a:pt x="390449" y="422610"/>
                  <a:pt x="396164" y="428668"/>
                  <a:pt x="406222" y="438269"/>
                </a:cubicBezTo>
                <a:cubicBezTo>
                  <a:pt x="419481" y="451071"/>
                  <a:pt x="429082" y="461815"/>
                  <a:pt x="435026" y="470502"/>
                </a:cubicBezTo>
                <a:cubicBezTo>
                  <a:pt x="438684" y="476446"/>
                  <a:pt x="440855" y="481132"/>
                  <a:pt x="441541" y="484561"/>
                </a:cubicBezTo>
                <a:cubicBezTo>
                  <a:pt x="442227" y="487990"/>
                  <a:pt x="442113" y="493133"/>
                  <a:pt x="441198" y="499991"/>
                </a:cubicBezTo>
                <a:cubicBezTo>
                  <a:pt x="439827" y="510507"/>
                  <a:pt x="438798" y="518508"/>
                  <a:pt x="438112" y="523994"/>
                </a:cubicBezTo>
                <a:cubicBezTo>
                  <a:pt x="437426" y="529481"/>
                  <a:pt x="436855" y="533367"/>
                  <a:pt x="436398" y="535653"/>
                </a:cubicBezTo>
                <a:cubicBezTo>
                  <a:pt x="435940" y="538853"/>
                  <a:pt x="428397" y="549140"/>
                  <a:pt x="413766" y="566514"/>
                </a:cubicBezTo>
                <a:cubicBezTo>
                  <a:pt x="409194" y="572000"/>
                  <a:pt x="401650" y="575315"/>
                  <a:pt x="391135" y="576458"/>
                </a:cubicBezTo>
                <a:cubicBezTo>
                  <a:pt x="380619" y="577601"/>
                  <a:pt x="372847" y="575887"/>
                  <a:pt x="367818" y="571315"/>
                </a:cubicBezTo>
                <a:cubicBezTo>
                  <a:pt x="361417" y="566285"/>
                  <a:pt x="356845" y="559656"/>
                  <a:pt x="354102" y="551426"/>
                </a:cubicBezTo>
                <a:cubicBezTo>
                  <a:pt x="351358" y="543197"/>
                  <a:pt x="351816" y="538168"/>
                  <a:pt x="355473" y="536339"/>
                </a:cubicBezTo>
                <a:cubicBezTo>
                  <a:pt x="356845" y="535882"/>
                  <a:pt x="362903" y="528909"/>
                  <a:pt x="373647" y="515422"/>
                </a:cubicBezTo>
                <a:cubicBezTo>
                  <a:pt x="384391" y="501934"/>
                  <a:pt x="390678" y="494048"/>
                  <a:pt x="392506" y="491762"/>
                </a:cubicBezTo>
                <a:cubicBezTo>
                  <a:pt x="399364" y="483532"/>
                  <a:pt x="402793" y="476217"/>
                  <a:pt x="402793" y="469816"/>
                </a:cubicBezTo>
                <a:cubicBezTo>
                  <a:pt x="402793" y="466616"/>
                  <a:pt x="395021" y="456329"/>
                  <a:pt x="379476" y="438955"/>
                </a:cubicBezTo>
                <a:cubicBezTo>
                  <a:pt x="368503" y="426611"/>
                  <a:pt x="361874" y="418381"/>
                  <a:pt x="359588" y="414266"/>
                </a:cubicBezTo>
                <a:cubicBezTo>
                  <a:pt x="357302" y="410152"/>
                  <a:pt x="356159" y="403979"/>
                  <a:pt x="356159" y="395750"/>
                </a:cubicBezTo>
                <a:cubicBezTo>
                  <a:pt x="356159" y="384777"/>
                  <a:pt x="357073" y="377690"/>
                  <a:pt x="358902" y="374490"/>
                </a:cubicBezTo>
                <a:cubicBezTo>
                  <a:pt x="361645" y="370832"/>
                  <a:pt x="362103" y="367861"/>
                  <a:pt x="360274" y="365575"/>
                </a:cubicBezTo>
                <a:cubicBezTo>
                  <a:pt x="358445" y="363289"/>
                  <a:pt x="355016" y="362603"/>
                  <a:pt x="349987" y="363517"/>
                </a:cubicBezTo>
                <a:cubicBezTo>
                  <a:pt x="346329" y="363974"/>
                  <a:pt x="344500" y="363974"/>
                  <a:pt x="344500" y="363517"/>
                </a:cubicBezTo>
                <a:cubicBezTo>
                  <a:pt x="344500" y="363060"/>
                  <a:pt x="347929" y="360545"/>
                  <a:pt x="354787" y="355973"/>
                </a:cubicBezTo>
                <a:cubicBezTo>
                  <a:pt x="360274" y="352316"/>
                  <a:pt x="362788" y="350030"/>
                  <a:pt x="362331" y="349115"/>
                </a:cubicBezTo>
                <a:cubicBezTo>
                  <a:pt x="362331" y="349115"/>
                  <a:pt x="361874" y="349115"/>
                  <a:pt x="360960" y="349115"/>
                </a:cubicBezTo>
                <a:cubicBezTo>
                  <a:pt x="355930" y="350487"/>
                  <a:pt x="351130" y="351630"/>
                  <a:pt x="346558" y="352544"/>
                </a:cubicBezTo>
                <a:cubicBezTo>
                  <a:pt x="341986" y="353459"/>
                  <a:pt x="336385" y="356316"/>
                  <a:pt x="329756" y="361117"/>
                </a:cubicBezTo>
                <a:cubicBezTo>
                  <a:pt x="323126" y="365917"/>
                  <a:pt x="315697" y="368546"/>
                  <a:pt x="307467" y="369004"/>
                </a:cubicBezTo>
                <a:lnTo>
                  <a:pt x="295123" y="369689"/>
                </a:lnTo>
                <a:lnTo>
                  <a:pt x="308153" y="358717"/>
                </a:lnTo>
                <a:cubicBezTo>
                  <a:pt x="319126" y="349115"/>
                  <a:pt x="324612" y="346601"/>
                  <a:pt x="324612" y="351173"/>
                </a:cubicBezTo>
                <a:cubicBezTo>
                  <a:pt x="324612" y="352087"/>
                  <a:pt x="324384" y="353459"/>
                  <a:pt x="323926" y="355288"/>
                </a:cubicBezTo>
                <a:lnTo>
                  <a:pt x="321869" y="362831"/>
                </a:lnTo>
                <a:lnTo>
                  <a:pt x="330099" y="355288"/>
                </a:lnTo>
                <a:cubicBezTo>
                  <a:pt x="335128" y="350716"/>
                  <a:pt x="341986" y="345458"/>
                  <a:pt x="350673" y="339514"/>
                </a:cubicBezTo>
                <a:cubicBezTo>
                  <a:pt x="357988" y="334942"/>
                  <a:pt x="364503" y="332199"/>
                  <a:pt x="370218" y="331285"/>
                </a:cubicBezTo>
                <a:close/>
                <a:moveTo>
                  <a:pt x="216256" y="260647"/>
                </a:moveTo>
                <a:cubicBezTo>
                  <a:pt x="212141" y="261562"/>
                  <a:pt x="200940" y="266134"/>
                  <a:pt x="182652" y="274363"/>
                </a:cubicBezTo>
                <a:cubicBezTo>
                  <a:pt x="172136" y="278935"/>
                  <a:pt x="165964" y="281221"/>
                  <a:pt x="164135" y="281221"/>
                </a:cubicBezTo>
                <a:cubicBezTo>
                  <a:pt x="162306" y="281221"/>
                  <a:pt x="158306" y="283507"/>
                  <a:pt x="152134" y="288079"/>
                </a:cubicBezTo>
                <a:cubicBezTo>
                  <a:pt x="145962" y="292651"/>
                  <a:pt x="140247" y="297337"/>
                  <a:pt x="134989" y="302138"/>
                </a:cubicBezTo>
                <a:cubicBezTo>
                  <a:pt x="129731" y="306939"/>
                  <a:pt x="127559" y="309568"/>
                  <a:pt x="128474" y="310025"/>
                </a:cubicBezTo>
                <a:cubicBezTo>
                  <a:pt x="129388" y="311396"/>
                  <a:pt x="133046" y="310253"/>
                  <a:pt x="139446" y="306596"/>
                </a:cubicBezTo>
                <a:cubicBezTo>
                  <a:pt x="148590" y="301567"/>
                  <a:pt x="165964" y="293794"/>
                  <a:pt x="191567" y="283279"/>
                </a:cubicBezTo>
                <a:cubicBezTo>
                  <a:pt x="205283" y="277792"/>
                  <a:pt x="213970" y="274020"/>
                  <a:pt x="217628" y="271963"/>
                </a:cubicBezTo>
                <a:cubicBezTo>
                  <a:pt x="221285" y="269905"/>
                  <a:pt x="223114" y="267734"/>
                  <a:pt x="223114" y="265448"/>
                </a:cubicBezTo>
                <a:cubicBezTo>
                  <a:pt x="223114" y="260876"/>
                  <a:pt x="220828" y="259276"/>
                  <a:pt x="216256" y="260647"/>
                </a:cubicBezTo>
                <a:close/>
                <a:moveTo>
                  <a:pt x="200826" y="252075"/>
                </a:moveTo>
                <a:cubicBezTo>
                  <a:pt x="197854" y="252760"/>
                  <a:pt x="194082" y="254475"/>
                  <a:pt x="189510" y="257218"/>
                </a:cubicBezTo>
                <a:cubicBezTo>
                  <a:pt x="180366" y="262705"/>
                  <a:pt x="177623" y="266134"/>
                  <a:pt x="181280" y="267505"/>
                </a:cubicBezTo>
                <a:cubicBezTo>
                  <a:pt x="181737" y="267962"/>
                  <a:pt x="182195" y="268191"/>
                  <a:pt x="182652" y="268191"/>
                </a:cubicBezTo>
                <a:cubicBezTo>
                  <a:pt x="184481" y="268191"/>
                  <a:pt x="187567" y="267048"/>
                  <a:pt x="191910" y="264762"/>
                </a:cubicBezTo>
                <a:cubicBezTo>
                  <a:pt x="196254" y="262476"/>
                  <a:pt x="200140" y="260190"/>
                  <a:pt x="203569" y="257904"/>
                </a:cubicBezTo>
                <a:cubicBezTo>
                  <a:pt x="206998" y="255618"/>
                  <a:pt x="208255" y="254018"/>
                  <a:pt x="207341" y="253103"/>
                </a:cubicBezTo>
                <a:cubicBezTo>
                  <a:pt x="205969" y="251732"/>
                  <a:pt x="203797" y="251389"/>
                  <a:pt x="200826" y="252075"/>
                </a:cubicBezTo>
                <a:close/>
                <a:moveTo>
                  <a:pt x="346558" y="214699"/>
                </a:moveTo>
                <a:cubicBezTo>
                  <a:pt x="344272" y="214699"/>
                  <a:pt x="343129" y="215842"/>
                  <a:pt x="343129" y="218128"/>
                </a:cubicBezTo>
                <a:cubicBezTo>
                  <a:pt x="343129" y="220414"/>
                  <a:pt x="343586" y="221557"/>
                  <a:pt x="344500" y="221557"/>
                </a:cubicBezTo>
                <a:cubicBezTo>
                  <a:pt x="345415" y="221557"/>
                  <a:pt x="346558" y="220414"/>
                  <a:pt x="347929" y="218128"/>
                </a:cubicBezTo>
                <a:cubicBezTo>
                  <a:pt x="349301" y="215842"/>
                  <a:pt x="348844" y="214699"/>
                  <a:pt x="346558" y="214699"/>
                </a:cubicBezTo>
                <a:close/>
                <a:moveTo>
                  <a:pt x="211113" y="188295"/>
                </a:moveTo>
                <a:cubicBezTo>
                  <a:pt x="207226" y="188524"/>
                  <a:pt x="199225" y="191267"/>
                  <a:pt x="187110" y="196525"/>
                </a:cubicBezTo>
                <a:cubicBezTo>
                  <a:pt x="174994" y="201783"/>
                  <a:pt x="168479" y="205326"/>
                  <a:pt x="167564" y="207155"/>
                </a:cubicBezTo>
                <a:cubicBezTo>
                  <a:pt x="167564" y="207612"/>
                  <a:pt x="168136" y="208069"/>
                  <a:pt x="169279" y="208526"/>
                </a:cubicBezTo>
                <a:cubicBezTo>
                  <a:pt x="170422" y="208984"/>
                  <a:pt x="172022" y="209326"/>
                  <a:pt x="174079" y="209555"/>
                </a:cubicBezTo>
                <a:cubicBezTo>
                  <a:pt x="176137" y="209784"/>
                  <a:pt x="178537" y="209898"/>
                  <a:pt x="181280" y="209898"/>
                </a:cubicBezTo>
                <a:cubicBezTo>
                  <a:pt x="190881" y="209898"/>
                  <a:pt x="199111" y="207155"/>
                  <a:pt x="205969" y="201668"/>
                </a:cubicBezTo>
                <a:cubicBezTo>
                  <a:pt x="212827" y="196182"/>
                  <a:pt x="216370" y="192524"/>
                  <a:pt x="216599" y="190696"/>
                </a:cubicBezTo>
                <a:cubicBezTo>
                  <a:pt x="216828" y="188867"/>
                  <a:pt x="214999" y="188067"/>
                  <a:pt x="211113" y="188295"/>
                </a:cubicBezTo>
                <a:close/>
                <a:moveTo>
                  <a:pt x="271806" y="124859"/>
                </a:moveTo>
                <a:cubicBezTo>
                  <a:pt x="256261" y="125773"/>
                  <a:pt x="233401" y="132403"/>
                  <a:pt x="203226" y="144747"/>
                </a:cubicBezTo>
                <a:cubicBezTo>
                  <a:pt x="196825" y="147490"/>
                  <a:pt x="183795" y="152748"/>
                  <a:pt x="164135" y="160520"/>
                </a:cubicBezTo>
                <a:cubicBezTo>
                  <a:pt x="143104" y="169207"/>
                  <a:pt x="132360" y="175379"/>
                  <a:pt x="131903" y="179037"/>
                </a:cubicBezTo>
                <a:cubicBezTo>
                  <a:pt x="131445" y="181323"/>
                  <a:pt x="132360" y="182352"/>
                  <a:pt x="134646" y="182123"/>
                </a:cubicBezTo>
                <a:cubicBezTo>
                  <a:pt x="136932" y="181894"/>
                  <a:pt x="141961" y="179951"/>
                  <a:pt x="149733" y="176294"/>
                </a:cubicBezTo>
                <a:cubicBezTo>
                  <a:pt x="185395" y="160292"/>
                  <a:pt x="220371" y="146804"/>
                  <a:pt x="254661" y="135832"/>
                </a:cubicBezTo>
                <a:cubicBezTo>
                  <a:pt x="266091" y="132631"/>
                  <a:pt x="272720" y="129888"/>
                  <a:pt x="274549" y="127602"/>
                </a:cubicBezTo>
                <a:cubicBezTo>
                  <a:pt x="277292" y="125316"/>
                  <a:pt x="276378" y="124402"/>
                  <a:pt x="271806" y="124859"/>
                </a:cubicBezTo>
                <a:close/>
                <a:moveTo>
                  <a:pt x="260147" y="43"/>
                </a:moveTo>
                <a:cubicBezTo>
                  <a:pt x="264262" y="-71"/>
                  <a:pt x="269062" y="43"/>
                  <a:pt x="274549" y="386"/>
                </a:cubicBezTo>
                <a:cubicBezTo>
                  <a:pt x="285522" y="1072"/>
                  <a:pt x="293294" y="4158"/>
                  <a:pt x="297866" y="9644"/>
                </a:cubicBezTo>
                <a:cubicBezTo>
                  <a:pt x="302438" y="15131"/>
                  <a:pt x="309982" y="21303"/>
                  <a:pt x="320497" y="28161"/>
                </a:cubicBezTo>
                <a:cubicBezTo>
                  <a:pt x="337414" y="39591"/>
                  <a:pt x="349987" y="54679"/>
                  <a:pt x="358216" y="73424"/>
                </a:cubicBezTo>
                <a:cubicBezTo>
                  <a:pt x="361874" y="82568"/>
                  <a:pt x="363588" y="97770"/>
                  <a:pt x="363360" y="119029"/>
                </a:cubicBezTo>
                <a:cubicBezTo>
                  <a:pt x="363131" y="140289"/>
                  <a:pt x="360960" y="159149"/>
                  <a:pt x="356845" y="175608"/>
                </a:cubicBezTo>
                <a:cubicBezTo>
                  <a:pt x="353187" y="187952"/>
                  <a:pt x="351473" y="195953"/>
                  <a:pt x="351701" y="199611"/>
                </a:cubicBezTo>
                <a:cubicBezTo>
                  <a:pt x="351930" y="203269"/>
                  <a:pt x="353873" y="205097"/>
                  <a:pt x="357531" y="205097"/>
                </a:cubicBezTo>
                <a:cubicBezTo>
                  <a:pt x="361188" y="205097"/>
                  <a:pt x="363017" y="207269"/>
                  <a:pt x="363017" y="211612"/>
                </a:cubicBezTo>
                <a:cubicBezTo>
                  <a:pt x="363017" y="215956"/>
                  <a:pt x="365760" y="218128"/>
                  <a:pt x="371247" y="218128"/>
                </a:cubicBezTo>
                <a:cubicBezTo>
                  <a:pt x="375361" y="218128"/>
                  <a:pt x="384620" y="221442"/>
                  <a:pt x="399021" y="228072"/>
                </a:cubicBezTo>
                <a:cubicBezTo>
                  <a:pt x="413423" y="234701"/>
                  <a:pt x="421081" y="239387"/>
                  <a:pt x="421996" y="242131"/>
                </a:cubicBezTo>
                <a:cubicBezTo>
                  <a:pt x="422910" y="243959"/>
                  <a:pt x="424739" y="246245"/>
                  <a:pt x="427482" y="248989"/>
                </a:cubicBezTo>
                <a:cubicBezTo>
                  <a:pt x="431140" y="252646"/>
                  <a:pt x="433426" y="256647"/>
                  <a:pt x="434340" y="260990"/>
                </a:cubicBezTo>
                <a:cubicBezTo>
                  <a:pt x="435255" y="265333"/>
                  <a:pt x="434569" y="268420"/>
                  <a:pt x="432283" y="270248"/>
                </a:cubicBezTo>
                <a:cubicBezTo>
                  <a:pt x="429082" y="272534"/>
                  <a:pt x="422453" y="274363"/>
                  <a:pt x="412395" y="275735"/>
                </a:cubicBezTo>
                <a:cubicBezTo>
                  <a:pt x="366675" y="282136"/>
                  <a:pt x="337642" y="289222"/>
                  <a:pt x="325298" y="296995"/>
                </a:cubicBezTo>
                <a:cubicBezTo>
                  <a:pt x="322555" y="298823"/>
                  <a:pt x="318211" y="299852"/>
                  <a:pt x="312268" y="300081"/>
                </a:cubicBezTo>
                <a:cubicBezTo>
                  <a:pt x="306324" y="300309"/>
                  <a:pt x="300838" y="303167"/>
                  <a:pt x="295809" y="308653"/>
                </a:cubicBezTo>
                <a:cubicBezTo>
                  <a:pt x="292151" y="312311"/>
                  <a:pt x="288608" y="315054"/>
                  <a:pt x="285179" y="316883"/>
                </a:cubicBezTo>
                <a:cubicBezTo>
                  <a:pt x="281750" y="318712"/>
                  <a:pt x="278892" y="319512"/>
                  <a:pt x="276606" y="319283"/>
                </a:cubicBezTo>
                <a:cubicBezTo>
                  <a:pt x="274320" y="319054"/>
                  <a:pt x="272720" y="317569"/>
                  <a:pt x="271806" y="314825"/>
                </a:cubicBezTo>
                <a:lnTo>
                  <a:pt x="272491" y="355973"/>
                </a:lnTo>
                <a:cubicBezTo>
                  <a:pt x="273406" y="374719"/>
                  <a:pt x="274777" y="398493"/>
                  <a:pt x="276606" y="427297"/>
                </a:cubicBezTo>
                <a:cubicBezTo>
                  <a:pt x="278435" y="460215"/>
                  <a:pt x="279006" y="499877"/>
                  <a:pt x="278321" y="546283"/>
                </a:cubicBezTo>
                <a:cubicBezTo>
                  <a:pt x="277635" y="592689"/>
                  <a:pt x="276149" y="620692"/>
                  <a:pt x="273863" y="630293"/>
                </a:cubicBezTo>
                <a:cubicBezTo>
                  <a:pt x="268377" y="652696"/>
                  <a:pt x="262433" y="667098"/>
                  <a:pt x="256032" y="673499"/>
                </a:cubicBezTo>
                <a:cubicBezTo>
                  <a:pt x="255118" y="674870"/>
                  <a:pt x="254432" y="675099"/>
                  <a:pt x="253975" y="674185"/>
                </a:cubicBezTo>
                <a:cubicBezTo>
                  <a:pt x="252146" y="671899"/>
                  <a:pt x="244717" y="670870"/>
                  <a:pt x="231687" y="671098"/>
                </a:cubicBezTo>
                <a:cubicBezTo>
                  <a:pt x="218656" y="671327"/>
                  <a:pt x="211684" y="670298"/>
                  <a:pt x="210770" y="668012"/>
                </a:cubicBezTo>
                <a:cubicBezTo>
                  <a:pt x="209855" y="665726"/>
                  <a:pt x="206998" y="665041"/>
                  <a:pt x="202197" y="665955"/>
                </a:cubicBezTo>
                <a:cubicBezTo>
                  <a:pt x="197397" y="666869"/>
                  <a:pt x="193510" y="665612"/>
                  <a:pt x="190539" y="662183"/>
                </a:cubicBezTo>
                <a:cubicBezTo>
                  <a:pt x="187567" y="658754"/>
                  <a:pt x="183452" y="657040"/>
                  <a:pt x="178194" y="657040"/>
                </a:cubicBezTo>
                <a:cubicBezTo>
                  <a:pt x="172936" y="657040"/>
                  <a:pt x="170307" y="655897"/>
                  <a:pt x="170307" y="653611"/>
                </a:cubicBezTo>
                <a:cubicBezTo>
                  <a:pt x="170307" y="651325"/>
                  <a:pt x="168593" y="650182"/>
                  <a:pt x="165164" y="650182"/>
                </a:cubicBezTo>
                <a:cubicBezTo>
                  <a:pt x="161735" y="650182"/>
                  <a:pt x="160020" y="649039"/>
                  <a:pt x="160020" y="646753"/>
                </a:cubicBezTo>
                <a:cubicBezTo>
                  <a:pt x="160020" y="644467"/>
                  <a:pt x="156249" y="641723"/>
                  <a:pt x="148705" y="638523"/>
                </a:cubicBezTo>
                <a:cubicBezTo>
                  <a:pt x="141161" y="635323"/>
                  <a:pt x="132360" y="628693"/>
                  <a:pt x="122301" y="618635"/>
                </a:cubicBezTo>
                <a:lnTo>
                  <a:pt x="107214" y="603547"/>
                </a:lnTo>
                <a:lnTo>
                  <a:pt x="102413" y="611091"/>
                </a:lnTo>
                <a:cubicBezTo>
                  <a:pt x="98756" y="615663"/>
                  <a:pt x="92812" y="618178"/>
                  <a:pt x="84582" y="618635"/>
                </a:cubicBezTo>
                <a:cubicBezTo>
                  <a:pt x="79096" y="619092"/>
                  <a:pt x="75210" y="618749"/>
                  <a:pt x="72924" y="617606"/>
                </a:cubicBezTo>
                <a:cubicBezTo>
                  <a:pt x="70638" y="616463"/>
                  <a:pt x="67895" y="613606"/>
                  <a:pt x="64694" y="609034"/>
                </a:cubicBezTo>
                <a:cubicBezTo>
                  <a:pt x="60122" y="602633"/>
                  <a:pt x="56007" y="592689"/>
                  <a:pt x="52350" y="579201"/>
                </a:cubicBezTo>
                <a:cubicBezTo>
                  <a:pt x="48692" y="565714"/>
                  <a:pt x="47549" y="556456"/>
                  <a:pt x="48921" y="551426"/>
                </a:cubicBezTo>
                <a:cubicBezTo>
                  <a:pt x="49835" y="546397"/>
                  <a:pt x="52807" y="542740"/>
                  <a:pt x="57836" y="540454"/>
                </a:cubicBezTo>
                <a:cubicBezTo>
                  <a:pt x="66523" y="535424"/>
                  <a:pt x="75896" y="525366"/>
                  <a:pt x="85954" y="510278"/>
                </a:cubicBezTo>
                <a:cubicBezTo>
                  <a:pt x="96470" y="495191"/>
                  <a:pt x="102985" y="481475"/>
                  <a:pt x="105499" y="469130"/>
                </a:cubicBezTo>
                <a:cubicBezTo>
                  <a:pt x="108014" y="456786"/>
                  <a:pt x="106299" y="447871"/>
                  <a:pt x="100356" y="442384"/>
                </a:cubicBezTo>
                <a:cubicBezTo>
                  <a:pt x="95784" y="438269"/>
                  <a:pt x="94755" y="434726"/>
                  <a:pt x="97270" y="431754"/>
                </a:cubicBezTo>
                <a:cubicBezTo>
                  <a:pt x="99784" y="428782"/>
                  <a:pt x="100127" y="427297"/>
                  <a:pt x="98298" y="427297"/>
                </a:cubicBezTo>
                <a:cubicBezTo>
                  <a:pt x="84582" y="425925"/>
                  <a:pt x="77496" y="424096"/>
                  <a:pt x="77039" y="421810"/>
                </a:cubicBezTo>
                <a:cubicBezTo>
                  <a:pt x="77039" y="420439"/>
                  <a:pt x="78182" y="419067"/>
                  <a:pt x="80468" y="417695"/>
                </a:cubicBezTo>
                <a:cubicBezTo>
                  <a:pt x="86868" y="413581"/>
                  <a:pt x="89840" y="412895"/>
                  <a:pt x="89383" y="415638"/>
                </a:cubicBezTo>
                <a:cubicBezTo>
                  <a:pt x="89383" y="416095"/>
                  <a:pt x="89154" y="416552"/>
                  <a:pt x="88697" y="417010"/>
                </a:cubicBezTo>
                <a:cubicBezTo>
                  <a:pt x="88240" y="417924"/>
                  <a:pt x="88812" y="418838"/>
                  <a:pt x="90412" y="419753"/>
                </a:cubicBezTo>
                <a:cubicBezTo>
                  <a:pt x="92012" y="420667"/>
                  <a:pt x="93955" y="421353"/>
                  <a:pt x="96241" y="421810"/>
                </a:cubicBezTo>
                <a:cubicBezTo>
                  <a:pt x="102642" y="423182"/>
                  <a:pt x="109728" y="428097"/>
                  <a:pt x="117501" y="436555"/>
                </a:cubicBezTo>
                <a:cubicBezTo>
                  <a:pt x="125273" y="445013"/>
                  <a:pt x="130760" y="453814"/>
                  <a:pt x="133960" y="462958"/>
                </a:cubicBezTo>
                <a:cubicBezTo>
                  <a:pt x="137618" y="473474"/>
                  <a:pt x="140589" y="478732"/>
                  <a:pt x="142875" y="478732"/>
                </a:cubicBezTo>
                <a:cubicBezTo>
                  <a:pt x="149733" y="478732"/>
                  <a:pt x="151105" y="482389"/>
                  <a:pt x="146990" y="489704"/>
                </a:cubicBezTo>
                <a:cubicBezTo>
                  <a:pt x="143790" y="495648"/>
                  <a:pt x="140704" y="503306"/>
                  <a:pt x="137732" y="512679"/>
                </a:cubicBezTo>
                <a:cubicBezTo>
                  <a:pt x="134760" y="522051"/>
                  <a:pt x="133274" y="528795"/>
                  <a:pt x="133274" y="532910"/>
                </a:cubicBezTo>
                <a:cubicBezTo>
                  <a:pt x="133274" y="538853"/>
                  <a:pt x="130531" y="547540"/>
                  <a:pt x="125045" y="558970"/>
                </a:cubicBezTo>
                <a:cubicBezTo>
                  <a:pt x="120015" y="569486"/>
                  <a:pt x="117615" y="576229"/>
                  <a:pt x="117844" y="579201"/>
                </a:cubicBezTo>
                <a:cubicBezTo>
                  <a:pt x="118072" y="582173"/>
                  <a:pt x="121158" y="585488"/>
                  <a:pt x="127102" y="589145"/>
                </a:cubicBezTo>
                <a:cubicBezTo>
                  <a:pt x="133503" y="592803"/>
                  <a:pt x="136703" y="595546"/>
                  <a:pt x="136703" y="597375"/>
                </a:cubicBezTo>
                <a:cubicBezTo>
                  <a:pt x="136703" y="599204"/>
                  <a:pt x="140132" y="601033"/>
                  <a:pt x="146990" y="602861"/>
                </a:cubicBezTo>
                <a:cubicBezTo>
                  <a:pt x="153848" y="604690"/>
                  <a:pt x="160020" y="605376"/>
                  <a:pt x="165507" y="604919"/>
                </a:cubicBezTo>
                <a:cubicBezTo>
                  <a:pt x="195225" y="603090"/>
                  <a:pt x="212827" y="599432"/>
                  <a:pt x="218313" y="593946"/>
                </a:cubicBezTo>
                <a:cubicBezTo>
                  <a:pt x="228372" y="582973"/>
                  <a:pt x="234087" y="526052"/>
                  <a:pt x="235458" y="423182"/>
                </a:cubicBezTo>
                <a:lnTo>
                  <a:pt x="237516" y="324427"/>
                </a:lnTo>
                <a:lnTo>
                  <a:pt x="220371" y="331285"/>
                </a:lnTo>
                <a:cubicBezTo>
                  <a:pt x="208941" y="335399"/>
                  <a:pt x="201168" y="337457"/>
                  <a:pt x="197054" y="337457"/>
                </a:cubicBezTo>
                <a:cubicBezTo>
                  <a:pt x="192939" y="337457"/>
                  <a:pt x="188938" y="339743"/>
                  <a:pt x="185052" y="344315"/>
                </a:cubicBezTo>
                <a:cubicBezTo>
                  <a:pt x="181166" y="348887"/>
                  <a:pt x="178308" y="350601"/>
                  <a:pt x="176480" y="349458"/>
                </a:cubicBezTo>
                <a:cubicBezTo>
                  <a:pt x="174651" y="348315"/>
                  <a:pt x="163107" y="352773"/>
                  <a:pt x="141847" y="362831"/>
                </a:cubicBezTo>
                <a:cubicBezTo>
                  <a:pt x="120587" y="372890"/>
                  <a:pt x="104242" y="381577"/>
                  <a:pt x="92812" y="388892"/>
                </a:cubicBezTo>
                <a:cubicBezTo>
                  <a:pt x="73610" y="401236"/>
                  <a:pt x="67437" y="407408"/>
                  <a:pt x="74295" y="407408"/>
                </a:cubicBezTo>
                <a:cubicBezTo>
                  <a:pt x="78410" y="407866"/>
                  <a:pt x="76810" y="409923"/>
                  <a:pt x="69495" y="413581"/>
                </a:cubicBezTo>
                <a:cubicBezTo>
                  <a:pt x="64923" y="415409"/>
                  <a:pt x="58751" y="417924"/>
                  <a:pt x="50978" y="421124"/>
                </a:cubicBezTo>
                <a:cubicBezTo>
                  <a:pt x="43206" y="423868"/>
                  <a:pt x="37605" y="425468"/>
                  <a:pt x="34176" y="425925"/>
                </a:cubicBezTo>
                <a:cubicBezTo>
                  <a:pt x="30747" y="426382"/>
                  <a:pt x="26975" y="425696"/>
                  <a:pt x="22860" y="423868"/>
                </a:cubicBezTo>
                <a:cubicBezTo>
                  <a:pt x="16002" y="421124"/>
                  <a:pt x="10287" y="417238"/>
                  <a:pt x="5715" y="412209"/>
                </a:cubicBezTo>
                <a:cubicBezTo>
                  <a:pt x="2515" y="408551"/>
                  <a:pt x="686" y="405237"/>
                  <a:pt x="229" y="402265"/>
                </a:cubicBezTo>
                <a:cubicBezTo>
                  <a:pt x="-228" y="399293"/>
                  <a:pt x="0" y="393464"/>
                  <a:pt x="915" y="384777"/>
                </a:cubicBezTo>
                <a:cubicBezTo>
                  <a:pt x="2744" y="371518"/>
                  <a:pt x="6401" y="359974"/>
                  <a:pt x="11888" y="350144"/>
                </a:cubicBezTo>
                <a:cubicBezTo>
                  <a:pt x="17374" y="340314"/>
                  <a:pt x="19431" y="334714"/>
                  <a:pt x="18060" y="333342"/>
                </a:cubicBezTo>
                <a:cubicBezTo>
                  <a:pt x="17603" y="332885"/>
                  <a:pt x="18060" y="332428"/>
                  <a:pt x="19431" y="331970"/>
                </a:cubicBezTo>
                <a:cubicBezTo>
                  <a:pt x="20803" y="331513"/>
                  <a:pt x="22860" y="331285"/>
                  <a:pt x="25604" y="331285"/>
                </a:cubicBezTo>
                <a:cubicBezTo>
                  <a:pt x="29718" y="331285"/>
                  <a:pt x="37719" y="329113"/>
                  <a:pt x="49607" y="324769"/>
                </a:cubicBezTo>
                <a:cubicBezTo>
                  <a:pt x="61494" y="320426"/>
                  <a:pt x="68352" y="317111"/>
                  <a:pt x="70181" y="314825"/>
                </a:cubicBezTo>
                <a:cubicBezTo>
                  <a:pt x="71552" y="313454"/>
                  <a:pt x="75210" y="311168"/>
                  <a:pt x="81153" y="307967"/>
                </a:cubicBezTo>
                <a:cubicBezTo>
                  <a:pt x="86183" y="305681"/>
                  <a:pt x="100813" y="294023"/>
                  <a:pt x="125045" y="272992"/>
                </a:cubicBezTo>
                <a:cubicBezTo>
                  <a:pt x="149276" y="251960"/>
                  <a:pt x="162535" y="239616"/>
                  <a:pt x="164821" y="235958"/>
                </a:cubicBezTo>
                <a:cubicBezTo>
                  <a:pt x="166650" y="232301"/>
                  <a:pt x="165964" y="229558"/>
                  <a:pt x="162764" y="227729"/>
                </a:cubicBezTo>
                <a:cubicBezTo>
                  <a:pt x="159106" y="225443"/>
                  <a:pt x="149048" y="225100"/>
                  <a:pt x="132588" y="226700"/>
                </a:cubicBezTo>
                <a:cubicBezTo>
                  <a:pt x="116129" y="228300"/>
                  <a:pt x="106299" y="230701"/>
                  <a:pt x="103099" y="233901"/>
                </a:cubicBezTo>
                <a:cubicBezTo>
                  <a:pt x="98984" y="237559"/>
                  <a:pt x="96698" y="238930"/>
                  <a:pt x="96241" y="238016"/>
                </a:cubicBezTo>
                <a:cubicBezTo>
                  <a:pt x="95784" y="237101"/>
                  <a:pt x="93041" y="233672"/>
                  <a:pt x="88011" y="227729"/>
                </a:cubicBezTo>
                <a:cubicBezTo>
                  <a:pt x="82982" y="222700"/>
                  <a:pt x="80925" y="217327"/>
                  <a:pt x="81839" y="211612"/>
                </a:cubicBezTo>
                <a:cubicBezTo>
                  <a:pt x="82754" y="205897"/>
                  <a:pt x="85954" y="201668"/>
                  <a:pt x="91440" y="198925"/>
                </a:cubicBezTo>
                <a:cubicBezTo>
                  <a:pt x="96470" y="196639"/>
                  <a:pt x="103899" y="191153"/>
                  <a:pt x="113729" y="182466"/>
                </a:cubicBezTo>
                <a:cubicBezTo>
                  <a:pt x="123559" y="173779"/>
                  <a:pt x="146762" y="161892"/>
                  <a:pt x="183338" y="146804"/>
                </a:cubicBezTo>
                <a:cubicBezTo>
                  <a:pt x="219914" y="131717"/>
                  <a:pt x="250089" y="121658"/>
                  <a:pt x="273863" y="116629"/>
                </a:cubicBezTo>
                <a:cubicBezTo>
                  <a:pt x="283464" y="114800"/>
                  <a:pt x="291922" y="100627"/>
                  <a:pt x="299238" y="74110"/>
                </a:cubicBezTo>
                <a:cubicBezTo>
                  <a:pt x="300609" y="68166"/>
                  <a:pt x="301066" y="64623"/>
                  <a:pt x="300609" y="63480"/>
                </a:cubicBezTo>
                <a:cubicBezTo>
                  <a:pt x="300152" y="62337"/>
                  <a:pt x="298095" y="61765"/>
                  <a:pt x="294437" y="61765"/>
                </a:cubicBezTo>
                <a:cubicBezTo>
                  <a:pt x="279349" y="61765"/>
                  <a:pt x="251917" y="69309"/>
                  <a:pt x="212141" y="84397"/>
                </a:cubicBezTo>
                <a:cubicBezTo>
                  <a:pt x="196596" y="90340"/>
                  <a:pt x="189281" y="94226"/>
                  <a:pt x="190196" y="96055"/>
                </a:cubicBezTo>
                <a:cubicBezTo>
                  <a:pt x="191567" y="96512"/>
                  <a:pt x="191110" y="96970"/>
                  <a:pt x="188824" y="97427"/>
                </a:cubicBezTo>
                <a:cubicBezTo>
                  <a:pt x="186538" y="98341"/>
                  <a:pt x="182423" y="99027"/>
                  <a:pt x="176480" y="99484"/>
                </a:cubicBezTo>
                <a:cubicBezTo>
                  <a:pt x="167336" y="100399"/>
                  <a:pt x="160135" y="99941"/>
                  <a:pt x="154877" y="98113"/>
                </a:cubicBezTo>
                <a:cubicBezTo>
                  <a:pt x="149619" y="96284"/>
                  <a:pt x="143561" y="91940"/>
                  <a:pt x="136703" y="85082"/>
                </a:cubicBezTo>
                <a:cubicBezTo>
                  <a:pt x="132588" y="80968"/>
                  <a:pt x="129388" y="78910"/>
                  <a:pt x="127102" y="78910"/>
                </a:cubicBezTo>
                <a:cubicBezTo>
                  <a:pt x="124816" y="78910"/>
                  <a:pt x="122987" y="75024"/>
                  <a:pt x="121616" y="67252"/>
                </a:cubicBezTo>
                <a:cubicBezTo>
                  <a:pt x="120244" y="59479"/>
                  <a:pt x="118644" y="54907"/>
                  <a:pt x="116815" y="53536"/>
                </a:cubicBezTo>
                <a:cubicBezTo>
                  <a:pt x="114529" y="52164"/>
                  <a:pt x="113500" y="47249"/>
                  <a:pt x="113729" y="38791"/>
                </a:cubicBezTo>
                <a:cubicBezTo>
                  <a:pt x="113958" y="30333"/>
                  <a:pt x="115215" y="24961"/>
                  <a:pt x="117501" y="22675"/>
                </a:cubicBezTo>
                <a:cubicBezTo>
                  <a:pt x="120244" y="19931"/>
                  <a:pt x="123559" y="18674"/>
                  <a:pt x="127445" y="18903"/>
                </a:cubicBezTo>
                <a:cubicBezTo>
                  <a:pt x="131331" y="19131"/>
                  <a:pt x="134417" y="20846"/>
                  <a:pt x="136703" y="24046"/>
                </a:cubicBezTo>
                <a:cubicBezTo>
                  <a:pt x="139446" y="27247"/>
                  <a:pt x="145390" y="28047"/>
                  <a:pt x="154534" y="26446"/>
                </a:cubicBezTo>
                <a:cubicBezTo>
                  <a:pt x="163678" y="24846"/>
                  <a:pt x="183338" y="19703"/>
                  <a:pt x="213513" y="11016"/>
                </a:cubicBezTo>
                <a:cubicBezTo>
                  <a:pt x="232258" y="5530"/>
                  <a:pt x="244374" y="2215"/>
                  <a:pt x="249860" y="1072"/>
                </a:cubicBezTo>
                <a:cubicBezTo>
                  <a:pt x="252603" y="500"/>
                  <a:pt x="256032" y="157"/>
                  <a:pt x="260147" y="43"/>
                </a:cubicBezTo>
                <a:close/>
              </a:path>
            </a:pathLst>
          </a:custGeom>
          <a:solidFill>
            <a:prstClr val="whit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7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禹卫书法行书简体&#10;" panose="02000603000000000000" pitchFamily="2" charset="-122"/>
              <a:ea typeface="禹卫书法行书简体&#10;" panose="02000603000000000000" pitchFamily="2" charset="-122"/>
              <a:cs typeface="+mn-cs"/>
            </a:endParaRPr>
          </a:p>
        </p:txBody>
      </p:sp>
      <p:sp>
        <p:nvSpPr>
          <p:cNvPr id="26" name="Author">
            <a:extLst>
              <a:ext uri="{FF2B5EF4-FFF2-40B4-BE49-F238E27FC236}">
                <a16:creationId xmlns:a16="http://schemas.microsoft.com/office/drawing/2014/main" xmlns="" id="{97E4708F-8575-40C8-A9E7-3F37AF5964B9}"/>
              </a:ext>
            </a:extLst>
          </p:cNvPr>
          <p:cNvSpPr/>
          <p:nvPr/>
        </p:nvSpPr>
        <p:spPr>
          <a:xfrm>
            <a:off x="9330354" y="6985000"/>
            <a:ext cx="2861647" cy="534855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2000"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小沛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03302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17" t="11176" r="2996"/>
          <a:stretch/>
        </p:blipFill>
        <p:spPr>
          <a:xfrm>
            <a:off x="0" y="1"/>
            <a:ext cx="12192000" cy="6440516"/>
          </a:xfrm>
          <a:prstGeom prst="rect">
            <a:avLst/>
          </a:prstGeom>
        </p:spPr>
      </p:pic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C1DDDCAB-6B71-4FD2-83F3-D6E5EF8803EE}"/>
              </a:ext>
            </a:extLst>
          </p:cNvPr>
          <p:cNvGrpSpPr/>
          <p:nvPr/>
        </p:nvGrpSpPr>
        <p:grpSpPr>
          <a:xfrm flipH="1">
            <a:off x="0" y="2730230"/>
            <a:ext cx="12192000" cy="4127772"/>
            <a:chOff x="-10" y="2991782"/>
            <a:chExt cx="9144010" cy="3001444"/>
          </a:xfrm>
        </p:grpSpPr>
        <p:sp>
          <p:nvSpPr>
            <p:cNvPr id="24" name="矩形 4">
              <a:extLst>
                <a:ext uri="{FF2B5EF4-FFF2-40B4-BE49-F238E27FC236}">
                  <a16:creationId xmlns:a16="http://schemas.microsoft.com/office/drawing/2014/main" xmlns="" id="{82033CB3-C5A4-4C8E-B9B1-6DC3893D0838}"/>
                </a:ext>
              </a:extLst>
            </p:cNvPr>
            <p:cNvSpPr/>
            <p:nvPr/>
          </p:nvSpPr>
          <p:spPr>
            <a:xfrm>
              <a:off x="-10" y="2991782"/>
              <a:ext cx="9144010" cy="1963838"/>
            </a:xfrm>
            <a:custGeom>
              <a:avLst/>
              <a:gdLst>
                <a:gd name="connsiteX0" fmla="*/ 0 w 9144010"/>
                <a:gd name="connsiteY0" fmla="*/ 0 h 2964150"/>
                <a:gd name="connsiteX1" fmla="*/ 9144010 w 9144010"/>
                <a:gd name="connsiteY1" fmla="*/ 0 h 2964150"/>
                <a:gd name="connsiteX2" fmla="*/ 9144010 w 9144010"/>
                <a:gd name="connsiteY2" fmla="*/ 2964150 h 2964150"/>
                <a:gd name="connsiteX3" fmla="*/ 0 w 9144010"/>
                <a:gd name="connsiteY3" fmla="*/ 2964150 h 2964150"/>
                <a:gd name="connsiteX4" fmla="*/ 0 w 9144010"/>
                <a:gd name="connsiteY4" fmla="*/ 0 h 2964150"/>
                <a:gd name="connsiteX0" fmla="*/ 0 w 9144010"/>
                <a:gd name="connsiteY0" fmla="*/ 0 h 2964150"/>
                <a:gd name="connsiteX1" fmla="*/ 9144010 w 9144010"/>
                <a:gd name="connsiteY1" fmla="*/ 0 h 2964150"/>
                <a:gd name="connsiteX2" fmla="*/ 9144010 w 9144010"/>
                <a:gd name="connsiteY2" fmla="*/ 2964150 h 2964150"/>
                <a:gd name="connsiteX3" fmla="*/ 0 w 9144010"/>
                <a:gd name="connsiteY3" fmla="*/ 2964150 h 2964150"/>
                <a:gd name="connsiteX4" fmla="*/ 0 w 9144010"/>
                <a:gd name="connsiteY4" fmla="*/ 0 h 2964150"/>
                <a:gd name="connsiteX0" fmla="*/ 0 w 9144010"/>
                <a:gd name="connsiteY0" fmla="*/ 0 h 2964150"/>
                <a:gd name="connsiteX1" fmla="*/ 9144010 w 9144010"/>
                <a:gd name="connsiteY1" fmla="*/ 0 h 2964150"/>
                <a:gd name="connsiteX2" fmla="*/ 9144010 w 9144010"/>
                <a:gd name="connsiteY2" fmla="*/ 2964150 h 2964150"/>
                <a:gd name="connsiteX3" fmla="*/ 0 w 9144010"/>
                <a:gd name="connsiteY3" fmla="*/ 2964150 h 2964150"/>
                <a:gd name="connsiteX4" fmla="*/ 0 w 9144010"/>
                <a:gd name="connsiteY4" fmla="*/ 0 h 2964150"/>
                <a:gd name="connsiteX0" fmla="*/ 0 w 9144010"/>
                <a:gd name="connsiteY0" fmla="*/ 0 h 2964150"/>
                <a:gd name="connsiteX1" fmla="*/ 9144010 w 9144010"/>
                <a:gd name="connsiteY1" fmla="*/ 0 h 2964150"/>
                <a:gd name="connsiteX2" fmla="*/ 9144010 w 9144010"/>
                <a:gd name="connsiteY2" fmla="*/ 2964150 h 2964150"/>
                <a:gd name="connsiteX3" fmla="*/ 0 w 9144010"/>
                <a:gd name="connsiteY3" fmla="*/ 2964150 h 2964150"/>
                <a:gd name="connsiteX4" fmla="*/ 0 w 9144010"/>
                <a:gd name="connsiteY4" fmla="*/ 0 h 2964150"/>
                <a:gd name="connsiteX0" fmla="*/ 0 w 9144010"/>
                <a:gd name="connsiteY0" fmla="*/ 0 h 2964150"/>
                <a:gd name="connsiteX1" fmla="*/ 9144010 w 9144010"/>
                <a:gd name="connsiteY1" fmla="*/ 0 h 2964150"/>
                <a:gd name="connsiteX2" fmla="*/ 9144010 w 9144010"/>
                <a:gd name="connsiteY2" fmla="*/ 2964150 h 2964150"/>
                <a:gd name="connsiteX3" fmla="*/ 0 w 9144010"/>
                <a:gd name="connsiteY3" fmla="*/ 2964150 h 2964150"/>
                <a:gd name="connsiteX4" fmla="*/ 0 w 9144010"/>
                <a:gd name="connsiteY4" fmla="*/ 0 h 2964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10" h="2964150">
                  <a:moveTo>
                    <a:pt x="0" y="0"/>
                  </a:moveTo>
                  <a:cubicBezTo>
                    <a:pt x="2346039" y="216256"/>
                    <a:pt x="5809680" y="2235659"/>
                    <a:pt x="9144010" y="0"/>
                  </a:cubicBezTo>
                  <a:lnTo>
                    <a:pt x="9144010" y="2964150"/>
                  </a:lnTo>
                  <a:lnTo>
                    <a:pt x="0" y="29641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6" name="矩形 4">
              <a:extLst>
                <a:ext uri="{FF2B5EF4-FFF2-40B4-BE49-F238E27FC236}">
                  <a16:creationId xmlns:a16="http://schemas.microsoft.com/office/drawing/2014/main" xmlns="" id="{B7A7A021-CE33-4DD0-B262-3EE9C595ADEE}"/>
                </a:ext>
              </a:extLst>
            </p:cNvPr>
            <p:cNvSpPr/>
            <p:nvPr/>
          </p:nvSpPr>
          <p:spPr>
            <a:xfrm>
              <a:off x="-10" y="3216112"/>
              <a:ext cx="9144010" cy="1799297"/>
            </a:xfrm>
            <a:custGeom>
              <a:avLst/>
              <a:gdLst>
                <a:gd name="connsiteX0" fmla="*/ 0 w 9144010"/>
                <a:gd name="connsiteY0" fmla="*/ 0 h 2964150"/>
                <a:gd name="connsiteX1" fmla="*/ 9144010 w 9144010"/>
                <a:gd name="connsiteY1" fmla="*/ 0 h 2964150"/>
                <a:gd name="connsiteX2" fmla="*/ 9144010 w 9144010"/>
                <a:gd name="connsiteY2" fmla="*/ 2964150 h 2964150"/>
                <a:gd name="connsiteX3" fmla="*/ 0 w 9144010"/>
                <a:gd name="connsiteY3" fmla="*/ 2964150 h 2964150"/>
                <a:gd name="connsiteX4" fmla="*/ 0 w 9144010"/>
                <a:gd name="connsiteY4" fmla="*/ 0 h 2964150"/>
                <a:gd name="connsiteX0" fmla="*/ 0 w 9144010"/>
                <a:gd name="connsiteY0" fmla="*/ 0 h 2964150"/>
                <a:gd name="connsiteX1" fmla="*/ 9144010 w 9144010"/>
                <a:gd name="connsiteY1" fmla="*/ 0 h 2964150"/>
                <a:gd name="connsiteX2" fmla="*/ 9144010 w 9144010"/>
                <a:gd name="connsiteY2" fmla="*/ 2964150 h 2964150"/>
                <a:gd name="connsiteX3" fmla="*/ 0 w 9144010"/>
                <a:gd name="connsiteY3" fmla="*/ 2964150 h 2964150"/>
                <a:gd name="connsiteX4" fmla="*/ 0 w 9144010"/>
                <a:gd name="connsiteY4" fmla="*/ 0 h 2964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10" h="2964150">
                  <a:moveTo>
                    <a:pt x="0" y="0"/>
                  </a:moveTo>
                  <a:cubicBezTo>
                    <a:pt x="3048003" y="0"/>
                    <a:pt x="5994407" y="2438400"/>
                    <a:pt x="9144010" y="0"/>
                  </a:cubicBezTo>
                  <a:lnTo>
                    <a:pt x="9144010" y="2964150"/>
                  </a:lnTo>
                  <a:lnTo>
                    <a:pt x="0" y="296415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C00000"/>
                </a:gs>
                <a:gs pos="100000">
                  <a:srgbClr val="CC0000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xmlns="" id="{FF913E73-8B06-4D95-B31F-55C526321E6A}"/>
                </a:ext>
              </a:extLst>
            </p:cNvPr>
            <p:cNvSpPr/>
            <p:nvPr/>
          </p:nvSpPr>
          <p:spPr>
            <a:xfrm>
              <a:off x="-10" y="4595942"/>
              <a:ext cx="9144010" cy="1397284"/>
            </a:xfrm>
            <a:prstGeom prst="rect">
              <a:avLst/>
            </a:prstGeom>
            <a:gradFill>
              <a:gsLst>
                <a:gs pos="0">
                  <a:srgbClr val="C00000"/>
                </a:gs>
                <a:gs pos="100000">
                  <a:srgbClr val="CC0000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48" name="矩形 47">
            <a:extLst>
              <a:ext uri="{FF2B5EF4-FFF2-40B4-BE49-F238E27FC236}">
                <a16:creationId xmlns:a16="http://schemas.microsoft.com/office/drawing/2014/main" xmlns="" id="{37125FAA-7022-4868-8C88-A110FF60E5A3}"/>
              </a:ext>
            </a:extLst>
          </p:cNvPr>
          <p:cNvSpPr/>
          <p:nvPr/>
        </p:nvSpPr>
        <p:spPr>
          <a:xfrm>
            <a:off x="1491948" y="4527192"/>
            <a:ext cx="1846659" cy="164975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xmlns="" id="{EB9587D0-99EA-412D-A220-770DB3A8C723}"/>
              </a:ext>
            </a:extLst>
          </p:cNvPr>
          <p:cNvSpPr/>
          <p:nvPr/>
        </p:nvSpPr>
        <p:spPr>
          <a:xfrm>
            <a:off x="3332309" y="4527192"/>
            <a:ext cx="1846659" cy="164975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xmlns="" id="{46F8FF1D-911B-47C5-AE56-4EFEE3BBA075}"/>
              </a:ext>
            </a:extLst>
          </p:cNvPr>
          <p:cNvSpPr/>
          <p:nvPr/>
        </p:nvSpPr>
        <p:spPr>
          <a:xfrm>
            <a:off x="5172672" y="4527192"/>
            <a:ext cx="1846659" cy="164975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xmlns="" id="{54B73F4C-6557-4BCC-BC64-51CCF28000AC}"/>
              </a:ext>
            </a:extLst>
          </p:cNvPr>
          <p:cNvSpPr/>
          <p:nvPr/>
        </p:nvSpPr>
        <p:spPr>
          <a:xfrm>
            <a:off x="7013033" y="4527192"/>
            <a:ext cx="1846659" cy="164975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xmlns="" id="{CF92C5B8-F484-4A07-8EFF-1C9D024245C4}"/>
              </a:ext>
            </a:extLst>
          </p:cNvPr>
          <p:cNvSpPr/>
          <p:nvPr/>
        </p:nvSpPr>
        <p:spPr>
          <a:xfrm>
            <a:off x="8853395" y="4527192"/>
            <a:ext cx="1846659" cy="164975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0" name="矩形 59">
            <a:extLst>
              <a:ext uri="{FF2B5EF4-FFF2-40B4-BE49-F238E27FC236}">
                <a16:creationId xmlns:a16="http://schemas.microsoft.com/office/drawing/2014/main" xmlns="" id="{8B36FE44-0D87-47F7-A7E1-98EF08339913}"/>
              </a:ext>
            </a:extLst>
          </p:cNvPr>
          <p:cNvSpPr/>
          <p:nvPr/>
        </p:nvSpPr>
        <p:spPr>
          <a:xfrm>
            <a:off x="1564772" y="5438815"/>
            <a:ext cx="1707241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论文摘要</a:t>
            </a:r>
          </a:p>
        </p:txBody>
      </p:sp>
      <p:sp>
        <p:nvSpPr>
          <p:cNvPr id="61" name="矩形 60">
            <a:extLst>
              <a:ext uri="{FF2B5EF4-FFF2-40B4-BE49-F238E27FC236}">
                <a16:creationId xmlns:a16="http://schemas.microsoft.com/office/drawing/2014/main" xmlns="" id="{11268E97-C19E-4BFF-B7FF-746C8253447B}"/>
              </a:ext>
            </a:extLst>
          </p:cNvPr>
          <p:cNvSpPr/>
          <p:nvPr/>
        </p:nvSpPr>
        <p:spPr>
          <a:xfrm>
            <a:off x="3404690" y="5438815"/>
            <a:ext cx="1707241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选题背景</a:t>
            </a:r>
          </a:p>
        </p:txBody>
      </p:sp>
      <p:sp>
        <p:nvSpPr>
          <p:cNvPr id="62" name="矩形 61">
            <a:extLst>
              <a:ext uri="{FF2B5EF4-FFF2-40B4-BE49-F238E27FC236}">
                <a16:creationId xmlns:a16="http://schemas.microsoft.com/office/drawing/2014/main" xmlns="" id="{CE55A02C-44EA-4054-B156-914C2495AB14}"/>
              </a:ext>
            </a:extLst>
          </p:cNvPr>
          <p:cNvSpPr/>
          <p:nvPr/>
        </p:nvSpPr>
        <p:spPr>
          <a:xfrm>
            <a:off x="5244609" y="5438815"/>
            <a:ext cx="1707241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研究方法</a:t>
            </a:r>
          </a:p>
        </p:txBody>
      </p:sp>
      <p:sp>
        <p:nvSpPr>
          <p:cNvPr id="63" name="矩形 62">
            <a:extLst>
              <a:ext uri="{FF2B5EF4-FFF2-40B4-BE49-F238E27FC236}">
                <a16:creationId xmlns:a16="http://schemas.microsoft.com/office/drawing/2014/main" xmlns="" id="{ED0469D7-5AE4-4054-9926-0DB5CF73E0CB}"/>
              </a:ext>
            </a:extLst>
          </p:cNvPr>
          <p:cNvSpPr/>
          <p:nvPr/>
        </p:nvSpPr>
        <p:spPr>
          <a:xfrm>
            <a:off x="7084529" y="5438815"/>
            <a:ext cx="1707241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关键技术</a:t>
            </a:r>
          </a:p>
        </p:txBody>
      </p:sp>
      <p:sp>
        <p:nvSpPr>
          <p:cNvPr id="64" name="矩形 63">
            <a:extLst>
              <a:ext uri="{FF2B5EF4-FFF2-40B4-BE49-F238E27FC236}">
                <a16:creationId xmlns:a16="http://schemas.microsoft.com/office/drawing/2014/main" xmlns="" id="{695E60A2-8617-44DE-83C4-7AAA5319DCE1}"/>
              </a:ext>
            </a:extLst>
          </p:cNvPr>
          <p:cNvSpPr/>
          <p:nvPr/>
        </p:nvSpPr>
        <p:spPr>
          <a:xfrm>
            <a:off x="8924446" y="5438815"/>
            <a:ext cx="1707241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论文总结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xmlns="" id="{337D2E82-0A17-475F-B28E-5CB7548D5584}"/>
              </a:ext>
            </a:extLst>
          </p:cNvPr>
          <p:cNvSpPr txBox="1"/>
          <p:nvPr/>
        </p:nvSpPr>
        <p:spPr>
          <a:xfrm>
            <a:off x="9296620" y="4710987"/>
            <a:ext cx="118088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000" b="0" i="0" u="none" strike="noStrike" kern="1200" cap="none" spc="10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Impact" panose="020B0806030902050204" pitchFamily="34" charset="0"/>
                <a:ea typeface="等线" panose="02010600030101010101" pitchFamily="2" charset="-122"/>
                <a:cs typeface="+mn-cs"/>
              </a:rPr>
              <a:t>05</a:t>
            </a:r>
            <a:endParaRPr kumimoji="0" lang="zh-CN" altLang="en-US" sz="5000" b="0" i="0" u="none" strike="noStrike" kern="1200" cap="none" spc="100" normalizeH="0" baseline="0" noProof="0" dirty="0">
              <a:ln>
                <a:noFill/>
              </a:ln>
              <a:solidFill>
                <a:prstClr val="white">
                  <a:lumMod val="85000"/>
                </a:prstClr>
              </a:solidFill>
              <a:effectLst/>
              <a:uLnTx/>
              <a:uFillTx/>
              <a:latin typeface="Impact" panose="020B080603090205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xmlns="" id="{7D9DB3EC-C845-4991-9F21-2056622EC2DA}"/>
              </a:ext>
            </a:extLst>
          </p:cNvPr>
          <p:cNvSpPr txBox="1"/>
          <p:nvPr/>
        </p:nvSpPr>
        <p:spPr>
          <a:xfrm>
            <a:off x="7457516" y="4710987"/>
            <a:ext cx="94055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000" b="0" i="0" u="none" strike="noStrike" kern="1200" cap="none" spc="10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Impact" panose="020B0806030902050204" pitchFamily="34" charset="0"/>
                <a:ea typeface="等线" panose="02010600030101010101" pitchFamily="2" charset="-122"/>
                <a:cs typeface="+mn-cs"/>
              </a:rPr>
              <a:t>04</a:t>
            </a:r>
            <a:endParaRPr kumimoji="0" lang="zh-CN" altLang="en-US" sz="5000" b="0" i="0" u="none" strike="noStrike" kern="1200" cap="none" spc="100" normalizeH="0" baseline="0" noProof="0" dirty="0">
              <a:ln>
                <a:noFill/>
              </a:ln>
              <a:solidFill>
                <a:prstClr val="white">
                  <a:lumMod val="85000"/>
                </a:prstClr>
              </a:solidFill>
              <a:effectLst/>
              <a:uLnTx/>
              <a:uFillTx/>
              <a:latin typeface="Impact" panose="020B080603090205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xmlns="" id="{8A906F93-D42B-46C7-8E3D-7BB135920F74}"/>
              </a:ext>
            </a:extLst>
          </p:cNvPr>
          <p:cNvSpPr txBox="1"/>
          <p:nvPr/>
        </p:nvSpPr>
        <p:spPr>
          <a:xfrm>
            <a:off x="5560196" y="4710987"/>
            <a:ext cx="107160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000" b="0" i="0" u="none" strike="noStrike" kern="1200" cap="none" spc="10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Impact" panose="020B0806030902050204" pitchFamily="34" charset="0"/>
                <a:ea typeface="等线" panose="02010600030101010101" pitchFamily="2" charset="-122"/>
                <a:cs typeface="+mn-cs"/>
              </a:rPr>
              <a:t>03</a:t>
            </a:r>
            <a:endParaRPr kumimoji="0" lang="zh-CN" altLang="en-US" sz="5000" b="0" i="0" u="none" strike="noStrike" kern="1200" cap="none" spc="100" normalizeH="0" baseline="0" noProof="0" dirty="0">
              <a:ln>
                <a:noFill/>
              </a:ln>
              <a:solidFill>
                <a:prstClr val="white">
                  <a:lumMod val="85000"/>
                </a:prstClr>
              </a:solidFill>
              <a:effectLst/>
              <a:uLnTx/>
              <a:uFillTx/>
              <a:latin typeface="Impact" panose="020B080603090205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xmlns="" id="{F13DAAE4-6345-4506-A198-55A8A37403E5}"/>
              </a:ext>
            </a:extLst>
          </p:cNvPr>
          <p:cNvSpPr txBox="1"/>
          <p:nvPr/>
        </p:nvSpPr>
        <p:spPr>
          <a:xfrm>
            <a:off x="3779306" y="4710987"/>
            <a:ext cx="94055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000" b="0" i="0" u="none" strike="noStrike" kern="1200" cap="none" spc="10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Impact" panose="020B0806030902050204" pitchFamily="34" charset="0"/>
                <a:ea typeface="等线" panose="02010600030101010101" pitchFamily="2" charset="-122"/>
                <a:cs typeface="+mn-cs"/>
              </a:rPr>
              <a:t>02</a:t>
            </a:r>
            <a:endParaRPr kumimoji="0" lang="zh-CN" altLang="en-US" sz="5000" b="0" i="0" u="none" strike="noStrike" kern="1200" cap="none" spc="100" normalizeH="0" baseline="0" noProof="0" dirty="0">
              <a:ln>
                <a:noFill/>
              </a:ln>
              <a:solidFill>
                <a:prstClr val="white">
                  <a:lumMod val="85000"/>
                </a:prstClr>
              </a:solidFill>
              <a:effectLst/>
              <a:uLnTx/>
              <a:uFillTx/>
              <a:latin typeface="Impact" panose="020B080603090205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xmlns="" id="{B5D6908F-E843-4BEF-A337-DADC12FB8841}"/>
              </a:ext>
            </a:extLst>
          </p:cNvPr>
          <p:cNvSpPr txBox="1"/>
          <p:nvPr/>
        </p:nvSpPr>
        <p:spPr>
          <a:xfrm>
            <a:off x="1940200" y="4710987"/>
            <a:ext cx="94055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000" b="0" i="0" u="none" strike="noStrike" kern="1200" cap="none" spc="100" normalizeH="0" baseline="0" noProof="0" dirty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Impact" panose="020B0806030902050204" pitchFamily="34" charset="0"/>
                <a:ea typeface="等线" panose="02010600030101010101" pitchFamily="2" charset="-122"/>
                <a:cs typeface="+mn-cs"/>
              </a:rPr>
              <a:t>01</a:t>
            </a:r>
            <a:endParaRPr kumimoji="0" lang="zh-CN" altLang="en-US" sz="5000" b="0" i="0" u="none" strike="noStrike" kern="1200" cap="none" spc="100" normalizeH="0" baseline="0" noProof="0" dirty="0">
              <a:ln>
                <a:noFill/>
              </a:ln>
              <a:solidFill>
                <a:srgbClr val="CC0000"/>
              </a:solidFill>
              <a:effectLst/>
              <a:uLnTx/>
              <a:uFillTx/>
              <a:latin typeface="Impact" panose="020B0806030902050204" pitchFamily="34" charset="0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5" name="Author">
            <a:extLst>
              <a:ext uri="{FF2B5EF4-FFF2-40B4-BE49-F238E27FC236}">
                <a16:creationId xmlns:a16="http://schemas.microsoft.com/office/drawing/2014/main" xmlns="" id="{BBCB4431-D57D-4E1C-8A55-58155E8A1AD0}"/>
              </a:ext>
            </a:extLst>
          </p:cNvPr>
          <p:cNvSpPr/>
          <p:nvPr/>
        </p:nvSpPr>
        <p:spPr>
          <a:xfrm>
            <a:off x="9330354" y="6985000"/>
            <a:ext cx="2861647" cy="534855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2000"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小沛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87381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1C3BD55F-E88C-4A76-9A1C-F7B8DDDB1F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2"/>
            <a:ext cx="12191999" cy="6857999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7A8AE607-977C-4B57-AA2B-F395659DA48F}"/>
              </a:ext>
            </a:extLst>
          </p:cNvPr>
          <p:cNvSpPr/>
          <p:nvPr/>
        </p:nvSpPr>
        <p:spPr>
          <a:xfrm>
            <a:off x="1958202" y="453755"/>
            <a:ext cx="122422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选题背景</a:t>
            </a:r>
            <a:endParaRPr kumimoji="0" lang="zh-CN" altLang="en-US" sz="1400" b="0" i="0" u="none" strike="noStrike" kern="1200" cap="none" spc="1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3275D85B-E2F8-49F8-8825-7244CED78089}"/>
              </a:ext>
            </a:extLst>
          </p:cNvPr>
          <p:cNvSpPr/>
          <p:nvPr/>
        </p:nvSpPr>
        <p:spPr>
          <a:xfrm>
            <a:off x="3276518" y="453756"/>
            <a:ext cx="134831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研究方法</a:t>
            </a:r>
            <a:endParaRPr kumimoji="0" lang="zh-CN" altLang="en-US" sz="1400" b="0" i="0" u="none" strike="noStrike" kern="1200" cap="none" spc="1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F31CD078-F3F6-47A4-A22F-873C07713808}"/>
              </a:ext>
            </a:extLst>
          </p:cNvPr>
          <p:cNvSpPr/>
          <p:nvPr/>
        </p:nvSpPr>
        <p:spPr>
          <a:xfrm>
            <a:off x="4655422" y="458859"/>
            <a:ext cx="122422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关键技术</a:t>
            </a:r>
            <a:endParaRPr kumimoji="0" lang="zh-CN" altLang="en-US" sz="1400" b="0" i="0" u="none" strike="noStrike" kern="1200" cap="none" spc="1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0A18E59A-9614-4818-AC18-BF0C1AC72D7A}"/>
              </a:ext>
            </a:extLst>
          </p:cNvPr>
          <p:cNvCxnSpPr>
            <a:cxnSpLocks/>
          </p:cNvCxnSpPr>
          <p:nvPr/>
        </p:nvCxnSpPr>
        <p:spPr>
          <a:xfrm>
            <a:off x="442914" y="841908"/>
            <a:ext cx="11306175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FAA7911A-7950-4A5A-AB7D-A6825AFC9A09}"/>
              </a:ext>
            </a:extLst>
          </p:cNvPr>
          <p:cNvCxnSpPr>
            <a:cxnSpLocks/>
          </p:cNvCxnSpPr>
          <p:nvPr/>
        </p:nvCxnSpPr>
        <p:spPr>
          <a:xfrm>
            <a:off x="442914" y="837147"/>
            <a:ext cx="1199612" cy="0"/>
          </a:xfrm>
          <a:prstGeom prst="line">
            <a:avLst/>
          </a:prstGeom>
          <a:ln w="28575"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4D715846-E82E-43A9-BAFB-B842A1466565}"/>
              </a:ext>
            </a:extLst>
          </p:cNvPr>
          <p:cNvGrpSpPr/>
          <p:nvPr/>
        </p:nvGrpSpPr>
        <p:grpSpPr>
          <a:xfrm>
            <a:off x="3047996" y="6105525"/>
            <a:ext cx="9144005" cy="752475"/>
            <a:chOff x="4571998" y="6105525"/>
            <a:chExt cx="9144005" cy="752475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xmlns="" id="{ED518E29-699F-4DF9-AA30-15597A866431}"/>
                </a:ext>
              </a:extLst>
            </p:cNvPr>
            <p:cNvSpPr/>
            <p:nvPr/>
          </p:nvSpPr>
          <p:spPr>
            <a:xfrm>
              <a:off x="4572003" y="6105525"/>
              <a:ext cx="9144000" cy="752474"/>
            </a:xfrm>
            <a:custGeom>
              <a:avLst/>
              <a:gdLst>
                <a:gd name="connsiteX0" fmla="*/ 9144000 w 9144000"/>
                <a:gd name="connsiteY0" fmla="*/ 0 h 1436836"/>
                <a:gd name="connsiteX1" fmla="*/ 9144000 w 9144000"/>
                <a:gd name="connsiteY1" fmla="*/ 1436836 h 1436836"/>
                <a:gd name="connsiteX2" fmla="*/ 0 w 9144000"/>
                <a:gd name="connsiteY2" fmla="*/ 1436836 h 1436836"/>
                <a:gd name="connsiteX3" fmla="*/ 0 w 9144000"/>
                <a:gd name="connsiteY3" fmla="*/ 1266348 h 1436836"/>
                <a:gd name="connsiteX4" fmla="*/ 473324 w 9144000"/>
                <a:gd name="connsiteY4" fmla="*/ 1273122 h 1436836"/>
                <a:gd name="connsiteX5" fmla="*/ 9128933 w 9144000"/>
                <a:gd name="connsiteY5" fmla="*/ 10887 h 1436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44000" h="1436836">
                  <a:moveTo>
                    <a:pt x="9144000" y="0"/>
                  </a:moveTo>
                  <a:lnTo>
                    <a:pt x="9144000" y="1436836"/>
                  </a:lnTo>
                  <a:lnTo>
                    <a:pt x="0" y="1436836"/>
                  </a:lnTo>
                  <a:lnTo>
                    <a:pt x="0" y="1266348"/>
                  </a:lnTo>
                  <a:lnTo>
                    <a:pt x="473324" y="1273122"/>
                  </a:lnTo>
                  <a:cubicBezTo>
                    <a:pt x="6190373" y="1343386"/>
                    <a:pt x="7678966" y="1014462"/>
                    <a:pt x="9128933" y="10887"/>
                  </a:cubicBezTo>
                  <a:close/>
                </a:path>
              </a:pathLst>
            </a:cu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AA1A98F2-F500-4768-BA3F-516624F53F67}"/>
                </a:ext>
              </a:extLst>
            </p:cNvPr>
            <p:cNvSpPr/>
            <p:nvPr/>
          </p:nvSpPr>
          <p:spPr>
            <a:xfrm>
              <a:off x="4571998" y="6308727"/>
              <a:ext cx="9144000" cy="549273"/>
            </a:xfrm>
            <a:custGeom>
              <a:avLst/>
              <a:gdLst>
                <a:gd name="connsiteX0" fmla="*/ 0 w 9144000"/>
                <a:gd name="connsiteY0" fmla="*/ 1266348 h 1274500"/>
                <a:gd name="connsiteX1" fmla="*/ 473324 w 9144000"/>
                <a:gd name="connsiteY1" fmla="*/ 1273121 h 1274500"/>
                <a:gd name="connsiteX2" fmla="*/ 640808 w 9144000"/>
                <a:gd name="connsiteY2" fmla="*/ 1274500 h 1274500"/>
                <a:gd name="connsiteX3" fmla="*/ 0 w 9144000"/>
                <a:gd name="connsiteY3" fmla="*/ 1274500 h 1274500"/>
                <a:gd name="connsiteX4" fmla="*/ 9144000 w 9144000"/>
                <a:gd name="connsiteY4" fmla="*/ 0 h 1274500"/>
                <a:gd name="connsiteX5" fmla="*/ 9144000 w 9144000"/>
                <a:gd name="connsiteY5" fmla="*/ 1274500 h 1274500"/>
                <a:gd name="connsiteX6" fmla="*/ 2847047 w 9144000"/>
                <a:gd name="connsiteY6" fmla="*/ 1274500 h 1274500"/>
                <a:gd name="connsiteX7" fmla="*/ 3270813 w 9144000"/>
                <a:gd name="connsiteY7" fmla="*/ 1268727 h 1274500"/>
                <a:gd name="connsiteX8" fmla="*/ 9128933 w 9144000"/>
                <a:gd name="connsiteY8" fmla="*/ 10887 h 127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144000" h="1274500">
                  <a:moveTo>
                    <a:pt x="0" y="1266348"/>
                  </a:moveTo>
                  <a:lnTo>
                    <a:pt x="473324" y="1273121"/>
                  </a:lnTo>
                  <a:lnTo>
                    <a:pt x="640808" y="1274500"/>
                  </a:lnTo>
                  <a:lnTo>
                    <a:pt x="0" y="1274500"/>
                  </a:lnTo>
                  <a:close/>
                  <a:moveTo>
                    <a:pt x="9144000" y="0"/>
                  </a:moveTo>
                  <a:lnTo>
                    <a:pt x="9144000" y="1274500"/>
                  </a:lnTo>
                  <a:lnTo>
                    <a:pt x="2847047" y="1274500"/>
                  </a:lnTo>
                  <a:lnTo>
                    <a:pt x="3270813" y="1268727"/>
                  </a:lnTo>
                  <a:cubicBezTo>
                    <a:pt x="6747238" y="1196321"/>
                    <a:pt x="7950835" y="826291"/>
                    <a:pt x="9128933" y="10887"/>
                  </a:cubicBezTo>
                  <a:close/>
                </a:path>
              </a:pathLst>
            </a:custGeom>
            <a:gradFill>
              <a:gsLst>
                <a:gs pos="0">
                  <a:srgbClr val="C00000"/>
                </a:gs>
                <a:gs pos="100000">
                  <a:srgbClr val="CC0000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1" name="任意多边形: 形状 41">
            <a:extLst>
              <a:ext uri="{FF2B5EF4-FFF2-40B4-BE49-F238E27FC236}">
                <a16:creationId xmlns:a16="http://schemas.microsoft.com/office/drawing/2014/main" xmlns="" id="{41E94A02-4D81-4081-B33D-DB38407CB911}"/>
              </a:ext>
            </a:extLst>
          </p:cNvPr>
          <p:cNvSpPr/>
          <p:nvPr/>
        </p:nvSpPr>
        <p:spPr>
          <a:xfrm rot="10800000">
            <a:off x="-3" y="2"/>
            <a:ext cx="2241552" cy="283911"/>
          </a:xfrm>
          <a:custGeom>
            <a:avLst/>
            <a:gdLst>
              <a:gd name="connsiteX0" fmla="*/ 3341537 w 3341537"/>
              <a:gd name="connsiteY0" fmla="*/ 1324353 h 1324353"/>
              <a:gd name="connsiteX1" fmla="*/ 0 w 3341537"/>
              <a:gd name="connsiteY1" fmla="*/ 1324353 h 1324353"/>
              <a:gd name="connsiteX2" fmla="*/ 225324 w 3341537"/>
              <a:gd name="connsiteY2" fmla="*/ 1283247 h 1324353"/>
              <a:gd name="connsiteX3" fmla="*/ 2956990 w 3341537"/>
              <a:gd name="connsiteY3" fmla="*/ 253254 h 1324353"/>
              <a:gd name="connsiteX4" fmla="*/ 3341537 w 3341537"/>
              <a:gd name="connsiteY4" fmla="*/ 0 h 1324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1537" h="1324353">
                <a:moveTo>
                  <a:pt x="3341537" y="1324353"/>
                </a:moveTo>
                <a:lnTo>
                  <a:pt x="0" y="1324353"/>
                </a:lnTo>
                <a:lnTo>
                  <a:pt x="225324" y="1283247"/>
                </a:lnTo>
                <a:cubicBezTo>
                  <a:pt x="1401969" y="1052749"/>
                  <a:pt x="2210900" y="716124"/>
                  <a:pt x="2956990" y="253254"/>
                </a:cubicBezTo>
                <a:lnTo>
                  <a:pt x="3341537" y="0"/>
                </a:lnTo>
                <a:close/>
              </a:path>
            </a:pathLst>
          </a:custGeom>
          <a:gradFill>
            <a:gsLst>
              <a:gs pos="0">
                <a:srgbClr val="C00000"/>
              </a:gs>
              <a:gs pos="100000">
                <a:srgbClr val="CC0000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EDDAD1BD-E241-4E35-B871-F023ECCBF2CF}"/>
              </a:ext>
            </a:extLst>
          </p:cNvPr>
          <p:cNvSpPr/>
          <p:nvPr/>
        </p:nvSpPr>
        <p:spPr>
          <a:xfrm>
            <a:off x="442914" y="442647"/>
            <a:ext cx="1199612" cy="315312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68111CBF-EA4A-469D-BE3B-A12CE639A027}"/>
              </a:ext>
            </a:extLst>
          </p:cNvPr>
          <p:cNvSpPr/>
          <p:nvPr/>
        </p:nvSpPr>
        <p:spPr>
          <a:xfrm>
            <a:off x="362403" y="414842"/>
            <a:ext cx="136158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1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论文摘要</a:t>
            </a:r>
            <a:endParaRPr kumimoji="0" lang="en-US" altLang="zh-CN" sz="1600" b="1" i="0" u="none" strike="noStrike" kern="1200" cap="none" spc="1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74DA59A9-7DFC-4DD3-861D-58FE1D1779F3}"/>
              </a:ext>
            </a:extLst>
          </p:cNvPr>
          <p:cNvSpPr/>
          <p:nvPr/>
        </p:nvSpPr>
        <p:spPr>
          <a:xfrm>
            <a:off x="1" y="-716577"/>
            <a:ext cx="686612" cy="686612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D14D649B-6FA0-426D-8FBE-727015D0FAAB}"/>
              </a:ext>
            </a:extLst>
          </p:cNvPr>
          <p:cNvSpPr/>
          <p:nvPr/>
        </p:nvSpPr>
        <p:spPr>
          <a:xfrm>
            <a:off x="876301" y="-716577"/>
            <a:ext cx="686612" cy="686612"/>
          </a:xfrm>
          <a:prstGeom prst="rect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1E0B349F-E24E-4C4A-913F-FF9473013CC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8739" y="430989"/>
            <a:ext cx="1546223" cy="350443"/>
          </a:xfrm>
          <a:prstGeom prst="rect">
            <a:avLst/>
          </a:prstGeom>
        </p:spPr>
      </p:pic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E9FEEDAD-5B4A-4743-BE0B-4EB1BE44B706}"/>
              </a:ext>
            </a:extLst>
          </p:cNvPr>
          <p:cNvSpPr/>
          <p:nvPr/>
        </p:nvSpPr>
        <p:spPr>
          <a:xfrm>
            <a:off x="5935636" y="458860"/>
            <a:ext cx="136364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论文总结</a:t>
            </a:r>
            <a:endParaRPr kumimoji="0" lang="zh-CN" altLang="en-US" sz="1400" b="0" i="0" u="none" strike="noStrike" kern="1200" cap="none" spc="1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4605B309-8DD5-4AA6-9561-F4457D495A02}"/>
              </a:ext>
            </a:extLst>
          </p:cNvPr>
          <p:cNvSpPr txBox="1"/>
          <p:nvPr/>
        </p:nvSpPr>
        <p:spPr>
          <a:xfrm>
            <a:off x="343307" y="927802"/>
            <a:ext cx="41544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C00000"/>
                    </a:gs>
                    <a:gs pos="100000">
                      <a:srgbClr val="CC0000"/>
                    </a:gs>
                  </a:gsLst>
                  <a:lin ang="0" scaled="1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此处请输入二级标题</a:t>
            </a:r>
          </a:p>
        </p:txBody>
      </p:sp>
      <p:sp>
        <p:nvSpPr>
          <p:cNvPr id="20" name="Author">
            <a:extLst>
              <a:ext uri="{FF2B5EF4-FFF2-40B4-BE49-F238E27FC236}">
                <a16:creationId xmlns:a16="http://schemas.microsoft.com/office/drawing/2014/main" xmlns="" id="{F9BBEB03-6355-4035-864D-E5206231EC40}"/>
              </a:ext>
            </a:extLst>
          </p:cNvPr>
          <p:cNvSpPr/>
          <p:nvPr/>
        </p:nvSpPr>
        <p:spPr>
          <a:xfrm>
            <a:off x="9330354" y="6985000"/>
            <a:ext cx="2861647" cy="534855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2000"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小沛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82004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17" t="11176" r="2996"/>
          <a:stretch/>
        </p:blipFill>
        <p:spPr>
          <a:xfrm>
            <a:off x="0" y="1"/>
            <a:ext cx="12192000" cy="6440516"/>
          </a:xfrm>
          <a:prstGeom prst="rect">
            <a:avLst/>
          </a:prstGeom>
        </p:spPr>
      </p:pic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D5325877-3404-4458-94F6-065E4D26E8ED}"/>
              </a:ext>
            </a:extLst>
          </p:cNvPr>
          <p:cNvGrpSpPr/>
          <p:nvPr/>
        </p:nvGrpSpPr>
        <p:grpSpPr>
          <a:xfrm flipH="1">
            <a:off x="0" y="2730230"/>
            <a:ext cx="12192000" cy="4127772"/>
            <a:chOff x="-10" y="2991782"/>
            <a:chExt cx="9144010" cy="3001444"/>
          </a:xfrm>
        </p:grpSpPr>
        <p:sp>
          <p:nvSpPr>
            <p:cNvPr id="18" name="矩形 4">
              <a:extLst>
                <a:ext uri="{FF2B5EF4-FFF2-40B4-BE49-F238E27FC236}">
                  <a16:creationId xmlns:a16="http://schemas.microsoft.com/office/drawing/2014/main" xmlns="" id="{28E97B4E-8D1F-476A-B998-86014E5DB621}"/>
                </a:ext>
              </a:extLst>
            </p:cNvPr>
            <p:cNvSpPr/>
            <p:nvPr/>
          </p:nvSpPr>
          <p:spPr>
            <a:xfrm>
              <a:off x="-10" y="2991782"/>
              <a:ext cx="9144010" cy="1963838"/>
            </a:xfrm>
            <a:custGeom>
              <a:avLst/>
              <a:gdLst>
                <a:gd name="connsiteX0" fmla="*/ 0 w 9144010"/>
                <a:gd name="connsiteY0" fmla="*/ 0 h 2964150"/>
                <a:gd name="connsiteX1" fmla="*/ 9144010 w 9144010"/>
                <a:gd name="connsiteY1" fmla="*/ 0 h 2964150"/>
                <a:gd name="connsiteX2" fmla="*/ 9144010 w 9144010"/>
                <a:gd name="connsiteY2" fmla="*/ 2964150 h 2964150"/>
                <a:gd name="connsiteX3" fmla="*/ 0 w 9144010"/>
                <a:gd name="connsiteY3" fmla="*/ 2964150 h 2964150"/>
                <a:gd name="connsiteX4" fmla="*/ 0 w 9144010"/>
                <a:gd name="connsiteY4" fmla="*/ 0 h 2964150"/>
                <a:gd name="connsiteX0" fmla="*/ 0 w 9144010"/>
                <a:gd name="connsiteY0" fmla="*/ 0 h 2964150"/>
                <a:gd name="connsiteX1" fmla="*/ 9144010 w 9144010"/>
                <a:gd name="connsiteY1" fmla="*/ 0 h 2964150"/>
                <a:gd name="connsiteX2" fmla="*/ 9144010 w 9144010"/>
                <a:gd name="connsiteY2" fmla="*/ 2964150 h 2964150"/>
                <a:gd name="connsiteX3" fmla="*/ 0 w 9144010"/>
                <a:gd name="connsiteY3" fmla="*/ 2964150 h 2964150"/>
                <a:gd name="connsiteX4" fmla="*/ 0 w 9144010"/>
                <a:gd name="connsiteY4" fmla="*/ 0 h 2964150"/>
                <a:gd name="connsiteX0" fmla="*/ 0 w 9144010"/>
                <a:gd name="connsiteY0" fmla="*/ 0 h 2964150"/>
                <a:gd name="connsiteX1" fmla="*/ 9144010 w 9144010"/>
                <a:gd name="connsiteY1" fmla="*/ 0 h 2964150"/>
                <a:gd name="connsiteX2" fmla="*/ 9144010 w 9144010"/>
                <a:gd name="connsiteY2" fmla="*/ 2964150 h 2964150"/>
                <a:gd name="connsiteX3" fmla="*/ 0 w 9144010"/>
                <a:gd name="connsiteY3" fmla="*/ 2964150 h 2964150"/>
                <a:gd name="connsiteX4" fmla="*/ 0 w 9144010"/>
                <a:gd name="connsiteY4" fmla="*/ 0 h 2964150"/>
                <a:gd name="connsiteX0" fmla="*/ 0 w 9144010"/>
                <a:gd name="connsiteY0" fmla="*/ 0 h 2964150"/>
                <a:gd name="connsiteX1" fmla="*/ 9144010 w 9144010"/>
                <a:gd name="connsiteY1" fmla="*/ 0 h 2964150"/>
                <a:gd name="connsiteX2" fmla="*/ 9144010 w 9144010"/>
                <a:gd name="connsiteY2" fmla="*/ 2964150 h 2964150"/>
                <a:gd name="connsiteX3" fmla="*/ 0 w 9144010"/>
                <a:gd name="connsiteY3" fmla="*/ 2964150 h 2964150"/>
                <a:gd name="connsiteX4" fmla="*/ 0 w 9144010"/>
                <a:gd name="connsiteY4" fmla="*/ 0 h 2964150"/>
                <a:gd name="connsiteX0" fmla="*/ 0 w 9144010"/>
                <a:gd name="connsiteY0" fmla="*/ 0 h 2964150"/>
                <a:gd name="connsiteX1" fmla="*/ 9144010 w 9144010"/>
                <a:gd name="connsiteY1" fmla="*/ 0 h 2964150"/>
                <a:gd name="connsiteX2" fmla="*/ 9144010 w 9144010"/>
                <a:gd name="connsiteY2" fmla="*/ 2964150 h 2964150"/>
                <a:gd name="connsiteX3" fmla="*/ 0 w 9144010"/>
                <a:gd name="connsiteY3" fmla="*/ 2964150 h 2964150"/>
                <a:gd name="connsiteX4" fmla="*/ 0 w 9144010"/>
                <a:gd name="connsiteY4" fmla="*/ 0 h 2964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10" h="2964150">
                  <a:moveTo>
                    <a:pt x="0" y="0"/>
                  </a:moveTo>
                  <a:cubicBezTo>
                    <a:pt x="2346039" y="216256"/>
                    <a:pt x="5809680" y="2235659"/>
                    <a:pt x="9144010" y="0"/>
                  </a:cubicBezTo>
                  <a:lnTo>
                    <a:pt x="9144010" y="2964150"/>
                  </a:lnTo>
                  <a:lnTo>
                    <a:pt x="0" y="29641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" name="矩形 4">
              <a:extLst>
                <a:ext uri="{FF2B5EF4-FFF2-40B4-BE49-F238E27FC236}">
                  <a16:creationId xmlns:a16="http://schemas.microsoft.com/office/drawing/2014/main" xmlns="" id="{203C541B-5BF7-446C-9941-C978B93085F1}"/>
                </a:ext>
              </a:extLst>
            </p:cNvPr>
            <p:cNvSpPr/>
            <p:nvPr/>
          </p:nvSpPr>
          <p:spPr>
            <a:xfrm>
              <a:off x="-10" y="3216112"/>
              <a:ext cx="9144010" cy="1799297"/>
            </a:xfrm>
            <a:custGeom>
              <a:avLst/>
              <a:gdLst>
                <a:gd name="connsiteX0" fmla="*/ 0 w 9144010"/>
                <a:gd name="connsiteY0" fmla="*/ 0 h 2964150"/>
                <a:gd name="connsiteX1" fmla="*/ 9144010 w 9144010"/>
                <a:gd name="connsiteY1" fmla="*/ 0 h 2964150"/>
                <a:gd name="connsiteX2" fmla="*/ 9144010 w 9144010"/>
                <a:gd name="connsiteY2" fmla="*/ 2964150 h 2964150"/>
                <a:gd name="connsiteX3" fmla="*/ 0 w 9144010"/>
                <a:gd name="connsiteY3" fmla="*/ 2964150 h 2964150"/>
                <a:gd name="connsiteX4" fmla="*/ 0 w 9144010"/>
                <a:gd name="connsiteY4" fmla="*/ 0 h 2964150"/>
                <a:gd name="connsiteX0" fmla="*/ 0 w 9144010"/>
                <a:gd name="connsiteY0" fmla="*/ 0 h 2964150"/>
                <a:gd name="connsiteX1" fmla="*/ 9144010 w 9144010"/>
                <a:gd name="connsiteY1" fmla="*/ 0 h 2964150"/>
                <a:gd name="connsiteX2" fmla="*/ 9144010 w 9144010"/>
                <a:gd name="connsiteY2" fmla="*/ 2964150 h 2964150"/>
                <a:gd name="connsiteX3" fmla="*/ 0 w 9144010"/>
                <a:gd name="connsiteY3" fmla="*/ 2964150 h 2964150"/>
                <a:gd name="connsiteX4" fmla="*/ 0 w 9144010"/>
                <a:gd name="connsiteY4" fmla="*/ 0 h 2964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10" h="2964150">
                  <a:moveTo>
                    <a:pt x="0" y="0"/>
                  </a:moveTo>
                  <a:cubicBezTo>
                    <a:pt x="3048003" y="0"/>
                    <a:pt x="5994407" y="2438400"/>
                    <a:pt x="9144010" y="0"/>
                  </a:cubicBezTo>
                  <a:lnTo>
                    <a:pt x="9144010" y="2964150"/>
                  </a:lnTo>
                  <a:lnTo>
                    <a:pt x="0" y="296415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C00000"/>
                </a:gs>
                <a:gs pos="100000">
                  <a:srgbClr val="CC0000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xmlns="" id="{4C4C0D8B-2708-47FF-B991-24B0B64BD4C9}"/>
                </a:ext>
              </a:extLst>
            </p:cNvPr>
            <p:cNvSpPr/>
            <p:nvPr/>
          </p:nvSpPr>
          <p:spPr>
            <a:xfrm>
              <a:off x="-10" y="4595942"/>
              <a:ext cx="9144010" cy="1397284"/>
            </a:xfrm>
            <a:prstGeom prst="rect">
              <a:avLst/>
            </a:prstGeom>
            <a:gradFill>
              <a:gsLst>
                <a:gs pos="0">
                  <a:srgbClr val="C00000"/>
                </a:gs>
                <a:gs pos="100000">
                  <a:srgbClr val="CC0000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5" name="矩形 7"/>
          <p:cNvSpPr>
            <a:spLocks noChangeArrowheads="1"/>
          </p:cNvSpPr>
          <p:nvPr/>
        </p:nvSpPr>
        <p:spPr bwMode="auto">
          <a:xfrm>
            <a:off x="3685134" y="5886518"/>
            <a:ext cx="496259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377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公众号：向天歌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   |    </a:t>
            </a:r>
            <a:r>
              <a:rPr kumimoji="0" lang="en-US" altLang="zh-CN" sz="2000" b="0" i="0" u="none" strike="noStrike" kern="1200" cap="none" spc="1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201x</a:t>
            </a:r>
            <a:r>
              <a:rPr kumimoji="0" lang="zh-CN" altLang="en-US" sz="2000" b="0" i="0" u="none" strike="noStrike" kern="1200" cap="none" spc="1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1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xx</a:t>
            </a:r>
            <a:r>
              <a:rPr kumimoji="0" lang="zh-CN" altLang="en-US" sz="2000" b="0" i="0" u="none" strike="noStrike" kern="1200" cap="none" spc="1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月</a:t>
            </a:r>
            <a:r>
              <a:rPr kumimoji="0" lang="en-US" altLang="zh-CN" sz="2000" b="0" i="0" u="none" strike="noStrike" kern="1200" cap="none" spc="1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xx</a:t>
            </a:r>
            <a:r>
              <a:rPr kumimoji="0" lang="zh-CN" altLang="en-US" sz="2000" b="0" i="0" u="none" strike="noStrike" kern="1200" cap="none" spc="1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日</a:t>
            </a:r>
          </a:p>
        </p:txBody>
      </p:sp>
      <p:cxnSp>
        <p:nvCxnSpPr>
          <p:cNvPr id="11" name="直接连接符 10"/>
          <p:cNvCxnSpPr>
            <a:cxnSpLocks/>
          </p:cNvCxnSpPr>
          <p:nvPr/>
        </p:nvCxnSpPr>
        <p:spPr>
          <a:xfrm>
            <a:off x="3253946" y="5836285"/>
            <a:ext cx="5609968" cy="0"/>
          </a:xfrm>
          <a:prstGeom prst="line">
            <a:avLst/>
          </a:prstGeom>
          <a:ln>
            <a:solidFill>
              <a:schemeClr val="bg1">
                <a:alpha val="3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D1D076B6-EF83-4AEF-B4E2-BCC7AEC794BA}"/>
              </a:ext>
            </a:extLst>
          </p:cNvPr>
          <p:cNvGrpSpPr/>
          <p:nvPr/>
        </p:nvGrpSpPr>
        <p:grpSpPr>
          <a:xfrm>
            <a:off x="3306553" y="4273303"/>
            <a:ext cx="1421965" cy="1421965"/>
            <a:chOff x="3671888" y="666751"/>
            <a:chExt cx="5024438" cy="5024438"/>
          </a:xfrm>
        </p:grpSpPr>
        <p:sp>
          <p:nvSpPr>
            <p:cNvPr id="26" name="Freeform 6">
              <a:extLst>
                <a:ext uri="{FF2B5EF4-FFF2-40B4-BE49-F238E27FC236}">
                  <a16:creationId xmlns:a16="http://schemas.microsoft.com/office/drawing/2014/main" xmlns="" id="{BF0D0B41-B636-426A-B101-DB2DED710DC6}"/>
                </a:ext>
              </a:extLst>
            </p:cNvPr>
            <p:cNvSpPr>
              <a:spLocks/>
            </p:cNvSpPr>
            <p:nvPr/>
          </p:nvSpPr>
          <p:spPr bwMode="auto">
            <a:xfrm>
              <a:off x="3725862" y="722314"/>
              <a:ext cx="4922838" cy="4926014"/>
            </a:xfrm>
            <a:custGeom>
              <a:avLst/>
              <a:gdLst>
                <a:gd name="T0" fmla="*/ 3299 w 6204"/>
                <a:gd name="T1" fmla="*/ 7 h 6205"/>
                <a:gd name="T2" fmla="*/ 3680 w 6204"/>
                <a:gd name="T3" fmla="*/ 55 h 6205"/>
                <a:gd name="T4" fmla="*/ 4045 w 6204"/>
                <a:gd name="T5" fmla="*/ 148 h 6205"/>
                <a:gd name="T6" fmla="*/ 4394 w 6204"/>
                <a:gd name="T7" fmla="*/ 282 h 6205"/>
                <a:gd name="T8" fmla="*/ 4719 w 6204"/>
                <a:gd name="T9" fmla="*/ 457 h 6205"/>
                <a:gd name="T10" fmla="*/ 5021 w 6204"/>
                <a:gd name="T11" fmla="*/ 667 h 6205"/>
                <a:gd name="T12" fmla="*/ 5294 w 6204"/>
                <a:gd name="T13" fmla="*/ 911 h 6205"/>
                <a:gd name="T14" fmla="*/ 5538 w 6204"/>
                <a:gd name="T15" fmla="*/ 1185 h 6205"/>
                <a:gd name="T16" fmla="*/ 5748 w 6204"/>
                <a:gd name="T17" fmla="*/ 1487 h 6205"/>
                <a:gd name="T18" fmla="*/ 5923 w 6204"/>
                <a:gd name="T19" fmla="*/ 1812 h 6205"/>
                <a:gd name="T20" fmla="*/ 6058 w 6204"/>
                <a:gd name="T21" fmla="*/ 2160 h 6205"/>
                <a:gd name="T22" fmla="*/ 6150 w 6204"/>
                <a:gd name="T23" fmla="*/ 2525 h 6205"/>
                <a:gd name="T24" fmla="*/ 6198 w 6204"/>
                <a:gd name="T25" fmla="*/ 2906 h 6205"/>
                <a:gd name="T26" fmla="*/ 6198 w 6204"/>
                <a:gd name="T27" fmla="*/ 3299 h 6205"/>
                <a:gd name="T28" fmla="*/ 6150 w 6204"/>
                <a:gd name="T29" fmla="*/ 3680 h 6205"/>
                <a:gd name="T30" fmla="*/ 6058 w 6204"/>
                <a:gd name="T31" fmla="*/ 4045 h 6205"/>
                <a:gd name="T32" fmla="*/ 5923 w 6204"/>
                <a:gd name="T33" fmla="*/ 4393 h 6205"/>
                <a:gd name="T34" fmla="*/ 5748 w 6204"/>
                <a:gd name="T35" fmla="*/ 4718 h 6205"/>
                <a:gd name="T36" fmla="*/ 5538 w 6204"/>
                <a:gd name="T37" fmla="*/ 5020 h 6205"/>
                <a:gd name="T38" fmla="*/ 5294 w 6204"/>
                <a:gd name="T39" fmla="*/ 5293 h 6205"/>
                <a:gd name="T40" fmla="*/ 5021 w 6204"/>
                <a:gd name="T41" fmla="*/ 5538 h 6205"/>
                <a:gd name="T42" fmla="*/ 4719 w 6204"/>
                <a:gd name="T43" fmla="*/ 5749 h 6205"/>
                <a:gd name="T44" fmla="*/ 4394 w 6204"/>
                <a:gd name="T45" fmla="*/ 5923 h 6205"/>
                <a:gd name="T46" fmla="*/ 4045 w 6204"/>
                <a:gd name="T47" fmla="*/ 6057 h 6205"/>
                <a:gd name="T48" fmla="*/ 3680 w 6204"/>
                <a:gd name="T49" fmla="*/ 6151 h 6205"/>
                <a:gd name="T50" fmla="*/ 3299 w 6204"/>
                <a:gd name="T51" fmla="*/ 6200 h 6205"/>
                <a:gd name="T52" fmla="*/ 2907 w 6204"/>
                <a:gd name="T53" fmla="*/ 6200 h 6205"/>
                <a:gd name="T54" fmla="*/ 2526 w 6204"/>
                <a:gd name="T55" fmla="*/ 6151 h 6205"/>
                <a:gd name="T56" fmla="*/ 2160 w 6204"/>
                <a:gd name="T57" fmla="*/ 6057 h 6205"/>
                <a:gd name="T58" fmla="*/ 1812 w 6204"/>
                <a:gd name="T59" fmla="*/ 5923 h 6205"/>
                <a:gd name="T60" fmla="*/ 1487 w 6204"/>
                <a:gd name="T61" fmla="*/ 5749 h 6205"/>
                <a:gd name="T62" fmla="*/ 1185 w 6204"/>
                <a:gd name="T63" fmla="*/ 5538 h 6205"/>
                <a:gd name="T64" fmla="*/ 910 w 6204"/>
                <a:gd name="T65" fmla="*/ 5293 h 6205"/>
                <a:gd name="T66" fmla="*/ 668 w 6204"/>
                <a:gd name="T67" fmla="*/ 5020 h 6205"/>
                <a:gd name="T68" fmla="*/ 456 w 6204"/>
                <a:gd name="T69" fmla="*/ 4718 h 6205"/>
                <a:gd name="T70" fmla="*/ 283 w 6204"/>
                <a:gd name="T71" fmla="*/ 4393 h 6205"/>
                <a:gd name="T72" fmla="*/ 148 w 6204"/>
                <a:gd name="T73" fmla="*/ 4045 h 6205"/>
                <a:gd name="T74" fmla="*/ 54 w 6204"/>
                <a:gd name="T75" fmla="*/ 3680 h 6205"/>
                <a:gd name="T76" fmla="*/ 6 w 6204"/>
                <a:gd name="T77" fmla="*/ 3299 h 6205"/>
                <a:gd name="T78" fmla="*/ 6 w 6204"/>
                <a:gd name="T79" fmla="*/ 2906 h 6205"/>
                <a:gd name="T80" fmla="*/ 54 w 6204"/>
                <a:gd name="T81" fmla="*/ 2525 h 6205"/>
                <a:gd name="T82" fmla="*/ 148 w 6204"/>
                <a:gd name="T83" fmla="*/ 2160 h 6205"/>
                <a:gd name="T84" fmla="*/ 283 w 6204"/>
                <a:gd name="T85" fmla="*/ 1812 h 6205"/>
                <a:gd name="T86" fmla="*/ 456 w 6204"/>
                <a:gd name="T87" fmla="*/ 1487 h 6205"/>
                <a:gd name="T88" fmla="*/ 668 w 6204"/>
                <a:gd name="T89" fmla="*/ 1185 h 6205"/>
                <a:gd name="T90" fmla="*/ 910 w 6204"/>
                <a:gd name="T91" fmla="*/ 911 h 6205"/>
                <a:gd name="T92" fmla="*/ 1185 w 6204"/>
                <a:gd name="T93" fmla="*/ 667 h 6205"/>
                <a:gd name="T94" fmla="*/ 1487 w 6204"/>
                <a:gd name="T95" fmla="*/ 457 h 6205"/>
                <a:gd name="T96" fmla="*/ 1812 w 6204"/>
                <a:gd name="T97" fmla="*/ 282 h 6205"/>
                <a:gd name="T98" fmla="*/ 2160 w 6204"/>
                <a:gd name="T99" fmla="*/ 148 h 6205"/>
                <a:gd name="T100" fmla="*/ 2526 w 6204"/>
                <a:gd name="T101" fmla="*/ 55 h 6205"/>
                <a:gd name="T102" fmla="*/ 2907 w 6204"/>
                <a:gd name="T103" fmla="*/ 7 h 6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204" h="6205">
                  <a:moveTo>
                    <a:pt x="3103" y="0"/>
                  </a:moveTo>
                  <a:lnTo>
                    <a:pt x="3299" y="7"/>
                  </a:lnTo>
                  <a:lnTo>
                    <a:pt x="3491" y="25"/>
                  </a:lnTo>
                  <a:lnTo>
                    <a:pt x="3680" y="55"/>
                  </a:lnTo>
                  <a:lnTo>
                    <a:pt x="3865" y="96"/>
                  </a:lnTo>
                  <a:lnTo>
                    <a:pt x="4045" y="148"/>
                  </a:lnTo>
                  <a:lnTo>
                    <a:pt x="4222" y="209"/>
                  </a:lnTo>
                  <a:lnTo>
                    <a:pt x="4394" y="282"/>
                  </a:lnTo>
                  <a:lnTo>
                    <a:pt x="4559" y="365"/>
                  </a:lnTo>
                  <a:lnTo>
                    <a:pt x="4719" y="457"/>
                  </a:lnTo>
                  <a:lnTo>
                    <a:pt x="4873" y="557"/>
                  </a:lnTo>
                  <a:lnTo>
                    <a:pt x="5021" y="667"/>
                  </a:lnTo>
                  <a:lnTo>
                    <a:pt x="5161" y="784"/>
                  </a:lnTo>
                  <a:lnTo>
                    <a:pt x="5294" y="911"/>
                  </a:lnTo>
                  <a:lnTo>
                    <a:pt x="5421" y="1044"/>
                  </a:lnTo>
                  <a:lnTo>
                    <a:pt x="5538" y="1185"/>
                  </a:lnTo>
                  <a:lnTo>
                    <a:pt x="5648" y="1333"/>
                  </a:lnTo>
                  <a:lnTo>
                    <a:pt x="5748" y="1487"/>
                  </a:lnTo>
                  <a:lnTo>
                    <a:pt x="5840" y="1646"/>
                  </a:lnTo>
                  <a:lnTo>
                    <a:pt x="5923" y="1812"/>
                  </a:lnTo>
                  <a:lnTo>
                    <a:pt x="5996" y="1983"/>
                  </a:lnTo>
                  <a:lnTo>
                    <a:pt x="6058" y="2160"/>
                  </a:lnTo>
                  <a:lnTo>
                    <a:pt x="6109" y="2341"/>
                  </a:lnTo>
                  <a:lnTo>
                    <a:pt x="6150" y="2525"/>
                  </a:lnTo>
                  <a:lnTo>
                    <a:pt x="6181" y="2714"/>
                  </a:lnTo>
                  <a:lnTo>
                    <a:pt x="6198" y="2906"/>
                  </a:lnTo>
                  <a:lnTo>
                    <a:pt x="6204" y="3102"/>
                  </a:lnTo>
                  <a:lnTo>
                    <a:pt x="6198" y="3299"/>
                  </a:lnTo>
                  <a:lnTo>
                    <a:pt x="6181" y="3491"/>
                  </a:lnTo>
                  <a:lnTo>
                    <a:pt x="6150" y="3680"/>
                  </a:lnTo>
                  <a:lnTo>
                    <a:pt x="6109" y="3864"/>
                  </a:lnTo>
                  <a:lnTo>
                    <a:pt x="6058" y="4045"/>
                  </a:lnTo>
                  <a:lnTo>
                    <a:pt x="5996" y="4222"/>
                  </a:lnTo>
                  <a:lnTo>
                    <a:pt x="5923" y="4393"/>
                  </a:lnTo>
                  <a:lnTo>
                    <a:pt x="5840" y="4559"/>
                  </a:lnTo>
                  <a:lnTo>
                    <a:pt x="5748" y="4718"/>
                  </a:lnTo>
                  <a:lnTo>
                    <a:pt x="5648" y="4872"/>
                  </a:lnTo>
                  <a:lnTo>
                    <a:pt x="5538" y="5020"/>
                  </a:lnTo>
                  <a:lnTo>
                    <a:pt x="5421" y="5161"/>
                  </a:lnTo>
                  <a:lnTo>
                    <a:pt x="5294" y="5293"/>
                  </a:lnTo>
                  <a:lnTo>
                    <a:pt x="5161" y="5420"/>
                  </a:lnTo>
                  <a:lnTo>
                    <a:pt x="5021" y="5538"/>
                  </a:lnTo>
                  <a:lnTo>
                    <a:pt x="4873" y="5647"/>
                  </a:lnTo>
                  <a:lnTo>
                    <a:pt x="4719" y="5749"/>
                  </a:lnTo>
                  <a:lnTo>
                    <a:pt x="4559" y="5840"/>
                  </a:lnTo>
                  <a:lnTo>
                    <a:pt x="4394" y="5923"/>
                  </a:lnTo>
                  <a:lnTo>
                    <a:pt x="4222" y="5996"/>
                  </a:lnTo>
                  <a:lnTo>
                    <a:pt x="4045" y="6057"/>
                  </a:lnTo>
                  <a:lnTo>
                    <a:pt x="3865" y="6109"/>
                  </a:lnTo>
                  <a:lnTo>
                    <a:pt x="3680" y="6151"/>
                  </a:lnTo>
                  <a:lnTo>
                    <a:pt x="3491" y="6180"/>
                  </a:lnTo>
                  <a:lnTo>
                    <a:pt x="3299" y="6200"/>
                  </a:lnTo>
                  <a:lnTo>
                    <a:pt x="3103" y="6205"/>
                  </a:lnTo>
                  <a:lnTo>
                    <a:pt x="2907" y="6200"/>
                  </a:lnTo>
                  <a:lnTo>
                    <a:pt x="2714" y="6180"/>
                  </a:lnTo>
                  <a:lnTo>
                    <a:pt x="2526" y="6151"/>
                  </a:lnTo>
                  <a:lnTo>
                    <a:pt x="2341" y="6109"/>
                  </a:lnTo>
                  <a:lnTo>
                    <a:pt x="2160" y="6057"/>
                  </a:lnTo>
                  <a:lnTo>
                    <a:pt x="1983" y="5996"/>
                  </a:lnTo>
                  <a:lnTo>
                    <a:pt x="1812" y="5923"/>
                  </a:lnTo>
                  <a:lnTo>
                    <a:pt x="1647" y="5840"/>
                  </a:lnTo>
                  <a:lnTo>
                    <a:pt x="1487" y="5749"/>
                  </a:lnTo>
                  <a:lnTo>
                    <a:pt x="1333" y="5647"/>
                  </a:lnTo>
                  <a:lnTo>
                    <a:pt x="1185" y="5538"/>
                  </a:lnTo>
                  <a:lnTo>
                    <a:pt x="1045" y="5420"/>
                  </a:lnTo>
                  <a:lnTo>
                    <a:pt x="910" y="5293"/>
                  </a:lnTo>
                  <a:lnTo>
                    <a:pt x="785" y="5161"/>
                  </a:lnTo>
                  <a:lnTo>
                    <a:pt x="668" y="5020"/>
                  </a:lnTo>
                  <a:lnTo>
                    <a:pt x="558" y="4872"/>
                  </a:lnTo>
                  <a:lnTo>
                    <a:pt x="456" y="4718"/>
                  </a:lnTo>
                  <a:lnTo>
                    <a:pt x="366" y="4559"/>
                  </a:lnTo>
                  <a:lnTo>
                    <a:pt x="283" y="4393"/>
                  </a:lnTo>
                  <a:lnTo>
                    <a:pt x="210" y="4222"/>
                  </a:lnTo>
                  <a:lnTo>
                    <a:pt x="148" y="4045"/>
                  </a:lnTo>
                  <a:lnTo>
                    <a:pt x="96" y="3864"/>
                  </a:lnTo>
                  <a:lnTo>
                    <a:pt x="54" y="3680"/>
                  </a:lnTo>
                  <a:lnTo>
                    <a:pt x="25" y="3491"/>
                  </a:lnTo>
                  <a:lnTo>
                    <a:pt x="6" y="3299"/>
                  </a:lnTo>
                  <a:lnTo>
                    <a:pt x="0" y="3102"/>
                  </a:lnTo>
                  <a:lnTo>
                    <a:pt x="6" y="2906"/>
                  </a:lnTo>
                  <a:lnTo>
                    <a:pt x="25" y="2714"/>
                  </a:lnTo>
                  <a:lnTo>
                    <a:pt x="54" y="2525"/>
                  </a:lnTo>
                  <a:lnTo>
                    <a:pt x="96" y="2341"/>
                  </a:lnTo>
                  <a:lnTo>
                    <a:pt x="148" y="2160"/>
                  </a:lnTo>
                  <a:lnTo>
                    <a:pt x="210" y="1983"/>
                  </a:lnTo>
                  <a:lnTo>
                    <a:pt x="283" y="1812"/>
                  </a:lnTo>
                  <a:lnTo>
                    <a:pt x="366" y="1646"/>
                  </a:lnTo>
                  <a:lnTo>
                    <a:pt x="456" y="1487"/>
                  </a:lnTo>
                  <a:lnTo>
                    <a:pt x="558" y="1333"/>
                  </a:lnTo>
                  <a:lnTo>
                    <a:pt x="668" y="1185"/>
                  </a:lnTo>
                  <a:lnTo>
                    <a:pt x="785" y="1044"/>
                  </a:lnTo>
                  <a:lnTo>
                    <a:pt x="910" y="911"/>
                  </a:lnTo>
                  <a:lnTo>
                    <a:pt x="1045" y="784"/>
                  </a:lnTo>
                  <a:lnTo>
                    <a:pt x="1185" y="667"/>
                  </a:lnTo>
                  <a:lnTo>
                    <a:pt x="1333" y="557"/>
                  </a:lnTo>
                  <a:lnTo>
                    <a:pt x="1487" y="457"/>
                  </a:lnTo>
                  <a:lnTo>
                    <a:pt x="1647" y="365"/>
                  </a:lnTo>
                  <a:lnTo>
                    <a:pt x="1812" y="282"/>
                  </a:lnTo>
                  <a:lnTo>
                    <a:pt x="1983" y="209"/>
                  </a:lnTo>
                  <a:lnTo>
                    <a:pt x="2160" y="148"/>
                  </a:lnTo>
                  <a:lnTo>
                    <a:pt x="2341" y="96"/>
                  </a:lnTo>
                  <a:lnTo>
                    <a:pt x="2526" y="55"/>
                  </a:lnTo>
                  <a:lnTo>
                    <a:pt x="2714" y="25"/>
                  </a:lnTo>
                  <a:lnTo>
                    <a:pt x="2907" y="7"/>
                  </a:lnTo>
                  <a:lnTo>
                    <a:pt x="3103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1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7" name="Freeform 7">
              <a:extLst>
                <a:ext uri="{FF2B5EF4-FFF2-40B4-BE49-F238E27FC236}">
                  <a16:creationId xmlns:a16="http://schemas.microsoft.com/office/drawing/2014/main" xmlns="" id="{0C2B72F6-3D50-429D-980F-D569F12BDD63}"/>
                </a:ext>
              </a:extLst>
            </p:cNvPr>
            <p:cNvSpPr>
              <a:spLocks/>
            </p:cNvSpPr>
            <p:nvPr/>
          </p:nvSpPr>
          <p:spPr bwMode="auto">
            <a:xfrm>
              <a:off x="3725863" y="722313"/>
              <a:ext cx="4922838" cy="4926013"/>
            </a:xfrm>
            <a:custGeom>
              <a:avLst/>
              <a:gdLst>
                <a:gd name="T0" fmla="*/ 3299 w 6204"/>
                <a:gd name="T1" fmla="*/ 7 h 6205"/>
                <a:gd name="T2" fmla="*/ 3680 w 6204"/>
                <a:gd name="T3" fmla="*/ 55 h 6205"/>
                <a:gd name="T4" fmla="*/ 4045 w 6204"/>
                <a:gd name="T5" fmla="*/ 148 h 6205"/>
                <a:gd name="T6" fmla="*/ 4394 w 6204"/>
                <a:gd name="T7" fmla="*/ 282 h 6205"/>
                <a:gd name="T8" fmla="*/ 4719 w 6204"/>
                <a:gd name="T9" fmla="*/ 457 h 6205"/>
                <a:gd name="T10" fmla="*/ 5021 w 6204"/>
                <a:gd name="T11" fmla="*/ 667 h 6205"/>
                <a:gd name="T12" fmla="*/ 5294 w 6204"/>
                <a:gd name="T13" fmla="*/ 911 h 6205"/>
                <a:gd name="T14" fmla="*/ 5538 w 6204"/>
                <a:gd name="T15" fmla="*/ 1185 h 6205"/>
                <a:gd name="T16" fmla="*/ 5748 w 6204"/>
                <a:gd name="T17" fmla="*/ 1487 h 6205"/>
                <a:gd name="T18" fmla="*/ 5923 w 6204"/>
                <a:gd name="T19" fmla="*/ 1812 h 6205"/>
                <a:gd name="T20" fmla="*/ 6058 w 6204"/>
                <a:gd name="T21" fmla="*/ 2160 h 6205"/>
                <a:gd name="T22" fmla="*/ 6150 w 6204"/>
                <a:gd name="T23" fmla="*/ 2525 h 6205"/>
                <a:gd name="T24" fmla="*/ 6198 w 6204"/>
                <a:gd name="T25" fmla="*/ 2906 h 6205"/>
                <a:gd name="T26" fmla="*/ 6198 w 6204"/>
                <a:gd name="T27" fmla="*/ 3299 h 6205"/>
                <a:gd name="T28" fmla="*/ 6150 w 6204"/>
                <a:gd name="T29" fmla="*/ 3680 h 6205"/>
                <a:gd name="T30" fmla="*/ 6058 w 6204"/>
                <a:gd name="T31" fmla="*/ 4045 h 6205"/>
                <a:gd name="T32" fmla="*/ 5923 w 6204"/>
                <a:gd name="T33" fmla="*/ 4393 h 6205"/>
                <a:gd name="T34" fmla="*/ 5748 w 6204"/>
                <a:gd name="T35" fmla="*/ 4718 h 6205"/>
                <a:gd name="T36" fmla="*/ 5538 w 6204"/>
                <a:gd name="T37" fmla="*/ 5020 h 6205"/>
                <a:gd name="T38" fmla="*/ 5294 w 6204"/>
                <a:gd name="T39" fmla="*/ 5293 h 6205"/>
                <a:gd name="T40" fmla="*/ 5021 w 6204"/>
                <a:gd name="T41" fmla="*/ 5538 h 6205"/>
                <a:gd name="T42" fmla="*/ 4719 w 6204"/>
                <a:gd name="T43" fmla="*/ 5749 h 6205"/>
                <a:gd name="T44" fmla="*/ 4394 w 6204"/>
                <a:gd name="T45" fmla="*/ 5923 h 6205"/>
                <a:gd name="T46" fmla="*/ 4045 w 6204"/>
                <a:gd name="T47" fmla="*/ 6057 h 6205"/>
                <a:gd name="T48" fmla="*/ 3680 w 6204"/>
                <a:gd name="T49" fmla="*/ 6151 h 6205"/>
                <a:gd name="T50" fmla="*/ 3299 w 6204"/>
                <a:gd name="T51" fmla="*/ 6200 h 6205"/>
                <a:gd name="T52" fmla="*/ 2907 w 6204"/>
                <a:gd name="T53" fmla="*/ 6200 h 6205"/>
                <a:gd name="T54" fmla="*/ 2526 w 6204"/>
                <a:gd name="T55" fmla="*/ 6151 h 6205"/>
                <a:gd name="T56" fmla="*/ 2160 w 6204"/>
                <a:gd name="T57" fmla="*/ 6057 h 6205"/>
                <a:gd name="T58" fmla="*/ 1812 w 6204"/>
                <a:gd name="T59" fmla="*/ 5923 h 6205"/>
                <a:gd name="T60" fmla="*/ 1487 w 6204"/>
                <a:gd name="T61" fmla="*/ 5749 h 6205"/>
                <a:gd name="T62" fmla="*/ 1185 w 6204"/>
                <a:gd name="T63" fmla="*/ 5538 h 6205"/>
                <a:gd name="T64" fmla="*/ 910 w 6204"/>
                <a:gd name="T65" fmla="*/ 5293 h 6205"/>
                <a:gd name="T66" fmla="*/ 668 w 6204"/>
                <a:gd name="T67" fmla="*/ 5020 h 6205"/>
                <a:gd name="T68" fmla="*/ 456 w 6204"/>
                <a:gd name="T69" fmla="*/ 4718 h 6205"/>
                <a:gd name="T70" fmla="*/ 283 w 6204"/>
                <a:gd name="T71" fmla="*/ 4393 h 6205"/>
                <a:gd name="T72" fmla="*/ 148 w 6204"/>
                <a:gd name="T73" fmla="*/ 4045 h 6205"/>
                <a:gd name="T74" fmla="*/ 54 w 6204"/>
                <a:gd name="T75" fmla="*/ 3680 h 6205"/>
                <a:gd name="T76" fmla="*/ 6 w 6204"/>
                <a:gd name="T77" fmla="*/ 3299 h 6205"/>
                <a:gd name="T78" fmla="*/ 6 w 6204"/>
                <a:gd name="T79" fmla="*/ 2906 h 6205"/>
                <a:gd name="T80" fmla="*/ 54 w 6204"/>
                <a:gd name="T81" fmla="*/ 2525 h 6205"/>
                <a:gd name="T82" fmla="*/ 148 w 6204"/>
                <a:gd name="T83" fmla="*/ 2160 h 6205"/>
                <a:gd name="T84" fmla="*/ 283 w 6204"/>
                <a:gd name="T85" fmla="*/ 1812 h 6205"/>
                <a:gd name="T86" fmla="*/ 456 w 6204"/>
                <a:gd name="T87" fmla="*/ 1487 h 6205"/>
                <a:gd name="T88" fmla="*/ 668 w 6204"/>
                <a:gd name="T89" fmla="*/ 1185 h 6205"/>
                <a:gd name="T90" fmla="*/ 910 w 6204"/>
                <a:gd name="T91" fmla="*/ 911 h 6205"/>
                <a:gd name="T92" fmla="*/ 1185 w 6204"/>
                <a:gd name="T93" fmla="*/ 667 h 6205"/>
                <a:gd name="T94" fmla="*/ 1487 w 6204"/>
                <a:gd name="T95" fmla="*/ 457 h 6205"/>
                <a:gd name="T96" fmla="*/ 1812 w 6204"/>
                <a:gd name="T97" fmla="*/ 282 h 6205"/>
                <a:gd name="T98" fmla="*/ 2160 w 6204"/>
                <a:gd name="T99" fmla="*/ 148 h 6205"/>
                <a:gd name="T100" fmla="*/ 2526 w 6204"/>
                <a:gd name="T101" fmla="*/ 55 h 6205"/>
                <a:gd name="T102" fmla="*/ 2907 w 6204"/>
                <a:gd name="T103" fmla="*/ 7 h 6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204" h="6205">
                  <a:moveTo>
                    <a:pt x="3103" y="0"/>
                  </a:moveTo>
                  <a:lnTo>
                    <a:pt x="3299" y="7"/>
                  </a:lnTo>
                  <a:lnTo>
                    <a:pt x="3491" y="25"/>
                  </a:lnTo>
                  <a:lnTo>
                    <a:pt x="3680" y="55"/>
                  </a:lnTo>
                  <a:lnTo>
                    <a:pt x="3865" y="96"/>
                  </a:lnTo>
                  <a:lnTo>
                    <a:pt x="4045" y="148"/>
                  </a:lnTo>
                  <a:lnTo>
                    <a:pt x="4222" y="209"/>
                  </a:lnTo>
                  <a:lnTo>
                    <a:pt x="4394" y="282"/>
                  </a:lnTo>
                  <a:lnTo>
                    <a:pt x="4559" y="365"/>
                  </a:lnTo>
                  <a:lnTo>
                    <a:pt x="4719" y="457"/>
                  </a:lnTo>
                  <a:lnTo>
                    <a:pt x="4873" y="557"/>
                  </a:lnTo>
                  <a:lnTo>
                    <a:pt x="5021" y="667"/>
                  </a:lnTo>
                  <a:lnTo>
                    <a:pt x="5161" y="784"/>
                  </a:lnTo>
                  <a:lnTo>
                    <a:pt x="5294" y="911"/>
                  </a:lnTo>
                  <a:lnTo>
                    <a:pt x="5421" y="1044"/>
                  </a:lnTo>
                  <a:lnTo>
                    <a:pt x="5538" y="1185"/>
                  </a:lnTo>
                  <a:lnTo>
                    <a:pt x="5648" y="1333"/>
                  </a:lnTo>
                  <a:lnTo>
                    <a:pt x="5748" y="1487"/>
                  </a:lnTo>
                  <a:lnTo>
                    <a:pt x="5840" y="1646"/>
                  </a:lnTo>
                  <a:lnTo>
                    <a:pt x="5923" y="1812"/>
                  </a:lnTo>
                  <a:lnTo>
                    <a:pt x="5996" y="1983"/>
                  </a:lnTo>
                  <a:lnTo>
                    <a:pt x="6058" y="2160"/>
                  </a:lnTo>
                  <a:lnTo>
                    <a:pt x="6109" y="2341"/>
                  </a:lnTo>
                  <a:lnTo>
                    <a:pt x="6150" y="2525"/>
                  </a:lnTo>
                  <a:lnTo>
                    <a:pt x="6181" y="2714"/>
                  </a:lnTo>
                  <a:lnTo>
                    <a:pt x="6198" y="2906"/>
                  </a:lnTo>
                  <a:lnTo>
                    <a:pt x="6204" y="3102"/>
                  </a:lnTo>
                  <a:lnTo>
                    <a:pt x="6198" y="3299"/>
                  </a:lnTo>
                  <a:lnTo>
                    <a:pt x="6181" y="3491"/>
                  </a:lnTo>
                  <a:lnTo>
                    <a:pt x="6150" y="3680"/>
                  </a:lnTo>
                  <a:lnTo>
                    <a:pt x="6109" y="3864"/>
                  </a:lnTo>
                  <a:lnTo>
                    <a:pt x="6058" y="4045"/>
                  </a:lnTo>
                  <a:lnTo>
                    <a:pt x="5996" y="4222"/>
                  </a:lnTo>
                  <a:lnTo>
                    <a:pt x="5923" y="4393"/>
                  </a:lnTo>
                  <a:lnTo>
                    <a:pt x="5840" y="4559"/>
                  </a:lnTo>
                  <a:lnTo>
                    <a:pt x="5748" y="4718"/>
                  </a:lnTo>
                  <a:lnTo>
                    <a:pt x="5648" y="4872"/>
                  </a:lnTo>
                  <a:lnTo>
                    <a:pt x="5538" y="5020"/>
                  </a:lnTo>
                  <a:lnTo>
                    <a:pt x="5421" y="5161"/>
                  </a:lnTo>
                  <a:lnTo>
                    <a:pt x="5294" y="5293"/>
                  </a:lnTo>
                  <a:lnTo>
                    <a:pt x="5161" y="5420"/>
                  </a:lnTo>
                  <a:lnTo>
                    <a:pt x="5021" y="5538"/>
                  </a:lnTo>
                  <a:lnTo>
                    <a:pt x="4873" y="5647"/>
                  </a:lnTo>
                  <a:lnTo>
                    <a:pt x="4719" y="5749"/>
                  </a:lnTo>
                  <a:lnTo>
                    <a:pt x="4559" y="5840"/>
                  </a:lnTo>
                  <a:lnTo>
                    <a:pt x="4394" y="5923"/>
                  </a:lnTo>
                  <a:lnTo>
                    <a:pt x="4222" y="5996"/>
                  </a:lnTo>
                  <a:lnTo>
                    <a:pt x="4045" y="6057"/>
                  </a:lnTo>
                  <a:lnTo>
                    <a:pt x="3865" y="6109"/>
                  </a:lnTo>
                  <a:lnTo>
                    <a:pt x="3680" y="6151"/>
                  </a:lnTo>
                  <a:lnTo>
                    <a:pt x="3491" y="6180"/>
                  </a:lnTo>
                  <a:lnTo>
                    <a:pt x="3299" y="6200"/>
                  </a:lnTo>
                  <a:lnTo>
                    <a:pt x="3103" y="6205"/>
                  </a:lnTo>
                  <a:lnTo>
                    <a:pt x="2907" y="6200"/>
                  </a:lnTo>
                  <a:lnTo>
                    <a:pt x="2714" y="6180"/>
                  </a:lnTo>
                  <a:lnTo>
                    <a:pt x="2526" y="6151"/>
                  </a:lnTo>
                  <a:lnTo>
                    <a:pt x="2341" y="6109"/>
                  </a:lnTo>
                  <a:lnTo>
                    <a:pt x="2160" y="6057"/>
                  </a:lnTo>
                  <a:lnTo>
                    <a:pt x="1983" y="5996"/>
                  </a:lnTo>
                  <a:lnTo>
                    <a:pt x="1812" y="5923"/>
                  </a:lnTo>
                  <a:lnTo>
                    <a:pt x="1647" y="5840"/>
                  </a:lnTo>
                  <a:lnTo>
                    <a:pt x="1487" y="5749"/>
                  </a:lnTo>
                  <a:lnTo>
                    <a:pt x="1333" y="5647"/>
                  </a:lnTo>
                  <a:lnTo>
                    <a:pt x="1185" y="5538"/>
                  </a:lnTo>
                  <a:lnTo>
                    <a:pt x="1045" y="5420"/>
                  </a:lnTo>
                  <a:lnTo>
                    <a:pt x="910" y="5293"/>
                  </a:lnTo>
                  <a:lnTo>
                    <a:pt x="785" y="5161"/>
                  </a:lnTo>
                  <a:lnTo>
                    <a:pt x="668" y="5020"/>
                  </a:lnTo>
                  <a:lnTo>
                    <a:pt x="558" y="4872"/>
                  </a:lnTo>
                  <a:lnTo>
                    <a:pt x="456" y="4718"/>
                  </a:lnTo>
                  <a:lnTo>
                    <a:pt x="366" y="4559"/>
                  </a:lnTo>
                  <a:lnTo>
                    <a:pt x="283" y="4393"/>
                  </a:lnTo>
                  <a:lnTo>
                    <a:pt x="210" y="4222"/>
                  </a:lnTo>
                  <a:lnTo>
                    <a:pt x="148" y="4045"/>
                  </a:lnTo>
                  <a:lnTo>
                    <a:pt x="96" y="3864"/>
                  </a:lnTo>
                  <a:lnTo>
                    <a:pt x="54" y="3680"/>
                  </a:lnTo>
                  <a:lnTo>
                    <a:pt x="25" y="3491"/>
                  </a:lnTo>
                  <a:lnTo>
                    <a:pt x="6" y="3299"/>
                  </a:lnTo>
                  <a:lnTo>
                    <a:pt x="0" y="3102"/>
                  </a:lnTo>
                  <a:lnTo>
                    <a:pt x="6" y="2906"/>
                  </a:lnTo>
                  <a:lnTo>
                    <a:pt x="25" y="2714"/>
                  </a:lnTo>
                  <a:lnTo>
                    <a:pt x="54" y="2525"/>
                  </a:lnTo>
                  <a:lnTo>
                    <a:pt x="96" y="2341"/>
                  </a:lnTo>
                  <a:lnTo>
                    <a:pt x="148" y="2160"/>
                  </a:lnTo>
                  <a:lnTo>
                    <a:pt x="210" y="1983"/>
                  </a:lnTo>
                  <a:lnTo>
                    <a:pt x="283" y="1812"/>
                  </a:lnTo>
                  <a:lnTo>
                    <a:pt x="366" y="1646"/>
                  </a:lnTo>
                  <a:lnTo>
                    <a:pt x="456" y="1487"/>
                  </a:lnTo>
                  <a:lnTo>
                    <a:pt x="558" y="1333"/>
                  </a:lnTo>
                  <a:lnTo>
                    <a:pt x="668" y="1185"/>
                  </a:lnTo>
                  <a:lnTo>
                    <a:pt x="785" y="1044"/>
                  </a:lnTo>
                  <a:lnTo>
                    <a:pt x="910" y="911"/>
                  </a:lnTo>
                  <a:lnTo>
                    <a:pt x="1045" y="784"/>
                  </a:lnTo>
                  <a:lnTo>
                    <a:pt x="1185" y="667"/>
                  </a:lnTo>
                  <a:lnTo>
                    <a:pt x="1333" y="557"/>
                  </a:lnTo>
                  <a:lnTo>
                    <a:pt x="1487" y="457"/>
                  </a:lnTo>
                  <a:lnTo>
                    <a:pt x="1647" y="365"/>
                  </a:lnTo>
                  <a:lnTo>
                    <a:pt x="1812" y="282"/>
                  </a:lnTo>
                  <a:lnTo>
                    <a:pt x="1983" y="209"/>
                  </a:lnTo>
                  <a:lnTo>
                    <a:pt x="2160" y="148"/>
                  </a:lnTo>
                  <a:lnTo>
                    <a:pt x="2341" y="96"/>
                  </a:lnTo>
                  <a:lnTo>
                    <a:pt x="2526" y="55"/>
                  </a:lnTo>
                  <a:lnTo>
                    <a:pt x="2714" y="25"/>
                  </a:lnTo>
                  <a:lnTo>
                    <a:pt x="2907" y="7"/>
                  </a:lnTo>
                  <a:lnTo>
                    <a:pt x="3103" y="0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1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8" name="Freeform 8">
              <a:extLst>
                <a:ext uri="{FF2B5EF4-FFF2-40B4-BE49-F238E27FC236}">
                  <a16:creationId xmlns:a16="http://schemas.microsoft.com/office/drawing/2014/main" xmlns="" id="{B5525F91-ECC1-4628-ADD0-385DDACBDD8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71888" y="666751"/>
              <a:ext cx="5024438" cy="5024438"/>
            </a:xfrm>
            <a:custGeom>
              <a:avLst/>
              <a:gdLst>
                <a:gd name="T0" fmla="*/ 3714 w 6330"/>
                <a:gd name="T1" fmla="*/ 49 h 6331"/>
                <a:gd name="T2" fmla="*/ 4395 w 6330"/>
                <a:gd name="T3" fmla="*/ 251 h 6331"/>
                <a:gd name="T4" fmla="*/ 5005 w 6330"/>
                <a:gd name="T5" fmla="*/ 593 h 6331"/>
                <a:gd name="T6" fmla="*/ 5522 w 6330"/>
                <a:gd name="T7" fmla="*/ 1057 h 6331"/>
                <a:gd name="T8" fmla="*/ 5926 w 6330"/>
                <a:gd name="T9" fmla="*/ 1622 h 6331"/>
                <a:gd name="T10" fmla="*/ 6201 w 6330"/>
                <a:gd name="T11" fmla="*/ 2270 h 6331"/>
                <a:gd name="T12" fmla="*/ 6325 w 6330"/>
                <a:gd name="T13" fmla="*/ 2980 h 6331"/>
                <a:gd name="T14" fmla="*/ 6280 w 6330"/>
                <a:gd name="T15" fmla="*/ 3734 h 6331"/>
                <a:gd name="T16" fmla="*/ 6063 w 6330"/>
                <a:gd name="T17" fmla="*/ 4438 h 6331"/>
                <a:gd name="T18" fmla="*/ 5698 w 6330"/>
                <a:gd name="T19" fmla="*/ 5063 h 6331"/>
                <a:gd name="T20" fmla="*/ 5203 w 6330"/>
                <a:gd name="T21" fmla="*/ 5587 h 6331"/>
                <a:gd name="T22" fmla="*/ 4601 w 6330"/>
                <a:gd name="T23" fmla="*/ 5987 h 6331"/>
                <a:gd name="T24" fmla="*/ 3916 w 6330"/>
                <a:gd name="T25" fmla="*/ 6243 h 6331"/>
                <a:gd name="T26" fmla="*/ 3164 w 6330"/>
                <a:gd name="T27" fmla="*/ 6331 h 6331"/>
                <a:gd name="T28" fmla="*/ 2441 w 6330"/>
                <a:gd name="T29" fmla="*/ 6248 h 6331"/>
                <a:gd name="T30" fmla="*/ 1775 w 6330"/>
                <a:gd name="T31" fmla="*/ 6010 h 6331"/>
                <a:gd name="T32" fmla="*/ 1189 w 6330"/>
                <a:gd name="T33" fmla="*/ 5635 h 6331"/>
                <a:gd name="T34" fmla="*/ 698 w 6330"/>
                <a:gd name="T35" fmla="*/ 5144 h 6331"/>
                <a:gd name="T36" fmla="*/ 323 w 6330"/>
                <a:gd name="T37" fmla="*/ 4556 h 6331"/>
                <a:gd name="T38" fmla="*/ 84 w 6330"/>
                <a:gd name="T39" fmla="*/ 3890 h 6331"/>
                <a:gd name="T40" fmla="*/ 0 w 6330"/>
                <a:gd name="T41" fmla="*/ 3167 h 6331"/>
                <a:gd name="T42" fmla="*/ 90 w 6330"/>
                <a:gd name="T43" fmla="*/ 2417 h 6331"/>
                <a:gd name="T44" fmla="*/ 346 w 6330"/>
                <a:gd name="T45" fmla="*/ 1730 h 6331"/>
                <a:gd name="T46" fmla="*/ 746 w 6330"/>
                <a:gd name="T47" fmla="*/ 1130 h 6331"/>
                <a:gd name="T48" fmla="*/ 1269 w 6330"/>
                <a:gd name="T49" fmla="*/ 635 h 6331"/>
                <a:gd name="T50" fmla="*/ 1894 w 6330"/>
                <a:gd name="T51" fmla="*/ 268 h 6331"/>
                <a:gd name="T52" fmla="*/ 2599 w 6330"/>
                <a:gd name="T53" fmla="*/ 52 h 6331"/>
                <a:gd name="T54" fmla="*/ 3164 w 6330"/>
                <a:gd name="T55" fmla="*/ 106 h 6331"/>
                <a:gd name="T56" fmla="*/ 2414 w 6330"/>
                <a:gd name="T57" fmla="*/ 199 h 6331"/>
                <a:gd name="T58" fmla="*/ 1729 w 6330"/>
                <a:gd name="T59" fmla="*/ 466 h 6331"/>
                <a:gd name="T60" fmla="*/ 1135 w 6330"/>
                <a:gd name="T61" fmla="*/ 880 h 6331"/>
                <a:gd name="T62" fmla="*/ 654 w 6330"/>
                <a:gd name="T63" fmla="*/ 1420 h 6331"/>
                <a:gd name="T64" fmla="*/ 311 w 6330"/>
                <a:gd name="T65" fmla="*/ 2063 h 6331"/>
                <a:gd name="T66" fmla="*/ 129 w 6330"/>
                <a:gd name="T67" fmla="*/ 2784 h 6331"/>
                <a:gd name="T68" fmla="*/ 129 w 6330"/>
                <a:gd name="T69" fmla="*/ 3550 h 6331"/>
                <a:gd name="T70" fmla="*/ 311 w 6330"/>
                <a:gd name="T71" fmla="*/ 4271 h 6331"/>
                <a:gd name="T72" fmla="*/ 654 w 6330"/>
                <a:gd name="T73" fmla="*/ 4913 h 6331"/>
                <a:gd name="T74" fmla="*/ 1135 w 6330"/>
                <a:gd name="T75" fmla="*/ 5454 h 6331"/>
                <a:gd name="T76" fmla="*/ 1729 w 6330"/>
                <a:gd name="T77" fmla="*/ 5868 h 6331"/>
                <a:gd name="T78" fmla="*/ 2414 w 6330"/>
                <a:gd name="T79" fmla="*/ 6133 h 6331"/>
                <a:gd name="T80" fmla="*/ 3164 w 6330"/>
                <a:gd name="T81" fmla="*/ 6227 h 6331"/>
                <a:gd name="T82" fmla="*/ 3918 w 6330"/>
                <a:gd name="T83" fmla="*/ 6133 h 6331"/>
                <a:gd name="T84" fmla="*/ 4603 w 6330"/>
                <a:gd name="T85" fmla="*/ 5868 h 6331"/>
                <a:gd name="T86" fmla="*/ 5197 w 6330"/>
                <a:gd name="T87" fmla="*/ 5454 h 6331"/>
                <a:gd name="T88" fmla="*/ 5676 w 6330"/>
                <a:gd name="T89" fmla="*/ 4913 h 6331"/>
                <a:gd name="T90" fmla="*/ 6021 w 6330"/>
                <a:gd name="T91" fmla="*/ 4271 h 6331"/>
                <a:gd name="T92" fmla="*/ 6201 w 6330"/>
                <a:gd name="T93" fmla="*/ 3550 h 6331"/>
                <a:gd name="T94" fmla="*/ 6201 w 6330"/>
                <a:gd name="T95" fmla="*/ 2784 h 6331"/>
                <a:gd name="T96" fmla="*/ 6021 w 6330"/>
                <a:gd name="T97" fmla="*/ 2063 h 6331"/>
                <a:gd name="T98" fmla="*/ 5676 w 6330"/>
                <a:gd name="T99" fmla="*/ 1420 h 6331"/>
                <a:gd name="T100" fmla="*/ 5197 w 6330"/>
                <a:gd name="T101" fmla="*/ 880 h 6331"/>
                <a:gd name="T102" fmla="*/ 4603 w 6330"/>
                <a:gd name="T103" fmla="*/ 466 h 6331"/>
                <a:gd name="T104" fmla="*/ 3918 w 6330"/>
                <a:gd name="T105" fmla="*/ 199 h 6331"/>
                <a:gd name="T106" fmla="*/ 3164 w 6330"/>
                <a:gd name="T107" fmla="*/ 106 h 6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330" h="6331">
                  <a:moveTo>
                    <a:pt x="3164" y="0"/>
                  </a:moveTo>
                  <a:lnTo>
                    <a:pt x="3351" y="6"/>
                  </a:lnTo>
                  <a:lnTo>
                    <a:pt x="3533" y="22"/>
                  </a:lnTo>
                  <a:lnTo>
                    <a:pt x="3714" y="49"/>
                  </a:lnTo>
                  <a:lnTo>
                    <a:pt x="3889" y="85"/>
                  </a:lnTo>
                  <a:lnTo>
                    <a:pt x="4062" y="131"/>
                  </a:lnTo>
                  <a:lnTo>
                    <a:pt x="4232" y="187"/>
                  </a:lnTo>
                  <a:lnTo>
                    <a:pt x="4395" y="251"/>
                  </a:lnTo>
                  <a:lnTo>
                    <a:pt x="4555" y="324"/>
                  </a:lnTo>
                  <a:lnTo>
                    <a:pt x="4711" y="404"/>
                  </a:lnTo>
                  <a:lnTo>
                    <a:pt x="4861" y="495"/>
                  </a:lnTo>
                  <a:lnTo>
                    <a:pt x="5005" y="593"/>
                  </a:lnTo>
                  <a:lnTo>
                    <a:pt x="5143" y="699"/>
                  </a:lnTo>
                  <a:lnTo>
                    <a:pt x="5276" y="810"/>
                  </a:lnTo>
                  <a:lnTo>
                    <a:pt x="5401" y="930"/>
                  </a:lnTo>
                  <a:lnTo>
                    <a:pt x="5522" y="1057"/>
                  </a:lnTo>
                  <a:lnTo>
                    <a:pt x="5634" y="1189"/>
                  </a:lnTo>
                  <a:lnTo>
                    <a:pt x="5740" y="1328"/>
                  </a:lnTo>
                  <a:lnTo>
                    <a:pt x="5836" y="1472"/>
                  </a:lnTo>
                  <a:lnTo>
                    <a:pt x="5926" y="1622"/>
                  </a:lnTo>
                  <a:lnTo>
                    <a:pt x="6009" y="1776"/>
                  </a:lnTo>
                  <a:lnTo>
                    <a:pt x="6082" y="1936"/>
                  </a:lnTo>
                  <a:lnTo>
                    <a:pt x="6146" y="2101"/>
                  </a:lnTo>
                  <a:lnTo>
                    <a:pt x="6201" y="2270"/>
                  </a:lnTo>
                  <a:lnTo>
                    <a:pt x="6248" y="2442"/>
                  </a:lnTo>
                  <a:lnTo>
                    <a:pt x="6284" y="2619"/>
                  </a:lnTo>
                  <a:lnTo>
                    <a:pt x="6309" y="2797"/>
                  </a:lnTo>
                  <a:lnTo>
                    <a:pt x="6325" y="2980"/>
                  </a:lnTo>
                  <a:lnTo>
                    <a:pt x="6330" y="3167"/>
                  </a:lnTo>
                  <a:lnTo>
                    <a:pt x="6325" y="3359"/>
                  </a:lnTo>
                  <a:lnTo>
                    <a:pt x="6307" y="3548"/>
                  </a:lnTo>
                  <a:lnTo>
                    <a:pt x="6280" y="3734"/>
                  </a:lnTo>
                  <a:lnTo>
                    <a:pt x="6240" y="3917"/>
                  </a:lnTo>
                  <a:lnTo>
                    <a:pt x="6192" y="4096"/>
                  </a:lnTo>
                  <a:lnTo>
                    <a:pt x="6132" y="4269"/>
                  </a:lnTo>
                  <a:lnTo>
                    <a:pt x="6063" y="4438"/>
                  </a:lnTo>
                  <a:lnTo>
                    <a:pt x="5984" y="4604"/>
                  </a:lnTo>
                  <a:lnTo>
                    <a:pt x="5898" y="4761"/>
                  </a:lnTo>
                  <a:lnTo>
                    <a:pt x="5801" y="4915"/>
                  </a:lnTo>
                  <a:lnTo>
                    <a:pt x="5698" y="5063"/>
                  </a:lnTo>
                  <a:lnTo>
                    <a:pt x="5584" y="5204"/>
                  </a:lnTo>
                  <a:lnTo>
                    <a:pt x="5465" y="5339"/>
                  </a:lnTo>
                  <a:lnTo>
                    <a:pt x="5338" y="5466"/>
                  </a:lnTo>
                  <a:lnTo>
                    <a:pt x="5203" y="5587"/>
                  </a:lnTo>
                  <a:lnTo>
                    <a:pt x="5063" y="5698"/>
                  </a:lnTo>
                  <a:lnTo>
                    <a:pt x="4915" y="5802"/>
                  </a:lnTo>
                  <a:lnTo>
                    <a:pt x="4761" y="5898"/>
                  </a:lnTo>
                  <a:lnTo>
                    <a:pt x="4601" y="5987"/>
                  </a:lnTo>
                  <a:lnTo>
                    <a:pt x="4438" y="6064"/>
                  </a:lnTo>
                  <a:lnTo>
                    <a:pt x="4268" y="6133"/>
                  </a:lnTo>
                  <a:lnTo>
                    <a:pt x="4093" y="6193"/>
                  </a:lnTo>
                  <a:lnTo>
                    <a:pt x="3916" y="6243"/>
                  </a:lnTo>
                  <a:lnTo>
                    <a:pt x="3733" y="6281"/>
                  </a:lnTo>
                  <a:lnTo>
                    <a:pt x="3547" y="6308"/>
                  </a:lnTo>
                  <a:lnTo>
                    <a:pt x="3358" y="6325"/>
                  </a:lnTo>
                  <a:lnTo>
                    <a:pt x="3164" y="6331"/>
                  </a:lnTo>
                  <a:lnTo>
                    <a:pt x="2979" y="6327"/>
                  </a:lnTo>
                  <a:lnTo>
                    <a:pt x="2797" y="6310"/>
                  </a:lnTo>
                  <a:lnTo>
                    <a:pt x="2618" y="6285"/>
                  </a:lnTo>
                  <a:lnTo>
                    <a:pt x="2441" y="6248"/>
                  </a:lnTo>
                  <a:lnTo>
                    <a:pt x="2270" y="6202"/>
                  </a:lnTo>
                  <a:lnTo>
                    <a:pt x="2100" y="6146"/>
                  </a:lnTo>
                  <a:lnTo>
                    <a:pt x="1935" y="6083"/>
                  </a:lnTo>
                  <a:lnTo>
                    <a:pt x="1775" y="6010"/>
                  </a:lnTo>
                  <a:lnTo>
                    <a:pt x="1621" y="5927"/>
                  </a:lnTo>
                  <a:lnTo>
                    <a:pt x="1471" y="5839"/>
                  </a:lnTo>
                  <a:lnTo>
                    <a:pt x="1327" y="5741"/>
                  </a:lnTo>
                  <a:lnTo>
                    <a:pt x="1189" y="5635"/>
                  </a:lnTo>
                  <a:lnTo>
                    <a:pt x="1056" y="5523"/>
                  </a:lnTo>
                  <a:lnTo>
                    <a:pt x="929" y="5402"/>
                  </a:lnTo>
                  <a:lnTo>
                    <a:pt x="810" y="5277"/>
                  </a:lnTo>
                  <a:lnTo>
                    <a:pt x="698" y="5144"/>
                  </a:lnTo>
                  <a:lnTo>
                    <a:pt x="592" y="5006"/>
                  </a:lnTo>
                  <a:lnTo>
                    <a:pt x="494" y="4861"/>
                  </a:lnTo>
                  <a:lnTo>
                    <a:pt x="404" y="4711"/>
                  </a:lnTo>
                  <a:lnTo>
                    <a:pt x="323" y="4556"/>
                  </a:lnTo>
                  <a:lnTo>
                    <a:pt x="250" y="4396"/>
                  </a:lnTo>
                  <a:lnTo>
                    <a:pt x="186" y="4232"/>
                  </a:lnTo>
                  <a:lnTo>
                    <a:pt x="131" y="4063"/>
                  </a:lnTo>
                  <a:lnTo>
                    <a:pt x="84" y="3890"/>
                  </a:lnTo>
                  <a:lnTo>
                    <a:pt x="48" y="3715"/>
                  </a:lnTo>
                  <a:lnTo>
                    <a:pt x="21" y="3534"/>
                  </a:lnTo>
                  <a:lnTo>
                    <a:pt x="5" y="3351"/>
                  </a:lnTo>
                  <a:lnTo>
                    <a:pt x="0" y="3167"/>
                  </a:lnTo>
                  <a:lnTo>
                    <a:pt x="5" y="2974"/>
                  </a:lnTo>
                  <a:lnTo>
                    <a:pt x="23" y="2784"/>
                  </a:lnTo>
                  <a:lnTo>
                    <a:pt x="52" y="2599"/>
                  </a:lnTo>
                  <a:lnTo>
                    <a:pt x="90" y="2417"/>
                  </a:lnTo>
                  <a:lnTo>
                    <a:pt x="140" y="2238"/>
                  </a:lnTo>
                  <a:lnTo>
                    <a:pt x="200" y="2065"/>
                  </a:lnTo>
                  <a:lnTo>
                    <a:pt x="267" y="1895"/>
                  </a:lnTo>
                  <a:lnTo>
                    <a:pt x="346" y="1730"/>
                  </a:lnTo>
                  <a:lnTo>
                    <a:pt x="434" y="1570"/>
                  </a:lnTo>
                  <a:lnTo>
                    <a:pt x="529" y="1418"/>
                  </a:lnTo>
                  <a:lnTo>
                    <a:pt x="634" y="1270"/>
                  </a:lnTo>
                  <a:lnTo>
                    <a:pt x="746" y="1130"/>
                  </a:lnTo>
                  <a:lnTo>
                    <a:pt x="867" y="995"/>
                  </a:lnTo>
                  <a:lnTo>
                    <a:pt x="994" y="868"/>
                  </a:lnTo>
                  <a:lnTo>
                    <a:pt x="1129" y="747"/>
                  </a:lnTo>
                  <a:lnTo>
                    <a:pt x="1269" y="635"/>
                  </a:lnTo>
                  <a:lnTo>
                    <a:pt x="1417" y="531"/>
                  </a:lnTo>
                  <a:lnTo>
                    <a:pt x="1569" y="435"/>
                  </a:lnTo>
                  <a:lnTo>
                    <a:pt x="1729" y="347"/>
                  </a:lnTo>
                  <a:lnTo>
                    <a:pt x="1894" y="268"/>
                  </a:lnTo>
                  <a:lnTo>
                    <a:pt x="2064" y="201"/>
                  </a:lnTo>
                  <a:lnTo>
                    <a:pt x="2237" y="141"/>
                  </a:lnTo>
                  <a:lnTo>
                    <a:pt x="2416" y="91"/>
                  </a:lnTo>
                  <a:lnTo>
                    <a:pt x="2599" y="52"/>
                  </a:lnTo>
                  <a:lnTo>
                    <a:pt x="2783" y="24"/>
                  </a:lnTo>
                  <a:lnTo>
                    <a:pt x="2974" y="6"/>
                  </a:lnTo>
                  <a:lnTo>
                    <a:pt x="3164" y="0"/>
                  </a:lnTo>
                  <a:close/>
                  <a:moveTo>
                    <a:pt x="3164" y="106"/>
                  </a:moveTo>
                  <a:lnTo>
                    <a:pt x="2972" y="112"/>
                  </a:lnTo>
                  <a:lnTo>
                    <a:pt x="2783" y="129"/>
                  </a:lnTo>
                  <a:lnTo>
                    <a:pt x="2597" y="158"/>
                  </a:lnTo>
                  <a:lnTo>
                    <a:pt x="2414" y="199"/>
                  </a:lnTo>
                  <a:lnTo>
                    <a:pt x="2235" y="251"/>
                  </a:lnTo>
                  <a:lnTo>
                    <a:pt x="2062" y="312"/>
                  </a:lnTo>
                  <a:lnTo>
                    <a:pt x="1893" y="383"/>
                  </a:lnTo>
                  <a:lnTo>
                    <a:pt x="1729" y="466"/>
                  </a:lnTo>
                  <a:lnTo>
                    <a:pt x="1571" y="556"/>
                  </a:lnTo>
                  <a:lnTo>
                    <a:pt x="1419" y="655"/>
                  </a:lnTo>
                  <a:lnTo>
                    <a:pt x="1273" y="764"/>
                  </a:lnTo>
                  <a:lnTo>
                    <a:pt x="1135" y="880"/>
                  </a:lnTo>
                  <a:lnTo>
                    <a:pt x="1004" y="1005"/>
                  </a:lnTo>
                  <a:lnTo>
                    <a:pt x="879" y="1135"/>
                  </a:lnTo>
                  <a:lnTo>
                    <a:pt x="763" y="1274"/>
                  </a:lnTo>
                  <a:lnTo>
                    <a:pt x="654" y="1420"/>
                  </a:lnTo>
                  <a:lnTo>
                    <a:pt x="556" y="1572"/>
                  </a:lnTo>
                  <a:lnTo>
                    <a:pt x="465" y="1730"/>
                  </a:lnTo>
                  <a:lnTo>
                    <a:pt x="382" y="1893"/>
                  </a:lnTo>
                  <a:lnTo>
                    <a:pt x="311" y="2063"/>
                  </a:lnTo>
                  <a:lnTo>
                    <a:pt x="250" y="2236"/>
                  </a:lnTo>
                  <a:lnTo>
                    <a:pt x="198" y="2415"/>
                  </a:lnTo>
                  <a:lnTo>
                    <a:pt x="157" y="2597"/>
                  </a:lnTo>
                  <a:lnTo>
                    <a:pt x="129" y="2784"/>
                  </a:lnTo>
                  <a:lnTo>
                    <a:pt x="111" y="2972"/>
                  </a:lnTo>
                  <a:lnTo>
                    <a:pt x="105" y="3167"/>
                  </a:lnTo>
                  <a:lnTo>
                    <a:pt x="111" y="3359"/>
                  </a:lnTo>
                  <a:lnTo>
                    <a:pt x="129" y="3550"/>
                  </a:lnTo>
                  <a:lnTo>
                    <a:pt x="157" y="3736"/>
                  </a:lnTo>
                  <a:lnTo>
                    <a:pt x="198" y="3919"/>
                  </a:lnTo>
                  <a:lnTo>
                    <a:pt x="250" y="4098"/>
                  </a:lnTo>
                  <a:lnTo>
                    <a:pt x="311" y="4271"/>
                  </a:lnTo>
                  <a:lnTo>
                    <a:pt x="382" y="4440"/>
                  </a:lnTo>
                  <a:lnTo>
                    <a:pt x="465" y="4604"/>
                  </a:lnTo>
                  <a:lnTo>
                    <a:pt x="556" y="4761"/>
                  </a:lnTo>
                  <a:lnTo>
                    <a:pt x="654" y="4913"/>
                  </a:lnTo>
                  <a:lnTo>
                    <a:pt x="763" y="5058"/>
                  </a:lnTo>
                  <a:lnTo>
                    <a:pt x="879" y="5198"/>
                  </a:lnTo>
                  <a:lnTo>
                    <a:pt x="1004" y="5329"/>
                  </a:lnTo>
                  <a:lnTo>
                    <a:pt x="1135" y="5454"/>
                  </a:lnTo>
                  <a:lnTo>
                    <a:pt x="1273" y="5569"/>
                  </a:lnTo>
                  <a:lnTo>
                    <a:pt x="1419" y="5677"/>
                  </a:lnTo>
                  <a:lnTo>
                    <a:pt x="1571" y="5777"/>
                  </a:lnTo>
                  <a:lnTo>
                    <a:pt x="1729" y="5868"/>
                  </a:lnTo>
                  <a:lnTo>
                    <a:pt x="1893" y="5948"/>
                  </a:lnTo>
                  <a:lnTo>
                    <a:pt x="2062" y="6021"/>
                  </a:lnTo>
                  <a:lnTo>
                    <a:pt x="2235" y="6083"/>
                  </a:lnTo>
                  <a:lnTo>
                    <a:pt x="2414" y="6133"/>
                  </a:lnTo>
                  <a:lnTo>
                    <a:pt x="2597" y="6173"/>
                  </a:lnTo>
                  <a:lnTo>
                    <a:pt x="2783" y="6204"/>
                  </a:lnTo>
                  <a:lnTo>
                    <a:pt x="2972" y="6222"/>
                  </a:lnTo>
                  <a:lnTo>
                    <a:pt x="3164" y="6227"/>
                  </a:lnTo>
                  <a:lnTo>
                    <a:pt x="3358" y="6222"/>
                  </a:lnTo>
                  <a:lnTo>
                    <a:pt x="3549" y="6204"/>
                  </a:lnTo>
                  <a:lnTo>
                    <a:pt x="3735" y="6173"/>
                  </a:lnTo>
                  <a:lnTo>
                    <a:pt x="3918" y="6133"/>
                  </a:lnTo>
                  <a:lnTo>
                    <a:pt x="4097" y="6083"/>
                  </a:lnTo>
                  <a:lnTo>
                    <a:pt x="4270" y="6021"/>
                  </a:lnTo>
                  <a:lnTo>
                    <a:pt x="4439" y="5948"/>
                  </a:lnTo>
                  <a:lnTo>
                    <a:pt x="4603" y="5868"/>
                  </a:lnTo>
                  <a:lnTo>
                    <a:pt x="4761" y="5777"/>
                  </a:lnTo>
                  <a:lnTo>
                    <a:pt x="4913" y="5677"/>
                  </a:lnTo>
                  <a:lnTo>
                    <a:pt x="5057" y="5569"/>
                  </a:lnTo>
                  <a:lnTo>
                    <a:pt x="5197" y="5454"/>
                  </a:lnTo>
                  <a:lnTo>
                    <a:pt x="5328" y="5329"/>
                  </a:lnTo>
                  <a:lnTo>
                    <a:pt x="5453" y="5198"/>
                  </a:lnTo>
                  <a:lnTo>
                    <a:pt x="5569" y="5060"/>
                  </a:lnTo>
                  <a:lnTo>
                    <a:pt x="5676" y="4913"/>
                  </a:lnTo>
                  <a:lnTo>
                    <a:pt x="5776" y="4761"/>
                  </a:lnTo>
                  <a:lnTo>
                    <a:pt x="5867" y="4604"/>
                  </a:lnTo>
                  <a:lnTo>
                    <a:pt x="5948" y="4440"/>
                  </a:lnTo>
                  <a:lnTo>
                    <a:pt x="6021" y="4271"/>
                  </a:lnTo>
                  <a:lnTo>
                    <a:pt x="6082" y="4098"/>
                  </a:lnTo>
                  <a:lnTo>
                    <a:pt x="6132" y="3919"/>
                  </a:lnTo>
                  <a:lnTo>
                    <a:pt x="6173" y="3736"/>
                  </a:lnTo>
                  <a:lnTo>
                    <a:pt x="6201" y="3550"/>
                  </a:lnTo>
                  <a:lnTo>
                    <a:pt x="6221" y="3359"/>
                  </a:lnTo>
                  <a:lnTo>
                    <a:pt x="6227" y="3167"/>
                  </a:lnTo>
                  <a:lnTo>
                    <a:pt x="6221" y="2972"/>
                  </a:lnTo>
                  <a:lnTo>
                    <a:pt x="6201" y="2784"/>
                  </a:lnTo>
                  <a:lnTo>
                    <a:pt x="6173" y="2597"/>
                  </a:lnTo>
                  <a:lnTo>
                    <a:pt x="6132" y="2415"/>
                  </a:lnTo>
                  <a:lnTo>
                    <a:pt x="6082" y="2236"/>
                  </a:lnTo>
                  <a:lnTo>
                    <a:pt x="6021" y="2063"/>
                  </a:lnTo>
                  <a:lnTo>
                    <a:pt x="5948" y="1893"/>
                  </a:lnTo>
                  <a:lnTo>
                    <a:pt x="5867" y="1730"/>
                  </a:lnTo>
                  <a:lnTo>
                    <a:pt x="5776" y="1572"/>
                  </a:lnTo>
                  <a:lnTo>
                    <a:pt x="5676" y="1420"/>
                  </a:lnTo>
                  <a:lnTo>
                    <a:pt x="5569" y="1274"/>
                  </a:lnTo>
                  <a:lnTo>
                    <a:pt x="5453" y="1135"/>
                  </a:lnTo>
                  <a:lnTo>
                    <a:pt x="5328" y="1005"/>
                  </a:lnTo>
                  <a:lnTo>
                    <a:pt x="5197" y="880"/>
                  </a:lnTo>
                  <a:lnTo>
                    <a:pt x="5057" y="764"/>
                  </a:lnTo>
                  <a:lnTo>
                    <a:pt x="4913" y="655"/>
                  </a:lnTo>
                  <a:lnTo>
                    <a:pt x="4761" y="556"/>
                  </a:lnTo>
                  <a:lnTo>
                    <a:pt x="4603" y="466"/>
                  </a:lnTo>
                  <a:lnTo>
                    <a:pt x="4439" y="383"/>
                  </a:lnTo>
                  <a:lnTo>
                    <a:pt x="4270" y="312"/>
                  </a:lnTo>
                  <a:lnTo>
                    <a:pt x="4097" y="251"/>
                  </a:lnTo>
                  <a:lnTo>
                    <a:pt x="3918" y="199"/>
                  </a:lnTo>
                  <a:lnTo>
                    <a:pt x="3735" y="158"/>
                  </a:lnTo>
                  <a:lnTo>
                    <a:pt x="3549" y="129"/>
                  </a:lnTo>
                  <a:lnTo>
                    <a:pt x="3358" y="112"/>
                  </a:lnTo>
                  <a:lnTo>
                    <a:pt x="3164" y="106"/>
                  </a:lnTo>
                  <a:close/>
                </a:path>
              </a:pathLst>
            </a:custGeom>
            <a:solidFill>
              <a:srgbClr val="A6000D"/>
            </a:solidFill>
            <a:ln w="0">
              <a:solidFill>
                <a:srgbClr val="A6000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1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9" name="Freeform 9">
              <a:extLst>
                <a:ext uri="{FF2B5EF4-FFF2-40B4-BE49-F238E27FC236}">
                  <a16:creationId xmlns:a16="http://schemas.microsoft.com/office/drawing/2014/main" xmlns="" id="{29DC2012-A72F-49E5-822E-6A934A359E4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57751" y="1844676"/>
              <a:ext cx="2636838" cy="2636838"/>
            </a:xfrm>
            <a:custGeom>
              <a:avLst/>
              <a:gdLst>
                <a:gd name="T0" fmla="*/ 637 w 3322"/>
                <a:gd name="T1" fmla="*/ 0 h 3322"/>
                <a:gd name="T2" fmla="*/ 893 w 3322"/>
                <a:gd name="T3" fmla="*/ 13 h 3322"/>
                <a:gd name="T4" fmla="*/ 1605 w 3322"/>
                <a:gd name="T5" fmla="*/ 9 h 3322"/>
                <a:gd name="T6" fmla="*/ 1747 w 3322"/>
                <a:gd name="T7" fmla="*/ 5 h 3322"/>
                <a:gd name="T8" fmla="*/ 2797 w 3322"/>
                <a:gd name="T9" fmla="*/ 0 h 3322"/>
                <a:gd name="T10" fmla="*/ 2953 w 3322"/>
                <a:gd name="T11" fmla="*/ 25 h 3322"/>
                <a:gd name="T12" fmla="*/ 3090 w 3322"/>
                <a:gd name="T13" fmla="*/ 90 h 3322"/>
                <a:gd name="T14" fmla="*/ 3201 w 3322"/>
                <a:gd name="T15" fmla="*/ 192 h 3322"/>
                <a:gd name="T16" fmla="*/ 3280 w 3322"/>
                <a:gd name="T17" fmla="*/ 321 h 3322"/>
                <a:gd name="T18" fmla="*/ 3319 w 3322"/>
                <a:gd name="T19" fmla="*/ 473 h 3322"/>
                <a:gd name="T20" fmla="*/ 3309 w 3322"/>
                <a:gd name="T21" fmla="*/ 498 h 3322"/>
                <a:gd name="T22" fmla="*/ 3301 w 3322"/>
                <a:gd name="T23" fmla="*/ 525 h 3322"/>
                <a:gd name="T24" fmla="*/ 3322 w 3322"/>
                <a:gd name="T25" fmla="*/ 2796 h 3322"/>
                <a:gd name="T26" fmla="*/ 3288 w 3322"/>
                <a:gd name="T27" fmla="*/ 2933 h 3322"/>
                <a:gd name="T28" fmla="*/ 3246 w 3322"/>
                <a:gd name="T29" fmla="*/ 3031 h 3322"/>
                <a:gd name="T30" fmla="*/ 3196 w 3322"/>
                <a:gd name="T31" fmla="*/ 3095 h 3322"/>
                <a:gd name="T32" fmla="*/ 3138 w 3322"/>
                <a:gd name="T33" fmla="*/ 3131 h 3322"/>
                <a:gd name="T34" fmla="*/ 3047 w 3322"/>
                <a:gd name="T35" fmla="*/ 3195 h 3322"/>
                <a:gd name="T36" fmla="*/ 2951 w 3322"/>
                <a:gd name="T37" fmla="*/ 3266 h 3322"/>
                <a:gd name="T38" fmla="*/ 2851 w 3322"/>
                <a:gd name="T39" fmla="*/ 3287 h 3322"/>
                <a:gd name="T40" fmla="*/ 2747 w 3322"/>
                <a:gd name="T41" fmla="*/ 3304 h 3322"/>
                <a:gd name="T42" fmla="*/ 2470 w 3322"/>
                <a:gd name="T43" fmla="*/ 3322 h 3322"/>
                <a:gd name="T44" fmla="*/ 2020 w 3322"/>
                <a:gd name="T45" fmla="*/ 3322 h 3322"/>
                <a:gd name="T46" fmla="*/ 816 w 3322"/>
                <a:gd name="T47" fmla="*/ 3322 h 3322"/>
                <a:gd name="T48" fmla="*/ 566 w 3322"/>
                <a:gd name="T49" fmla="*/ 3297 h 3322"/>
                <a:gd name="T50" fmla="*/ 431 w 3322"/>
                <a:gd name="T51" fmla="*/ 3287 h 3322"/>
                <a:gd name="T52" fmla="*/ 397 w 3322"/>
                <a:gd name="T53" fmla="*/ 3270 h 3322"/>
                <a:gd name="T54" fmla="*/ 387 w 3322"/>
                <a:gd name="T55" fmla="*/ 3262 h 3322"/>
                <a:gd name="T56" fmla="*/ 377 w 3322"/>
                <a:gd name="T57" fmla="*/ 3260 h 3322"/>
                <a:gd name="T58" fmla="*/ 345 w 3322"/>
                <a:gd name="T59" fmla="*/ 3258 h 3322"/>
                <a:gd name="T60" fmla="*/ 231 w 3322"/>
                <a:gd name="T61" fmla="*/ 3189 h 3322"/>
                <a:gd name="T62" fmla="*/ 129 w 3322"/>
                <a:gd name="T63" fmla="*/ 3098 h 3322"/>
                <a:gd name="T64" fmla="*/ 52 w 3322"/>
                <a:gd name="T65" fmla="*/ 2987 h 3322"/>
                <a:gd name="T66" fmla="*/ 6 w 3322"/>
                <a:gd name="T67" fmla="*/ 2862 h 3322"/>
                <a:gd name="T68" fmla="*/ 0 w 3322"/>
                <a:gd name="T69" fmla="*/ 2444 h 3322"/>
                <a:gd name="T70" fmla="*/ 0 w 3322"/>
                <a:gd name="T71" fmla="*/ 2300 h 3322"/>
                <a:gd name="T72" fmla="*/ 12 w 3322"/>
                <a:gd name="T73" fmla="*/ 546 h 3322"/>
                <a:gd name="T74" fmla="*/ 6 w 3322"/>
                <a:gd name="T75" fmla="*/ 455 h 3322"/>
                <a:gd name="T76" fmla="*/ 6 w 3322"/>
                <a:gd name="T77" fmla="*/ 452 h 3322"/>
                <a:gd name="T78" fmla="*/ 4 w 3322"/>
                <a:gd name="T79" fmla="*/ 453 h 3322"/>
                <a:gd name="T80" fmla="*/ 4 w 3322"/>
                <a:gd name="T81" fmla="*/ 457 h 3322"/>
                <a:gd name="T82" fmla="*/ 6 w 3322"/>
                <a:gd name="T83" fmla="*/ 453 h 3322"/>
                <a:gd name="T84" fmla="*/ 48 w 3322"/>
                <a:gd name="T85" fmla="*/ 309 h 3322"/>
                <a:gd name="T86" fmla="*/ 127 w 3322"/>
                <a:gd name="T87" fmla="*/ 184 h 3322"/>
                <a:gd name="T88" fmla="*/ 239 w 3322"/>
                <a:gd name="T89" fmla="*/ 86 h 3322"/>
                <a:gd name="T90" fmla="*/ 374 w 3322"/>
                <a:gd name="T91" fmla="*/ 23 h 3322"/>
                <a:gd name="T92" fmla="*/ 526 w 3322"/>
                <a:gd name="T93" fmla="*/ 0 h 3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322" h="3322">
                  <a:moveTo>
                    <a:pt x="526" y="0"/>
                  </a:moveTo>
                  <a:lnTo>
                    <a:pt x="637" y="0"/>
                  </a:lnTo>
                  <a:lnTo>
                    <a:pt x="702" y="13"/>
                  </a:lnTo>
                  <a:lnTo>
                    <a:pt x="893" y="13"/>
                  </a:lnTo>
                  <a:lnTo>
                    <a:pt x="1222" y="5"/>
                  </a:lnTo>
                  <a:lnTo>
                    <a:pt x="1605" y="9"/>
                  </a:lnTo>
                  <a:lnTo>
                    <a:pt x="1709" y="21"/>
                  </a:lnTo>
                  <a:lnTo>
                    <a:pt x="1747" y="5"/>
                  </a:lnTo>
                  <a:lnTo>
                    <a:pt x="1772" y="0"/>
                  </a:lnTo>
                  <a:lnTo>
                    <a:pt x="2797" y="0"/>
                  </a:lnTo>
                  <a:lnTo>
                    <a:pt x="2876" y="5"/>
                  </a:lnTo>
                  <a:lnTo>
                    <a:pt x="2953" y="25"/>
                  </a:lnTo>
                  <a:lnTo>
                    <a:pt x="3024" y="51"/>
                  </a:lnTo>
                  <a:lnTo>
                    <a:pt x="3090" y="90"/>
                  </a:lnTo>
                  <a:lnTo>
                    <a:pt x="3149" y="136"/>
                  </a:lnTo>
                  <a:lnTo>
                    <a:pt x="3201" y="192"/>
                  </a:lnTo>
                  <a:lnTo>
                    <a:pt x="3246" y="253"/>
                  </a:lnTo>
                  <a:lnTo>
                    <a:pt x="3280" y="321"/>
                  </a:lnTo>
                  <a:lnTo>
                    <a:pt x="3305" y="394"/>
                  </a:lnTo>
                  <a:lnTo>
                    <a:pt x="3319" y="473"/>
                  </a:lnTo>
                  <a:lnTo>
                    <a:pt x="3317" y="484"/>
                  </a:lnTo>
                  <a:lnTo>
                    <a:pt x="3309" y="498"/>
                  </a:lnTo>
                  <a:lnTo>
                    <a:pt x="3303" y="511"/>
                  </a:lnTo>
                  <a:lnTo>
                    <a:pt x="3301" y="525"/>
                  </a:lnTo>
                  <a:lnTo>
                    <a:pt x="3322" y="621"/>
                  </a:lnTo>
                  <a:lnTo>
                    <a:pt x="3322" y="2796"/>
                  </a:lnTo>
                  <a:lnTo>
                    <a:pt x="3307" y="2870"/>
                  </a:lnTo>
                  <a:lnTo>
                    <a:pt x="3288" y="2933"/>
                  </a:lnTo>
                  <a:lnTo>
                    <a:pt x="3269" y="2987"/>
                  </a:lnTo>
                  <a:lnTo>
                    <a:pt x="3246" y="3031"/>
                  </a:lnTo>
                  <a:lnTo>
                    <a:pt x="3221" y="3066"/>
                  </a:lnTo>
                  <a:lnTo>
                    <a:pt x="3196" y="3095"/>
                  </a:lnTo>
                  <a:lnTo>
                    <a:pt x="3167" y="3116"/>
                  </a:lnTo>
                  <a:lnTo>
                    <a:pt x="3138" y="3131"/>
                  </a:lnTo>
                  <a:lnTo>
                    <a:pt x="3095" y="3164"/>
                  </a:lnTo>
                  <a:lnTo>
                    <a:pt x="3047" y="3195"/>
                  </a:lnTo>
                  <a:lnTo>
                    <a:pt x="2999" y="3229"/>
                  </a:lnTo>
                  <a:lnTo>
                    <a:pt x="2951" y="3266"/>
                  </a:lnTo>
                  <a:lnTo>
                    <a:pt x="2903" y="3274"/>
                  </a:lnTo>
                  <a:lnTo>
                    <a:pt x="2851" y="3287"/>
                  </a:lnTo>
                  <a:lnTo>
                    <a:pt x="2799" y="3299"/>
                  </a:lnTo>
                  <a:lnTo>
                    <a:pt x="2747" y="3304"/>
                  </a:lnTo>
                  <a:lnTo>
                    <a:pt x="2572" y="3322"/>
                  </a:lnTo>
                  <a:lnTo>
                    <a:pt x="2470" y="3322"/>
                  </a:lnTo>
                  <a:lnTo>
                    <a:pt x="2426" y="3302"/>
                  </a:lnTo>
                  <a:lnTo>
                    <a:pt x="2020" y="3322"/>
                  </a:lnTo>
                  <a:lnTo>
                    <a:pt x="1918" y="3322"/>
                  </a:lnTo>
                  <a:lnTo>
                    <a:pt x="816" y="3322"/>
                  </a:lnTo>
                  <a:lnTo>
                    <a:pt x="654" y="3302"/>
                  </a:lnTo>
                  <a:lnTo>
                    <a:pt x="566" y="3297"/>
                  </a:lnTo>
                  <a:lnTo>
                    <a:pt x="466" y="3297"/>
                  </a:lnTo>
                  <a:lnTo>
                    <a:pt x="431" y="3287"/>
                  </a:lnTo>
                  <a:lnTo>
                    <a:pt x="410" y="3277"/>
                  </a:lnTo>
                  <a:lnTo>
                    <a:pt x="397" y="3270"/>
                  </a:lnTo>
                  <a:lnTo>
                    <a:pt x="391" y="3266"/>
                  </a:lnTo>
                  <a:lnTo>
                    <a:pt x="387" y="3262"/>
                  </a:lnTo>
                  <a:lnTo>
                    <a:pt x="383" y="3260"/>
                  </a:lnTo>
                  <a:lnTo>
                    <a:pt x="377" y="3260"/>
                  </a:lnTo>
                  <a:lnTo>
                    <a:pt x="366" y="3260"/>
                  </a:lnTo>
                  <a:lnTo>
                    <a:pt x="345" y="3258"/>
                  </a:lnTo>
                  <a:lnTo>
                    <a:pt x="287" y="3227"/>
                  </a:lnTo>
                  <a:lnTo>
                    <a:pt x="231" y="3189"/>
                  </a:lnTo>
                  <a:lnTo>
                    <a:pt x="177" y="3147"/>
                  </a:lnTo>
                  <a:lnTo>
                    <a:pt x="129" y="3098"/>
                  </a:lnTo>
                  <a:lnTo>
                    <a:pt x="87" y="3045"/>
                  </a:lnTo>
                  <a:lnTo>
                    <a:pt x="52" y="2987"/>
                  </a:lnTo>
                  <a:lnTo>
                    <a:pt x="23" y="2927"/>
                  </a:lnTo>
                  <a:lnTo>
                    <a:pt x="6" y="2862"/>
                  </a:lnTo>
                  <a:lnTo>
                    <a:pt x="0" y="2796"/>
                  </a:lnTo>
                  <a:lnTo>
                    <a:pt x="0" y="2444"/>
                  </a:lnTo>
                  <a:lnTo>
                    <a:pt x="22" y="2362"/>
                  </a:lnTo>
                  <a:lnTo>
                    <a:pt x="0" y="2300"/>
                  </a:lnTo>
                  <a:lnTo>
                    <a:pt x="0" y="569"/>
                  </a:lnTo>
                  <a:lnTo>
                    <a:pt x="12" y="546"/>
                  </a:lnTo>
                  <a:lnTo>
                    <a:pt x="12" y="500"/>
                  </a:lnTo>
                  <a:lnTo>
                    <a:pt x="6" y="455"/>
                  </a:lnTo>
                  <a:lnTo>
                    <a:pt x="6" y="453"/>
                  </a:lnTo>
                  <a:lnTo>
                    <a:pt x="6" y="452"/>
                  </a:lnTo>
                  <a:lnTo>
                    <a:pt x="6" y="453"/>
                  </a:lnTo>
                  <a:lnTo>
                    <a:pt x="4" y="453"/>
                  </a:lnTo>
                  <a:lnTo>
                    <a:pt x="4" y="455"/>
                  </a:lnTo>
                  <a:lnTo>
                    <a:pt x="4" y="457"/>
                  </a:lnTo>
                  <a:lnTo>
                    <a:pt x="6" y="455"/>
                  </a:lnTo>
                  <a:lnTo>
                    <a:pt x="6" y="453"/>
                  </a:lnTo>
                  <a:lnTo>
                    <a:pt x="22" y="378"/>
                  </a:lnTo>
                  <a:lnTo>
                    <a:pt x="48" y="309"/>
                  </a:lnTo>
                  <a:lnTo>
                    <a:pt x="83" y="244"/>
                  </a:lnTo>
                  <a:lnTo>
                    <a:pt x="127" y="184"/>
                  </a:lnTo>
                  <a:lnTo>
                    <a:pt x="179" y="130"/>
                  </a:lnTo>
                  <a:lnTo>
                    <a:pt x="239" y="86"/>
                  </a:lnTo>
                  <a:lnTo>
                    <a:pt x="304" y="50"/>
                  </a:lnTo>
                  <a:lnTo>
                    <a:pt x="374" y="23"/>
                  </a:lnTo>
                  <a:lnTo>
                    <a:pt x="449" y="5"/>
                  </a:lnTo>
                  <a:lnTo>
                    <a:pt x="526" y="0"/>
                  </a:lnTo>
                  <a:close/>
                </a:path>
              </a:pathLst>
            </a:custGeom>
            <a:solidFill>
              <a:srgbClr val="A6000D"/>
            </a:solidFill>
            <a:ln w="0">
              <a:solidFill>
                <a:srgbClr val="A6000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1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0" name="Freeform 10">
              <a:extLst>
                <a:ext uri="{FF2B5EF4-FFF2-40B4-BE49-F238E27FC236}">
                  <a16:creationId xmlns:a16="http://schemas.microsoft.com/office/drawing/2014/main" xmlns="" id="{E9AD8BDB-D7A7-4EF0-AE02-427DFDB5D9AF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8076" y="3270251"/>
              <a:ext cx="1346200" cy="1128713"/>
            </a:xfrm>
            <a:custGeom>
              <a:avLst/>
              <a:gdLst>
                <a:gd name="T0" fmla="*/ 1512 w 1697"/>
                <a:gd name="T1" fmla="*/ 1422 h 1424"/>
                <a:gd name="T2" fmla="*/ 0 w 1697"/>
                <a:gd name="T3" fmla="*/ 1360 h 1424"/>
                <a:gd name="T4" fmla="*/ 164 w 1697"/>
                <a:gd name="T5" fmla="*/ 1320 h 1424"/>
                <a:gd name="T6" fmla="*/ 325 w 1697"/>
                <a:gd name="T7" fmla="*/ 1324 h 1424"/>
                <a:gd name="T8" fmla="*/ 616 w 1697"/>
                <a:gd name="T9" fmla="*/ 1329 h 1424"/>
                <a:gd name="T10" fmla="*/ 1008 w 1697"/>
                <a:gd name="T11" fmla="*/ 1331 h 1424"/>
                <a:gd name="T12" fmla="*/ 1289 w 1697"/>
                <a:gd name="T13" fmla="*/ 1335 h 1424"/>
                <a:gd name="T14" fmla="*/ 1074 w 1697"/>
                <a:gd name="T15" fmla="*/ 725 h 1424"/>
                <a:gd name="T16" fmla="*/ 1028 w 1697"/>
                <a:gd name="T17" fmla="*/ 720 h 1424"/>
                <a:gd name="T18" fmla="*/ 958 w 1697"/>
                <a:gd name="T19" fmla="*/ 760 h 1424"/>
                <a:gd name="T20" fmla="*/ 955 w 1697"/>
                <a:gd name="T21" fmla="*/ 841 h 1424"/>
                <a:gd name="T22" fmla="*/ 874 w 1697"/>
                <a:gd name="T23" fmla="*/ 956 h 1424"/>
                <a:gd name="T24" fmla="*/ 756 w 1697"/>
                <a:gd name="T25" fmla="*/ 991 h 1424"/>
                <a:gd name="T26" fmla="*/ 570 w 1697"/>
                <a:gd name="T27" fmla="*/ 995 h 1424"/>
                <a:gd name="T28" fmla="*/ 304 w 1697"/>
                <a:gd name="T29" fmla="*/ 993 h 1424"/>
                <a:gd name="T30" fmla="*/ 195 w 1697"/>
                <a:gd name="T31" fmla="*/ 956 h 1424"/>
                <a:gd name="T32" fmla="*/ 149 w 1697"/>
                <a:gd name="T33" fmla="*/ 866 h 1424"/>
                <a:gd name="T34" fmla="*/ 149 w 1697"/>
                <a:gd name="T35" fmla="*/ 485 h 1424"/>
                <a:gd name="T36" fmla="*/ 245 w 1697"/>
                <a:gd name="T37" fmla="*/ 372 h 1424"/>
                <a:gd name="T38" fmla="*/ 408 w 1697"/>
                <a:gd name="T39" fmla="*/ 333 h 1424"/>
                <a:gd name="T40" fmla="*/ 470 w 1697"/>
                <a:gd name="T41" fmla="*/ 335 h 1424"/>
                <a:gd name="T42" fmla="*/ 495 w 1697"/>
                <a:gd name="T43" fmla="*/ 329 h 1424"/>
                <a:gd name="T44" fmla="*/ 481 w 1697"/>
                <a:gd name="T45" fmla="*/ 114 h 1424"/>
                <a:gd name="T46" fmla="*/ 197 w 1697"/>
                <a:gd name="T47" fmla="*/ 96 h 1424"/>
                <a:gd name="T48" fmla="*/ 0 w 1697"/>
                <a:gd name="T49" fmla="*/ 68 h 1424"/>
                <a:gd name="T50" fmla="*/ 231 w 1697"/>
                <a:gd name="T51" fmla="*/ 2 h 1424"/>
                <a:gd name="T52" fmla="*/ 783 w 1697"/>
                <a:gd name="T53" fmla="*/ 0 h 1424"/>
                <a:gd name="T54" fmla="*/ 1339 w 1697"/>
                <a:gd name="T55" fmla="*/ 4 h 1424"/>
                <a:gd name="T56" fmla="*/ 1547 w 1697"/>
                <a:gd name="T57" fmla="*/ 16 h 1424"/>
                <a:gd name="T58" fmla="*/ 1560 w 1697"/>
                <a:gd name="T59" fmla="*/ 48 h 1424"/>
                <a:gd name="T60" fmla="*/ 1551 w 1697"/>
                <a:gd name="T61" fmla="*/ 85 h 1424"/>
                <a:gd name="T62" fmla="*/ 1408 w 1697"/>
                <a:gd name="T63" fmla="*/ 104 h 1424"/>
                <a:gd name="T64" fmla="*/ 1189 w 1697"/>
                <a:gd name="T65" fmla="*/ 102 h 1424"/>
                <a:gd name="T66" fmla="*/ 822 w 1697"/>
                <a:gd name="T67" fmla="*/ 104 h 1424"/>
                <a:gd name="T68" fmla="*/ 641 w 1697"/>
                <a:gd name="T69" fmla="*/ 273 h 1424"/>
                <a:gd name="T70" fmla="*/ 589 w 1697"/>
                <a:gd name="T71" fmla="*/ 373 h 1424"/>
                <a:gd name="T72" fmla="*/ 452 w 1697"/>
                <a:gd name="T73" fmla="*/ 441 h 1424"/>
                <a:gd name="T74" fmla="*/ 312 w 1697"/>
                <a:gd name="T75" fmla="*/ 441 h 1424"/>
                <a:gd name="T76" fmla="*/ 275 w 1697"/>
                <a:gd name="T77" fmla="*/ 460 h 1424"/>
                <a:gd name="T78" fmla="*/ 260 w 1697"/>
                <a:gd name="T79" fmla="*/ 483 h 1424"/>
                <a:gd name="T80" fmla="*/ 254 w 1697"/>
                <a:gd name="T81" fmla="*/ 718 h 1424"/>
                <a:gd name="T82" fmla="*/ 254 w 1697"/>
                <a:gd name="T83" fmla="*/ 835 h 1424"/>
                <a:gd name="T84" fmla="*/ 281 w 1697"/>
                <a:gd name="T85" fmla="*/ 883 h 1424"/>
                <a:gd name="T86" fmla="*/ 304 w 1697"/>
                <a:gd name="T87" fmla="*/ 904 h 1424"/>
                <a:gd name="T88" fmla="*/ 739 w 1697"/>
                <a:gd name="T89" fmla="*/ 912 h 1424"/>
                <a:gd name="T90" fmla="*/ 785 w 1697"/>
                <a:gd name="T91" fmla="*/ 897 h 1424"/>
                <a:gd name="T92" fmla="*/ 822 w 1697"/>
                <a:gd name="T93" fmla="*/ 864 h 1424"/>
                <a:gd name="T94" fmla="*/ 826 w 1697"/>
                <a:gd name="T95" fmla="*/ 791 h 1424"/>
                <a:gd name="T96" fmla="*/ 883 w 1697"/>
                <a:gd name="T97" fmla="*/ 679 h 1424"/>
                <a:gd name="T98" fmla="*/ 1005 w 1697"/>
                <a:gd name="T99" fmla="*/ 627 h 1424"/>
                <a:gd name="T100" fmla="*/ 1143 w 1697"/>
                <a:gd name="T101" fmla="*/ 616 h 1424"/>
                <a:gd name="T102" fmla="*/ 1316 w 1697"/>
                <a:gd name="T103" fmla="*/ 652 h 1424"/>
                <a:gd name="T104" fmla="*/ 1405 w 1697"/>
                <a:gd name="T105" fmla="*/ 756 h 1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697" h="1424">
                  <a:moveTo>
                    <a:pt x="1412" y="1322"/>
                  </a:moveTo>
                  <a:lnTo>
                    <a:pt x="1697" y="1322"/>
                  </a:lnTo>
                  <a:lnTo>
                    <a:pt x="1697" y="1422"/>
                  </a:lnTo>
                  <a:lnTo>
                    <a:pt x="1512" y="1422"/>
                  </a:lnTo>
                  <a:lnTo>
                    <a:pt x="1507" y="1424"/>
                  </a:lnTo>
                  <a:lnTo>
                    <a:pt x="27" y="1424"/>
                  </a:lnTo>
                  <a:lnTo>
                    <a:pt x="0" y="1399"/>
                  </a:lnTo>
                  <a:lnTo>
                    <a:pt x="0" y="1360"/>
                  </a:lnTo>
                  <a:lnTo>
                    <a:pt x="31" y="1343"/>
                  </a:lnTo>
                  <a:lnTo>
                    <a:pt x="68" y="1329"/>
                  </a:lnTo>
                  <a:lnTo>
                    <a:pt x="112" y="1320"/>
                  </a:lnTo>
                  <a:lnTo>
                    <a:pt x="164" y="1320"/>
                  </a:lnTo>
                  <a:lnTo>
                    <a:pt x="214" y="1320"/>
                  </a:lnTo>
                  <a:lnTo>
                    <a:pt x="258" y="1324"/>
                  </a:lnTo>
                  <a:lnTo>
                    <a:pt x="295" y="1326"/>
                  </a:lnTo>
                  <a:lnTo>
                    <a:pt x="325" y="1324"/>
                  </a:lnTo>
                  <a:lnTo>
                    <a:pt x="385" y="1326"/>
                  </a:lnTo>
                  <a:lnTo>
                    <a:pt x="452" y="1328"/>
                  </a:lnTo>
                  <a:lnTo>
                    <a:pt x="529" y="1328"/>
                  </a:lnTo>
                  <a:lnTo>
                    <a:pt x="616" y="1329"/>
                  </a:lnTo>
                  <a:lnTo>
                    <a:pt x="710" y="1329"/>
                  </a:lnTo>
                  <a:lnTo>
                    <a:pt x="812" y="1329"/>
                  </a:lnTo>
                  <a:lnTo>
                    <a:pt x="916" y="1329"/>
                  </a:lnTo>
                  <a:lnTo>
                    <a:pt x="1008" y="1331"/>
                  </a:lnTo>
                  <a:lnTo>
                    <a:pt x="1093" y="1331"/>
                  </a:lnTo>
                  <a:lnTo>
                    <a:pt x="1168" y="1333"/>
                  </a:lnTo>
                  <a:lnTo>
                    <a:pt x="1233" y="1333"/>
                  </a:lnTo>
                  <a:lnTo>
                    <a:pt x="1289" y="1335"/>
                  </a:lnTo>
                  <a:lnTo>
                    <a:pt x="1303" y="789"/>
                  </a:lnTo>
                  <a:lnTo>
                    <a:pt x="1289" y="750"/>
                  </a:lnTo>
                  <a:lnTo>
                    <a:pt x="1249" y="725"/>
                  </a:lnTo>
                  <a:lnTo>
                    <a:pt x="1074" y="725"/>
                  </a:lnTo>
                  <a:lnTo>
                    <a:pt x="1066" y="724"/>
                  </a:lnTo>
                  <a:lnTo>
                    <a:pt x="1056" y="722"/>
                  </a:lnTo>
                  <a:lnTo>
                    <a:pt x="1045" y="720"/>
                  </a:lnTo>
                  <a:lnTo>
                    <a:pt x="1028" y="720"/>
                  </a:lnTo>
                  <a:lnTo>
                    <a:pt x="1006" y="724"/>
                  </a:lnTo>
                  <a:lnTo>
                    <a:pt x="987" y="731"/>
                  </a:lnTo>
                  <a:lnTo>
                    <a:pt x="972" y="745"/>
                  </a:lnTo>
                  <a:lnTo>
                    <a:pt x="958" y="760"/>
                  </a:lnTo>
                  <a:lnTo>
                    <a:pt x="951" y="775"/>
                  </a:lnTo>
                  <a:lnTo>
                    <a:pt x="956" y="793"/>
                  </a:lnTo>
                  <a:lnTo>
                    <a:pt x="956" y="814"/>
                  </a:lnTo>
                  <a:lnTo>
                    <a:pt x="955" y="841"/>
                  </a:lnTo>
                  <a:lnTo>
                    <a:pt x="945" y="868"/>
                  </a:lnTo>
                  <a:lnTo>
                    <a:pt x="928" y="899"/>
                  </a:lnTo>
                  <a:lnTo>
                    <a:pt x="903" y="929"/>
                  </a:lnTo>
                  <a:lnTo>
                    <a:pt x="874" y="956"/>
                  </a:lnTo>
                  <a:lnTo>
                    <a:pt x="843" y="976"/>
                  </a:lnTo>
                  <a:lnTo>
                    <a:pt x="812" y="987"/>
                  </a:lnTo>
                  <a:lnTo>
                    <a:pt x="781" y="991"/>
                  </a:lnTo>
                  <a:lnTo>
                    <a:pt x="756" y="991"/>
                  </a:lnTo>
                  <a:lnTo>
                    <a:pt x="733" y="987"/>
                  </a:lnTo>
                  <a:lnTo>
                    <a:pt x="687" y="989"/>
                  </a:lnTo>
                  <a:lnTo>
                    <a:pt x="633" y="991"/>
                  </a:lnTo>
                  <a:lnTo>
                    <a:pt x="570" y="995"/>
                  </a:lnTo>
                  <a:lnTo>
                    <a:pt x="497" y="997"/>
                  </a:lnTo>
                  <a:lnTo>
                    <a:pt x="422" y="999"/>
                  </a:lnTo>
                  <a:lnTo>
                    <a:pt x="358" y="997"/>
                  </a:lnTo>
                  <a:lnTo>
                    <a:pt x="304" y="993"/>
                  </a:lnTo>
                  <a:lnTo>
                    <a:pt x="258" y="987"/>
                  </a:lnTo>
                  <a:lnTo>
                    <a:pt x="239" y="981"/>
                  </a:lnTo>
                  <a:lnTo>
                    <a:pt x="218" y="972"/>
                  </a:lnTo>
                  <a:lnTo>
                    <a:pt x="195" y="956"/>
                  </a:lnTo>
                  <a:lnTo>
                    <a:pt x="174" y="933"/>
                  </a:lnTo>
                  <a:lnTo>
                    <a:pt x="158" y="908"/>
                  </a:lnTo>
                  <a:lnTo>
                    <a:pt x="150" y="885"/>
                  </a:lnTo>
                  <a:lnTo>
                    <a:pt x="149" y="866"/>
                  </a:lnTo>
                  <a:lnTo>
                    <a:pt x="150" y="851"/>
                  </a:lnTo>
                  <a:lnTo>
                    <a:pt x="150" y="541"/>
                  </a:lnTo>
                  <a:lnTo>
                    <a:pt x="147" y="514"/>
                  </a:lnTo>
                  <a:lnTo>
                    <a:pt x="149" y="485"/>
                  </a:lnTo>
                  <a:lnTo>
                    <a:pt x="158" y="454"/>
                  </a:lnTo>
                  <a:lnTo>
                    <a:pt x="175" y="423"/>
                  </a:lnTo>
                  <a:lnTo>
                    <a:pt x="204" y="397"/>
                  </a:lnTo>
                  <a:lnTo>
                    <a:pt x="245" y="372"/>
                  </a:lnTo>
                  <a:lnTo>
                    <a:pt x="289" y="350"/>
                  </a:lnTo>
                  <a:lnTo>
                    <a:pt x="331" y="339"/>
                  </a:lnTo>
                  <a:lnTo>
                    <a:pt x="372" y="333"/>
                  </a:lnTo>
                  <a:lnTo>
                    <a:pt x="408" y="333"/>
                  </a:lnTo>
                  <a:lnTo>
                    <a:pt x="439" y="335"/>
                  </a:lnTo>
                  <a:lnTo>
                    <a:pt x="462" y="341"/>
                  </a:lnTo>
                  <a:lnTo>
                    <a:pt x="466" y="337"/>
                  </a:lnTo>
                  <a:lnTo>
                    <a:pt x="470" y="335"/>
                  </a:lnTo>
                  <a:lnTo>
                    <a:pt x="476" y="331"/>
                  </a:lnTo>
                  <a:lnTo>
                    <a:pt x="481" y="329"/>
                  </a:lnTo>
                  <a:lnTo>
                    <a:pt x="489" y="329"/>
                  </a:lnTo>
                  <a:lnTo>
                    <a:pt x="495" y="329"/>
                  </a:lnTo>
                  <a:lnTo>
                    <a:pt x="502" y="329"/>
                  </a:lnTo>
                  <a:lnTo>
                    <a:pt x="529" y="304"/>
                  </a:lnTo>
                  <a:lnTo>
                    <a:pt x="529" y="118"/>
                  </a:lnTo>
                  <a:lnTo>
                    <a:pt x="481" y="114"/>
                  </a:lnTo>
                  <a:lnTo>
                    <a:pt x="422" y="110"/>
                  </a:lnTo>
                  <a:lnTo>
                    <a:pt x="352" y="104"/>
                  </a:lnTo>
                  <a:lnTo>
                    <a:pt x="274" y="100"/>
                  </a:lnTo>
                  <a:lnTo>
                    <a:pt x="197" y="96"/>
                  </a:lnTo>
                  <a:lnTo>
                    <a:pt x="129" y="95"/>
                  </a:lnTo>
                  <a:lnTo>
                    <a:pt x="73" y="93"/>
                  </a:lnTo>
                  <a:lnTo>
                    <a:pt x="27" y="93"/>
                  </a:lnTo>
                  <a:lnTo>
                    <a:pt x="0" y="68"/>
                  </a:lnTo>
                  <a:lnTo>
                    <a:pt x="0" y="29"/>
                  </a:lnTo>
                  <a:lnTo>
                    <a:pt x="41" y="6"/>
                  </a:lnTo>
                  <a:lnTo>
                    <a:pt x="129" y="4"/>
                  </a:lnTo>
                  <a:lnTo>
                    <a:pt x="231" y="2"/>
                  </a:lnTo>
                  <a:lnTo>
                    <a:pt x="349" y="0"/>
                  </a:lnTo>
                  <a:lnTo>
                    <a:pt x="479" y="0"/>
                  </a:lnTo>
                  <a:lnTo>
                    <a:pt x="624" y="0"/>
                  </a:lnTo>
                  <a:lnTo>
                    <a:pt x="783" y="0"/>
                  </a:lnTo>
                  <a:lnTo>
                    <a:pt x="943" y="2"/>
                  </a:lnTo>
                  <a:lnTo>
                    <a:pt x="1087" y="2"/>
                  </a:lnTo>
                  <a:lnTo>
                    <a:pt x="1220" y="4"/>
                  </a:lnTo>
                  <a:lnTo>
                    <a:pt x="1339" y="4"/>
                  </a:lnTo>
                  <a:lnTo>
                    <a:pt x="1443" y="4"/>
                  </a:lnTo>
                  <a:lnTo>
                    <a:pt x="1534" y="6"/>
                  </a:lnTo>
                  <a:lnTo>
                    <a:pt x="1541" y="10"/>
                  </a:lnTo>
                  <a:lnTo>
                    <a:pt x="1547" y="16"/>
                  </a:lnTo>
                  <a:lnTo>
                    <a:pt x="1553" y="21"/>
                  </a:lnTo>
                  <a:lnTo>
                    <a:pt x="1559" y="29"/>
                  </a:lnTo>
                  <a:lnTo>
                    <a:pt x="1560" y="39"/>
                  </a:lnTo>
                  <a:lnTo>
                    <a:pt x="1560" y="48"/>
                  </a:lnTo>
                  <a:lnTo>
                    <a:pt x="1560" y="58"/>
                  </a:lnTo>
                  <a:lnTo>
                    <a:pt x="1559" y="68"/>
                  </a:lnTo>
                  <a:lnTo>
                    <a:pt x="1557" y="75"/>
                  </a:lnTo>
                  <a:lnTo>
                    <a:pt x="1551" y="85"/>
                  </a:lnTo>
                  <a:lnTo>
                    <a:pt x="1547" y="93"/>
                  </a:lnTo>
                  <a:lnTo>
                    <a:pt x="1510" y="98"/>
                  </a:lnTo>
                  <a:lnTo>
                    <a:pt x="1462" y="102"/>
                  </a:lnTo>
                  <a:lnTo>
                    <a:pt x="1408" y="104"/>
                  </a:lnTo>
                  <a:lnTo>
                    <a:pt x="1345" y="102"/>
                  </a:lnTo>
                  <a:lnTo>
                    <a:pt x="1285" y="102"/>
                  </a:lnTo>
                  <a:lnTo>
                    <a:pt x="1232" y="102"/>
                  </a:lnTo>
                  <a:lnTo>
                    <a:pt x="1189" y="102"/>
                  </a:lnTo>
                  <a:lnTo>
                    <a:pt x="1155" y="104"/>
                  </a:lnTo>
                  <a:lnTo>
                    <a:pt x="843" y="104"/>
                  </a:lnTo>
                  <a:lnTo>
                    <a:pt x="831" y="104"/>
                  </a:lnTo>
                  <a:lnTo>
                    <a:pt x="822" y="104"/>
                  </a:lnTo>
                  <a:lnTo>
                    <a:pt x="814" y="104"/>
                  </a:lnTo>
                  <a:lnTo>
                    <a:pt x="639" y="104"/>
                  </a:lnTo>
                  <a:lnTo>
                    <a:pt x="639" y="254"/>
                  </a:lnTo>
                  <a:lnTo>
                    <a:pt x="641" y="273"/>
                  </a:lnTo>
                  <a:lnTo>
                    <a:pt x="637" y="297"/>
                  </a:lnTo>
                  <a:lnTo>
                    <a:pt x="627" y="322"/>
                  </a:lnTo>
                  <a:lnTo>
                    <a:pt x="612" y="348"/>
                  </a:lnTo>
                  <a:lnTo>
                    <a:pt x="589" y="373"/>
                  </a:lnTo>
                  <a:lnTo>
                    <a:pt x="554" y="398"/>
                  </a:lnTo>
                  <a:lnTo>
                    <a:pt x="518" y="420"/>
                  </a:lnTo>
                  <a:lnTo>
                    <a:pt x="485" y="433"/>
                  </a:lnTo>
                  <a:lnTo>
                    <a:pt x="452" y="441"/>
                  </a:lnTo>
                  <a:lnTo>
                    <a:pt x="424" y="443"/>
                  </a:lnTo>
                  <a:lnTo>
                    <a:pt x="399" y="443"/>
                  </a:lnTo>
                  <a:lnTo>
                    <a:pt x="381" y="441"/>
                  </a:lnTo>
                  <a:lnTo>
                    <a:pt x="312" y="441"/>
                  </a:lnTo>
                  <a:lnTo>
                    <a:pt x="304" y="445"/>
                  </a:lnTo>
                  <a:lnTo>
                    <a:pt x="295" y="448"/>
                  </a:lnTo>
                  <a:lnTo>
                    <a:pt x="285" y="454"/>
                  </a:lnTo>
                  <a:lnTo>
                    <a:pt x="275" y="460"/>
                  </a:lnTo>
                  <a:lnTo>
                    <a:pt x="270" y="466"/>
                  </a:lnTo>
                  <a:lnTo>
                    <a:pt x="264" y="472"/>
                  </a:lnTo>
                  <a:lnTo>
                    <a:pt x="262" y="475"/>
                  </a:lnTo>
                  <a:lnTo>
                    <a:pt x="260" y="483"/>
                  </a:lnTo>
                  <a:lnTo>
                    <a:pt x="258" y="491"/>
                  </a:lnTo>
                  <a:lnTo>
                    <a:pt x="258" y="677"/>
                  </a:lnTo>
                  <a:lnTo>
                    <a:pt x="258" y="695"/>
                  </a:lnTo>
                  <a:lnTo>
                    <a:pt x="254" y="718"/>
                  </a:lnTo>
                  <a:lnTo>
                    <a:pt x="252" y="745"/>
                  </a:lnTo>
                  <a:lnTo>
                    <a:pt x="250" y="775"/>
                  </a:lnTo>
                  <a:lnTo>
                    <a:pt x="250" y="808"/>
                  </a:lnTo>
                  <a:lnTo>
                    <a:pt x="254" y="835"/>
                  </a:lnTo>
                  <a:lnTo>
                    <a:pt x="262" y="858"/>
                  </a:lnTo>
                  <a:lnTo>
                    <a:pt x="272" y="876"/>
                  </a:lnTo>
                  <a:lnTo>
                    <a:pt x="275" y="879"/>
                  </a:lnTo>
                  <a:lnTo>
                    <a:pt x="281" y="883"/>
                  </a:lnTo>
                  <a:lnTo>
                    <a:pt x="285" y="889"/>
                  </a:lnTo>
                  <a:lnTo>
                    <a:pt x="293" y="895"/>
                  </a:lnTo>
                  <a:lnTo>
                    <a:pt x="299" y="901"/>
                  </a:lnTo>
                  <a:lnTo>
                    <a:pt x="304" y="904"/>
                  </a:lnTo>
                  <a:lnTo>
                    <a:pt x="308" y="910"/>
                  </a:lnTo>
                  <a:lnTo>
                    <a:pt x="312" y="912"/>
                  </a:lnTo>
                  <a:lnTo>
                    <a:pt x="733" y="912"/>
                  </a:lnTo>
                  <a:lnTo>
                    <a:pt x="739" y="912"/>
                  </a:lnTo>
                  <a:lnTo>
                    <a:pt x="745" y="912"/>
                  </a:lnTo>
                  <a:lnTo>
                    <a:pt x="754" y="910"/>
                  </a:lnTo>
                  <a:lnTo>
                    <a:pt x="768" y="904"/>
                  </a:lnTo>
                  <a:lnTo>
                    <a:pt x="785" y="897"/>
                  </a:lnTo>
                  <a:lnTo>
                    <a:pt x="797" y="889"/>
                  </a:lnTo>
                  <a:lnTo>
                    <a:pt x="806" y="881"/>
                  </a:lnTo>
                  <a:lnTo>
                    <a:pt x="814" y="874"/>
                  </a:lnTo>
                  <a:lnTo>
                    <a:pt x="822" y="864"/>
                  </a:lnTo>
                  <a:lnTo>
                    <a:pt x="826" y="858"/>
                  </a:lnTo>
                  <a:lnTo>
                    <a:pt x="828" y="851"/>
                  </a:lnTo>
                  <a:lnTo>
                    <a:pt x="824" y="826"/>
                  </a:lnTo>
                  <a:lnTo>
                    <a:pt x="826" y="791"/>
                  </a:lnTo>
                  <a:lnTo>
                    <a:pt x="831" y="764"/>
                  </a:lnTo>
                  <a:lnTo>
                    <a:pt x="843" y="735"/>
                  </a:lnTo>
                  <a:lnTo>
                    <a:pt x="860" y="706"/>
                  </a:lnTo>
                  <a:lnTo>
                    <a:pt x="883" y="679"/>
                  </a:lnTo>
                  <a:lnTo>
                    <a:pt x="906" y="658"/>
                  </a:lnTo>
                  <a:lnTo>
                    <a:pt x="933" y="645"/>
                  </a:lnTo>
                  <a:lnTo>
                    <a:pt x="972" y="631"/>
                  </a:lnTo>
                  <a:lnTo>
                    <a:pt x="1005" y="627"/>
                  </a:lnTo>
                  <a:lnTo>
                    <a:pt x="1030" y="625"/>
                  </a:lnTo>
                  <a:lnTo>
                    <a:pt x="1060" y="622"/>
                  </a:lnTo>
                  <a:lnTo>
                    <a:pt x="1099" y="618"/>
                  </a:lnTo>
                  <a:lnTo>
                    <a:pt x="1143" y="616"/>
                  </a:lnTo>
                  <a:lnTo>
                    <a:pt x="1191" y="620"/>
                  </a:lnTo>
                  <a:lnTo>
                    <a:pt x="1243" y="629"/>
                  </a:lnTo>
                  <a:lnTo>
                    <a:pt x="1283" y="639"/>
                  </a:lnTo>
                  <a:lnTo>
                    <a:pt x="1316" y="652"/>
                  </a:lnTo>
                  <a:lnTo>
                    <a:pt x="1343" y="672"/>
                  </a:lnTo>
                  <a:lnTo>
                    <a:pt x="1366" y="693"/>
                  </a:lnTo>
                  <a:lnTo>
                    <a:pt x="1389" y="724"/>
                  </a:lnTo>
                  <a:lnTo>
                    <a:pt x="1405" y="756"/>
                  </a:lnTo>
                  <a:lnTo>
                    <a:pt x="1412" y="789"/>
                  </a:lnTo>
                  <a:lnTo>
                    <a:pt x="1412" y="1322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1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" name="Freeform 11">
              <a:extLst>
                <a:ext uri="{FF2B5EF4-FFF2-40B4-BE49-F238E27FC236}">
                  <a16:creationId xmlns:a16="http://schemas.microsoft.com/office/drawing/2014/main" xmlns="" id="{AA28899D-C546-49B0-A0BA-C57EC1C2D8B8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8076" y="1946276"/>
              <a:ext cx="527050" cy="1166813"/>
            </a:xfrm>
            <a:custGeom>
              <a:avLst/>
              <a:gdLst>
                <a:gd name="T0" fmla="*/ 27 w 666"/>
                <a:gd name="T1" fmla="*/ 87 h 1470"/>
                <a:gd name="T2" fmla="*/ 249 w 666"/>
                <a:gd name="T3" fmla="*/ 351 h 1470"/>
                <a:gd name="T4" fmla="*/ 143 w 666"/>
                <a:gd name="T5" fmla="*/ 349 h 1470"/>
                <a:gd name="T6" fmla="*/ 37 w 666"/>
                <a:gd name="T7" fmla="*/ 358 h 1470"/>
                <a:gd name="T8" fmla="*/ 0 w 666"/>
                <a:gd name="T9" fmla="*/ 414 h 1470"/>
                <a:gd name="T10" fmla="*/ 22 w 666"/>
                <a:gd name="T11" fmla="*/ 433 h 1470"/>
                <a:gd name="T12" fmla="*/ 272 w 666"/>
                <a:gd name="T13" fmla="*/ 1372 h 1470"/>
                <a:gd name="T14" fmla="*/ 170 w 666"/>
                <a:gd name="T15" fmla="*/ 1362 h 1470"/>
                <a:gd name="T16" fmla="*/ 122 w 666"/>
                <a:gd name="T17" fmla="*/ 1328 h 1470"/>
                <a:gd name="T18" fmla="*/ 125 w 666"/>
                <a:gd name="T19" fmla="*/ 1234 h 1470"/>
                <a:gd name="T20" fmla="*/ 160 w 666"/>
                <a:gd name="T21" fmla="*/ 1072 h 1470"/>
                <a:gd name="T22" fmla="*/ 149 w 666"/>
                <a:gd name="T23" fmla="*/ 903 h 1470"/>
                <a:gd name="T24" fmla="*/ 81 w 666"/>
                <a:gd name="T25" fmla="*/ 743 h 1470"/>
                <a:gd name="T26" fmla="*/ 54 w 666"/>
                <a:gd name="T27" fmla="*/ 733 h 1470"/>
                <a:gd name="T28" fmla="*/ 29 w 666"/>
                <a:gd name="T29" fmla="*/ 733 h 1470"/>
                <a:gd name="T30" fmla="*/ 14 w 666"/>
                <a:gd name="T31" fmla="*/ 743 h 1470"/>
                <a:gd name="T32" fmla="*/ 12 w 666"/>
                <a:gd name="T33" fmla="*/ 808 h 1470"/>
                <a:gd name="T34" fmla="*/ 43 w 666"/>
                <a:gd name="T35" fmla="*/ 920 h 1470"/>
                <a:gd name="T36" fmla="*/ 54 w 666"/>
                <a:gd name="T37" fmla="*/ 1007 h 1470"/>
                <a:gd name="T38" fmla="*/ 43 w 666"/>
                <a:gd name="T39" fmla="*/ 1089 h 1470"/>
                <a:gd name="T40" fmla="*/ 22 w 666"/>
                <a:gd name="T41" fmla="*/ 1205 h 1470"/>
                <a:gd name="T42" fmla="*/ 0 w 666"/>
                <a:gd name="T43" fmla="*/ 1297 h 1470"/>
                <a:gd name="T44" fmla="*/ 56 w 666"/>
                <a:gd name="T45" fmla="*/ 1409 h 1470"/>
                <a:gd name="T46" fmla="*/ 174 w 666"/>
                <a:gd name="T47" fmla="*/ 1462 h 1470"/>
                <a:gd name="T48" fmla="*/ 302 w 666"/>
                <a:gd name="T49" fmla="*/ 1466 h 1470"/>
                <a:gd name="T50" fmla="*/ 389 w 666"/>
                <a:gd name="T51" fmla="*/ 1466 h 1470"/>
                <a:gd name="T52" fmla="*/ 508 w 666"/>
                <a:gd name="T53" fmla="*/ 1449 h 1470"/>
                <a:gd name="T54" fmla="*/ 627 w 666"/>
                <a:gd name="T55" fmla="*/ 1380 h 1470"/>
                <a:gd name="T56" fmla="*/ 666 w 666"/>
                <a:gd name="T57" fmla="*/ 1287 h 1470"/>
                <a:gd name="T58" fmla="*/ 639 w 666"/>
                <a:gd name="T59" fmla="*/ 1189 h 1470"/>
                <a:gd name="T60" fmla="*/ 604 w 666"/>
                <a:gd name="T61" fmla="*/ 1035 h 1470"/>
                <a:gd name="T62" fmla="*/ 612 w 666"/>
                <a:gd name="T63" fmla="*/ 918 h 1470"/>
                <a:gd name="T64" fmla="*/ 620 w 666"/>
                <a:gd name="T65" fmla="*/ 866 h 1470"/>
                <a:gd name="T66" fmla="*/ 658 w 666"/>
                <a:gd name="T67" fmla="*/ 781 h 1470"/>
                <a:gd name="T68" fmla="*/ 610 w 666"/>
                <a:gd name="T69" fmla="*/ 730 h 1470"/>
                <a:gd name="T70" fmla="*/ 585 w 666"/>
                <a:gd name="T71" fmla="*/ 733 h 1470"/>
                <a:gd name="T72" fmla="*/ 570 w 666"/>
                <a:gd name="T73" fmla="*/ 743 h 1470"/>
                <a:gd name="T74" fmla="*/ 522 w 666"/>
                <a:gd name="T75" fmla="*/ 847 h 1470"/>
                <a:gd name="T76" fmla="*/ 502 w 666"/>
                <a:gd name="T77" fmla="*/ 982 h 1470"/>
                <a:gd name="T78" fmla="*/ 512 w 666"/>
                <a:gd name="T79" fmla="*/ 1091 h 1470"/>
                <a:gd name="T80" fmla="*/ 543 w 666"/>
                <a:gd name="T81" fmla="*/ 1193 h 1470"/>
                <a:gd name="T82" fmla="*/ 570 w 666"/>
                <a:gd name="T83" fmla="*/ 1272 h 1470"/>
                <a:gd name="T84" fmla="*/ 543 w 666"/>
                <a:gd name="T85" fmla="*/ 1332 h 1470"/>
                <a:gd name="T86" fmla="*/ 464 w 666"/>
                <a:gd name="T87" fmla="*/ 1362 h 1470"/>
                <a:gd name="T88" fmla="*/ 381 w 666"/>
                <a:gd name="T89" fmla="*/ 1360 h 1470"/>
                <a:gd name="T90" fmla="*/ 504 w 666"/>
                <a:gd name="T91" fmla="*/ 437 h 1470"/>
                <a:gd name="T92" fmla="*/ 576 w 666"/>
                <a:gd name="T93" fmla="*/ 435 h 1470"/>
                <a:gd name="T94" fmla="*/ 635 w 666"/>
                <a:gd name="T95" fmla="*/ 418 h 1470"/>
                <a:gd name="T96" fmla="*/ 652 w 666"/>
                <a:gd name="T97" fmla="*/ 378 h 1470"/>
                <a:gd name="T98" fmla="*/ 633 w 666"/>
                <a:gd name="T99" fmla="*/ 358 h 1470"/>
                <a:gd name="T100" fmla="*/ 610 w 666"/>
                <a:gd name="T101" fmla="*/ 347 h 1470"/>
                <a:gd name="T102" fmla="*/ 589 w 666"/>
                <a:gd name="T103" fmla="*/ 349 h 1470"/>
                <a:gd name="T104" fmla="*/ 381 w 666"/>
                <a:gd name="T105" fmla="*/ 87 h 1470"/>
                <a:gd name="T106" fmla="*/ 589 w 666"/>
                <a:gd name="T107" fmla="*/ 89 h 1470"/>
                <a:gd name="T108" fmla="*/ 649 w 666"/>
                <a:gd name="T109" fmla="*/ 58 h 1470"/>
                <a:gd name="T110" fmla="*/ 647 w 666"/>
                <a:gd name="T111" fmla="*/ 20 h 1470"/>
                <a:gd name="T112" fmla="*/ 568 w 666"/>
                <a:gd name="T113" fmla="*/ 8 h 1470"/>
                <a:gd name="T114" fmla="*/ 320 w 666"/>
                <a:gd name="T115" fmla="*/ 0 h 1470"/>
                <a:gd name="T116" fmla="*/ 72 w 666"/>
                <a:gd name="T117" fmla="*/ 8 h 1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66" h="1470">
                  <a:moveTo>
                    <a:pt x="0" y="35"/>
                  </a:moveTo>
                  <a:lnTo>
                    <a:pt x="0" y="74"/>
                  </a:lnTo>
                  <a:lnTo>
                    <a:pt x="27" y="87"/>
                  </a:lnTo>
                  <a:lnTo>
                    <a:pt x="272" y="87"/>
                  </a:lnTo>
                  <a:lnTo>
                    <a:pt x="272" y="351"/>
                  </a:lnTo>
                  <a:lnTo>
                    <a:pt x="249" y="351"/>
                  </a:lnTo>
                  <a:lnTo>
                    <a:pt x="220" y="351"/>
                  </a:lnTo>
                  <a:lnTo>
                    <a:pt x="183" y="349"/>
                  </a:lnTo>
                  <a:lnTo>
                    <a:pt x="143" y="349"/>
                  </a:lnTo>
                  <a:lnTo>
                    <a:pt x="102" y="349"/>
                  </a:lnTo>
                  <a:lnTo>
                    <a:pt x="66" y="352"/>
                  </a:lnTo>
                  <a:lnTo>
                    <a:pt x="37" y="358"/>
                  </a:lnTo>
                  <a:lnTo>
                    <a:pt x="14" y="364"/>
                  </a:lnTo>
                  <a:lnTo>
                    <a:pt x="0" y="389"/>
                  </a:lnTo>
                  <a:lnTo>
                    <a:pt x="0" y="414"/>
                  </a:lnTo>
                  <a:lnTo>
                    <a:pt x="8" y="420"/>
                  </a:lnTo>
                  <a:lnTo>
                    <a:pt x="14" y="428"/>
                  </a:lnTo>
                  <a:lnTo>
                    <a:pt x="22" y="433"/>
                  </a:lnTo>
                  <a:lnTo>
                    <a:pt x="27" y="439"/>
                  </a:lnTo>
                  <a:lnTo>
                    <a:pt x="272" y="439"/>
                  </a:lnTo>
                  <a:lnTo>
                    <a:pt x="272" y="1372"/>
                  </a:lnTo>
                  <a:lnTo>
                    <a:pt x="231" y="1372"/>
                  </a:lnTo>
                  <a:lnTo>
                    <a:pt x="202" y="1370"/>
                  </a:lnTo>
                  <a:lnTo>
                    <a:pt x="170" y="1362"/>
                  </a:lnTo>
                  <a:lnTo>
                    <a:pt x="150" y="1353"/>
                  </a:lnTo>
                  <a:lnTo>
                    <a:pt x="133" y="1341"/>
                  </a:lnTo>
                  <a:lnTo>
                    <a:pt x="122" y="1328"/>
                  </a:lnTo>
                  <a:lnTo>
                    <a:pt x="112" y="1307"/>
                  </a:lnTo>
                  <a:lnTo>
                    <a:pt x="108" y="1284"/>
                  </a:lnTo>
                  <a:lnTo>
                    <a:pt x="125" y="1234"/>
                  </a:lnTo>
                  <a:lnTo>
                    <a:pt x="145" y="1172"/>
                  </a:lnTo>
                  <a:lnTo>
                    <a:pt x="154" y="1124"/>
                  </a:lnTo>
                  <a:lnTo>
                    <a:pt x="160" y="1072"/>
                  </a:lnTo>
                  <a:lnTo>
                    <a:pt x="162" y="1014"/>
                  </a:lnTo>
                  <a:lnTo>
                    <a:pt x="158" y="955"/>
                  </a:lnTo>
                  <a:lnTo>
                    <a:pt x="149" y="903"/>
                  </a:lnTo>
                  <a:lnTo>
                    <a:pt x="135" y="855"/>
                  </a:lnTo>
                  <a:lnTo>
                    <a:pt x="108" y="793"/>
                  </a:lnTo>
                  <a:lnTo>
                    <a:pt x="81" y="743"/>
                  </a:lnTo>
                  <a:lnTo>
                    <a:pt x="73" y="739"/>
                  </a:lnTo>
                  <a:lnTo>
                    <a:pt x="66" y="735"/>
                  </a:lnTo>
                  <a:lnTo>
                    <a:pt x="54" y="733"/>
                  </a:lnTo>
                  <a:lnTo>
                    <a:pt x="43" y="733"/>
                  </a:lnTo>
                  <a:lnTo>
                    <a:pt x="35" y="733"/>
                  </a:lnTo>
                  <a:lnTo>
                    <a:pt x="29" y="733"/>
                  </a:lnTo>
                  <a:lnTo>
                    <a:pt x="23" y="735"/>
                  </a:lnTo>
                  <a:lnTo>
                    <a:pt x="18" y="739"/>
                  </a:lnTo>
                  <a:lnTo>
                    <a:pt x="14" y="743"/>
                  </a:lnTo>
                  <a:lnTo>
                    <a:pt x="0" y="755"/>
                  </a:lnTo>
                  <a:lnTo>
                    <a:pt x="4" y="780"/>
                  </a:lnTo>
                  <a:lnTo>
                    <a:pt x="12" y="808"/>
                  </a:lnTo>
                  <a:lnTo>
                    <a:pt x="22" y="843"/>
                  </a:lnTo>
                  <a:lnTo>
                    <a:pt x="33" y="881"/>
                  </a:lnTo>
                  <a:lnTo>
                    <a:pt x="43" y="920"/>
                  </a:lnTo>
                  <a:lnTo>
                    <a:pt x="50" y="953"/>
                  </a:lnTo>
                  <a:lnTo>
                    <a:pt x="54" y="983"/>
                  </a:lnTo>
                  <a:lnTo>
                    <a:pt x="54" y="1007"/>
                  </a:lnTo>
                  <a:lnTo>
                    <a:pt x="50" y="1030"/>
                  </a:lnTo>
                  <a:lnTo>
                    <a:pt x="48" y="1057"/>
                  </a:lnTo>
                  <a:lnTo>
                    <a:pt x="43" y="1089"/>
                  </a:lnTo>
                  <a:lnTo>
                    <a:pt x="37" y="1128"/>
                  </a:lnTo>
                  <a:lnTo>
                    <a:pt x="29" y="1168"/>
                  </a:lnTo>
                  <a:lnTo>
                    <a:pt x="22" y="1205"/>
                  </a:lnTo>
                  <a:lnTo>
                    <a:pt x="10" y="1234"/>
                  </a:lnTo>
                  <a:lnTo>
                    <a:pt x="0" y="1259"/>
                  </a:lnTo>
                  <a:lnTo>
                    <a:pt x="0" y="1297"/>
                  </a:lnTo>
                  <a:lnTo>
                    <a:pt x="10" y="1339"/>
                  </a:lnTo>
                  <a:lnTo>
                    <a:pt x="33" y="1382"/>
                  </a:lnTo>
                  <a:lnTo>
                    <a:pt x="56" y="1409"/>
                  </a:lnTo>
                  <a:lnTo>
                    <a:pt x="89" y="1432"/>
                  </a:lnTo>
                  <a:lnTo>
                    <a:pt x="129" y="1449"/>
                  </a:lnTo>
                  <a:lnTo>
                    <a:pt x="174" y="1462"/>
                  </a:lnTo>
                  <a:lnTo>
                    <a:pt x="214" y="1470"/>
                  </a:lnTo>
                  <a:lnTo>
                    <a:pt x="252" y="1470"/>
                  </a:lnTo>
                  <a:lnTo>
                    <a:pt x="302" y="1466"/>
                  </a:lnTo>
                  <a:lnTo>
                    <a:pt x="339" y="1461"/>
                  </a:lnTo>
                  <a:lnTo>
                    <a:pt x="362" y="1464"/>
                  </a:lnTo>
                  <a:lnTo>
                    <a:pt x="389" y="1466"/>
                  </a:lnTo>
                  <a:lnTo>
                    <a:pt x="424" y="1466"/>
                  </a:lnTo>
                  <a:lnTo>
                    <a:pt x="464" y="1461"/>
                  </a:lnTo>
                  <a:lnTo>
                    <a:pt x="508" y="1449"/>
                  </a:lnTo>
                  <a:lnTo>
                    <a:pt x="554" y="1432"/>
                  </a:lnTo>
                  <a:lnTo>
                    <a:pt x="597" y="1407"/>
                  </a:lnTo>
                  <a:lnTo>
                    <a:pt x="627" y="1380"/>
                  </a:lnTo>
                  <a:lnTo>
                    <a:pt x="649" y="1349"/>
                  </a:lnTo>
                  <a:lnTo>
                    <a:pt x="660" y="1318"/>
                  </a:lnTo>
                  <a:lnTo>
                    <a:pt x="666" y="1287"/>
                  </a:lnTo>
                  <a:lnTo>
                    <a:pt x="666" y="1259"/>
                  </a:lnTo>
                  <a:lnTo>
                    <a:pt x="654" y="1228"/>
                  </a:lnTo>
                  <a:lnTo>
                    <a:pt x="639" y="1189"/>
                  </a:lnTo>
                  <a:lnTo>
                    <a:pt x="626" y="1143"/>
                  </a:lnTo>
                  <a:lnTo>
                    <a:pt x="612" y="1089"/>
                  </a:lnTo>
                  <a:lnTo>
                    <a:pt x="604" y="1035"/>
                  </a:lnTo>
                  <a:lnTo>
                    <a:pt x="602" y="989"/>
                  </a:lnTo>
                  <a:lnTo>
                    <a:pt x="606" y="951"/>
                  </a:lnTo>
                  <a:lnTo>
                    <a:pt x="612" y="918"/>
                  </a:lnTo>
                  <a:lnTo>
                    <a:pt x="612" y="905"/>
                  </a:lnTo>
                  <a:lnTo>
                    <a:pt x="614" y="887"/>
                  </a:lnTo>
                  <a:lnTo>
                    <a:pt x="620" y="866"/>
                  </a:lnTo>
                  <a:lnTo>
                    <a:pt x="627" y="843"/>
                  </a:lnTo>
                  <a:lnTo>
                    <a:pt x="649" y="799"/>
                  </a:lnTo>
                  <a:lnTo>
                    <a:pt x="658" y="781"/>
                  </a:lnTo>
                  <a:lnTo>
                    <a:pt x="666" y="768"/>
                  </a:lnTo>
                  <a:lnTo>
                    <a:pt x="639" y="730"/>
                  </a:lnTo>
                  <a:lnTo>
                    <a:pt x="610" y="730"/>
                  </a:lnTo>
                  <a:lnTo>
                    <a:pt x="601" y="730"/>
                  </a:lnTo>
                  <a:lnTo>
                    <a:pt x="593" y="731"/>
                  </a:lnTo>
                  <a:lnTo>
                    <a:pt x="585" y="733"/>
                  </a:lnTo>
                  <a:lnTo>
                    <a:pt x="579" y="735"/>
                  </a:lnTo>
                  <a:lnTo>
                    <a:pt x="574" y="739"/>
                  </a:lnTo>
                  <a:lnTo>
                    <a:pt x="570" y="743"/>
                  </a:lnTo>
                  <a:lnTo>
                    <a:pt x="554" y="770"/>
                  </a:lnTo>
                  <a:lnTo>
                    <a:pt x="537" y="805"/>
                  </a:lnTo>
                  <a:lnTo>
                    <a:pt x="522" y="847"/>
                  </a:lnTo>
                  <a:lnTo>
                    <a:pt x="510" y="893"/>
                  </a:lnTo>
                  <a:lnTo>
                    <a:pt x="504" y="941"/>
                  </a:lnTo>
                  <a:lnTo>
                    <a:pt x="502" y="982"/>
                  </a:lnTo>
                  <a:lnTo>
                    <a:pt x="502" y="1045"/>
                  </a:lnTo>
                  <a:lnTo>
                    <a:pt x="506" y="1066"/>
                  </a:lnTo>
                  <a:lnTo>
                    <a:pt x="512" y="1091"/>
                  </a:lnTo>
                  <a:lnTo>
                    <a:pt x="522" y="1122"/>
                  </a:lnTo>
                  <a:lnTo>
                    <a:pt x="531" y="1159"/>
                  </a:lnTo>
                  <a:lnTo>
                    <a:pt x="543" y="1193"/>
                  </a:lnTo>
                  <a:lnTo>
                    <a:pt x="554" y="1224"/>
                  </a:lnTo>
                  <a:lnTo>
                    <a:pt x="562" y="1251"/>
                  </a:lnTo>
                  <a:lnTo>
                    <a:pt x="570" y="1272"/>
                  </a:lnTo>
                  <a:lnTo>
                    <a:pt x="566" y="1295"/>
                  </a:lnTo>
                  <a:lnTo>
                    <a:pt x="554" y="1318"/>
                  </a:lnTo>
                  <a:lnTo>
                    <a:pt x="543" y="1332"/>
                  </a:lnTo>
                  <a:lnTo>
                    <a:pt x="524" y="1345"/>
                  </a:lnTo>
                  <a:lnTo>
                    <a:pt x="501" y="1355"/>
                  </a:lnTo>
                  <a:lnTo>
                    <a:pt x="464" y="1362"/>
                  </a:lnTo>
                  <a:lnTo>
                    <a:pt x="429" y="1364"/>
                  </a:lnTo>
                  <a:lnTo>
                    <a:pt x="400" y="1362"/>
                  </a:lnTo>
                  <a:lnTo>
                    <a:pt x="381" y="1360"/>
                  </a:lnTo>
                  <a:lnTo>
                    <a:pt x="381" y="439"/>
                  </a:lnTo>
                  <a:lnTo>
                    <a:pt x="489" y="439"/>
                  </a:lnTo>
                  <a:lnTo>
                    <a:pt x="504" y="437"/>
                  </a:lnTo>
                  <a:lnTo>
                    <a:pt x="526" y="437"/>
                  </a:lnTo>
                  <a:lnTo>
                    <a:pt x="549" y="435"/>
                  </a:lnTo>
                  <a:lnTo>
                    <a:pt x="576" y="435"/>
                  </a:lnTo>
                  <a:lnTo>
                    <a:pt x="602" y="431"/>
                  </a:lnTo>
                  <a:lnTo>
                    <a:pt x="624" y="424"/>
                  </a:lnTo>
                  <a:lnTo>
                    <a:pt x="635" y="418"/>
                  </a:lnTo>
                  <a:lnTo>
                    <a:pt x="645" y="410"/>
                  </a:lnTo>
                  <a:lnTo>
                    <a:pt x="652" y="403"/>
                  </a:lnTo>
                  <a:lnTo>
                    <a:pt x="652" y="378"/>
                  </a:lnTo>
                  <a:lnTo>
                    <a:pt x="647" y="370"/>
                  </a:lnTo>
                  <a:lnTo>
                    <a:pt x="639" y="362"/>
                  </a:lnTo>
                  <a:lnTo>
                    <a:pt x="633" y="358"/>
                  </a:lnTo>
                  <a:lnTo>
                    <a:pt x="626" y="352"/>
                  </a:lnTo>
                  <a:lnTo>
                    <a:pt x="618" y="351"/>
                  </a:lnTo>
                  <a:lnTo>
                    <a:pt x="610" y="347"/>
                  </a:lnTo>
                  <a:lnTo>
                    <a:pt x="602" y="347"/>
                  </a:lnTo>
                  <a:lnTo>
                    <a:pt x="597" y="347"/>
                  </a:lnTo>
                  <a:lnTo>
                    <a:pt x="589" y="349"/>
                  </a:lnTo>
                  <a:lnTo>
                    <a:pt x="583" y="351"/>
                  </a:lnTo>
                  <a:lnTo>
                    <a:pt x="381" y="351"/>
                  </a:lnTo>
                  <a:lnTo>
                    <a:pt x="381" y="87"/>
                  </a:lnTo>
                  <a:lnTo>
                    <a:pt x="556" y="87"/>
                  </a:lnTo>
                  <a:lnTo>
                    <a:pt x="570" y="89"/>
                  </a:lnTo>
                  <a:lnTo>
                    <a:pt x="589" y="89"/>
                  </a:lnTo>
                  <a:lnTo>
                    <a:pt x="612" y="83"/>
                  </a:lnTo>
                  <a:lnTo>
                    <a:pt x="633" y="72"/>
                  </a:lnTo>
                  <a:lnTo>
                    <a:pt x="649" y="58"/>
                  </a:lnTo>
                  <a:lnTo>
                    <a:pt x="654" y="41"/>
                  </a:lnTo>
                  <a:lnTo>
                    <a:pt x="651" y="29"/>
                  </a:lnTo>
                  <a:lnTo>
                    <a:pt x="647" y="20"/>
                  </a:lnTo>
                  <a:lnTo>
                    <a:pt x="639" y="10"/>
                  </a:lnTo>
                  <a:lnTo>
                    <a:pt x="626" y="10"/>
                  </a:lnTo>
                  <a:lnTo>
                    <a:pt x="568" y="8"/>
                  </a:lnTo>
                  <a:lnTo>
                    <a:pt x="497" y="4"/>
                  </a:lnTo>
                  <a:lnTo>
                    <a:pt x="414" y="2"/>
                  </a:lnTo>
                  <a:lnTo>
                    <a:pt x="320" y="0"/>
                  </a:lnTo>
                  <a:lnTo>
                    <a:pt x="224" y="2"/>
                  </a:lnTo>
                  <a:lnTo>
                    <a:pt x="141" y="4"/>
                  </a:lnTo>
                  <a:lnTo>
                    <a:pt x="72" y="8"/>
                  </a:lnTo>
                  <a:lnTo>
                    <a:pt x="14" y="10"/>
                  </a:lnTo>
                  <a:lnTo>
                    <a:pt x="0" y="35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1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2" name="Freeform 12">
              <a:extLst>
                <a:ext uri="{FF2B5EF4-FFF2-40B4-BE49-F238E27FC236}">
                  <a16:creationId xmlns:a16="http://schemas.microsoft.com/office/drawing/2014/main" xmlns="" id="{370C7172-AF7B-454C-853F-3ED5E988F60F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0301" y="1906588"/>
              <a:ext cx="1211263" cy="1241425"/>
            </a:xfrm>
            <a:custGeom>
              <a:avLst/>
              <a:gdLst>
                <a:gd name="T0" fmla="*/ 123 w 1525"/>
                <a:gd name="T1" fmla="*/ 27 h 1564"/>
                <a:gd name="T2" fmla="*/ 67 w 1525"/>
                <a:gd name="T3" fmla="*/ 66 h 1564"/>
                <a:gd name="T4" fmla="*/ 25 w 1525"/>
                <a:gd name="T5" fmla="*/ 135 h 1564"/>
                <a:gd name="T6" fmla="*/ 15 w 1525"/>
                <a:gd name="T7" fmla="*/ 199 h 1564"/>
                <a:gd name="T8" fmla="*/ 27 w 1525"/>
                <a:gd name="T9" fmla="*/ 268 h 1564"/>
                <a:gd name="T10" fmla="*/ 46 w 1525"/>
                <a:gd name="T11" fmla="*/ 389 h 1564"/>
                <a:gd name="T12" fmla="*/ 61 w 1525"/>
                <a:gd name="T13" fmla="*/ 543 h 1564"/>
                <a:gd name="T14" fmla="*/ 75 w 1525"/>
                <a:gd name="T15" fmla="*/ 664 h 1564"/>
                <a:gd name="T16" fmla="*/ 79 w 1525"/>
                <a:gd name="T17" fmla="*/ 776 h 1564"/>
                <a:gd name="T18" fmla="*/ 73 w 1525"/>
                <a:gd name="T19" fmla="*/ 916 h 1564"/>
                <a:gd name="T20" fmla="*/ 63 w 1525"/>
                <a:gd name="T21" fmla="*/ 1058 h 1564"/>
                <a:gd name="T22" fmla="*/ 50 w 1525"/>
                <a:gd name="T23" fmla="*/ 1203 h 1564"/>
                <a:gd name="T24" fmla="*/ 29 w 1525"/>
                <a:gd name="T25" fmla="*/ 1349 h 1564"/>
                <a:gd name="T26" fmla="*/ 5 w 1525"/>
                <a:gd name="T27" fmla="*/ 1457 h 1564"/>
                <a:gd name="T28" fmla="*/ 0 w 1525"/>
                <a:gd name="T29" fmla="*/ 1518 h 1564"/>
                <a:gd name="T30" fmla="*/ 11 w 1525"/>
                <a:gd name="T31" fmla="*/ 1553 h 1564"/>
                <a:gd name="T32" fmla="*/ 36 w 1525"/>
                <a:gd name="T33" fmla="*/ 1564 h 1564"/>
                <a:gd name="T34" fmla="*/ 65 w 1525"/>
                <a:gd name="T35" fmla="*/ 1555 h 1564"/>
                <a:gd name="T36" fmla="*/ 92 w 1525"/>
                <a:gd name="T37" fmla="*/ 1524 h 1564"/>
                <a:gd name="T38" fmla="*/ 115 w 1525"/>
                <a:gd name="T39" fmla="*/ 1476 h 1564"/>
                <a:gd name="T40" fmla="*/ 123 w 1525"/>
                <a:gd name="T41" fmla="*/ 1409 h 1564"/>
                <a:gd name="T42" fmla="*/ 148 w 1525"/>
                <a:gd name="T43" fmla="*/ 1232 h 1564"/>
                <a:gd name="T44" fmla="*/ 161 w 1525"/>
                <a:gd name="T45" fmla="*/ 1053 h 1564"/>
                <a:gd name="T46" fmla="*/ 169 w 1525"/>
                <a:gd name="T47" fmla="*/ 847 h 1564"/>
                <a:gd name="T48" fmla="*/ 159 w 1525"/>
                <a:gd name="T49" fmla="*/ 610 h 1564"/>
                <a:gd name="T50" fmla="*/ 138 w 1525"/>
                <a:gd name="T51" fmla="*/ 402 h 1564"/>
                <a:gd name="T52" fmla="*/ 117 w 1525"/>
                <a:gd name="T53" fmla="*/ 235 h 1564"/>
                <a:gd name="T54" fmla="*/ 111 w 1525"/>
                <a:gd name="T55" fmla="*/ 160 h 1564"/>
                <a:gd name="T56" fmla="*/ 125 w 1525"/>
                <a:gd name="T57" fmla="*/ 143 h 1564"/>
                <a:gd name="T58" fmla="*/ 146 w 1525"/>
                <a:gd name="T59" fmla="*/ 127 h 1564"/>
                <a:gd name="T60" fmla="*/ 165 w 1525"/>
                <a:gd name="T61" fmla="*/ 116 h 1564"/>
                <a:gd name="T62" fmla="*/ 252 w 1525"/>
                <a:gd name="T63" fmla="*/ 110 h 1564"/>
                <a:gd name="T64" fmla="*/ 446 w 1525"/>
                <a:gd name="T65" fmla="*/ 106 h 1564"/>
                <a:gd name="T66" fmla="*/ 688 w 1525"/>
                <a:gd name="T67" fmla="*/ 102 h 1564"/>
                <a:gd name="T68" fmla="*/ 969 w 1525"/>
                <a:gd name="T69" fmla="*/ 100 h 1564"/>
                <a:gd name="T70" fmla="*/ 1214 w 1525"/>
                <a:gd name="T71" fmla="*/ 99 h 1564"/>
                <a:gd name="T72" fmla="*/ 1408 w 1525"/>
                <a:gd name="T73" fmla="*/ 99 h 1564"/>
                <a:gd name="T74" fmla="*/ 1489 w 1525"/>
                <a:gd name="T75" fmla="*/ 95 h 1564"/>
                <a:gd name="T76" fmla="*/ 1498 w 1525"/>
                <a:gd name="T77" fmla="*/ 85 h 1564"/>
                <a:gd name="T78" fmla="*/ 1512 w 1525"/>
                <a:gd name="T79" fmla="*/ 72 h 1564"/>
                <a:gd name="T80" fmla="*/ 1521 w 1525"/>
                <a:gd name="T81" fmla="*/ 62 h 1564"/>
                <a:gd name="T82" fmla="*/ 1498 w 1525"/>
                <a:gd name="T83" fmla="*/ 18 h 1564"/>
                <a:gd name="T84" fmla="*/ 1456 w 1525"/>
                <a:gd name="T85" fmla="*/ 2 h 1564"/>
                <a:gd name="T86" fmla="*/ 1352 w 1525"/>
                <a:gd name="T87" fmla="*/ 0 h 1564"/>
                <a:gd name="T88" fmla="*/ 1152 w 1525"/>
                <a:gd name="T89" fmla="*/ 2 h 1564"/>
                <a:gd name="T90" fmla="*/ 594 w 1525"/>
                <a:gd name="T91" fmla="*/ 8 h 1564"/>
                <a:gd name="T92" fmla="*/ 490 w 1525"/>
                <a:gd name="T93" fmla="*/ 10 h 1564"/>
                <a:gd name="T94" fmla="*/ 369 w 1525"/>
                <a:gd name="T95" fmla="*/ 12 h 1564"/>
                <a:gd name="T96" fmla="*/ 263 w 1525"/>
                <a:gd name="T97" fmla="*/ 10 h 1564"/>
                <a:gd name="T98" fmla="*/ 148 w 1525"/>
                <a:gd name="T99" fmla="*/ 18 h 1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525" h="1564">
                  <a:moveTo>
                    <a:pt x="148" y="18"/>
                  </a:moveTo>
                  <a:lnTo>
                    <a:pt x="123" y="27"/>
                  </a:lnTo>
                  <a:lnTo>
                    <a:pt x="94" y="43"/>
                  </a:lnTo>
                  <a:lnTo>
                    <a:pt x="67" y="66"/>
                  </a:lnTo>
                  <a:lnTo>
                    <a:pt x="42" y="99"/>
                  </a:lnTo>
                  <a:lnTo>
                    <a:pt x="25" y="135"/>
                  </a:lnTo>
                  <a:lnTo>
                    <a:pt x="15" y="168"/>
                  </a:lnTo>
                  <a:lnTo>
                    <a:pt x="15" y="199"/>
                  </a:lnTo>
                  <a:lnTo>
                    <a:pt x="15" y="222"/>
                  </a:lnTo>
                  <a:lnTo>
                    <a:pt x="27" y="268"/>
                  </a:lnTo>
                  <a:lnTo>
                    <a:pt x="36" y="324"/>
                  </a:lnTo>
                  <a:lnTo>
                    <a:pt x="46" y="389"/>
                  </a:lnTo>
                  <a:lnTo>
                    <a:pt x="54" y="466"/>
                  </a:lnTo>
                  <a:lnTo>
                    <a:pt x="61" y="543"/>
                  </a:lnTo>
                  <a:lnTo>
                    <a:pt x="69" y="608"/>
                  </a:lnTo>
                  <a:lnTo>
                    <a:pt x="75" y="664"/>
                  </a:lnTo>
                  <a:lnTo>
                    <a:pt x="82" y="710"/>
                  </a:lnTo>
                  <a:lnTo>
                    <a:pt x="79" y="776"/>
                  </a:lnTo>
                  <a:lnTo>
                    <a:pt x="75" y="855"/>
                  </a:lnTo>
                  <a:lnTo>
                    <a:pt x="73" y="916"/>
                  </a:lnTo>
                  <a:lnTo>
                    <a:pt x="69" y="983"/>
                  </a:lnTo>
                  <a:lnTo>
                    <a:pt x="63" y="1058"/>
                  </a:lnTo>
                  <a:lnTo>
                    <a:pt x="57" y="1133"/>
                  </a:lnTo>
                  <a:lnTo>
                    <a:pt x="50" y="1203"/>
                  </a:lnTo>
                  <a:lnTo>
                    <a:pt x="42" y="1266"/>
                  </a:lnTo>
                  <a:lnTo>
                    <a:pt x="29" y="1349"/>
                  </a:lnTo>
                  <a:lnTo>
                    <a:pt x="15" y="1416"/>
                  </a:lnTo>
                  <a:lnTo>
                    <a:pt x="5" y="1457"/>
                  </a:lnTo>
                  <a:lnTo>
                    <a:pt x="0" y="1491"/>
                  </a:lnTo>
                  <a:lnTo>
                    <a:pt x="0" y="1518"/>
                  </a:lnTo>
                  <a:lnTo>
                    <a:pt x="4" y="1539"/>
                  </a:lnTo>
                  <a:lnTo>
                    <a:pt x="11" y="1553"/>
                  </a:lnTo>
                  <a:lnTo>
                    <a:pt x="23" y="1562"/>
                  </a:lnTo>
                  <a:lnTo>
                    <a:pt x="36" y="1564"/>
                  </a:lnTo>
                  <a:lnTo>
                    <a:pt x="50" y="1562"/>
                  </a:lnTo>
                  <a:lnTo>
                    <a:pt x="65" y="1555"/>
                  </a:lnTo>
                  <a:lnTo>
                    <a:pt x="79" y="1541"/>
                  </a:lnTo>
                  <a:lnTo>
                    <a:pt x="92" y="1524"/>
                  </a:lnTo>
                  <a:lnTo>
                    <a:pt x="106" y="1503"/>
                  </a:lnTo>
                  <a:lnTo>
                    <a:pt x="115" y="1476"/>
                  </a:lnTo>
                  <a:lnTo>
                    <a:pt x="121" y="1443"/>
                  </a:lnTo>
                  <a:lnTo>
                    <a:pt x="123" y="1409"/>
                  </a:lnTo>
                  <a:lnTo>
                    <a:pt x="136" y="1322"/>
                  </a:lnTo>
                  <a:lnTo>
                    <a:pt x="148" y="1232"/>
                  </a:lnTo>
                  <a:lnTo>
                    <a:pt x="156" y="1139"/>
                  </a:lnTo>
                  <a:lnTo>
                    <a:pt x="161" y="1053"/>
                  </a:lnTo>
                  <a:lnTo>
                    <a:pt x="167" y="955"/>
                  </a:lnTo>
                  <a:lnTo>
                    <a:pt x="169" y="847"/>
                  </a:lnTo>
                  <a:lnTo>
                    <a:pt x="165" y="730"/>
                  </a:lnTo>
                  <a:lnTo>
                    <a:pt x="159" y="610"/>
                  </a:lnTo>
                  <a:lnTo>
                    <a:pt x="150" y="503"/>
                  </a:lnTo>
                  <a:lnTo>
                    <a:pt x="138" y="402"/>
                  </a:lnTo>
                  <a:lnTo>
                    <a:pt x="127" y="314"/>
                  </a:lnTo>
                  <a:lnTo>
                    <a:pt x="117" y="235"/>
                  </a:lnTo>
                  <a:lnTo>
                    <a:pt x="107" y="168"/>
                  </a:lnTo>
                  <a:lnTo>
                    <a:pt x="111" y="160"/>
                  </a:lnTo>
                  <a:lnTo>
                    <a:pt x="117" y="152"/>
                  </a:lnTo>
                  <a:lnTo>
                    <a:pt x="125" y="143"/>
                  </a:lnTo>
                  <a:lnTo>
                    <a:pt x="136" y="135"/>
                  </a:lnTo>
                  <a:lnTo>
                    <a:pt x="146" y="127"/>
                  </a:lnTo>
                  <a:lnTo>
                    <a:pt x="157" y="122"/>
                  </a:lnTo>
                  <a:lnTo>
                    <a:pt x="165" y="116"/>
                  </a:lnTo>
                  <a:lnTo>
                    <a:pt x="173" y="112"/>
                  </a:lnTo>
                  <a:lnTo>
                    <a:pt x="252" y="110"/>
                  </a:lnTo>
                  <a:lnTo>
                    <a:pt x="342" y="108"/>
                  </a:lnTo>
                  <a:lnTo>
                    <a:pt x="446" y="106"/>
                  </a:lnTo>
                  <a:lnTo>
                    <a:pt x="561" y="104"/>
                  </a:lnTo>
                  <a:lnTo>
                    <a:pt x="688" y="102"/>
                  </a:lnTo>
                  <a:lnTo>
                    <a:pt x="829" y="100"/>
                  </a:lnTo>
                  <a:lnTo>
                    <a:pt x="969" y="100"/>
                  </a:lnTo>
                  <a:lnTo>
                    <a:pt x="1098" y="99"/>
                  </a:lnTo>
                  <a:lnTo>
                    <a:pt x="1214" y="99"/>
                  </a:lnTo>
                  <a:lnTo>
                    <a:pt x="1315" y="99"/>
                  </a:lnTo>
                  <a:lnTo>
                    <a:pt x="1408" y="99"/>
                  </a:lnTo>
                  <a:lnTo>
                    <a:pt x="1485" y="99"/>
                  </a:lnTo>
                  <a:lnTo>
                    <a:pt x="1489" y="95"/>
                  </a:lnTo>
                  <a:lnTo>
                    <a:pt x="1494" y="91"/>
                  </a:lnTo>
                  <a:lnTo>
                    <a:pt x="1498" y="85"/>
                  </a:lnTo>
                  <a:lnTo>
                    <a:pt x="1506" y="79"/>
                  </a:lnTo>
                  <a:lnTo>
                    <a:pt x="1512" y="72"/>
                  </a:lnTo>
                  <a:lnTo>
                    <a:pt x="1516" y="68"/>
                  </a:lnTo>
                  <a:lnTo>
                    <a:pt x="1521" y="62"/>
                  </a:lnTo>
                  <a:lnTo>
                    <a:pt x="1525" y="58"/>
                  </a:lnTo>
                  <a:lnTo>
                    <a:pt x="1498" y="18"/>
                  </a:lnTo>
                  <a:lnTo>
                    <a:pt x="1498" y="4"/>
                  </a:lnTo>
                  <a:lnTo>
                    <a:pt x="1456" y="2"/>
                  </a:lnTo>
                  <a:lnTo>
                    <a:pt x="1408" y="0"/>
                  </a:lnTo>
                  <a:lnTo>
                    <a:pt x="1352" y="0"/>
                  </a:lnTo>
                  <a:lnTo>
                    <a:pt x="1260" y="0"/>
                  </a:lnTo>
                  <a:lnTo>
                    <a:pt x="1152" y="2"/>
                  </a:lnTo>
                  <a:lnTo>
                    <a:pt x="873" y="6"/>
                  </a:lnTo>
                  <a:lnTo>
                    <a:pt x="594" y="8"/>
                  </a:lnTo>
                  <a:lnTo>
                    <a:pt x="546" y="10"/>
                  </a:lnTo>
                  <a:lnTo>
                    <a:pt x="490" y="10"/>
                  </a:lnTo>
                  <a:lnTo>
                    <a:pt x="429" y="12"/>
                  </a:lnTo>
                  <a:lnTo>
                    <a:pt x="369" y="12"/>
                  </a:lnTo>
                  <a:lnTo>
                    <a:pt x="313" y="10"/>
                  </a:lnTo>
                  <a:lnTo>
                    <a:pt x="263" y="10"/>
                  </a:lnTo>
                  <a:lnTo>
                    <a:pt x="200" y="14"/>
                  </a:lnTo>
                  <a:lnTo>
                    <a:pt x="148" y="18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1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3" name="Freeform 13">
              <a:extLst>
                <a:ext uri="{FF2B5EF4-FFF2-40B4-BE49-F238E27FC236}">
                  <a16:creationId xmlns:a16="http://schemas.microsoft.com/office/drawing/2014/main" xmlns="" id="{495E43C4-E7F5-4BAC-8CC2-361692EA74C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05563" y="2028826"/>
              <a:ext cx="1103313" cy="1042988"/>
            </a:xfrm>
            <a:custGeom>
              <a:avLst/>
              <a:gdLst>
                <a:gd name="T0" fmla="*/ 1387 w 1391"/>
                <a:gd name="T1" fmla="*/ 1276 h 1314"/>
                <a:gd name="T2" fmla="*/ 1187 w 1391"/>
                <a:gd name="T3" fmla="*/ 1258 h 1314"/>
                <a:gd name="T4" fmla="*/ 1004 w 1391"/>
                <a:gd name="T5" fmla="*/ 1218 h 1314"/>
                <a:gd name="T6" fmla="*/ 739 w 1391"/>
                <a:gd name="T7" fmla="*/ 1266 h 1314"/>
                <a:gd name="T8" fmla="*/ 612 w 1391"/>
                <a:gd name="T9" fmla="*/ 1158 h 1314"/>
                <a:gd name="T10" fmla="*/ 598 w 1391"/>
                <a:gd name="T11" fmla="*/ 1137 h 1314"/>
                <a:gd name="T12" fmla="*/ 133 w 1391"/>
                <a:gd name="T13" fmla="*/ 1068 h 1314"/>
                <a:gd name="T14" fmla="*/ 113 w 1391"/>
                <a:gd name="T15" fmla="*/ 1241 h 1314"/>
                <a:gd name="T16" fmla="*/ 56 w 1391"/>
                <a:gd name="T17" fmla="*/ 1274 h 1314"/>
                <a:gd name="T18" fmla="*/ 0 w 1391"/>
                <a:gd name="T19" fmla="*/ 1178 h 1314"/>
                <a:gd name="T20" fmla="*/ 90 w 1391"/>
                <a:gd name="T21" fmla="*/ 974 h 1314"/>
                <a:gd name="T22" fmla="*/ 598 w 1391"/>
                <a:gd name="T23" fmla="*/ 849 h 1314"/>
                <a:gd name="T24" fmla="*/ 200 w 1391"/>
                <a:gd name="T25" fmla="*/ 853 h 1314"/>
                <a:gd name="T26" fmla="*/ 8 w 1391"/>
                <a:gd name="T27" fmla="*/ 783 h 1314"/>
                <a:gd name="T28" fmla="*/ 262 w 1391"/>
                <a:gd name="T29" fmla="*/ 756 h 1314"/>
                <a:gd name="T30" fmla="*/ 592 w 1391"/>
                <a:gd name="T31" fmla="*/ 695 h 1314"/>
                <a:gd name="T32" fmla="*/ 373 w 1391"/>
                <a:gd name="T33" fmla="*/ 691 h 1314"/>
                <a:gd name="T34" fmla="*/ 125 w 1391"/>
                <a:gd name="T35" fmla="*/ 687 h 1314"/>
                <a:gd name="T36" fmla="*/ 37 w 1391"/>
                <a:gd name="T37" fmla="*/ 618 h 1314"/>
                <a:gd name="T38" fmla="*/ 6 w 1391"/>
                <a:gd name="T39" fmla="*/ 179 h 1314"/>
                <a:gd name="T40" fmla="*/ 108 w 1391"/>
                <a:gd name="T41" fmla="*/ 29 h 1314"/>
                <a:gd name="T42" fmla="*/ 489 w 1391"/>
                <a:gd name="T43" fmla="*/ 12 h 1314"/>
                <a:gd name="T44" fmla="*/ 929 w 1391"/>
                <a:gd name="T45" fmla="*/ 6 h 1314"/>
                <a:gd name="T46" fmla="*/ 1254 w 1391"/>
                <a:gd name="T47" fmla="*/ 0 h 1314"/>
                <a:gd name="T48" fmla="*/ 1268 w 1391"/>
                <a:gd name="T49" fmla="*/ 12 h 1314"/>
                <a:gd name="T50" fmla="*/ 1273 w 1391"/>
                <a:gd name="T51" fmla="*/ 77 h 1314"/>
                <a:gd name="T52" fmla="*/ 1100 w 1391"/>
                <a:gd name="T53" fmla="*/ 98 h 1314"/>
                <a:gd name="T54" fmla="*/ 873 w 1391"/>
                <a:gd name="T55" fmla="*/ 168 h 1314"/>
                <a:gd name="T56" fmla="*/ 1197 w 1391"/>
                <a:gd name="T57" fmla="*/ 195 h 1314"/>
                <a:gd name="T58" fmla="*/ 1275 w 1391"/>
                <a:gd name="T59" fmla="*/ 385 h 1314"/>
                <a:gd name="T60" fmla="*/ 1243 w 1391"/>
                <a:gd name="T61" fmla="*/ 620 h 1314"/>
                <a:gd name="T62" fmla="*/ 1066 w 1391"/>
                <a:gd name="T63" fmla="*/ 691 h 1314"/>
                <a:gd name="T64" fmla="*/ 729 w 1391"/>
                <a:gd name="T65" fmla="*/ 693 h 1314"/>
                <a:gd name="T66" fmla="*/ 948 w 1391"/>
                <a:gd name="T67" fmla="*/ 756 h 1314"/>
                <a:gd name="T68" fmla="*/ 1198 w 1391"/>
                <a:gd name="T69" fmla="*/ 777 h 1314"/>
                <a:gd name="T70" fmla="*/ 1279 w 1391"/>
                <a:gd name="T71" fmla="*/ 887 h 1314"/>
                <a:gd name="T72" fmla="*/ 1173 w 1391"/>
                <a:gd name="T73" fmla="*/ 1024 h 1314"/>
                <a:gd name="T74" fmla="*/ 704 w 1391"/>
                <a:gd name="T75" fmla="*/ 1031 h 1314"/>
                <a:gd name="T76" fmla="*/ 716 w 1391"/>
                <a:gd name="T77" fmla="*/ 1162 h 1314"/>
                <a:gd name="T78" fmla="*/ 993 w 1391"/>
                <a:gd name="T79" fmla="*/ 1120 h 1314"/>
                <a:gd name="T80" fmla="*/ 1152 w 1391"/>
                <a:gd name="T81" fmla="*/ 1137 h 1314"/>
                <a:gd name="T82" fmla="*/ 410 w 1391"/>
                <a:gd name="T83" fmla="*/ 537 h 1314"/>
                <a:gd name="T84" fmla="*/ 1175 w 1391"/>
                <a:gd name="T85" fmla="*/ 543 h 1314"/>
                <a:gd name="T86" fmla="*/ 1162 w 1391"/>
                <a:gd name="T87" fmla="*/ 576 h 1314"/>
                <a:gd name="T88" fmla="*/ 1093 w 1391"/>
                <a:gd name="T89" fmla="*/ 602 h 1314"/>
                <a:gd name="T90" fmla="*/ 698 w 1391"/>
                <a:gd name="T91" fmla="*/ 604 h 1314"/>
                <a:gd name="T92" fmla="*/ 389 w 1391"/>
                <a:gd name="T93" fmla="*/ 599 h 1314"/>
                <a:gd name="T94" fmla="*/ 152 w 1391"/>
                <a:gd name="T95" fmla="*/ 597 h 1314"/>
                <a:gd name="T96" fmla="*/ 856 w 1391"/>
                <a:gd name="T97" fmla="*/ 943 h 1314"/>
                <a:gd name="T98" fmla="*/ 1173 w 1391"/>
                <a:gd name="T99" fmla="*/ 876 h 1314"/>
                <a:gd name="T100" fmla="*/ 1091 w 1391"/>
                <a:gd name="T101" fmla="*/ 937 h 1314"/>
                <a:gd name="T102" fmla="*/ 127 w 1391"/>
                <a:gd name="T103" fmla="*/ 129 h 1314"/>
                <a:gd name="T104" fmla="*/ 189 w 1391"/>
                <a:gd name="T105" fmla="*/ 104 h 1314"/>
                <a:gd name="T106" fmla="*/ 1125 w 1391"/>
                <a:gd name="T107" fmla="*/ 395 h 1314"/>
                <a:gd name="T108" fmla="*/ 113 w 1391"/>
                <a:gd name="T109" fmla="*/ 318 h 1314"/>
                <a:gd name="T110" fmla="*/ 504 w 1391"/>
                <a:gd name="T111" fmla="*/ 247 h 1314"/>
                <a:gd name="T112" fmla="*/ 1121 w 1391"/>
                <a:gd name="T113" fmla="*/ 254 h 1314"/>
                <a:gd name="T114" fmla="*/ 1171 w 1391"/>
                <a:gd name="T115" fmla="*/ 302 h 1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391" h="1314">
                  <a:moveTo>
                    <a:pt x="1183" y="1143"/>
                  </a:moveTo>
                  <a:lnTo>
                    <a:pt x="1375" y="1214"/>
                  </a:lnTo>
                  <a:lnTo>
                    <a:pt x="1383" y="1230"/>
                  </a:lnTo>
                  <a:lnTo>
                    <a:pt x="1389" y="1245"/>
                  </a:lnTo>
                  <a:lnTo>
                    <a:pt x="1391" y="1260"/>
                  </a:lnTo>
                  <a:lnTo>
                    <a:pt x="1387" y="1276"/>
                  </a:lnTo>
                  <a:lnTo>
                    <a:pt x="1375" y="1291"/>
                  </a:lnTo>
                  <a:lnTo>
                    <a:pt x="1356" y="1303"/>
                  </a:lnTo>
                  <a:lnTo>
                    <a:pt x="1327" y="1314"/>
                  </a:lnTo>
                  <a:lnTo>
                    <a:pt x="1216" y="1266"/>
                  </a:lnTo>
                  <a:lnTo>
                    <a:pt x="1214" y="1264"/>
                  </a:lnTo>
                  <a:lnTo>
                    <a:pt x="1187" y="1258"/>
                  </a:lnTo>
                  <a:lnTo>
                    <a:pt x="1156" y="1247"/>
                  </a:lnTo>
                  <a:lnTo>
                    <a:pt x="1116" y="1230"/>
                  </a:lnTo>
                  <a:lnTo>
                    <a:pt x="1083" y="1218"/>
                  </a:lnTo>
                  <a:lnTo>
                    <a:pt x="1054" y="1212"/>
                  </a:lnTo>
                  <a:lnTo>
                    <a:pt x="1031" y="1214"/>
                  </a:lnTo>
                  <a:lnTo>
                    <a:pt x="1004" y="1218"/>
                  </a:lnTo>
                  <a:lnTo>
                    <a:pt x="973" y="1226"/>
                  </a:lnTo>
                  <a:lnTo>
                    <a:pt x="937" y="1237"/>
                  </a:lnTo>
                  <a:lnTo>
                    <a:pt x="877" y="1255"/>
                  </a:lnTo>
                  <a:lnTo>
                    <a:pt x="806" y="1266"/>
                  </a:lnTo>
                  <a:lnTo>
                    <a:pt x="771" y="1268"/>
                  </a:lnTo>
                  <a:lnTo>
                    <a:pt x="739" y="1266"/>
                  </a:lnTo>
                  <a:lnTo>
                    <a:pt x="710" y="1256"/>
                  </a:lnTo>
                  <a:lnTo>
                    <a:pt x="685" y="1243"/>
                  </a:lnTo>
                  <a:lnTo>
                    <a:pt x="656" y="1220"/>
                  </a:lnTo>
                  <a:lnTo>
                    <a:pt x="631" y="1193"/>
                  </a:lnTo>
                  <a:lnTo>
                    <a:pt x="612" y="1162"/>
                  </a:lnTo>
                  <a:lnTo>
                    <a:pt x="612" y="1158"/>
                  </a:lnTo>
                  <a:lnTo>
                    <a:pt x="610" y="1155"/>
                  </a:lnTo>
                  <a:lnTo>
                    <a:pt x="608" y="1149"/>
                  </a:lnTo>
                  <a:lnTo>
                    <a:pt x="604" y="1145"/>
                  </a:lnTo>
                  <a:lnTo>
                    <a:pt x="602" y="1139"/>
                  </a:lnTo>
                  <a:lnTo>
                    <a:pt x="600" y="1137"/>
                  </a:lnTo>
                  <a:lnTo>
                    <a:pt x="598" y="1137"/>
                  </a:lnTo>
                  <a:lnTo>
                    <a:pt x="598" y="1135"/>
                  </a:lnTo>
                  <a:lnTo>
                    <a:pt x="598" y="1045"/>
                  </a:lnTo>
                  <a:lnTo>
                    <a:pt x="204" y="1045"/>
                  </a:lnTo>
                  <a:lnTo>
                    <a:pt x="177" y="1045"/>
                  </a:lnTo>
                  <a:lnTo>
                    <a:pt x="150" y="1056"/>
                  </a:lnTo>
                  <a:lnTo>
                    <a:pt x="133" y="1068"/>
                  </a:lnTo>
                  <a:lnTo>
                    <a:pt x="123" y="1087"/>
                  </a:lnTo>
                  <a:lnTo>
                    <a:pt x="115" y="1114"/>
                  </a:lnTo>
                  <a:lnTo>
                    <a:pt x="110" y="1153"/>
                  </a:lnTo>
                  <a:lnTo>
                    <a:pt x="110" y="1189"/>
                  </a:lnTo>
                  <a:lnTo>
                    <a:pt x="112" y="1220"/>
                  </a:lnTo>
                  <a:lnTo>
                    <a:pt x="113" y="1241"/>
                  </a:lnTo>
                  <a:lnTo>
                    <a:pt x="100" y="1266"/>
                  </a:lnTo>
                  <a:lnTo>
                    <a:pt x="85" y="1266"/>
                  </a:lnTo>
                  <a:lnTo>
                    <a:pt x="77" y="1266"/>
                  </a:lnTo>
                  <a:lnTo>
                    <a:pt x="69" y="1268"/>
                  </a:lnTo>
                  <a:lnTo>
                    <a:pt x="62" y="1270"/>
                  </a:lnTo>
                  <a:lnTo>
                    <a:pt x="56" y="1274"/>
                  </a:lnTo>
                  <a:lnTo>
                    <a:pt x="52" y="1276"/>
                  </a:lnTo>
                  <a:lnTo>
                    <a:pt x="48" y="1280"/>
                  </a:lnTo>
                  <a:lnTo>
                    <a:pt x="21" y="1266"/>
                  </a:lnTo>
                  <a:lnTo>
                    <a:pt x="8" y="1228"/>
                  </a:lnTo>
                  <a:lnTo>
                    <a:pt x="2" y="1205"/>
                  </a:lnTo>
                  <a:lnTo>
                    <a:pt x="0" y="1178"/>
                  </a:lnTo>
                  <a:lnTo>
                    <a:pt x="0" y="1145"/>
                  </a:lnTo>
                  <a:lnTo>
                    <a:pt x="6" y="1110"/>
                  </a:lnTo>
                  <a:lnTo>
                    <a:pt x="17" y="1074"/>
                  </a:lnTo>
                  <a:lnTo>
                    <a:pt x="38" y="1035"/>
                  </a:lnTo>
                  <a:lnTo>
                    <a:pt x="63" y="1001"/>
                  </a:lnTo>
                  <a:lnTo>
                    <a:pt x="90" y="974"/>
                  </a:lnTo>
                  <a:lnTo>
                    <a:pt x="121" y="956"/>
                  </a:lnTo>
                  <a:lnTo>
                    <a:pt x="152" y="947"/>
                  </a:lnTo>
                  <a:lnTo>
                    <a:pt x="179" y="941"/>
                  </a:lnTo>
                  <a:lnTo>
                    <a:pt x="204" y="939"/>
                  </a:lnTo>
                  <a:lnTo>
                    <a:pt x="598" y="939"/>
                  </a:lnTo>
                  <a:lnTo>
                    <a:pt x="598" y="849"/>
                  </a:lnTo>
                  <a:lnTo>
                    <a:pt x="546" y="849"/>
                  </a:lnTo>
                  <a:lnTo>
                    <a:pt x="481" y="851"/>
                  </a:lnTo>
                  <a:lnTo>
                    <a:pt x="406" y="853"/>
                  </a:lnTo>
                  <a:lnTo>
                    <a:pt x="317" y="854"/>
                  </a:lnTo>
                  <a:lnTo>
                    <a:pt x="256" y="854"/>
                  </a:lnTo>
                  <a:lnTo>
                    <a:pt x="200" y="853"/>
                  </a:lnTo>
                  <a:lnTo>
                    <a:pt x="150" y="851"/>
                  </a:lnTo>
                  <a:lnTo>
                    <a:pt x="106" y="851"/>
                  </a:lnTo>
                  <a:lnTo>
                    <a:pt x="67" y="851"/>
                  </a:lnTo>
                  <a:lnTo>
                    <a:pt x="35" y="849"/>
                  </a:lnTo>
                  <a:lnTo>
                    <a:pt x="21" y="835"/>
                  </a:lnTo>
                  <a:lnTo>
                    <a:pt x="8" y="783"/>
                  </a:lnTo>
                  <a:lnTo>
                    <a:pt x="48" y="768"/>
                  </a:lnTo>
                  <a:lnTo>
                    <a:pt x="96" y="756"/>
                  </a:lnTo>
                  <a:lnTo>
                    <a:pt x="133" y="754"/>
                  </a:lnTo>
                  <a:lnTo>
                    <a:pt x="173" y="754"/>
                  </a:lnTo>
                  <a:lnTo>
                    <a:pt x="217" y="756"/>
                  </a:lnTo>
                  <a:lnTo>
                    <a:pt x="262" y="756"/>
                  </a:lnTo>
                  <a:lnTo>
                    <a:pt x="302" y="756"/>
                  </a:lnTo>
                  <a:lnTo>
                    <a:pt x="339" y="756"/>
                  </a:lnTo>
                  <a:lnTo>
                    <a:pt x="389" y="758"/>
                  </a:lnTo>
                  <a:lnTo>
                    <a:pt x="427" y="756"/>
                  </a:lnTo>
                  <a:lnTo>
                    <a:pt x="585" y="756"/>
                  </a:lnTo>
                  <a:lnTo>
                    <a:pt x="592" y="695"/>
                  </a:lnTo>
                  <a:lnTo>
                    <a:pt x="567" y="693"/>
                  </a:lnTo>
                  <a:lnTo>
                    <a:pt x="541" y="693"/>
                  </a:lnTo>
                  <a:lnTo>
                    <a:pt x="506" y="693"/>
                  </a:lnTo>
                  <a:lnTo>
                    <a:pt x="467" y="693"/>
                  </a:lnTo>
                  <a:lnTo>
                    <a:pt x="423" y="691"/>
                  </a:lnTo>
                  <a:lnTo>
                    <a:pt x="373" y="691"/>
                  </a:lnTo>
                  <a:lnTo>
                    <a:pt x="302" y="691"/>
                  </a:lnTo>
                  <a:lnTo>
                    <a:pt x="240" y="691"/>
                  </a:lnTo>
                  <a:lnTo>
                    <a:pt x="202" y="689"/>
                  </a:lnTo>
                  <a:lnTo>
                    <a:pt x="169" y="689"/>
                  </a:lnTo>
                  <a:lnTo>
                    <a:pt x="139" y="687"/>
                  </a:lnTo>
                  <a:lnTo>
                    <a:pt x="125" y="687"/>
                  </a:lnTo>
                  <a:lnTo>
                    <a:pt x="106" y="683"/>
                  </a:lnTo>
                  <a:lnTo>
                    <a:pt x="92" y="676"/>
                  </a:lnTo>
                  <a:lnTo>
                    <a:pt x="75" y="664"/>
                  </a:lnTo>
                  <a:lnTo>
                    <a:pt x="58" y="649"/>
                  </a:lnTo>
                  <a:lnTo>
                    <a:pt x="46" y="633"/>
                  </a:lnTo>
                  <a:lnTo>
                    <a:pt x="37" y="618"/>
                  </a:lnTo>
                  <a:lnTo>
                    <a:pt x="27" y="602"/>
                  </a:lnTo>
                  <a:lnTo>
                    <a:pt x="15" y="579"/>
                  </a:lnTo>
                  <a:lnTo>
                    <a:pt x="8" y="562"/>
                  </a:lnTo>
                  <a:lnTo>
                    <a:pt x="8" y="222"/>
                  </a:lnTo>
                  <a:lnTo>
                    <a:pt x="6" y="202"/>
                  </a:lnTo>
                  <a:lnTo>
                    <a:pt x="6" y="179"/>
                  </a:lnTo>
                  <a:lnTo>
                    <a:pt x="10" y="152"/>
                  </a:lnTo>
                  <a:lnTo>
                    <a:pt x="19" y="125"/>
                  </a:lnTo>
                  <a:lnTo>
                    <a:pt x="35" y="97"/>
                  </a:lnTo>
                  <a:lnTo>
                    <a:pt x="58" y="68"/>
                  </a:lnTo>
                  <a:lnTo>
                    <a:pt x="83" y="45"/>
                  </a:lnTo>
                  <a:lnTo>
                    <a:pt x="108" y="29"/>
                  </a:lnTo>
                  <a:lnTo>
                    <a:pt x="133" y="20"/>
                  </a:lnTo>
                  <a:lnTo>
                    <a:pt x="160" y="14"/>
                  </a:lnTo>
                  <a:lnTo>
                    <a:pt x="185" y="12"/>
                  </a:lnTo>
                  <a:lnTo>
                    <a:pt x="204" y="14"/>
                  </a:lnTo>
                  <a:lnTo>
                    <a:pt x="441" y="12"/>
                  </a:lnTo>
                  <a:lnTo>
                    <a:pt x="489" y="12"/>
                  </a:lnTo>
                  <a:lnTo>
                    <a:pt x="544" y="12"/>
                  </a:lnTo>
                  <a:lnTo>
                    <a:pt x="606" y="10"/>
                  </a:lnTo>
                  <a:lnTo>
                    <a:pt x="677" y="10"/>
                  </a:lnTo>
                  <a:lnTo>
                    <a:pt x="756" y="10"/>
                  </a:lnTo>
                  <a:lnTo>
                    <a:pt x="843" y="8"/>
                  </a:lnTo>
                  <a:lnTo>
                    <a:pt x="929" y="6"/>
                  </a:lnTo>
                  <a:lnTo>
                    <a:pt x="1010" y="4"/>
                  </a:lnTo>
                  <a:lnTo>
                    <a:pt x="1083" y="2"/>
                  </a:lnTo>
                  <a:lnTo>
                    <a:pt x="1146" y="2"/>
                  </a:lnTo>
                  <a:lnTo>
                    <a:pt x="1204" y="0"/>
                  </a:lnTo>
                  <a:lnTo>
                    <a:pt x="1254" y="0"/>
                  </a:lnTo>
                  <a:lnTo>
                    <a:pt x="1254" y="0"/>
                  </a:lnTo>
                  <a:lnTo>
                    <a:pt x="1254" y="2"/>
                  </a:lnTo>
                  <a:lnTo>
                    <a:pt x="1256" y="6"/>
                  </a:lnTo>
                  <a:lnTo>
                    <a:pt x="1258" y="8"/>
                  </a:lnTo>
                  <a:lnTo>
                    <a:pt x="1262" y="10"/>
                  </a:lnTo>
                  <a:lnTo>
                    <a:pt x="1264" y="12"/>
                  </a:lnTo>
                  <a:lnTo>
                    <a:pt x="1268" y="12"/>
                  </a:lnTo>
                  <a:lnTo>
                    <a:pt x="1281" y="39"/>
                  </a:lnTo>
                  <a:lnTo>
                    <a:pt x="1281" y="47"/>
                  </a:lnTo>
                  <a:lnTo>
                    <a:pt x="1279" y="52"/>
                  </a:lnTo>
                  <a:lnTo>
                    <a:pt x="1279" y="60"/>
                  </a:lnTo>
                  <a:lnTo>
                    <a:pt x="1277" y="68"/>
                  </a:lnTo>
                  <a:lnTo>
                    <a:pt x="1273" y="77"/>
                  </a:lnTo>
                  <a:lnTo>
                    <a:pt x="1268" y="91"/>
                  </a:lnTo>
                  <a:lnTo>
                    <a:pt x="1243" y="95"/>
                  </a:lnTo>
                  <a:lnTo>
                    <a:pt x="1212" y="97"/>
                  </a:lnTo>
                  <a:lnTo>
                    <a:pt x="1177" y="97"/>
                  </a:lnTo>
                  <a:lnTo>
                    <a:pt x="1137" y="98"/>
                  </a:lnTo>
                  <a:lnTo>
                    <a:pt x="1100" y="98"/>
                  </a:lnTo>
                  <a:lnTo>
                    <a:pt x="1068" y="98"/>
                  </a:lnTo>
                  <a:lnTo>
                    <a:pt x="1041" y="100"/>
                  </a:lnTo>
                  <a:lnTo>
                    <a:pt x="1018" y="104"/>
                  </a:lnTo>
                  <a:lnTo>
                    <a:pt x="704" y="104"/>
                  </a:lnTo>
                  <a:lnTo>
                    <a:pt x="704" y="168"/>
                  </a:lnTo>
                  <a:lnTo>
                    <a:pt x="873" y="168"/>
                  </a:lnTo>
                  <a:lnTo>
                    <a:pt x="1043" y="166"/>
                  </a:lnTo>
                  <a:lnTo>
                    <a:pt x="1081" y="166"/>
                  </a:lnTo>
                  <a:lnTo>
                    <a:pt x="1116" y="166"/>
                  </a:lnTo>
                  <a:lnTo>
                    <a:pt x="1146" y="173"/>
                  </a:lnTo>
                  <a:lnTo>
                    <a:pt x="1173" y="183"/>
                  </a:lnTo>
                  <a:lnTo>
                    <a:pt x="1197" y="195"/>
                  </a:lnTo>
                  <a:lnTo>
                    <a:pt x="1216" y="208"/>
                  </a:lnTo>
                  <a:lnTo>
                    <a:pt x="1237" y="241"/>
                  </a:lnTo>
                  <a:lnTo>
                    <a:pt x="1256" y="281"/>
                  </a:lnTo>
                  <a:lnTo>
                    <a:pt x="1266" y="314"/>
                  </a:lnTo>
                  <a:lnTo>
                    <a:pt x="1273" y="347"/>
                  </a:lnTo>
                  <a:lnTo>
                    <a:pt x="1275" y="385"/>
                  </a:lnTo>
                  <a:lnTo>
                    <a:pt x="1275" y="441"/>
                  </a:lnTo>
                  <a:lnTo>
                    <a:pt x="1272" y="487"/>
                  </a:lnTo>
                  <a:lnTo>
                    <a:pt x="1270" y="527"/>
                  </a:lnTo>
                  <a:lnTo>
                    <a:pt x="1268" y="562"/>
                  </a:lnTo>
                  <a:lnTo>
                    <a:pt x="1258" y="591"/>
                  </a:lnTo>
                  <a:lnTo>
                    <a:pt x="1243" y="620"/>
                  </a:lnTo>
                  <a:lnTo>
                    <a:pt x="1222" y="647"/>
                  </a:lnTo>
                  <a:lnTo>
                    <a:pt x="1200" y="662"/>
                  </a:lnTo>
                  <a:lnTo>
                    <a:pt x="1177" y="674"/>
                  </a:lnTo>
                  <a:lnTo>
                    <a:pt x="1146" y="679"/>
                  </a:lnTo>
                  <a:lnTo>
                    <a:pt x="1114" y="685"/>
                  </a:lnTo>
                  <a:lnTo>
                    <a:pt x="1066" y="691"/>
                  </a:lnTo>
                  <a:lnTo>
                    <a:pt x="1014" y="693"/>
                  </a:lnTo>
                  <a:lnTo>
                    <a:pt x="962" y="693"/>
                  </a:lnTo>
                  <a:lnTo>
                    <a:pt x="908" y="693"/>
                  </a:lnTo>
                  <a:lnTo>
                    <a:pt x="860" y="691"/>
                  </a:lnTo>
                  <a:lnTo>
                    <a:pt x="744" y="691"/>
                  </a:lnTo>
                  <a:lnTo>
                    <a:pt x="729" y="693"/>
                  </a:lnTo>
                  <a:lnTo>
                    <a:pt x="714" y="695"/>
                  </a:lnTo>
                  <a:lnTo>
                    <a:pt x="700" y="697"/>
                  </a:lnTo>
                  <a:lnTo>
                    <a:pt x="704" y="756"/>
                  </a:lnTo>
                  <a:lnTo>
                    <a:pt x="873" y="756"/>
                  </a:lnTo>
                  <a:lnTo>
                    <a:pt x="908" y="758"/>
                  </a:lnTo>
                  <a:lnTo>
                    <a:pt x="948" y="756"/>
                  </a:lnTo>
                  <a:lnTo>
                    <a:pt x="998" y="754"/>
                  </a:lnTo>
                  <a:lnTo>
                    <a:pt x="1056" y="752"/>
                  </a:lnTo>
                  <a:lnTo>
                    <a:pt x="1095" y="752"/>
                  </a:lnTo>
                  <a:lnTo>
                    <a:pt x="1129" y="756"/>
                  </a:lnTo>
                  <a:lnTo>
                    <a:pt x="1160" y="764"/>
                  </a:lnTo>
                  <a:lnTo>
                    <a:pt x="1198" y="777"/>
                  </a:lnTo>
                  <a:lnTo>
                    <a:pt x="1227" y="797"/>
                  </a:lnTo>
                  <a:lnTo>
                    <a:pt x="1241" y="808"/>
                  </a:lnTo>
                  <a:lnTo>
                    <a:pt x="1254" y="822"/>
                  </a:lnTo>
                  <a:lnTo>
                    <a:pt x="1266" y="841"/>
                  </a:lnTo>
                  <a:lnTo>
                    <a:pt x="1273" y="864"/>
                  </a:lnTo>
                  <a:lnTo>
                    <a:pt x="1279" y="887"/>
                  </a:lnTo>
                  <a:lnTo>
                    <a:pt x="1281" y="906"/>
                  </a:lnTo>
                  <a:lnTo>
                    <a:pt x="1281" y="939"/>
                  </a:lnTo>
                  <a:lnTo>
                    <a:pt x="1258" y="972"/>
                  </a:lnTo>
                  <a:lnTo>
                    <a:pt x="1227" y="999"/>
                  </a:lnTo>
                  <a:lnTo>
                    <a:pt x="1202" y="1014"/>
                  </a:lnTo>
                  <a:lnTo>
                    <a:pt x="1173" y="1024"/>
                  </a:lnTo>
                  <a:lnTo>
                    <a:pt x="1143" y="1029"/>
                  </a:lnTo>
                  <a:lnTo>
                    <a:pt x="1096" y="1033"/>
                  </a:lnTo>
                  <a:lnTo>
                    <a:pt x="1060" y="1031"/>
                  </a:lnTo>
                  <a:lnTo>
                    <a:pt x="1029" y="1029"/>
                  </a:lnTo>
                  <a:lnTo>
                    <a:pt x="1006" y="1031"/>
                  </a:lnTo>
                  <a:lnTo>
                    <a:pt x="704" y="1031"/>
                  </a:lnTo>
                  <a:lnTo>
                    <a:pt x="702" y="1043"/>
                  </a:lnTo>
                  <a:lnTo>
                    <a:pt x="702" y="1056"/>
                  </a:lnTo>
                  <a:lnTo>
                    <a:pt x="700" y="1091"/>
                  </a:lnTo>
                  <a:lnTo>
                    <a:pt x="702" y="1112"/>
                  </a:lnTo>
                  <a:lnTo>
                    <a:pt x="704" y="1131"/>
                  </a:lnTo>
                  <a:lnTo>
                    <a:pt x="716" y="1162"/>
                  </a:lnTo>
                  <a:lnTo>
                    <a:pt x="769" y="1189"/>
                  </a:lnTo>
                  <a:lnTo>
                    <a:pt x="802" y="1176"/>
                  </a:lnTo>
                  <a:lnTo>
                    <a:pt x="844" y="1160"/>
                  </a:lnTo>
                  <a:lnTo>
                    <a:pt x="894" y="1143"/>
                  </a:lnTo>
                  <a:lnTo>
                    <a:pt x="952" y="1128"/>
                  </a:lnTo>
                  <a:lnTo>
                    <a:pt x="993" y="1120"/>
                  </a:lnTo>
                  <a:lnTo>
                    <a:pt x="1029" y="1116"/>
                  </a:lnTo>
                  <a:lnTo>
                    <a:pt x="1060" y="1118"/>
                  </a:lnTo>
                  <a:lnTo>
                    <a:pt x="1102" y="1126"/>
                  </a:lnTo>
                  <a:lnTo>
                    <a:pt x="1137" y="1135"/>
                  </a:lnTo>
                  <a:lnTo>
                    <a:pt x="1143" y="1137"/>
                  </a:lnTo>
                  <a:lnTo>
                    <a:pt x="1152" y="1137"/>
                  </a:lnTo>
                  <a:lnTo>
                    <a:pt x="1160" y="1139"/>
                  </a:lnTo>
                  <a:lnTo>
                    <a:pt x="1171" y="1143"/>
                  </a:lnTo>
                  <a:lnTo>
                    <a:pt x="1183" y="1147"/>
                  </a:lnTo>
                  <a:lnTo>
                    <a:pt x="1183" y="1143"/>
                  </a:lnTo>
                  <a:close/>
                  <a:moveTo>
                    <a:pt x="113" y="535"/>
                  </a:moveTo>
                  <a:lnTo>
                    <a:pt x="410" y="537"/>
                  </a:lnTo>
                  <a:lnTo>
                    <a:pt x="702" y="539"/>
                  </a:lnTo>
                  <a:lnTo>
                    <a:pt x="998" y="539"/>
                  </a:lnTo>
                  <a:lnTo>
                    <a:pt x="1058" y="537"/>
                  </a:lnTo>
                  <a:lnTo>
                    <a:pt x="1116" y="537"/>
                  </a:lnTo>
                  <a:lnTo>
                    <a:pt x="1175" y="541"/>
                  </a:lnTo>
                  <a:lnTo>
                    <a:pt x="1175" y="543"/>
                  </a:lnTo>
                  <a:lnTo>
                    <a:pt x="1173" y="549"/>
                  </a:lnTo>
                  <a:lnTo>
                    <a:pt x="1171" y="554"/>
                  </a:lnTo>
                  <a:lnTo>
                    <a:pt x="1170" y="560"/>
                  </a:lnTo>
                  <a:lnTo>
                    <a:pt x="1170" y="566"/>
                  </a:lnTo>
                  <a:lnTo>
                    <a:pt x="1168" y="570"/>
                  </a:lnTo>
                  <a:lnTo>
                    <a:pt x="1162" y="576"/>
                  </a:lnTo>
                  <a:lnTo>
                    <a:pt x="1156" y="581"/>
                  </a:lnTo>
                  <a:lnTo>
                    <a:pt x="1150" y="587"/>
                  </a:lnTo>
                  <a:lnTo>
                    <a:pt x="1145" y="593"/>
                  </a:lnTo>
                  <a:lnTo>
                    <a:pt x="1141" y="597"/>
                  </a:lnTo>
                  <a:lnTo>
                    <a:pt x="1137" y="601"/>
                  </a:lnTo>
                  <a:lnTo>
                    <a:pt x="1093" y="602"/>
                  </a:lnTo>
                  <a:lnTo>
                    <a:pt x="1045" y="604"/>
                  </a:lnTo>
                  <a:lnTo>
                    <a:pt x="987" y="604"/>
                  </a:lnTo>
                  <a:lnTo>
                    <a:pt x="923" y="606"/>
                  </a:lnTo>
                  <a:lnTo>
                    <a:pt x="852" y="606"/>
                  </a:lnTo>
                  <a:lnTo>
                    <a:pt x="775" y="604"/>
                  </a:lnTo>
                  <a:lnTo>
                    <a:pt x="698" y="604"/>
                  </a:lnTo>
                  <a:lnTo>
                    <a:pt x="627" y="602"/>
                  </a:lnTo>
                  <a:lnTo>
                    <a:pt x="564" y="602"/>
                  </a:lnTo>
                  <a:lnTo>
                    <a:pt x="508" y="601"/>
                  </a:lnTo>
                  <a:lnTo>
                    <a:pt x="458" y="601"/>
                  </a:lnTo>
                  <a:lnTo>
                    <a:pt x="416" y="601"/>
                  </a:lnTo>
                  <a:lnTo>
                    <a:pt x="389" y="599"/>
                  </a:lnTo>
                  <a:lnTo>
                    <a:pt x="356" y="599"/>
                  </a:lnTo>
                  <a:lnTo>
                    <a:pt x="315" y="601"/>
                  </a:lnTo>
                  <a:lnTo>
                    <a:pt x="271" y="604"/>
                  </a:lnTo>
                  <a:lnTo>
                    <a:pt x="225" y="604"/>
                  </a:lnTo>
                  <a:lnTo>
                    <a:pt x="185" y="602"/>
                  </a:lnTo>
                  <a:lnTo>
                    <a:pt x="152" y="597"/>
                  </a:lnTo>
                  <a:lnTo>
                    <a:pt x="127" y="587"/>
                  </a:lnTo>
                  <a:lnTo>
                    <a:pt x="113" y="535"/>
                  </a:lnTo>
                  <a:close/>
                  <a:moveTo>
                    <a:pt x="1064" y="939"/>
                  </a:moveTo>
                  <a:lnTo>
                    <a:pt x="1000" y="943"/>
                  </a:lnTo>
                  <a:lnTo>
                    <a:pt x="927" y="943"/>
                  </a:lnTo>
                  <a:lnTo>
                    <a:pt x="856" y="943"/>
                  </a:lnTo>
                  <a:lnTo>
                    <a:pt x="794" y="941"/>
                  </a:lnTo>
                  <a:lnTo>
                    <a:pt x="744" y="941"/>
                  </a:lnTo>
                  <a:lnTo>
                    <a:pt x="704" y="939"/>
                  </a:lnTo>
                  <a:lnTo>
                    <a:pt x="704" y="849"/>
                  </a:lnTo>
                  <a:lnTo>
                    <a:pt x="1162" y="849"/>
                  </a:lnTo>
                  <a:lnTo>
                    <a:pt x="1173" y="876"/>
                  </a:lnTo>
                  <a:lnTo>
                    <a:pt x="1179" y="895"/>
                  </a:lnTo>
                  <a:lnTo>
                    <a:pt x="1177" y="912"/>
                  </a:lnTo>
                  <a:lnTo>
                    <a:pt x="1170" y="924"/>
                  </a:lnTo>
                  <a:lnTo>
                    <a:pt x="1152" y="931"/>
                  </a:lnTo>
                  <a:lnTo>
                    <a:pt x="1123" y="935"/>
                  </a:lnTo>
                  <a:lnTo>
                    <a:pt x="1091" y="937"/>
                  </a:lnTo>
                  <a:lnTo>
                    <a:pt x="1064" y="939"/>
                  </a:lnTo>
                  <a:close/>
                  <a:moveTo>
                    <a:pt x="204" y="104"/>
                  </a:moveTo>
                  <a:lnTo>
                    <a:pt x="585" y="104"/>
                  </a:lnTo>
                  <a:lnTo>
                    <a:pt x="585" y="166"/>
                  </a:lnTo>
                  <a:lnTo>
                    <a:pt x="113" y="175"/>
                  </a:lnTo>
                  <a:lnTo>
                    <a:pt x="127" y="129"/>
                  </a:lnTo>
                  <a:lnTo>
                    <a:pt x="133" y="123"/>
                  </a:lnTo>
                  <a:lnTo>
                    <a:pt x="142" y="118"/>
                  </a:lnTo>
                  <a:lnTo>
                    <a:pt x="154" y="112"/>
                  </a:lnTo>
                  <a:lnTo>
                    <a:pt x="165" y="108"/>
                  </a:lnTo>
                  <a:lnTo>
                    <a:pt x="177" y="104"/>
                  </a:lnTo>
                  <a:lnTo>
                    <a:pt x="189" y="104"/>
                  </a:lnTo>
                  <a:lnTo>
                    <a:pt x="204" y="104"/>
                  </a:lnTo>
                  <a:close/>
                  <a:moveTo>
                    <a:pt x="113" y="462"/>
                  </a:moveTo>
                  <a:lnTo>
                    <a:pt x="113" y="397"/>
                  </a:lnTo>
                  <a:lnTo>
                    <a:pt x="596" y="397"/>
                  </a:lnTo>
                  <a:lnTo>
                    <a:pt x="1079" y="397"/>
                  </a:lnTo>
                  <a:lnTo>
                    <a:pt x="1125" y="395"/>
                  </a:lnTo>
                  <a:lnTo>
                    <a:pt x="1175" y="393"/>
                  </a:lnTo>
                  <a:lnTo>
                    <a:pt x="1175" y="460"/>
                  </a:lnTo>
                  <a:lnTo>
                    <a:pt x="821" y="470"/>
                  </a:lnTo>
                  <a:lnTo>
                    <a:pt x="467" y="470"/>
                  </a:lnTo>
                  <a:lnTo>
                    <a:pt x="113" y="462"/>
                  </a:lnTo>
                  <a:close/>
                  <a:moveTo>
                    <a:pt x="113" y="318"/>
                  </a:moveTo>
                  <a:lnTo>
                    <a:pt x="113" y="248"/>
                  </a:lnTo>
                  <a:lnTo>
                    <a:pt x="173" y="248"/>
                  </a:lnTo>
                  <a:lnTo>
                    <a:pt x="240" y="250"/>
                  </a:lnTo>
                  <a:lnTo>
                    <a:pt x="319" y="250"/>
                  </a:lnTo>
                  <a:lnTo>
                    <a:pt x="408" y="248"/>
                  </a:lnTo>
                  <a:lnTo>
                    <a:pt x="504" y="247"/>
                  </a:lnTo>
                  <a:lnTo>
                    <a:pt x="612" y="245"/>
                  </a:lnTo>
                  <a:lnTo>
                    <a:pt x="1104" y="243"/>
                  </a:lnTo>
                  <a:lnTo>
                    <a:pt x="1106" y="245"/>
                  </a:lnTo>
                  <a:lnTo>
                    <a:pt x="1112" y="248"/>
                  </a:lnTo>
                  <a:lnTo>
                    <a:pt x="1118" y="250"/>
                  </a:lnTo>
                  <a:lnTo>
                    <a:pt x="1121" y="254"/>
                  </a:lnTo>
                  <a:lnTo>
                    <a:pt x="1127" y="256"/>
                  </a:lnTo>
                  <a:lnTo>
                    <a:pt x="1137" y="262"/>
                  </a:lnTo>
                  <a:lnTo>
                    <a:pt x="1148" y="270"/>
                  </a:lnTo>
                  <a:lnTo>
                    <a:pt x="1158" y="281"/>
                  </a:lnTo>
                  <a:lnTo>
                    <a:pt x="1166" y="291"/>
                  </a:lnTo>
                  <a:lnTo>
                    <a:pt x="1171" y="302"/>
                  </a:lnTo>
                  <a:lnTo>
                    <a:pt x="1175" y="312"/>
                  </a:lnTo>
                  <a:lnTo>
                    <a:pt x="1058" y="312"/>
                  </a:lnTo>
                  <a:lnTo>
                    <a:pt x="1043" y="312"/>
                  </a:lnTo>
                  <a:lnTo>
                    <a:pt x="1031" y="312"/>
                  </a:lnTo>
                  <a:lnTo>
                    <a:pt x="113" y="318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1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4" name="Freeform 14">
              <a:extLst>
                <a:ext uri="{FF2B5EF4-FFF2-40B4-BE49-F238E27FC236}">
                  <a16:creationId xmlns:a16="http://schemas.microsoft.com/office/drawing/2014/main" xmlns="" id="{B3EE60EA-B15A-40E0-B168-880EC07227F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72288" y="3154363"/>
              <a:ext cx="579438" cy="1354138"/>
            </a:xfrm>
            <a:custGeom>
              <a:avLst/>
              <a:gdLst>
                <a:gd name="T0" fmla="*/ 17 w 731"/>
                <a:gd name="T1" fmla="*/ 27 h 1704"/>
                <a:gd name="T2" fmla="*/ 7 w 731"/>
                <a:gd name="T3" fmla="*/ 46 h 1704"/>
                <a:gd name="T4" fmla="*/ 3 w 731"/>
                <a:gd name="T5" fmla="*/ 317 h 1704"/>
                <a:gd name="T6" fmla="*/ 2 w 731"/>
                <a:gd name="T7" fmla="*/ 423 h 1704"/>
                <a:gd name="T8" fmla="*/ 7 w 731"/>
                <a:gd name="T9" fmla="*/ 579 h 1704"/>
                <a:gd name="T10" fmla="*/ 40 w 731"/>
                <a:gd name="T11" fmla="*/ 689 h 1704"/>
                <a:gd name="T12" fmla="*/ 119 w 731"/>
                <a:gd name="T13" fmla="*/ 768 h 1704"/>
                <a:gd name="T14" fmla="*/ 286 w 731"/>
                <a:gd name="T15" fmla="*/ 785 h 1704"/>
                <a:gd name="T16" fmla="*/ 459 w 731"/>
                <a:gd name="T17" fmla="*/ 793 h 1704"/>
                <a:gd name="T18" fmla="*/ 542 w 731"/>
                <a:gd name="T19" fmla="*/ 850 h 1704"/>
                <a:gd name="T20" fmla="*/ 548 w 731"/>
                <a:gd name="T21" fmla="*/ 1058 h 1704"/>
                <a:gd name="T22" fmla="*/ 577 w 731"/>
                <a:gd name="T23" fmla="*/ 1333 h 1704"/>
                <a:gd name="T24" fmla="*/ 621 w 731"/>
                <a:gd name="T25" fmla="*/ 1572 h 1704"/>
                <a:gd name="T26" fmla="*/ 663 w 731"/>
                <a:gd name="T27" fmla="*/ 1704 h 1704"/>
                <a:gd name="T28" fmla="*/ 696 w 731"/>
                <a:gd name="T29" fmla="*/ 1702 h 1704"/>
                <a:gd name="T30" fmla="*/ 723 w 731"/>
                <a:gd name="T31" fmla="*/ 1693 h 1704"/>
                <a:gd name="T32" fmla="*/ 723 w 731"/>
                <a:gd name="T33" fmla="*/ 1602 h 1704"/>
                <a:gd name="T34" fmla="*/ 686 w 731"/>
                <a:gd name="T35" fmla="*/ 1329 h 1704"/>
                <a:gd name="T36" fmla="*/ 654 w 731"/>
                <a:gd name="T37" fmla="*/ 1000 h 1704"/>
                <a:gd name="T38" fmla="*/ 646 w 731"/>
                <a:gd name="T39" fmla="*/ 756 h 1704"/>
                <a:gd name="T40" fmla="*/ 663 w 731"/>
                <a:gd name="T41" fmla="*/ 514 h 1704"/>
                <a:gd name="T42" fmla="*/ 684 w 731"/>
                <a:gd name="T43" fmla="*/ 342 h 1704"/>
                <a:gd name="T44" fmla="*/ 704 w 731"/>
                <a:gd name="T45" fmla="*/ 162 h 1704"/>
                <a:gd name="T46" fmla="*/ 709 w 731"/>
                <a:gd name="T47" fmla="*/ 83 h 1704"/>
                <a:gd name="T48" fmla="*/ 669 w 731"/>
                <a:gd name="T49" fmla="*/ 62 h 1704"/>
                <a:gd name="T50" fmla="*/ 621 w 731"/>
                <a:gd name="T51" fmla="*/ 88 h 1704"/>
                <a:gd name="T52" fmla="*/ 600 w 731"/>
                <a:gd name="T53" fmla="*/ 148 h 1704"/>
                <a:gd name="T54" fmla="*/ 550 w 731"/>
                <a:gd name="T55" fmla="*/ 169 h 1704"/>
                <a:gd name="T56" fmla="*/ 354 w 731"/>
                <a:gd name="T57" fmla="*/ 171 h 1704"/>
                <a:gd name="T58" fmla="*/ 157 w 731"/>
                <a:gd name="T59" fmla="*/ 167 h 1704"/>
                <a:gd name="T60" fmla="*/ 104 w 731"/>
                <a:gd name="T61" fmla="*/ 19 h 1704"/>
                <a:gd name="T62" fmla="*/ 79 w 731"/>
                <a:gd name="T63" fmla="*/ 2 h 1704"/>
                <a:gd name="T64" fmla="*/ 55 w 731"/>
                <a:gd name="T65" fmla="*/ 4 h 1704"/>
                <a:gd name="T66" fmla="*/ 30 w 731"/>
                <a:gd name="T67" fmla="*/ 15 h 1704"/>
                <a:gd name="T68" fmla="*/ 111 w 731"/>
                <a:gd name="T69" fmla="*/ 287 h 1704"/>
                <a:gd name="T70" fmla="*/ 381 w 731"/>
                <a:gd name="T71" fmla="*/ 423 h 1704"/>
                <a:gd name="T72" fmla="*/ 534 w 731"/>
                <a:gd name="T73" fmla="*/ 693 h 1704"/>
                <a:gd name="T74" fmla="*/ 502 w 731"/>
                <a:gd name="T75" fmla="*/ 687 h 1704"/>
                <a:gd name="T76" fmla="*/ 469 w 731"/>
                <a:gd name="T77" fmla="*/ 679 h 1704"/>
                <a:gd name="T78" fmla="*/ 392 w 731"/>
                <a:gd name="T79" fmla="*/ 679 h 1704"/>
                <a:gd name="T80" fmla="*/ 257 w 731"/>
                <a:gd name="T81" fmla="*/ 683 h 1704"/>
                <a:gd name="T82" fmla="*/ 155 w 731"/>
                <a:gd name="T83" fmla="*/ 654 h 1704"/>
                <a:gd name="T84" fmla="*/ 125 w 731"/>
                <a:gd name="T85" fmla="*/ 542 h 1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31" h="1704">
                  <a:moveTo>
                    <a:pt x="30" y="15"/>
                  </a:moveTo>
                  <a:lnTo>
                    <a:pt x="25" y="21"/>
                  </a:lnTo>
                  <a:lnTo>
                    <a:pt x="17" y="27"/>
                  </a:lnTo>
                  <a:lnTo>
                    <a:pt x="13" y="33"/>
                  </a:lnTo>
                  <a:lnTo>
                    <a:pt x="9" y="38"/>
                  </a:lnTo>
                  <a:lnTo>
                    <a:pt x="7" y="46"/>
                  </a:lnTo>
                  <a:lnTo>
                    <a:pt x="5" y="56"/>
                  </a:lnTo>
                  <a:lnTo>
                    <a:pt x="3" y="65"/>
                  </a:lnTo>
                  <a:lnTo>
                    <a:pt x="3" y="317"/>
                  </a:lnTo>
                  <a:lnTo>
                    <a:pt x="5" y="346"/>
                  </a:lnTo>
                  <a:lnTo>
                    <a:pt x="5" y="381"/>
                  </a:lnTo>
                  <a:lnTo>
                    <a:pt x="2" y="423"/>
                  </a:lnTo>
                  <a:lnTo>
                    <a:pt x="0" y="469"/>
                  </a:lnTo>
                  <a:lnTo>
                    <a:pt x="2" y="521"/>
                  </a:lnTo>
                  <a:lnTo>
                    <a:pt x="7" y="579"/>
                  </a:lnTo>
                  <a:lnTo>
                    <a:pt x="13" y="621"/>
                  </a:lnTo>
                  <a:lnTo>
                    <a:pt x="25" y="658"/>
                  </a:lnTo>
                  <a:lnTo>
                    <a:pt x="40" y="689"/>
                  </a:lnTo>
                  <a:lnTo>
                    <a:pt x="59" y="716"/>
                  </a:lnTo>
                  <a:lnTo>
                    <a:pt x="88" y="746"/>
                  </a:lnTo>
                  <a:lnTo>
                    <a:pt x="119" y="768"/>
                  </a:lnTo>
                  <a:lnTo>
                    <a:pt x="152" y="785"/>
                  </a:lnTo>
                  <a:lnTo>
                    <a:pt x="234" y="785"/>
                  </a:lnTo>
                  <a:lnTo>
                    <a:pt x="286" y="785"/>
                  </a:lnTo>
                  <a:lnTo>
                    <a:pt x="346" y="787"/>
                  </a:lnTo>
                  <a:lnTo>
                    <a:pt x="407" y="789"/>
                  </a:lnTo>
                  <a:lnTo>
                    <a:pt x="459" y="793"/>
                  </a:lnTo>
                  <a:lnTo>
                    <a:pt x="504" y="796"/>
                  </a:lnTo>
                  <a:lnTo>
                    <a:pt x="542" y="800"/>
                  </a:lnTo>
                  <a:lnTo>
                    <a:pt x="542" y="850"/>
                  </a:lnTo>
                  <a:lnTo>
                    <a:pt x="544" y="912"/>
                  </a:lnTo>
                  <a:lnTo>
                    <a:pt x="546" y="979"/>
                  </a:lnTo>
                  <a:lnTo>
                    <a:pt x="548" y="1058"/>
                  </a:lnTo>
                  <a:lnTo>
                    <a:pt x="556" y="1143"/>
                  </a:lnTo>
                  <a:lnTo>
                    <a:pt x="565" y="1239"/>
                  </a:lnTo>
                  <a:lnTo>
                    <a:pt x="577" y="1333"/>
                  </a:lnTo>
                  <a:lnTo>
                    <a:pt x="590" y="1422"/>
                  </a:lnTo>
                  <a:lnTo>
                    <a:pt x="606" y="1500"/>
                  </a:lnTo>
                  <a:lnTo>
                    <a:pt x="621" y="1572"/>
                  </a:lnTo>
                  <a:lnTo>
                    <a:pt x="636" y="1633"/>
                  </a:lnTo>
                  <a:lnTo>
                    <a:pt x="650" y="1689"/>
                  </a:lnTo>
                  <a:lnTo>
                    <a:pt x="663" y="1704"/>
                  </a:lnTo>
                  <a:lnTo>
                    <a:pt x="679" y="1704"/>
                  </a:lnTo>
                  <a:lnTo>
                    <a:pt x="686" y="1702"/>
                  </a:lnTo>
                  <a:lnTo>
                    <a:pt x="696" y="1702"/>
                  </a:lnTo>
                  <a:lnTo>
                    <a:pt x="706" y="1699"/>
                  </a:lnTo>
                  <a:lnTo>
                    <a:pt x="715" y="1697"/>
                  </a:lnTo>
                  <a:lnTo>
                    <a:pt x="723" y="1693"/>
                  </a:lnTo>
                  <a:lnTo>
                    <a:pt x="731" y="1689"/>
                  </a:lnTo>
                  <a:lnTo>
                    <a:pt x="731" y="1674"/>
                  </a:lnTo>
                  <a:lnTo>
                    <a:pt x="723" y="1602"/>
                  </a:lnTo>
                  <a:lnTo>
                    <a:pt x="711" y="1522"/>
                  </a:lnTo>
                  <a:lnTo>
                    <a:pt x="700" y="1431"/>
                  </a:lnTo>
                  <a:lnTo>
                    <a:pt x="686" y="1329"/>
                  </a:lnTo>
                  <a:lnTo>
                    <a:pt x="673" y="1216"/>
                  </a:lnTo>
                  <a:lnTo>
                    <a:pt x="661" y="1093"/>
                  </a:lnTo>
                  <a:lnTo>
                    <a:pt x="654" y="1000"/>
                  </a:lnTo>
                  <a:lnTo>
                    <a:pt x="648" y="914"/>
                  </a:lnTo>
                  <a:lnTo>
                    <a:pt x="646" y="831"/>
                  </a:lnTo>
                  <a:lnTo>
                    <a:pt x="646" y="756"/>
                  </a:lnTo>
                  <a:lnTo>
                    <a:pt x="650" y="664"/>
                  </a:lnTo>
                  <a:lnTo>
                    <a:pt x="656" y="583"/>
                  </a:lnTo>
                  <a:lnTo>
                    <a:pt x="663" y="514"/>
                  </a:lnTo>
                  <a:lnTo>
                    <a:pt x="667" y="466"/>
                  </a:lnTo>
                  <a:lnTo>
                    <a:pt x="675" y="410"/>
                  </a:lnTo>
                  <a:lnTo>
                    <a:pt x="684" y="342"/>
                  </a:lnTo>
                  <a:lnTo>
                    <a:pt x="694" y="264"/>
                  </a:lnTo>
                  <a:lnTo>
                    <a:pt x="700" y="212"/>
                  </a:lnTo>
                  <a:lnTo>
                    <a:pt x="704" y="162"/>
                  </a:lnTo>
                  <a:lnTo>
                    <a:pt x="711" y="119"/>
                  </a:lnTo>
                  <a:lnTo>
                    <a:pt x="713" y="98"/>
                  </a:lnTo>
                  <a:lnTo>
                    <a:pt x="709" y="83"/>
                  </a:lnTo>
                  <a:lnTo>
                    <a:pt x="700" y="71"/>
                  </a:lnTo>
                  <a:lnTo>
                    <a:pt x="684" y="63"/>
                  </a:lnTo>
                  <a:lnTo>
                    <a:pt x="669" y="62"/>
                  </a:lnTo>
                  <a:lnTo>
                    <a:pt x="652" y="63"/>
                  </a:lnTo>
                  <a:lnTo>
                    <a:pt x="636" y="73"/>
                  </a:lnTo>
                  <a:lnTo>
                    <a:pt x="621" y="88"/>
                  </a:lnTo>
                  <a:lnTo>
                    <a:pt x="609" y="110"/>
                  </a:lnTo>
                  <a:lnTo>
                    <a:pt x="602" y="138"/>
                  </a:lnTo>
                  <a:lnTo>
                    <a:pt x="600" y="148"/>
                  </a:lnTo>
                  <a:lnTo>
                    <a:pt x="598" y="158"/>
                  </a:lnTo>
                  <a:lnTo>
                    <a:pt x="596" y="165"/>
                  </a:lnTo>
                  <a:lnTo>
                    <a:pt x="550" y="169"/>
                  </a:lnTo>
                  <a:lnTo>
                    <a:pt x="494" y="171"/>
                  </a:lnTo>
                  <a:lnTo>
                    <a:pt x="429" y="173"/>
                  </a:lnTo>
                  <a:lnTo>
                    <a:pt x="354" y="171"/>
                  </a:lnTo>
                  <a:lnTo>
                    <a:pt x="279" y="169"/>
                  </a:lnTo>
                  <a:lnTo>
                    <a:pt x="211" y="167"/>
                  </a:lnTo>
                  <a:lnTo>
                    <a:pt x="157" y="167"/>
                  </a:lnTo>
                  <a:lnTo>
                    <a:pt x="111" y="165"/>
                  </a:lnTo>
                  <a:lnTo>
                    <a:pt x="111" y="31"/>
                  </a:lnTo>
                  <a:lnTo>
                    <a:pt x="104" y="19"/>
                  </a:lnTo>
                  <a:lnTo>
                    <a:pt x="94" y="10"/>
                  </a:lnTo>
                  <a:lnTo>
                    <a:pt x="88" y="4"/>
                  </a:lnTo>
                  <a:lnTo>
                    <a:pt x="79" y="2"/>
                  </a:lnTo>
                  <a:lnTo>
                    <a:pt x="71" y="0"/>
                  </a:lnTo>
                  <a:lnTo>
                    <a:pt x="63" y="2"/>
                  </a:lnTo>
                  <a:lnTo>
                    <a:pt x="55" y="4"/>
                  </a:lnTo>
                  <a:lnTo>
                    <a:pt x="48" y="6"/>
                  </a:lnTo>
                  <a:lnTo>
                    <a:pt x="38" y="12"/>
                  </a:lnTo>
                  <a:lnTo>
                    <a:pt x="30" y="15"/>
                  </a:lnTo>
                  <a:close/>
                  <a:moveTo>
                    <a:pt x="381" y="423"/>
                  </a:moveTo>
                  <a:lnTo>
                    <a:pt x="111" y="423"/>
                  </a:lnTo>
                  <a:lnTo>
                    <a:pt x="111" y="287"/>
                  </a:lnTo>
                  <a:lnTo>
                    <a:pt x="582" y="287"/>
                  </a:lnTo>
                  <a:lnTo>
                    <a:pt x="569" y="423"/>
                  </a:lnTo>
                  <a:lnTo>
                    <a:pt x="381" y="423"/>
                  </a:lnTo>
                  <a:close/>
                  <a:moveTo>
                    <a:pt x="556" y="542"/>
                  </a:moveTo>
                  <a:lnTo>
                    <a:pt x="542" y="694"/>
                  </a:lnTo>
                  <a:lnTo>
                    <a:pt x="534" y="693"/>
                  </a:lnTo>
                  <a:lnTo>
                    <a:pt x="525" y="693"/>
                  </a:lnTo>
                  <a:lnTo>
                    <a:pt x="513" y="689"/>
                  </a:lnTo>
                  <a:lnTo>
                    <a:pt x="502" y="687"/>
                  </a:lnTo>
                  <a:lnTo>
                    <a:pt x="488" y="683"/>
                  </a:lnTo>
                  <a:lnTo>
                    <a:pt x="479" y="681"/>
                  </a:lnTo>
                  <a:lnTo>
                    <a:pt x="469" y="679"/>
                  </a:lnTo>
                  <a:lnTo>
                    <a:pt x="461" y="679"/>
                  </a:lnTo>
                  <a:lnTo>
                    <a:pt x="431" y="677"/>
                  </a:lnTo>
                  <a:lnTo>
                    <a:pt x="392" y="679"/>
                  </a:lnTo>
                  <a:lnTo>
                    <a:pt x="346" y="683"/>
                  </a:lnTo>
                  <a:lnTo>
                    <a:pt x="294" y="685"/>
                  </a:lnTo>
                  <a:lnTo>
                    <a:pt x="257" y="683"/>
                  </a:lnTo>
                  <a:lnTo>
                    <a:pt x="223" y="679"/>
                  </a:lnTo>
                  <a:lnTo>
                    <a:pt x="194" y="671"/>
                  </a:lnTo>
                  <a:lnTo>
                    <a:pt x="155" y="654"/>
                  </a:lnTo>
                  <a:lnTo>
                    <a:pt x="125" y="633"/>
                  </a:lnTo>
                  <a:lnTo>
                    <a:pt x="111" y="604"/>
                  </a:lnTo>
                  <a:lnTo>
                    <a:pt x="125" y="542"/>
                  </a:lnTo>
                  <a:lnTo>
                    <a:pt x="313" y="542"/>
                  </a:lnTo>
                  <a:lnTo>
                    <a:pt x="556" y="542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1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5" name="Freeform 15">
              <a:extLst>
                <a:ext uri="{FF2B5EF4-FFF2-40B4-BE49-F238E27FC236}">
                  <a16:creationId xmlns:a16="http://schemas.microsoft.com/office/drawing/2014/main" xmlns="" id="{9666B622-28CC-4BD7-A79D-CCE65041C9B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23001" y="3154363"/>
              <a:ext cx="579438" cy="1363663"/>
            </a:xfrm>
            <a:custGeom>
              <a:avLst/>
              <a:gdLst>
                <a:gd name="T0" fmla="*/ 81 w 729"/>
                <a:gd name="T1" fmla="*/ 964 h 1718"/>
                <a:gd name="T2" fmla="*/ 75 w 729"/>
                <a:gd name="T3" fmla="*/ 1073 h 1718"/>
                <a:gd name="T4" fmla="*/ 62 w 729"/>
                <a:gd name="T5" fmla="*/ 1210 h 1718"/>
                <a:gd name="T6" fmla="*/ 40 w 729"/>
                <a:gd name="T7" fmla="*/ 1368 h 1718"/>
                <a:gd name="T8" fmla="*/ 21 w 729"/>
                <a:gd name="T9" fmla="*/ 1506 h 1718"/>
                <a:gd name="T10" fmla="*/ 6 w 729"/>
                <a:gd name="T11" fmla="*/ 1614 h 1718"/>
                <a:gd name="T12" fmla="*/ 14 w 729"/>
                <a:gd name="T13" fmla="*/ 1704 h 1718"/>
                <a:gd name="T14" fmla="*/ 94 w 729"/>
                <a:gd name="T15" fmla="*/ 1704 h 1718"/>
                <a:gd name="T16" fmla="*/ 119 w 729"/>
                <a:gd name="T17" fmla="*/ 1587 h 1718"/>
                <a:gd name="T18" fmla="*/ 142 w 729"/>
                <a:gd name="T19" fmla="*/ 1435 h 1718"/>
                <a:gd name="T20" fmla="*/ 162 w 729"/>
                <a:gd name="T21" fmla="*/ 1252 h 1718"/>
                <a:gd name="T22" fmla="*/ 177 w 729"/>
                <a:gd name="T23" fmla="*/ 1068 h 1718"/>
                <a:gd name="T24" fmla="*/ 185 w 729"/>
                <a:gd name="T25" fmla="*/ 916 h 1718"/>
                <a:gd name="T26" fmla="*/ 189 w 729"/>
                <a:gd name="T27" fmla="*/ 800 h 1718"/>
                <a:gd name="T28" fmla="*/ 241 w 729"/>
                <a:gd name="T29" fmla="*/ 796 h 1718"/>
                <a:gd name="T30" fmla="*/ 339 w 729"/>
                <a:gd name="T31" fmla="*/ 793 h 1718"/>
                <a:gd name="T32" fmla="*/ 458 w 729"/>
                <a:gd name="T33" fmla="*/ 791 h 1718"/>
                <a:gd name="T34" fmla="*/ 556 w 729"/>
                <a:gd name="T35" fmla="*/ 787 h 1718"/>
                <a:gd name="T36" fmla="*/ 621 w 729"/>
                <a:gd name="T37" fmla="*/ 769 h 1718"/>
                <a:gd name="T38" fmla="*/ 673 w 729"/>
                <a:gd name="T39" fmla="*/ 719 h 1718"/>
                <a:gd name="T40" fmla="*/ 712 w 729"/>
                <a:gd name="T41" fmla="*/ 646 h 1718"/>
                <a:gd name="T42" fmla="*/ 725 w 729"/>
                <a:gd name="T43" fmla="*/ 548 h 1718"/>
                <a:gd name="T44" fmla="*/ 727 w 729"/>
                <a:gd name="T45" fmla="*/ 464 h 1718"/>
                <a:gd name="T46" fmla="*/ 725 w 729"/>
                <a:gd name="T47" fmla="*/ 400 h 1718"/>
                <a:gd name="T48" fmla="*/ 727 w 729"/>
                <a:gd name="T49" fmla="*/ 46 h 1718"/>
                <a:gd name="T50" fmla="*/ 696 w 729"/>
                <a:gd name="T51" fmla="*/ 12 h 1718"/>
                <a:gd name="T52" fmla="*/ 683 w 729"/>
                <a:gd name="T53" fmla="*/ 4 h 1718"/>
                <a:gd name="T54" fmla="*/ 664 w 729"/>
                <a:gd name="T55" fmla="*/ 2 h 1718"/>
                <a:gd name="T56" fmla="*/ 646 w 729"/>
                <a:gd name="T57" fmla="*/ 0 h 1718"/>
                <a:gd name="T58" fmla="*/ 606 w 729"/>
                <a:gd name="T59" fmla="*/ 62 h 1718"/>
                <a:gd name="T60" fmla="*/ 121 w 729"/>
                <a:gd name="T61" fmla="*/ 165 h 1718"/>
                <a:gd name="T62" fmla="*/ 121 w 729"/>
                <a:gd name="T63" fmla="*/ 148 h 1718"/>
                <a:gd name="T64" fmla="*/ 114 w 729"/>
                <a:gd name="T65" fmla="*/ 112 h 1718"/>
                <a:gd name="T66" fmla="*/ 92 w 729"/>
                <a:gd name="T67" fmla="*/ 75 h 1718"/>
                <a:gd name="T68" fmla="*/ 64 w 729"/>
                <a:gd name="T69" fmla="*/ 58 h 1718"/>
                <a:gd name="T70" fmla="*/ 37 w 729"/>
                <a:gd name="T71" fmla="*/ 62 h 1718"/>
                <a:gd name="T72" fmla="*/ 17 w 729"/>
                <a:gd name="T73" fmla="*/ 92 h 1718"/>
                <a:gd name="T74" fmla="*/ 14 w 729"/>
                <a:gd name="T75" fmla="*/ 148 h 1718"/>
                <a:gd name="T76" fmla="*/ 29 w 729"/>
                <a:gd name="T77" fmla="*/ 237 h 1718"/>
                <a:gd name="T78" fmla="*/ 40 w 729"/>
                <a:gd name="T79" fmla="*/ 348 h 1718"/>
                <a:gd name="T80" fmla="*/ 62 w 729"/>
                <a:gd name="T81" fmla="*/ 506 h 1718"/>
                <a:gd name="T82" fmla="*/ 81 w 729"/>
                <a:gd name="T83" fmla="*/ 617 h 1718"/>
                <a:gd name="T84" fmla="*/ 189 w 729"/>
                <a:gd name="T85" fmla="*/ 679 h 1718"/>
                <a:gd name="T86" fmla="*/ 620 w 729"/>
                <a:gd name="T87" fmla="*/ 542 h 1718"/>
                <a:gd name="T88" fmla="*/ 579 w 729"/>
                <a:gd name="T89" fmla="*/ 664 h 1718"/>
                <a:gd name="T90" fmla="*/ 569 w 729"/>
                <a:gd name="T91" fmla="*/ 671 h 1718"/>
                <a:gd name="T92" fmla="*/ 552 w 729"/>
                <a:gd name="T93" fmla="*/ 677 h 1718"/>
                <a:gd name="T94" fmla="*/ 537 w 729"/>
                <a:gd name="T95" fmla="*/ 679 h 1718"/>
                <a:gd name="T96" fmla="*/ 162 w 729"/>
                <a:gd name="T97" fmla="*/ 423 h 1718"/>
                <a:gd name="T98" fmla="*/ 191 w 729"/>
                <a:gd name="T99" fmla="*/ 283 h 1718"/>
                <a:gd name="T100" fmla="*/ 306 w 729"/>
                <a:gd name="T101" fmla="*/ 277 h 1718"/>
                <a:gd name="T102" fmla="*/ 454 w 729"/>
                <a:gd name="T103" fmla="*/ 277 h 1718"/>
                <a:gd name="T104" fmla="*/ 575 w 729"/>
                <a:gd name="T105" fmla="*/ 283 h 1718"/>
                <a:gd name="T106" fmla="*/ 620 w 729"/>
                <a:gd name="T107" fmla="*/ 423 h 1718"/>
                <a:gd name="T108" fmla="*/ 162 w 729"/>
                <a:gd name="T109" fmla="*/ 423 h 1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29" h="1718">
                  <a:moveTo>
                    <a:pt x="81" y="919"/>
                  </a:moveTo>
                  <a:lnTo>
                    <a:pt x="81" y="964"/>
                  </a:lnTo>
                  <a:lnTo>
                    <a:pt x="79" y="1014"/>
                  </a:lnTo>
                  <a:lnTo>
                    <a:pt x="75" y="1073"/>
                  </a:lnTo>
                  <a:lnTo>
                    <a:pt x="69" y="1137"/>
                  </a:lnTo>
                  <a:lnTo>
                    <a:pt x="62" y="1210"/>
                  </a:lnTo>
                  <a:lnTo>
                    <a:pt x="52" y="1289"/>
                  </a:lnTo>
                  <a:lnTo>
                    <a:pt x="40" y="1368"/>
                  </a:lnTo>
                  <a:lnTo>
                    <a:pt x="31" y="1441"/>
                  </a:lnTo>
                  <a:lnTo>
                    <a:pt x="21" y="1506"/>
                  </a:lnTo>
                  <a:lnTo>
                    <a:pt x="14" y="1564"/>
                  </a:lnTo>
                  <a:lnTo>
                    <a:pt x="6" y="1614"/>
                  </a:lnTo>
                  <a:lnTo>
                    <a:pt x="0" y="1658"/>
                  </a:lnTo>
                  <a:lnTo>
                    <a:pt x="14" y="1704"/>
                  </a:lnTo>
                  <a:lnTo>
                    <a:pt x="40" y="1718"/>
                  </a:lnTo>
                  <a:lnTo>
                    <a:pt x="94" y="1704"/>
                  </a:lnTo>
                  <a:lnTo>
                    <a:pt x="106" y="1649"/>
                  </a:lnTo>
                  <a:lnTo>
                    <a:pt x="119" y="1587"/>
                  </a:lnTo>
                  <a:lnTo>
                    <a:pt x="131" y="1516"/>
                  </a:lnTo>
                  <a:lnTo>
                    <a:pt x="142" y="1435"/>
                  </a:lnTo>
                  <a:lnTo>
                    <a:pt x="152" y="1348"/>
                  </a:lnTo>
                  <a:lnTo>
                    <a:pt x="162" y="1252"/>
                  </a:lnTo>
                  <a:lnTo>
                    <a:pt x="171" y="1156"/>
                  </a:lnTo>
                  <a:lnTo>
                    <a:pt x="177" y="1068"/>
                  </a:lnTo>
                  <a:lnTo>
                    <a:pt x="181" y="987"/>
                  </a:lnTo>
                  <a:lnTo>
                    <a:pt x="185" y="916"/>
                  </a:lnTo>
                  <a:lnTo>
                    <a:pt x="187" y="854"/>
                  </a:lnTo>
                  <a:lnTo>
                    <a:pt x="189" y="800"/>
                  </a:lnTo>
                  <a:lnTo>
                    <a:pt x="202" y="800"/>
                  </a:lnTo>
                  <a:lnTo>
                    <a:pt x="241" y="796"/>
                  </a:lnTo>
                  <a:lnTo>
                    <a:pt x="285" y="794"/>
                  </a:lnTo>
                  <a:lnTo>
                    <a:pt x="339" y="793"/>
                  </a:lnTo>
                  <a:lnTo>
                    <a:pt x="398" y="793"/>
                  </a:lnTo>
                  <a:lnTo>
                    <a:pt x="458" y="791"/>
                  </a:lnTo>
                  <a:lnTo>
                    <a:pt x="510" y="791"/>
                  </a:lnTo>
                  <a:lnTo>
                    <a:pt x="556" y="787"/>
                  </a:lnTo>
                  <a:lnTo>
                    <a:pt x="593" y="785"/>
                  </a:lnTo>
                  <a:lnTo>
                    <a:pt x="621" y="769"/>
                  </a:lnTo>
                  <a:lnTo>
                    <a:pt x="648" y="748"/>
                  </a:lnTo>
                  <a:lnTo>
                    <a:pt x="673" y="719"/>
                  </a:lnTo>
                  <a:lnTo>
                    <a:pt x="695" y="687"/>
                  </a:lnTo>
                  <a:lnTo>
                    <a:pt x="712" y="646"/>
                  </a:lnTo>
                  <a:lnTo>
                    <a:pt x="721" y="598"/>
                  </a:lnTo>
                  <a:lnTo>
                    <a:pt x="725" y="548"/>
                  </a:lnTo>
                  <a:lnTo>
                    <a:pt x="729" y="504"/>
                  </a:lnTo>
                  <a:lnTo>
                    <a:pt x="727" y="464"/>
                  </a:lnTo>
                  <a:lnTo>
                    <a:pt x="725" y="429"/>
                  </a:lnTo>
                  <a:lnTo>
                    <a:pt x="725" y="400"/>
                  </a:lnTo>
                  <a:lnTo>
                    <a:pt x="727" y="377"/>
                  </a:lnTo>
                  <a:lnTo>
                    <a:pt x="727" y="46"/>
                  </a:lnTo>
                  <a:lnTo>
                    <a:pt x="700" y="15"/>
                  </a:lnTo>
                  <a:lnTo>
                    <a:pt x="696" y="12"/>
                  </a:lnTo>
                  <a:lnTo>
                    <a:pt x="691" y="8"/>
                  </a:lnTo>
                  <a:lnTo>
                    <a:pt x="683" y="4"/>
                  </a:lnTo>
                  <a:lnTo>
                    <a:pt x="673" y="2"/>
                  </a:lnTo>
                  <a:lnTo>
                    <a:pt x="664" y="2"/>
                  </a:lnTo>
                  <a:lnTo>
                    <a:pt x="656" y="0"/>
                  </a:lnTo>
                  <a:lnTo>
                    <a:pt x="646" y="0"/>
                  </a:lnTo>
                  <a:lnTo>
                    <a:pt x="620" y="31"/>
                  </a:lnTo>
                  <a:lnTo>
                    <a:pt x="606" y="62"/>
                  </a:lnTo>
                  <a:lnTo>
                    <a:pt x="620" y="165"/>
                  </a:lnTo>
                  <a:lnTo>
                    <a:pt x="121" y="165"/>
                  </a:lnTo>
                  <a:lnTo>
                    <a:pt x="121" y="158"/>
                  </a:lnTo>
                  <a:lnTo>
                    <a:pt x="121" y="148"/>
                  </a:lnTo>
                  <a:lnTo>
                    <a:pt x="119" y="137"/>
                  </a:lnTo>
                  <a:lnTo>
                    <a:pt x="114" y="112"/>
                  </a:lnTo>
                  <a:lnTo>
                    <a:pt x="104" y="92"/>
                  </a:lnTo>
                  <a:lnTo>
                    <a:pt x="92" y="75"/>
                  </a:lnTo>
                  <a:lnTo>
                    <a:pt x="79" y="65"/>
                  </a:lnTo>
                  <a:lnTo>
                    <a:pt x="64" y="58"/>
                  </a:lnTo>
                  <a:lnTo>
                    <a:pt x="50" y="58"/>
                  </a:lnTo>
                  <a:lnTo>
                    <a:pt x="37" y="62"/>
                  </a:lnTo>
                  <a:lnTo>
                    <a:pt x="25" y="73"/>
                  </a:lnTo>
                  <a:lnTo>
                    <a:pt x="17" y="92"/>
                  </a:lnTo>
                  <a:lnTo>
                    <a:pt x="14" y="117"/>
                  </a:lnTo>
                  <a:lnTo>
                    <a:pt x="14" y="148"/>
                  </a:lnTo>
                  <a:lnTo>
                    <a:pt x="21" y="189"/>
                  </a:lnTo>
                  <a:lnTo>
                    <a:pt x="29" y="237"/>
                  </a:lnTo>
                  <a:lnTo>
                    <a:pt x="35" y="289"/>
                  </a:lnTo>
                  <a:lnTo>
                    <a:pt x="40" y="348"/>
                  </a:lnTo>
                  <a:lnTo>
                    <a:pt x="52" y="433"/>
                  </a:lnTo>
                  <a:lnTo>
                    <a:pt x="62" y="506"/>
                  </a:lnTo>
                  <a:lnTo>
                    <a:pt x="71" y="567"/>
                  </a:lnTo>
                  <a:lnTo>
                    <a:pt x="81" y="617"/>
                  </a:lnTo>
                  <a:lnTo>
                    <a:pt x="81" y="919"/>
                  </a:lnTo>
                  <a:close/>
                  <a:moveTo>
                    <a:pt x="189" y="679"/>
                  </a:moveTo>
                  <a:lnTo>
                    <a:pt x="189" y="558"/>
                  </a:lnTo>
                  <a:lnTo>
                    <a:pt x="620" y="542"/>
                  </a:lnTo>
                  <a:lnTo>
                    <a:pt x="620" y="604"/>
                  </a:lnTo>
                  <a:lnTo>
                    <a:pt x="579" y="664"/>
                  </a:lnTo>
                  <a:lnTo>
                    <a:pt x="575" y="667"/>
                  </a:lnTo>
                  <a:lnTo>
                    <a:pt x="569" y="671"/>
                  </a:lnTo>
                  <a:lnTo>
                    <a:pt x="562" y="675"/>
                  </a:lnTo>
                  <a:lnTo>
                    <a:pt x="552" y="677"/>
                  </a:lnTo>
                  <a:lnTo>
                    <a:pt x="543" y="679"/>
                  </a:lnTo>
                  <a:lnTo>
                    <a:pt x="537" y="679"/>
                  </a:lnTo>
                  <a:lnTo>
                    <a:pt x="189" y="679"/>
                  </a:lnTo>
                  <a:close/>
                  <a:moveTo>
                    <a:pt x="162" y="423"/>
                  </a:moveTo>
                  <a:lnTo>
                    <a:pt x="148" y="287"/>
                  </a:lnTo>
                  <a:lnTo>
                    <a:pt x="191" y="283"/>
                  </a:lnTo>
                  <a:lnTo>
                    <a:pt x="242" y="279"/>
                  </a:lnTo>
                  <a:lnTo>
                    <a:pt x="306" y="277"/>
                  </a:lnTo>
                  <a:lnTo>
                    <a:pt x="379" y="275"/>
                  </a:lnTo>
                  <a:lnTo>
                    <a:pt x="454" y="277"/>
                  </a:lnTo>
                  <a:lnTo>
                    <a:pt x="519" y="279"/>
                  </a:lnTo>
                  <a:lnTo>
                    <a:pt x="575" y="283"/>
                  </a:lnTo>
                  <a:lnTo>
                    <a:pt x="620" y="287"/>
                  </a:lnTo>
                  <a:lnTo>
                    <a:pt x="620" y="423"/>
                  </a:lnTo>
                  <a:lnTo>
                    <a:pt x="364" y="423"/>
                  </a:lnTo>
                  <a:lnTo>
                    <a:pt x="162" y="423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1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6" name="Freeform 16">
              <a:extLst>
                <a:ext uri="{FF2B5EF4-FFF2-40B4-BE49-F238E27FC236}">
                  <a16:creationId xmlns:a16="http://schemas.microsoft.com/office/drawing/2014/main" xmlns="" id="{40452F02-8A29-4E80-A5CE-AFCA9E0F85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78463" y="1936751"/>
              <a:ext cx="685800" cy="1168400"/>
            </a:xfrm>
            <a:custGeom>
              <a:avLst/>
              <a:gdLst>
                <a:gd name="T0" fmla="*/ 4 w 864"/>
                <a:gd name="T1" fmla="*/ 237 h 1472"/>
                <a:gd name="T2" fmla="*/ 20 w 864"/>
                <a:gd name="T3" fmla="*/ 456 h 1472"/>
                <a:gd name="T4" fmla="*/ 212 w 864"/>
                <a:gd name="T5" fmla="*/ 564 h 1472"/>
                <a:gd name="T6" fmla="*/ 379 w 864"/>
                <a:gd name="T7" fmla="*/ 641 h 1472"/>
                <a:gd name="T8" fmla="*/ 173 w 864"/>
                <a:gd name="T9" fmla="*/ 648 h 1472"/>
                <a:gd name="T10" fmla="*/ 20 w 864"/>
                <a:gd name="T11" fmla="*/ 785 h 1472"/>
                <a:gd name="T12" fmla="*/ 35 w 864"/>
                <a:gd name="T13" fmla="*/ 962 h 1472"/>
                <a:gd name="T14" fmla="*/ 64 w 864"/>
                <a:gd name="T15" fmla="*/ 1123 h 1472"/>
                <a:gd name="T16" fmla="*/ 35 w 864"/>
                <a:gd name="T17" fmla="*/ 1345 h 1472"/>
                <a:gd name="T18" fmla="*/ 45 w 864"/>
                <a:gd name="T19" fmla="*/ 1464 h 1472"/>
                <a:gd name="T20" fmla="*/ 93 w 864"/>
                <a:gd name="T21" fmla="*/ 1454 h 1472"/>
                <a:gd name="T22" fmla="*/ 162 w 864"/>
                <a:gd name="T23" fmla="*/ 1270 h 1472"/>
                <a:gd name="T24" fmla="*/ 148 w 864"/>
                <a:gd name="T25" fmla="*/ 979 h 1472"/>
                <a:gd name="T26" fmla="*/ 143 w 864"/>
                <a:gd name="T27" fmla="*/ 764 h 1472"/>
                <a:gd name="T28" fmla="*/ 337 w 864"/>
                <a:gd name="T29" fmla="*/ 739 h 1472"/>
                <a:gd name="T30" fmla="*/ 231 w 864"/>
                <a:gd name="T31" fmla="*/ 1408 h 1472"/>
                <a:gd name="T32" fmla="*/ 241 w 864"/>
                <a:gd name="T33" fmla="*/ 1437 h 1472"/>
                <a:gd name="T34" fmla="*/ 597 w 864"/>
                <a:gd name="T35" fmla="*/ 1460 h 1472"/>
                <a:gd name="T36" fmla="*/ 629 w 864"/>
                <a:gd name="T37" fmla="*/ 1441 h 1472"/>
                <a:gd name="T38" fmla="*/ 629 w 864"/>
                <a:gd name="T39" fmla="*/ 1400 h 1472"/>
                <a:gd name="T40" fmla="*/ 601 w 864"/>
                <a:gd name="T41" fmla="*/ 1375 h 1472"/>
                <a:gd name="T42" fmla="*/ 701 w 864"/>
                <a:gd name="T43" fmla="*/ 744 h 1472"/>
                <a:gd name="T44" fmla="*/ 745 w 864"/>
                <a:gd name="T45" fmla="*/ 777 h 1472"/>
                <a:gd name="T46" fmla="*/ 737 w 864"/>
                <a:gd name="T47" fmla="*/ 908 h 1472"/>
                <a:gd name="T48" fmla="*/ 706 w 864"/>
                <a:gd name="T49" fmla="*/ 1131 h 1472"/>
                <a:gd name="T50" fmla="*/ 727 w 864"/>
                <a:gd name="T51" fmla="*/ 1312 h 1472"/>
                <a:gd name="T52" fmla="*/ 808 w 864"/>
                <a:gd name="T53" fmla="*/ 1458 h 1472"/>
                <a:gd name="T54" fmla="*/ 851 w 864"/>
                <a:gd name="T55" fmla="*/ 1443 h 1472"/>
                <a:gd name="T56" fmla="*/ 839 w 864"/>
                <a:gd name="T57" fmla="*/ 1356 h 1472"/>
                <a:gd name="T58" fmla="*/ 812 w 864"/>
                <a:gd name="T59" fmla="*/ 1056 h 1472"/>
                <a:gd name="T60" fmla="*/ 853 w 864"/>
                <a:gd name="T61" fmla="*/ 796 h 1472"/>
                <a:gd name="T62" fmla="*/ 749 w 864"/>
                <a:gd name="T63" fmla="*/ 667 h 1472"/>
                <a:gd name="T64" fmla="*/ 531 w 864"/>
                <a:gd name="T65" fmla="*/ 635 h 1472"/>
                <a:gd name="T66" fmla="*/ 739 w 864"/>
                <a:gd name="T67" fmla="*/ 550 h 1472"/>
                <a:gd name="T68" fmla="*/ 856 w 864"/>
                <a:gd name="T69" fmla="*/ 392 h 1472"/>
                <a:gd name="T70" fmla="*/ 856 w 864"/>
                <a:gd name="T71" fmla="*/ 196 h 1472"/>
                <a:gd name="T72" fmla="*/ 814 w 864"/>
                <a:gd name="T73" fmla="*/ 75 h 1472"/>
                <a:gd name="T74" fmla="*/ 647 w 864"/>
                <a:gd name="T75" fmla="*/ 0 h 1472"/>
                <a:gd name="T76" fmla="*/ 502 w 864"/>
                <a:gd name="T77" fmla="*/ 15 h 1472"/>
                <a:gd name="T78" fmla="*/ 193 w 864"/>
                <a:gd name="T79" fmla="*/ 15 h 1472"/>
                <a:gd name="T80" fmla="*/ 475 w 864"/>
                <a:gd name="T81" fmla="*/ 337 h 1472"/>
                <a:gd name="T82" fmla="*/ 749 w 864"/>
                <a:gd name="T83" fmla="*/ 412 h 1472"/>
                <a:gd name="T84" fmla="*/ 716 w 864"/>
                <a:gd name="T85" fmla="*/ 458 h 1472"/>
                <a:gd name="T86" fmla="*/ 660 w 864"/>
                <a:gd name="T87" fmla="*/ 475 h 1472"/>
                <a:gd name="T88" fmla="*/ 475 w 864"/>
                <a:gd name="T89" fmla="*/ 237 h 1472"/>
                <a:gd name="T90" fmla="*/ 716 w 864"/>
                <a:gd name="T91" fmla="*/ 117 h 1472"/>
                <a:gd name="T92" fmla="*/ 758 w 864"/>
                <a:gd name="T93" fmla="*/ 196 h 1472"/>
                <a:gd name="T94" fmla="*/ 108 w 864"/>
                <a:gd name="T95" fmla="*/ 237 h 1472"/>
                <a:gd name="T96" fmla="*/ 143 w 864"/>
                <a:gd name="T97" fmla="*/ 117 h 1472"/>
                <a:gd name="T98" fmla="*/ 204 w 864"/>
                <a:gd name="T99" fmla="*/ 475 h 1472"/>
                <a:gd name="T100" fmla="*/ 110 w 864"/>
                <a:gd name="T101" fmla="*/ 402 h 1472"/>
                <a:gd name="T102" fmla="*/ 120 w 864"/>
                <a:gd name="T103" fmla="*/ 333 h 1472"/>
                <a:gd name="T104" fmla="*/ 158 w 864"/>
                <a:gd name="T105" fmla="*/ 337 h 1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64" h="1472">
                  <a:moveTo>
                    <a:pt x="27" y="85"/>
                  </a:moveTo>
                  <a:lnTo>
                    <a:pt x="18" y="113"/>
                  </a:lnTo>
                  <a:lnTo>
                    <a:pt x="10" y="148"/>
                  </a:lnTo>
                  <a:lnTo>
                    <a:pt x="6" y="188"/>
                  </a:lnTo>
                  <a:lnTo>
                    <a:pt x="4" y="237"/>
                  </a:lnTo>
                  <a:lnTo>
                    <a:pt x="4" y="325"/>
                  </a:lnTo>
                  <a:lnTo>
                    <a:pt x="2" y="360"/>
                  </a:lnTo>
                  <a:lnTo>
                    <a:pt x="0" y="389"/>
                  </a:lnTo>
                  <a:lnTo>
                    <a:pt x="0" y="414"/>
                  </a:lnTo>
                  <a:lnTo>
                    <a:pt x="20" y="456"/>
                  </a:lnTo>
                  <a:lnTo>
                    <a:pt x="52" y="498"/>
                  </a:lnTo>
                  <a:lnTo>
                    <a:pt x="83" y="523"/>
                  </a:lnTo>
                  <a:lnTo>
                    <a:pt x="120" y="540"/>
                  </a:lnTo>
                  <a:lnTo>
                    <a:pt x="164" y="554"/>
                  </a:lnTo>
                  <a:lnTo>
                    <a:pt x="212" y="564"/>
                  </a:lnTo>
                  <a:lnTo>
                    <a:pt x="254" y="567"/>
                  </a:lnTo>
                  <a:lnTo>
                    <a:pt x="295" y="567"/>
                  </a:lnTo>
                  <a:lnTo>
                    <a:pt x="343" y="565"/>
                  </a:lnTo>
                  <a:lnTo>
                    <a:pt x="379" y="564"/>
                  </a:lnTo>
                  <a:lnTo>
                    <a:pt x="379" y="641"/>
                  </a:lnTo>
                  <a:lnTo>
                    <a:pt x="339" y="641"/>
                  </a:lnTo>
                  <a:lnTo>
                    <a:pt x="302" y="637"/>
                  </a:lnTo>
                  <a:lnTo>
                    <a:pt x="252" y="637"/>
                  </a:lnTo>
                  <a:lnTo>
                    <a:pt x="214" y="641"/>
                  </a:lnTo>
                  <a:lnTo>
                    <a:pt x="173" y="648"/>
                  </a:lnTo>
                  <a:lnTo>
                    <a:pt x="131" y="664"/>
                  </a:lnTo>
                  <a:lnTo>
                    <a:pt x="91" y="683"/>
                  </a:lnTo>
                  <a:lnTo>
                    <a:pt x="60" y="708"/>
                  </a:lnTo>
                  <a:lnTo>
                    <a:pt x="39" y="737"/>
                  </a:lnTo>
                  <a:lnTo>
                    <a:pt x="20" y="785"/>
                  </a:lnTo>
                  <a:lnTo>
                    <a:pt x="14" y="829"/>
                  </a:lnTo>
                  <a:lnTo>
                    <a:pt x="18" y="854"/>
                  </a:lnTo>
                  <a:lnTo>
                    <a:pt x="22" y="885"/>
                  </a:lnTo>
                  <a:lnTo>
                    <a:pt x="27" y="919"/>
                  </a:lnTo>
                  <a:lnTo>
                    <a:pt x="35" y="962"/>
                  </a:lnTo>
                  <a:lnTo>
                    <a:pt x="45" y="1002"/>
                  </a:lnTo>
                  <a:lnTo>
                    <a:pt x="52" y="1039"/>
                  </a:lnTo>
                  <a:lnTo>
                    <a:pt x="60" y="1069"/>
                  </a:lnTo>
                  <a:lnTo>
                    <a:pt x="68" y="1094"/>
                  </a:lnTo>
                  <a:lnTo>
                    <a:pt x="64" y="1123"/>
                  </a:lnTo>
                  <a:lnTo>
                    <a:pt x="62" y="1158"/>
                  </a:lnTo>
                  <a:lnTo>
                    <a:pt x="56" y="1202"/>
                  </a:lnTo>
                  <a:lnTo>
                    <a:pt x="50" y="1252"/>
                  </a:lnTo>
                  <a:lnTo>
                    <a:pt x="43" y="1302"/>
                  </a:lnTo>
                  <a:lnTo>
                    <a:pt x="35" y="1345"/>
                  </a:lnTo>
                  <a:lnTo>
                    <a:pt x="23" y="1379"/>
                  </a:lnTo>
                  <a:lnTo>
                    <a:pt x="14" y="1408"/>
                  </a:lnTo>
                  <a:lnTo>
                    <a:pt x="27" y="1460"/>
                  </a:lnTo>
                  <a:lnTo>
                    <a:pt x="35" y="1462"/>
                  </a:lnTo>
                  <a:lnTo>
                    <a:pt x="45" y="1464"/>
                  </a:lnTo>
                  <a:lnTo>
                    <a:pt x="52" y="1464"/>
                  </a:lnTo>
                  <a:lnTo>
                    <a:pt x="60" y="1464"/>
                  </a:lnTo>
                  <a:lnTo>
                    <a:pt x="68" y="1462"/>
                  </a:lnTo>
                  <a:lnTo>
                    <a:pt x="81" y="1458"/>
                  </a:lnTo>
                  <a:lnTo>
                    <a:pt x="93" y="1454"/>
                  </a:lnTo>
                  <a:lnTo>
                    <a:pt x="100" y="1450"/>
                  </a:lnTo>
                  <a:lnTo>
                    <a:pt x="108" y="1447"/>
                  </a:lnTo>
                  <a:lnTo>
                    <a:pt x="131" y="1391"/>
                  </a:lnTo>
                  <a:lnTo>
                    <a:pt x="150" y="1321"/>
                  </a:lnTo>
                  <a:lnTo>
                    <a:pt x="162" y="1270"/>
                  </a:lnTo>
                  <a:lnTo>
                    <a:pt x="166" y="1214"/>
                  </a:lnTo>
                  <a:lnTo>
                    <a:pt x="166" y="1150"/>
                  </a:lnTo>
                  <a:lnTo>
                    <a:pt x="162" y="1089"/>
                  </a:lnTo>
                  <a:lnTo>
                    <a:pt x="156" y="1031"/>
                  </a:lnTo>
                  <a:lnTo>
                    <a:pt x="148" y="979"/>
                  </a:lnTo>
                  <a:lnTo>
                    <a:pt x="133" y="910"/>
                  </a:lnTo>
                  <a:lnTo>
                    <a:pt x="122" y="854"/>
                  </a:lnTo>
                  <a:lnTo>
                    <a:pt x="118" y="817"/>
                  </a:lnTo>
                  <a:lnTo>
                    <a:pt x="127" y="783"/>
                  </a:lnTo>
                  <a:lnTo>
                    <a:pt x="143" y="764"/>
                  </a:lnTo>
                  <a:lnTo>
                    <a:pt x="166" y="750"/>
                  </a:lnTo>
                  <a:lnTo>
                    <a:pt x="200" y="741"/>
                  </a:lnTo>
                  <a:lnTo>
                    <a:pt x="256" y="735"/>
                  </a:lnTo>
                  <a:lnTo>
                    <a:pt x="308" y="737"/>
                  </a:lnTo>
                  <a:lnTo>
                    <a:pt x="337" y="739"/>
                  </a:lnTo>
                  <a:lnTo>
                    <a:pt x="362" y="741"/>
                  </a:lnTo>
                  <a:lnTo>
                    <a:pt x="379" y="741"/>
                  </a:lnTo>
                  <a:lnTo>
                    <a:pt x="379" y="1371"/>
                  </a:lnTo>
                  <a:lnTo>
                    <a:pt x="245" y="1383"/>
                  </a:lnTo>
                  <a:lnTo>
                    <a:pt x="231" y="1408"/>
                  </a:lnTo>
                  <a:lnTo>
                    <a:pt x="231" y="1412"/>
                  </a:lnTo>
                  <a:lnTo>
                    <a:pt x="233" y="1418"/>
                  </a:lnTo>
                  <a:lnTo>
                    <a:pt x="235" y="1421"/>
                  </a:lnTo>
                  <a:lnTo>
                    <a:pt x="237" y="1429"/>
                  </a:lnTo>
                  <a:lnTo>
                    <a:pt x="241" y="1437"/>
                  </a:lnTo>
                  <a:lnTo>
                    <a:pt x="243" y="1445"/>
                  </a:lnTo>
                  <a:lnTo>
                    <a:pt x="245" y="1452"/>
                  </a:lnTo>
                  <a:lnTo>
                    <a:pt x="245" y="1460"/>
                  </a:lnTo>
                  <a:lnTo>
                    <a:pt x="272" y="1472"/>
                  </a:lnTo>
                  <a:lnTo>
                    <a:pt x="597" y="1460"/>
                  </a:lnTo>
                  <a:lnTo>
                    <a:pt x="601" y="1456"/>
                  </a:lnTo>
                  <a:lnTo>
                    <a:pt x="606" y="1452"/>
                  </a:lnTo>
                  <a:lnTo>
                    <a:pt x="612" y="1450"/>
                  </a:lnTo>
                  <a:lnTo>
                    <a:pt x="618" y="1447"/>
                  </a:lnTo>
                  <a:lnTo>
                    <a:pt x="629" y="1441"/>
                  </a:lnTo>
                  <a:lnTo>
                    <a:pt x="635" y="1437"/>
                  </a:lnTo>
                  <a:lnTo>
                    <a:pt x="639" y="1435"/>
                  </a:lnTo>
                  <a:lnTo>
                    <a:pt x="639" y="1408"/>
                  </a:lnTo>
                  <a:lnTo>
                    <a:pt x="635" y="1406"/>
                  </a:lnTo>
                  <a:lnTo>
                    <a:pt x="629" y="1400"/>
                  </a:lnTo>
                  <a:lnTo>
                    <a:pt x="624" y="1396"/>
                  </a:lnTo>
                  <a:lnTo>
                    <a:pt x="618" y="1391"/>
                  </a:lnTo>
                  <a:lnTo>
                    <a:pt x="612" y="1385"/>
                  </a:lnTo>
                  <a:lnTo>
                    <a:pt x="606" y="1379"/>
                  </a:lnTo>
                  <a:lnTo>
                    <a:pt x="601" y="1375"/>
                  </a:lnTo>
                  <a:lnTo>
                    <a:pt x="597" y="1371"/>
                  </a:lnTo>
                  <a:lnTo>
                    <a:pt x="489" y="1371"/>
                  </a:lnTo>
                  <a:lnTo>
                    <a:pt x="489" y="741"/>
                  </a:lnTo>
                  <a:lnTo>
                    <a:pt x="693" y="741"/>
                  </a:lnTo>
                  <a:lnTo>
                    <a:pt x="701" y="744"/>
                  </a:lnTo>
                  <a:lnTo>
                    <a:pt x="708" y="748"/>
                  </a:lnTo>
                  <a:lnTo>
                    <a:pt x="716" y="754"/>
                  </a:lnTo>
                  <a:lnTo>
                    <a:pt x="726" y="762"/>
                  </a:lnTo>
                  <a:lnTo>
                    <a:pt x="737" y="769"/>
                  </a:lnTo>
                  <a:lnTo>
                    <a:pt x="745" y="777"/>
                  </a:lnTo>
                  <a:lnTo>
                    <a:pt x="752" y="785"/>
                  </a:lnTo>
                  <a:lnTo>
                    <a:pt x="760" y="791"/>
                  </a:lnTo>
                  <a:lnTo>
                    <a:pt x="752" y="823"/>
                  </a:lnTo>
                  <a:lnTo>
                    <a:pt x="745" y="862"/>
                  </a:lnTo>
                  <a:lnTo>
                    <a:pt x="737" y="908"/>
                  </a:lnTo>
                  <a:lnTo>
                    <a:pt x="727" y="962"/>
                  </a:lnTo>
                  <a:lnTo>
                    <a:pt x="720" y="1014"/>
                  </a:lnTo>
                  <a:lnTo>
                    <a:pt x="714" y="1060"/>
                  </a:lnTo>
                  <a:lnTo>
                    <a:pt x="710" y="1100"/>
                  </a:lnTo>
                  <a:lnTo>
                    <a:pt x="706" y="1131"/>
                  </a:lnTo>
                  <a:lnTo>
                    <a:pt x="706" y="1156"/>
                  </a:lnTo>
                  <a:lnTo>
                    <a:pt x="712" y="1185"/>
                  </a:lnTo>
                  <a:lnTo>
                    <a:pt x="716" y="1221"/>
                  </a:lnTo>
                  <a:lnTo>
                    <a:pt x="722" y="1264"/>
                  </a:lnTo>
                  <a:lnTo>
                    <a:pt x="727" y="1312"/>
                  </a:lnTo>
                  <a:lnTo>
                    <a:pt x="739" y="1360"/>
                  </a:lnTo>
                  <a:lnTo>
                    <a:pt x="756" y="1400"/>
                  </a:lnTo>
                  <a:lnTo>
                    <a:pt x="778" y="1433"/>
                  </a:lnTo>
                  <a:lnTo>
                    <a:pt x="801" y="1460"/>
                  </a:lnTo>
                  <a:lnTo>
                    <a:pt x="808" y="1458"/>
                  </a:lnTo>
                  <a:lnTo>
                    <a:pt x="820" y="1458"/>
                  </a:lnTo>
                  <a:lnTo>
                    <a:pt x="828" y="1456"/>
                  </a:lnTo>
                  <a:lnTo>
                    <a:pt x="835" y="1452"/>
                  </a:lnTo>
                  <a:lnTo>
                    <a:pt x="843" y="1448"/>
                  </a:lnTo>
                  <a:lnTo>
                    <a:pt x="851" y="1443"/>
                  </a:lnTo>
                  <a:lnTo>
                    <a:pt x="854" y="1437"/>
                  </a:lnTo>
                  <a:lnTo>
                    <a:pt x="856" y="1429"/>
                  </a:lnTo>
                  <a:lnTo>
                    <a:pt x="858" y="1420"/>
                  </a:lnTo>
                  <a:lnTo>
                    <a:pt x="854" y="1408"/>
                  </a:lnTo>
                  <a:lnTo>
                    <a:pt x="839" y="1356"/>
                  </a:lnTo>
                  <a:lnTo>
                    <a:pt x="824" y="1289"/>
                  </a:lnTo>
                  <a:lnTo>
                    <a:pt x="814" y="1239"/>
                  </a:lnTo>
                  <a:lnTo>
                    <a:pt x="810" y="1181"/>
                  </a:lnTo>
                  <a:lnTo>
                    <a:pt x="810" y="1119"/>
                  </a:lnTo>
                  <a:lnTo>
                    <a:pt x="812" y="1056"/>
                  </a:lnTo>
                  <a:lnTo>
                    <a:pt x="818" y="1000"/>
                  </a:lnTo>
                  <a:lnTo>
                    <a:pt x="826" y="948"/>
                  </a:lnTo>
                  <a:lnTo>
                    <a:pt x="841" y="883"/>
                  </a:lnTo>
                  <a:lnTo>
                    <a:pt x="854" y="829"/>
                  </a:lnTo>
                  <a:lnTo>
                    <a:pt x="853" y="796"/>
                  </a:lnTo>
                  <a:lnTo>
                    <a:pt x="841" y="762"/>
                  </a:lnTo>
                  <a:lnTo>
                    <a:pt x="824" y="729"/>
                  </a:lnTo>
                  <a:lnTo>
                    <a:pt x="804" y="704"/>
                  </a:lnTo>
                  <a:lnTo>
                    <a:pt x="779" y="685"/>
                  </a:lnTo>
                  <a:lnTo>
                    <a:pt x="749" y="667"/>
                  </a:lnTo>
                  <a:lnTo>
                    <a:pt x="712" y="654"/>
                  </a:lnTo>
                  <a:lnTo>
                    <a:pt x="660" y="641"/>
                  </a:lnTo>
                  <a:lnTo>
                    <a:pt x="612" y="635"/>
                  </a:lnTo>
                  <a:lnTo>
                    <a:pt x="568" y="633"/>
                  </a:lnTo>
                  <a:lnTo>
                    <a:pt x="531" y="635"/>
                  </a:lnTo>
                  <a:lnTo>
                    <a:pt x="499" y="639"/>
                  </a:lnTo>
                  <a:lnTo>
                    <a:pt x="475" y="641"/>
                  </a:lnTo>
                  <a:lnTo>
                    <a:pt x="489" y="564"/>
                  </a:lnTo>
                  <a:lnTo>
                    <a:pt x="706" y="564"/>
                  </a:lnTo>
                  <a:lnTo>
                    <a:pt x="739" y="550"/>
                  </a:lnTo>
                  <a:lnTo>
                    <a:pt x="772" y="533"/>
                  </a:lnTo>
                  <a:lnTo>
                    <a:pt x="801" y="508"/>
                  </a:lnTo>
                  <a:lnTo>
                    <a:pt x="828" y="477"/>
                  </a:lnTo>
                  <a:lnTo>
                    <a:pt x="845" y="439"/>
                  </a:lnTo>
                  <a:lnTo>
                    <a:pt x="856" y="392"/>
                  </a:lnTo>
                  <a:lnTo>
                    <a:pt x="862" y="344"/>
                  </a:lnTo>
                  <a:lnTo>
                    <a:pt x="864" y="302"/>
                  </a:lnTo>
                  <a:lnTo>
                    <a:pt x="862" y="262"/>
                  </a:lnTo>
                  <a:lnTo>
                    <a:pt x="858" y="227"/>
                  </a:lnTo>
                  <a:lnTo>
                    <a:pt x="856" y="196"/>
                  </a:lnTo>
                  <a:lnTo>
                    <a:pt x="854" y="173"/>
                  </a:lnTo>
                  <a:lnTo>
                    <a:pt x="853" y="152"/>
                  </a:lnTo>
                  <a:lnTo>
                    <a:pt x="845" y="127"/>
                  </a:lnTo>
                  <a:lnTo>
                    <a:pt x="833" y="100"/>
                  </a:lnTo>
                  <a:lnTo>
                    <a:pt x="814" y="75"/>
                  </a:lnTo>
                  <a:lnTo>
                    <a:pt x="787" y="52"/>
                  </a:lnTo>
                  <a:lnTo>
                    <a:pt x="754" y="31"/>
                  </a:lnTo>
                  <a:lnTo>
                    <a:pt x="716" y="13"/>
                  </a:lnTo>
                  <a:lnTo>
                    <a:pt x="681" y="4"/>
                  </a:lnTo>
                  <a:lnTo>
                    <a:pt x="647" y="0"/>
                  </a:lnTo>
                  <a:lnTo>
                    <a:pt x="616" y="2"/>
                  </a:lnTo>
                  <a:lnTo>
                    <a:pt x="591" y="4"/>
                  </a:lnTo>
                  <a:lnTo>
                    <a:pt x="570" y="10"/>
                  </a:lnTo>
                  <a:lnTo>
                    <a:pt x="539" y="13"/>
                  </a:lnTo>
                  <a:lnTo>
                    <a:pt x="502" y="15"/>
                  </a:lnTo>
                  <a:lnTo>
                    <a:pt x="460" y="15"/>
                  </a:lnTo>
                  <a:lnTo>
                    <a:pt x="387" y="11"/>
                  </a:lnTo>
                  <a:lnTo>
                    <a:pt x="304" y="10"/>
                  </a:lnTo>
                  <a:lnTo>
                    <a:pt x="247" y="10"/>
                  </a:lnTo>
                  <a:lnTo>
                    <a:pt x="193" y="15"/>
                  </a:lnTo>
                  <a:lnTo>
                    <a:pt x="145" y="29"/>
                  </a:lnTo>
                  <a:lnTo>
                    <a:pt x="100" y="44"/>
                  </a:lnTo>
                  <a:lnTo>
                    <a:pt x="62" y="63"/>
                  </a:lnTo>
                  <a:lnTo>
                    <a:pt x="27" y="85"/>
                  </a:lnTo>
                  <a:close/>
                  <a:moveTo>
                    <a:pt x="475" y="337"/>
                  </a:moveTo>
                  <a:lnTo>
                    <a:pt x="747" y="337"/>
                  </a:lnTo>
                  <a:lnTo>
                    <a:pt x="747" y="348"/>
                  </a:lnTo>
                  <a:lnTo>
                    <a:pt x="749" y="362"/>
                  </a:lnTo>
                  <a:lnTo>
                    <a:pt x="751" y="394"/>
                  </a:lnTo>
                  <a:lnTo>
                    <a:pt x="749" y="412"/>
                  </a:lnTo>
                  <a:lnTo>
                    <a:pt x="745" y="427"/>
                  </a:lnTo>
                  <a:lnTo>
                    <a:pt x="739" y="440"/>
                  </a:lnTo>
                  <a:lnTo>
                    <a:pt x="733" y="450"/>
                  </a:lnTo>
                  <a:lnTo>
                    <a:pt x="726" y="454"/>
                  </a:lnTo>
                  <a:lnTo>
                    <a:pt x="716" y="458"/>
                  </a:lnTo>
                  <a:lnTo>
                    <a:pt x="704" y="464"/>
                  </a:lnTo>
                  <a:lnTo>
                    <a:pt x="693" y="467"/>
                  </a:lnTo>
                  <a:lnTo>
                    <a:pt x="679" y="471"/>
                  </a:lnTo>
                  <a:lnTo>
                    <a:pt x="668" y="475"/>
                  </a:lnTo>
                  <a:lnTo>
                    <a:pt x="660" y="475"/>
                  </a:lnTo>
                  <a:lnTo>
                    <a:pt x="652" y="475"/>
                  </a:lnTo>
                  <a:lnTo>
                    <a:pt x="475" y="475"/>
                  </a:lnTo>
                  <a:lnTo>
                    <a:pt x="475" y="337"/>
                  </a:lnTo>
                  <a:close/>
                  <a:moveTo>
                    <a:pt x="747" y="237"/>
                  </a:moveTo>
                  <a:lnTo>
                    <a:pt x="475" y="237"/>
                  </a:lnTo>
                  <a:lnTo>
                    <a:pt x="475" y="98"/>
                  </a:lnTo>
                  <a:lnTo>
                    <a:pt x="693" y="98"/>
                  </a:lnTo>
                  <a:lnTo>
                    <a:pt x="701" y="102"/>
                  </a:lnTo>
                  <a:lnTo>
                    <a:pt x="708" y="110"/>
                  </a:lnTo>
                  <a:lnTo>
                    <a:pt x="716" y="117"/>
                  </a:lnTo>
                  <a:lnTo>
                    <a:pt x="729" y="131"/>
                  </a:lnTo>
                  <a:lnTo>
                    <a:pt x="741" y="150"/>
                  </a:lnTo>
                  <a:lnTo>
                    <a:pt x="751" y="169"/>
                  </a:lnTo>
                  <a:lnTo>
                    <a:pt x="756" y="187"/>
                  </a:lnTo>
                  <a:lnTo>
                    <a:pt x="758" y="196"/>
                  </a:lnTo>
                  <a:lnTo>
                    <a:pt x="760" y="204"/>
                  </a:lnTo>
                  <a:lnTo>
                    <a:pt x="760" y="212"/>
                  </a:lnTo>
                  <a:lnTo>
                    <a:pt x="747" y="237"/>
                  </a:lnTo>
                  <a:close/>
                  <a:moveTo>
                    <a:pt x="379" y="237"/>
                  </a:moveTo>
                  <a:lnTo>
                    <a:pt x="108" y="237"/>
                  </a:lnTo>
                  <a:lnTo>
                    <a:pt x="108" y="204"/>
                  </a:lnTo>
                  <a:lnTo>
                    <a:pt x="112" y="181"/>
                  </a:lnTo>
                  <a:lnTo>
                    <a:pt x="118" y="158"/>
                  </a:lnTo>
                  <a:lnTo>
                    <a:pt x="127" y="135"/>
                  </a:lnTo>
                  <a:lnTo>
                    <a:pt x="143" y="117"/>
                  </a:lnTo>
                  <a:lnTo>
                    <a:pt x="160" y="106"/>
                  </a:lnTo>
                  <a:lnTo>
                    <a:pt x="177" y="98"/>
                  </a:lnTo>
                  <a:lnTo>
                    <a:pt x="368" y="98"/>
                  </a:lnTo>
                  <a:lnTo>
                    <a:pt x="379" y="237"/>
                  </a:lnTo>
                  <a:close/>
                  <a:moveTo>
                    <a:pt x="204" y="475"/>
                  </a:moveTo>
                  <a:lnTo>
                    <a:pt x="183" y="475"/>
                  </a:lnTo>
                  <a:lnTo>
                    <a:pt x="160" y="469"/>
                  </a:lnTo>
                  <a:lnTo>
                    <a:pt x="139" y="456"/>
                  </a:lnTo>
                  <a:lnTo>
                    <a:pt x="122" y="431"/>
                  </a:lnTo>
                  <a:lnTo>
                    <a:pt x="110" y="402"/>
                  </a:lnTo>
                  <a:lnTo>
                    <a:pt x="106" y="375"/>
                  </a:lnTo>
                  <a:lnTo>
                    <a:pt x="106" y="354"/>
                  </a:lnTo>
                  <a:lnTo>
                    <a:pt x="108" y="337"/>
                  </a:lnTo>
                  <a:lnTo>
                    <a:pt x="114" y="335"/>
                  </a:lnTo>
                  <a:lnTo>
                    <a:pt x="120" y="333"/>
                  </a:lnTo>
                  <a:lnTo>
                    <a:pt x="127" y="331"/>
                  </a:lnTo>
                  <a:lnTo>
                    <a:pt x="137" y="333"/>
                  </a:lnTo>
                  <a:lnTo>
                    <a:pt x="145" y="335"/>
                  </a:lnTo>
                  <a:lnTo>
                    <a:pt x="152" y="337"/>
                  </a:lnTo>
                  <a:lnTo>
                    <a:pt x="158" y="337"/>
                  </a:lnTo>
                  <a:lnTo>
                    <a:pt x="164" y="337"/>
                  </a:lnTo>
                  <a:lnTo>
                    <a:pt x="379" y="337"/>
                  </a:lnTo>
                  <a:lnTo>
                    <a:pt x="379" y="475"/>
                  </a:lnTo>
                  <a:lnTo>
                    <a:pt x="204" y="475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1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7" name="Freeform 17">
              <a:extLst>
                <a:ext uri="{FF2B5EF4-FFF2-40B4-BE49-F238E27FC236}">
                  <a16:creationId xmlns:a16="http://schemas.microsoft.com/office/drawing/2014/main" xmlns="" id="{F3DC6740-EC04-4CA1-95DA-250D2B58AD9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86213" y="989013"/>
              <a:ext cx="4395788" cy="4078288"/>
            </a:xfrm>
            <a:custGeom>
              <a:avLst/>
              <a:gdLst>
                <a:gd name="T0" fmla="*/ 1537 w 5538"/>
                <a:gd name="T1" fmla="*/ 4840 h 5138"/>
                <a:gd name="T2" fmla="*/ 1014 w 5538"/>
                <a:gd name="T3" fmla="*/ 4425 h 5138"/>
                <a:gd name="T4" fmla="*/ 331 w 5538"/>
                <a:gd name="T5" fmla="*/ 4080 h 5138"/>
                <a:gd name="T6" fmla="*/ 727 w 5538"/>
                <a:gd name="T7" fmla="*/ 4048 h 5138"/>
                <a:gd name="T8" fmla="*/ 342 w 5538"/>
                <a:gd name="T9" fmla="*/ 3303 h 5138"/>
                <a:gd name="T10" fmla="*/ 183 w 5538"/>
                <a:gd name="T11" fmla="*/ 3095 h 5138"/>
                <a:gd name="T12" fmla="*/ 440 w 5538"/>
                <a:gd name="T13" fmla="*/ 2128 h 5138"/>
                <a:gd name="T14" fmla="*/ 306 w 5538"/>
                <a:gd name="T15" fmla="*/ 2382 h 5138"/>
                <a:gd name="T16" fmla="*/ 348 w 5538"/>
                <a:gd name="T17" fmla="*/ 2174 h 5138"/>
                <a:gd name="T18" fmla="*/ 360 w 5538"/>
                <a:gd name="T19" fmla="*/ 1780 h 5138"/>
                <a:gd name="T20" fmla="*/ 858 w 5538"/>
                <a:gd name="T21" fmla="*/ 1158 h 5138"/>
                <a:gd name="T22" fmla="*/ 1191 w 5538"/>
                <a:gd name="T23" fmla="*/ 662 h 5138"/>
                <a:gd name="T24" fmla="*/ 1452 w 5538"/>
                <a:gd name="T25" fmla="*/ 341 h 5138"/>
                <a:gd name="T26" fmla="*/ 1587 w 5538"/>
                <a:gd name="T27" fmla="*/ 493 h 5138"/>
                <a:gd name="T28" fmla="*/ 1639 w 5538"/>
                <a:gd name="T29" fmla="*/ 656 h 5138"/>
                <a:gd name="T30" fmla="*/ 1472 w 5538"/>
                <a:gd name="T31" fmla="*/ 499 h 5138"/>
                <a:gd name="T32" fmla="*/ 1497 w 5538"/>
                <a:gd name="T33" fmla="*/ 431 h 5138"/>
                <a:gd name="T34" fmla="*/ 1885 w 5538"/>
                <a:gd name="T35" fmla="*/ 445 h 5138"/>
                <a:gd name="T36" fmla="*/ 1964 w 5538"/>
                <a:gd name="T37" fmla="*/ 381 h 5138"/>
                <a:gd name="T38" fmla="*/ 1722 w 5538"/>
                <a:gd name="T39" fmla="*/ 281 h 5138"/>
                <a:gd name="T40" fmla="*/ 2002 w 5538"/>
                <a:gd name="T41" fmla="*/ 185 h 5138"/>
                <a:gd name="T42" fmla="*/ 1831 w 5538"/>
                <a:gd name="T43" fmla="*/ 239 h 5138"/>
                <a:gd name="T44" fmla="*/ 1960 w 5538"/>
                <a:gd name="T45" fmla="*/ 275 h 5138"/>
                <a:gd name="T46" fmla="*/ 1993 w 5538"/>
                <a:gd name="T47" fmla="*/ 508 h 5138"/>
                <a:gd name="T48" fmla="*/ 2316 w 5538"/>
                <a:gd name="T49" fmla="*/ 414 h 5138"/>
                <a:gd name="T50" fmla="*/ 2380 w 5538"/>
                <a:gd name="T51" fmla="*/ 23 h 5138"/>
                <a:gd name="T52" fmla="*/ 3628 w 5538"/>
                <a:gd name="T53" fmla="*/ 325 h 5138"/>
                <a:gd name="T54" fmla="*/ 3972 w 5538"/>
                <a:gd name="T55" fmla="*/ 300 h 5138"/>
                <a:gd name="T56" fmla="*/ 3832 w 5538"/>
                <a:gd name="T57" fmla="*/ 601 h 5138"/>
                <a:gd name="T58" fmla="*/ 3614 w 5538"/>
                <a:gd name="T59" fmla="*/ 364 h 5138"/>
                <a:gd name="T60" fmla="*/ 3822 w 5538"/>
                <a:gd name="T61" fmla="*/ 500 h 5138"/>
                <a:gd name="T62" fmla="*/ 3784 w 5538"/>
                <a:gd name="T63" fmla="*/ 308 h 5138"/>
                <a:gd name="T64" fmla="*/ 4163 w 5538"/>
                <a:gd name="T65" fmla="*/ 639 h 5138"/>
                <a:gd name="T66" fmla="*/ 4713 w 5538"/>
                <a:gd name="T67" fmla="*/ 929 h 5138"/>
                <a:gd name="T68" fmla="*/ 4998 w 5538"/>
                <a:gd name="T69" fmla="*/ 1676 h 5138"/>
                <a:gd name="T70" fmla="*/ 5026 w 5538"/>
                <a:gd name="T71" fmla="*/ 1972 h 5138"/>
                <a:gd name="T72" fmla="*/ 5261 w 5538"/>
                <a:gd name="T73" fmla="*/ 1716 h 5138"/>
                <a:gd name="T74" fmla="*/ 5332 w 5538"/>
                <a:gd name="T75" fmla="*/ 2039 h 5138"/>
                <a:gd name="T76" fmla="*/ 5278 w 5538"/>
                <a:gd name="T77" fmla="*/ 1836 h 5138"/>
                <a:gd name="T78" fmla="*/ 5113 w 5538"/>
                <a:gd name="T79" fmla="*/ 1955 h 5138"/>
                <a:gd name="T80" fmla="*/ 5173 w 5538"/>
                <a:gd name="T81" fmla="*/ 2561 h 5138"/>
                <a:gd name="T82" fmla="*/ 5532 w 5538"/>
                <a:gd name="T83" fmla="*/ 3032 h 5138"/>
                <a:gd name="T84" fmla="*/ 5453 w 5538"/>
                <a:gd name="T85" fmla="*/ 3242 h 5138"/>
                <a:gd name="T86" fmla="*/ 5288 w 5538"/>
                <a:gd name="T87" fmla="*/ 3540 h 5138"/>
                <a:gd name="T88" fmla="*/ 5111 w 5538"/>
                <a:gd name="T89" fmla="*/ 3271 h 5138"/>
                <a:gd name="T90" fmla="*/ 5242 w 5538"/>
                <a:gd name="T91" fmla="*/ 3267 h 5138"/>
                <a:gd name="T92" fmla="*/ 5303 w 5538"/>
                <a:gd name="T93" fmla="*/ 3428 h 5138"/>
                <a:gd name="T94" fmla="*/ 5303 w 5538"/>
                <a:gd name="T95" fmla="*/ 3272 h 5138"/>
                <a:gd name="T96" fmla="*/ 5125 w 5538"/>
                <a:gd name="T97" fmla="*/ 4084 h 5138"/>
                <a:gd name="T98" fmla="*/ 4919 w 5538"/>
                <a:gd name="T99" fmla="*/ 4357 h 5138"/>
                <a:gd name="T100" fmla="*/ 4780 w 5538"/>
                <a:gd name="T101" fmla="*/ 4065 h 5138"/>
                <a:gd name="T102" fmla="*/ 4953 w 5538"/>
                <a:gd name="T103" fmla="*/ 4082 h 5138"/>
                <a:gd name="T104" fmla="*/ 4934 w 5538"/>
                <a:gd name="T105" fmla="*/ 4246 h 5138"/>
                <a:gd name="T106" fmla="*/ 4594 w 5538"/>
                <a:gd name="T107" fmla="*/ 4529 h 5138"/>
                <a:gd name="T108" fmla="*/ 4586 w 5538"/>
                <a:gd name="T109" fmla="*/ 4367 h 5138"/>
                <a:gd name="T110" fmla="*/ 4834 w 5538"/>
                <a:gd name="T111" fmla="*/ 4573 h 5138"/>
                <a:gd name="T112" fmla="*/ 4578 w 5538"/>
                <a:gd name="T113" fmla="*/ 4748 h 5138"/>
                <a:gd name="T114" fmla="*/ 4690 w 5538"/>
                <a:gd name="T115" fmla="*/ 4502 h 5138"/>
                <a:gd name="T116" fmla="*/ 4517 w 5538"/>
                <a:gd name="T117" fmla="*/ 4561 h 5138"/>
                <a:gd name="T118" fmla="*/ 4299 w 5538"/>
                <a:gd name="T119" fmla="*/ 4813 h 5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538" h="5138">
                  <a:moveTo>
                    <a:pt x="1312" y="5131"/>
                  </a:moveTo>
                  <a:lnTo>
                    <a:pt x="1210" y="5058"/>
                  </a:lnTo>
                  <a:lnTo>
                    <a:pt x="1225" y="4929"/>
                  </a:lnTo>
                  <a:lnTo>
                    <a:pt x="1106" y="4983"/>
                  </a:lnTo>
                  <a:lnTo>
                    <a:pt x="1006" y="4909"/>
                  </a:lnTo>
                  <a:lnTo>
                    <a:pt x="1204" y="4833"/>
                  </a:lnTo>
                  <a:lnTo>
                    <a:pt x="1214" y="4606"/>
                  </a:lnTo>
                  <a:lnTo>
                    <a:pt x="1318" y="4681"/>
                  </a:lnTo>
                  <a:lnTo>
                    <a:pt x="1306" y="4819"/>
                  </a:lnTo>
                  <a:lnTo>
                    <a:pt x="1435" y="4765"/>
                  </a:lnTo>
                  <a:lnTo>
                    <a:pt x="1537" y="4840"/>
                  </a:lnTo>
                  <a:lnTo>
                    <a:pt x="1322" y="4921"/>
                  </a:lnTo>
                  <a:lnTo>
                    <a:pt x="1312" y="5131"/>
                  </a:lnTo>
                  <a:close/>
                  <a:moveTo>
                    <a:pt x="904" y="4813"/>
                  </a:moveTo>
                  <a:lnTo>
                    <a:pt x="823" y="4734"/>
                  </a:lnTo>
                  <a:lnTo>
                    <a:pt x="1079" y="4471"/>
                  </a:lnTo>
                  <a:lnTo>
                    <a:pt x="1160" y="4550"/>
                  </a:lnTo>
                  <a:lnTo>
                    <a:pt x="904" y="4813"/>
                  </a:lnTo>
                  <a:close/>
                  <a:moveTo>
                    <a:pt x="804" y="4254"/>
                  </a:moveTo>
                  <a:lnTo>
                    <a:pt x="883" y="4355"/>
                  </a:lnTo>
                  <a:lnTo>
                    <a:pt x="943" y="4332"/>
                  </a:lnTo>
                  <a:lnTo>
                    <a:pt x="1014" y="4425"/>
                  </a:lnTo>
                  <a:lnTo>
                    <a:pt x="639" y="4542"/>
                  </a:lnTo>
                  <a:lnTo>
                    <a:pt x="562" y="4444"/>
                  </a:lnTo>
                  <a:lnTo>
                    <a:pt x="767" y="4107"/>
                  </a:lnTo>
                  <a:lnTo>
                    <a:pt x="841" y="4202"/>
                  </a:lnTo>
                  <a:lnTo>
                    <a:pt x="804" y="4254"/>
                  </a:lnTo>
                  <a:close/>
                  <a:moveTo>
                    <a:pt x="756" y="4321"/>
                  </a:moveTo>
                  <a:lnTo>
                    <a:pt x="677" y="4434"/>
                  </a:lnTo>
                  <a:lnTo>
                    <a:pt x="806" y="4384"/>
                  </a:lnTo>
                  <a:lnTo>
                    <a:pt x="756" y="4321"/>
                  </a:lnTo>
                  <a:close/>
                  <a:moveTo>
                    <a:pt x="400" y="4215"/>
                  </a:moveTo>
                  <a:lnTo>
                    <a:pt x="331" y="4080"/>
                  </a:lnTo>
                  <a:lnTo>
                    <a:pt x="504" y="3928"/>
                  </a:lnTo>
                  <a:lnTo>
                    <a:pt x="279" y="3978"/>
                  </a:lnTo>
                  <a:lnTo>
                    <a:pt x="212" y="3846"/>
                  </a:lnTo>
                  <a:lnTo>
                    <a:pt x="539" y="3678"/>
                  </a:lnTo>
                  <a:lnTo>
                    <a:pt x="581" y="3761"/>
                  </a:lnTo>
                  <a:lnTo>
                    <a:pt x="331" y="3888"/>
                  </a:lnTo>
                  <a:lnTo>
                    <a:pt x="614" y="3825"/>
                  </a:lnTo>
                  <a:lnTo>
                    <a:pt x="652" y="3900"/>
                  </a:lnTo>
                  <a:lnTo>
                    <a:pt x="435" y="4092"/>
                  </a:lnTo>
                  <a:lnTo>
                    <a:pt x="685" y="3965"/>
                  </a:lnTo>
                  <a:lnTo>
                    <a:pt x="727" y="4048"/>
                  </a:lnTo>
                  <a:lnTo>
                    <a:pt x="400" y="4215"/>
                  </a:lnTo>
                  <a:close/>
                  <a:moveTo>
                    <a:pt x="148" y="3676"/>
                  </a:moveTo>
                  <a:lnTo>
                    <a:pt x="69" y="3382"/>
                  </a:lnTo>
                  <a:lnTo>
                    <a:pt x="144" y="3361"/>
                  </a:lnTo>
                  <a:lnTo>
                    <a:pt x="194" y="3546"/>
                  </a:lnTo>
                  <a:lnTo>
                    <a:pt x="250" y="3530"/>
                  </a:lnTo>
                  <a:lnTo>
                    <a:pt x="204" y="3359"/>
                  </a:lnTo>
                  <a:lnTo>
                    <a:pt x="277" y="3340"/>
                  </a:lnTo>
                  <a:lnTo>
                    <a:pt x="323" y="3511"/>
                  </a:lnTo>
                  <a:lnTo>
                    <a:pt x="392" y="3492"/>
                  </a:lnTo>
                  <a:lnTo>
                    <a:pt x="342" y="3303"/>
                  </a:lnTo>
                  <a:lnTo>
                    <a:pt x="423" y="3280"/>
                  </a:lnTo>
                  <a:lnTo>
                    <a:pt x="504" y="3580"/>
                  </a:lnTo>
                  <a:lnTo>
                    <a:pt x="148" y="3676"/>
                  </a:lnTo>
                  <a:close/>
                  <a:moveTo>
                    <a:pt x="23" y="3213"/>
                  </a:moveTo>
                  <a:lnTo>
                    <a:pt x="17" y="3107"/>
                  </a:lnTo>
                  <a:lnTo>
                    <a:pt x="210" y="2955"/>
                  </a:lnTo>
                  <a:lnTo>
                    <a:pt x="8" y="2969"/>
                  </a:lnTo>
                  <a:lnTo>
                    <a:pt x="0" y="2863"/>
                  </a:lnTo>
                  <a:lnTo>
                    <a:pt x="367" y="2836"/>
                  </a:lnTo>
                  <a:lnTo>
                    <a:pt x="375" y="2944"/>
                  </a:lnTo>
                  <a:lnTo>
                    <a:pt x="183" y="3095"/>
                  </a:lnTo>
                  <a:lnTo>
                    <a:pt x="385" y="3080"/>
                  </a:lnTo>
                  <a:lnTo>
                    <a:pt x="390" y="3188"/>
                  </a:lnTo>
                  <a:lnTo>
                    <a:pt x="23" y="3213"/>
                  </a:lnTo>
                  <a:close/>
                  <a:moveTo>
                    <a:pt x="88" y="2091"/>
                  </a:moveTo>
                  <a:lnTo>
                    <a:pt x="115" y="1982"/>
                  </a:lnTo>
                  <a:lnTo>
                    <a:pt x="329" y="2034"/>
                  </a:lnTo>
                  <a:lnTo>
                    <a:pt x="360" y="2045"/>
                  </a:lnTo>
                  <a:lnTo>
                    <a:pt x="387" y="2059"/>
                  </a:lnTo>
                  <a:lnTo>
                    <a:pt x="410" y="2078"/>
                  </a:lnTo>
                  <a:lnTo>
                    <a:pt x="427" y="2103"/>
                  </a:lnTo>
                  <a:lnTo>
                    <a:pt x="440" y="2128"/>
                  </a:lnTo>
                  <a:lnTo>
                    <a:pt x="446" y="2153"/>
                  </a:lnTo>
                  <a:lnTo>
                    <a:pt x="446" y="2191"/>
                  </a:lnTo>
                  <a:lnTo>
                    <a:pt x="439" y="2234"/>
                  </a:lnTo>
                  <a:lnTo>
                    <a:pt x="431" y="2261"/>
                  </a:lnTo>
                  <a:lnTo>
                    <a:pt x="421" y="2289"/>
                  </a:lnTo>
                  <a:lnTo>
                    <a:pt x="408" y="2316"/>
                  </a:lnTo>
                  <a:lnTo>
                    <a:pt x="394" y="2338"/>
                  </a:lnTo>
                  <a:lnTo>
                    <a:pt x="375" y="2355"/>
                  </a:lnTo>
                  <a:lnTo>
                    <a:pt x="354" y="2368"/>
                  </a:lnTo>
                  <a:lnTo>
                    <a:pt x="329" y="2378"/>
                  </a:lnTo>
                  <a:lnTo>
                    <a:pt x="306" y="2382"/>
                  </a:lnTo>
                  <a:lnTo>
                    <a:pt x="273" y="2382"/>
                  </a:lnTo>
                  <a:lnTo>
                    <a:pt x="244" y="2376"/>
                  </a:lnTo>
                  <a:lnTo>
                    <a:pt x="31" y="2324"/>
                  </a:lnTo>
                  <a:lnTo>
                    <a:pt x="58" y="2213"/>
                  </a:lnTo>
                  <a:lnTo>
                    <a:pt x="275" y="2268"/>
                  </a:lnTo>
                  <a:lnTo>
                    <a:pt x="304" y="2270"/>
                  </a:lnTo>
                  <a:lnTo>
                    <a:pt x="325" y="2263"/>
                  </a:lnTo>
                  <a:lnTo>
                    <a:pt x="342" y="2247"/>
                  </a:lnTo>
                  <a:lnTo>
                    <a:pt x="354" y="2222"/>
                  </a:lnTo>
                  <a:lnTo>
                    <a:pt x="356" y="2195"/>
                  </a:lnTo>
                  <a:lnTo>
                    <a:pt x="348" y="2174"/>
                  </a:lnTo>
                  <a:lnTo>
                    <a:pt x="331" y="2157"/>
                  </a:lnTo>
                  <a:lnTo>
                    <a:pt x="306" y="2145"/>
                  </a:lnTo>
                  <a:lnTo>
                    <a:pt x="88" y="2091"/>
                  </a:lnTo>
                  <a:close/>
                  <a:moveTo>
                    <a:pt x="163" y="1807"/>
                  </a:moveTo>
                  <a:lnTo>
                    <a:pt x="208" y="1710"/>
                  </a:lnTo>
                  <a:lnTo>
                    <a:pt x="452" y="1670"/>
                  </a:lnTo>
                  <a:lnTo>
                    <a:pt x="267" y="1584"/>
                  </a:lnTo>
                  <a:lnTo>
                    <a:pt x="312" y="1487"/>
                  </a:lnTo>
                  <a:lnTo>
                    <a:pt x="646" y="1643"/>
                  </a:lnTo>
                  <a:lnTo>
                    <a:pt x="600" y="1739"/>
                  </a:lnTo>
                  <a:lnTo>
                    <a:pt x="360" y="1780"/>
                  </a:lnTo>
                  <a:lnTo>
                    <a:pt x="542" y="1864"/>
                  </a:lnTo>
                  <a:lnTo>
                    <a:pt x="498" y="1962"/>
                  </a:lnTo>
                  <a:lnTo>
                    <a:pt x="163" y="1807"/>
                  </a:lnTo>
                  <a:close/>
                  <a:moveTo>
                    <a:pt x="396" y="1345"/>
                  </a:moveTo>
                  <a:lnTo>
                    <a:pt x="458" y="1249"/>
                  </a:lnTo>
                  <a:lnTo>
                    <a:pt x="767" y="1449"/>
                  </a:lnTo>
                  <a:lnTo>
                    <a:pt x="704" y="1545"/>
                  </a:lnTo>
                  <a:lnTo>
                    <a:pt x="396" y="1345"/>
                  </a:lnTo>
                  <a:close/>
                  <a:moveTo>
                    <a:pt x="525" y="1137"/>
                  </a:moveTo>
                  <a:lnTo>
                    <a:pt x="604" y="1047"/>
                  </a:lnTo>
                  <a:lnTo>
                    <a:pt x="858" y="1158"/>
                  </a:lnTo>
                  <a:lnTo>
                    <a:pt x="712" y="924"/>
                  </a:lnTo>
                  <a:lnTo>
                    <a:pt x="789" y="835"/>
                  </a:lnTo>
                  <a:lnTo>
                    <a:pt x="975" y="1181"/>
                  </a:lnTo>
                  <a:lnTo>
                    <a:pt x="894" y="1274"/>
                  </a:lnTo>
                  <a:lnTo>
                    <a:pt x="525" y="1137"/>
                  </a:lnTo>
                  <a:close/>
                  <a:moveTo>
                    <a:pt x="881" y="745"/>
                  </a:moveTo>
                  <a:lnTo>
                    <a:pt x="1114" y="549"/>
                  </a:lnTo>
                  <a:lnTo>
                    <a:pt x="1164" y="608"/>
                  </a:lnTo>
                  <a:lnTo>
                    <a:pt x="1018" y="731"/>
                  </a:lnTo>
                  <a:lnTo>
                    <a:pt x="1056" y="776"/>
                  </a:lnTo>
                  <a:lnTo>
                    <a:pt x="1191" y="662"/>
                  </a:lnTo>
                  <a:lnTo>
                    <a:pt x="1239" y="720"/>
                  </a:lnTo>
                  <a:lnTo>
                    <a:pt x="1104" y="833"/>
                  </a:lnTo>
                  <a:lnTo>
                    <a:pt x="1150" y="889"/>
                  </a:lnTo>
                  <a:lnTo>
                    <a:pt x="1300" y="762"/>
                  </a:lnTo>
                  <a:lnTo>
                    <a:pt x="1354" y="828"/>
                  </a:lnTo>
                  <a:lnTo>
                    <a:pt x="1118" y="1026"/>
                  </a:lnTo>
                  <a:lnTo>
                    <a:pt x="881" y="745"/>
                  </a:lnTo>
                  <a:close/>
                  <a:moveTo>
                    <a:pt x="1435" y="770"/>
                  </a:moveTo>
                  <a:lnTo>
                    <a:pt x="1256" y="447"/>
                  </a:lnTo>
                  <a:lnTo>
                    <a:pt x="1423" y="354"/>
                  </a:lnTo>
                  <a:lnTo>
                    <a:pt x="1452" y="341"/>
                  </a:lnTo>
                  <a:lnTo>
                    <a:pt x="1477" y="329"/>
                  </a:lnTo>
                  <a:lnTo>
                    <a:pt x="1498" y="324"/>
                  </a:lnTo>
                  <a:lnTo>
                    <a:pt x="1525" y="324"/>
                  </a:lnTo>
                  <a:lnTo>
                    <a:pt x="1554" y="331"/>
                  </a:lnTo>
                  <a:lnTo>
                    <a:pt x="1577" y="349"/>
                  </a:lnTo>
                  <a:lnTo>
                    <a:pt x="1597" y="375"/>
                  </a:lnTo>
                  <a:lnTo>
                    <a:pt x="1608" y="402"/>
                  </a:lnTo>
                  <a:lnTo>
                    <a:pt x="1612" y="427"/>
                  </a:lnTo>
                  <a:lnTo>
                    <a:pt x="1608" y="452"/>
                  </a:lnTo>
                  <a:lnTo>
                    <a:pt x="1597" y="477"/>
                  </a:lnTo>
                  <a:lnTo>
                    <a:pt x="1587" y="493"/>
                  </a:lnTo>
                  <a:lnTo>
                    <a:pt x="1570" y="508"/>
                  </a:lnTo>
                  <a:lnTo>
                    <a:pt x="1589" y="506"/>
                  </a:lnTo>
                  <a:lnTo>
                    <a:pt x="1602" y="506"/>
                  </a:lnTo>
                  <a:lnTo>
                    <a:pt x="1608" y="508"/>
                  </a:lnTo>
                  <a:lnTo>
                    <a:pt x="1616" y="510"/>
                  </a:lnTo>
                  <a:lnTo>
                    <a:pt x="1627" y="514"/>
                  </a:lnTo>
                  <a:lnTo>
                    <a:pt x="1639" y="520"/>
                  </a:lnTo>
                  <a:lnTo>
                    <a:pt x="1647" y="524"/>
                  </a:lnTo>
                  <a:lnTo>
                    <a:pt x="1652" y="527"/>
                  </a:lnTo>
                  <a:lnTo>
                    <a:pt x="1752" y="593"/>
                  </a:lnTo>
                  <a:lnTo>
                    <a:pt x="1639" y="656"/>
                  </a:lnTo>
                  <a:lnTo>
                    <a:pt x="1531" y="587"/>
                  </a:lnTo>
                  <a:lnTo>
                    <a:pt x="1514" y="577"/>
                  </a:lnTo>
                  <a:lnTo>
                    <a:pt x="1500" y="572"/>
                  </a:lnTo>
                  <a:lnTo>
                    <a:pt x="1491" y="572"/>
                  </a:lnTo>
                  <a:lnTo>
                    <a:pt x="1481" y="574"/>
                  </a:lnTo>
                  <a:lnTo>
                    <a:pt x="1472" y="577"/>
                  </a:lnTo>
                  <a:lnTo>
                    <a:pt x="1464" y="583"/>
                  </a:lnTo>
                  <a:lnTo>
                    <a:pt x="1535" y="714"/>
                  </a:lnTo>
                  <a:lnTo>
                    <a:pt x="1435" y="770"/>
                  </a:lnTo>
                  <a:close/>
                  <a:moveTo>
                    <a:pt x="1429" y="522"/>
                  </a:moveTo>
                  <a:lnTo>
                    <a:pt x="1472" y="499"/>
                  </a:lnTo>
                  <a:lnTo>
                    <a:pt x="1475" y="497"/>
                  </a:lnTo>
                  <a:lnTo>
                    <a:pt x="1481" y="493"/>
                  </a:lnTo>
                  <a:lnTo>
                    <a:pt x="1487" y="487"/>
                  </a:lnTo>
                  <a:lnTo>
                    <a:pt x="1495" y="479"/>
                  </a:lnTo>
                  <a:lnTo>
                    <a:pt x="1500" y="475"/>
                  </a:lnTo>
                  <a:lnTo>
                    <a:pt x="1504" y="468"/>
                  </a:lnTo>
                  <a:lnTo>
                    <a:pt x="1506" y="460"/>
                  </a:lnTo>
                  <a:lnTo>
                    <a:pt x="1506" y="452"/>
                  </a:lnTo>
                  <a:lnTo>
                    <a:pt x="1504" y="447"/>
                  </a:lnTo>
                  <a:lnTo>
                    <a:pt x="1502" y="439"/>
                  </a:lnTo>
                  <a:lnTo>
                    <a:pt x="1497" y="431"/>
                  </a:lnTo>
                  <a:lnTo>
                    <a:pt x="1491" y="425"/>
                  </a:lnTo>
                  <a:lnTo>
                    <a:pt x="1485" y="422"/>
                  </a:lnTo>
                  <a:lnTo>
                    <a:pt x="1479" y="420"/>
                  </a:lnTo>
                  <a:lnTo>
                    <a:pt x="1460" y="422"/>
                  </a:lnTo>
                  <a:lnTo>
                    <a:pt x="1437" y="433"/>
                  </a:lnTo>
                  <a:lnTo>
                    <a:pt x="1393" y="456"/>
                  </a:lnTo>
                  <a:lnTo>
                    <a:pt x="1429" y="522"/>
                  </a:lnTo>
                  <a:close/>
                  <a:moveTo>
                    <a:pt x="1758" y="450"/>
                  </a:moveTo>
                  <a:lnTo>
                    <a:pt x="1860" y="410"/>
                  </a:lnTo>
                  <a:lnTo>
                    <a:pt x="1872" y="431"/>
                  </a:lnTo>
                  <a:lnTo>
                    <a:pt x="1885" y="445"/>
                  </a:lnTo>
                  <a:lnTo>
                    <a:pt x="1902" y="452"/>
                  </a:lnTo>
                  <a:lnTo>
                    <a:pt x="1920" y="454"/>
                  </a:lnTo>
                  <a:lnTo>
                    <a:pt x="1941" y="450"/>
                  </a:lnTo>
                  <a:lnTo>
                    <a:pt x="1960" y="441"/>
                  </a:lnTo>
                  <a:lnTo>
                    <a:pt x="1972" y="427"/>
                  </a:lnTo>
                  <a:lnTo>
                    <a:pt x="1977" y="418"/>
                  </a:lnTo>
                  <a:lnTo>
                    <a:pt x="1977" y="408"/>
                  </a:lnTo>
                  <a:lnTo>
                    <a:pt x="1976" y="399"/>
                  </a:lnTo>
                  <a:lnTo>
                    <a:pt x="1974" y="393"/>
                  </a:lnTo>
                  <a:lnTo>
                    <a:pt x="1970" y="387"/>
                  </a:lnTo>
                  <a:lnTo>
                    <a:pt x="1964" y="381"/>
                  </a:lnTo>
                  <a:lnTo>
                    <a:pt x="1956" y="377"/>
                  </a:lnTo>
                  <a:lnTo>
                    <a:pt x="1943" y="375"/>
                  </a:lnTo>
                  <a:lnTo>
                    <a:pt x="1922" y="374"/>
                  </a:lnTo>
                  <a:lnTo>
                    <a:pt x="1895" y="375"/>
                  </a:lnTo>
                  <a:lnTo>
                    <a:pt x="1849" y="377"/>
                  </a:lnTo>
                  <a:lnTo>
                    <a:pt x="1810" y="375"/>
                  </a:lnTo>
                  <a:lnTo>
                    <a:pt x="1779" y="366"/>
                  </a:lnTo>
                  <a:lnTo>
                    <a:pt x="1756" y="352"/>
                  </a:lnTo>
                  <a:lnTo>
                    <a:pt x="1739" y="333"/>
                  </a:lnTo>
                  <a:lnTo>
                    <a:pt x="1727" y="308"/>
                  </a:lnTo>
                  <a:lnTo>
                    <a:pt x="1722" y="281"/>
                  </a:lnTo>
                  <a:lnTo>
                    <a:pt x="1725" y="252"/>
                  </a:lnTo>
                  <a:lnTo>
                    <a:pt x="1739" y="225"/>
                  </a:lnTo>
                  <a:lnTo>
                    <a:pt x="1760" y="200"/>
                  </a:lnTo>
                  <a:lnTo>
                    <a:pt x="1781" y="185"/>
                  </a:lnTo>
                  <a:lnTo>
                    <a:pt x="1808" y="170"/>
                  </a:lnTo>
                  <a:lnTo>
                    <a:pt x="1843" y="158"/>
                  </a:lnTo>
                  <a:lnTo>
                    <a:pt x="1885" y="147"/>
                  </a:lnTo>
                  <a:lnTo>
                    <a:pt x="1922" y="145"/>
                  </a:lnTo>
                  <a:lnTo>
                    <a:pt x="1952" y="150"/>
                  </a:lnTo>
                  <a:lnTo>
                    <a:pt x="1979" y="164"/>
                  </a:lnTo>
                  <a:lnTo>
                    <a:pt x="2002" y="185"/>
                  </a:lnTo>
                  <a:lnTo>
                    <a:pt x="2020" y="216"/>
                  </a:lnTo>
                  <a:lnTo>
                    <a:pt x="1920" y="254"/>
                  </a:lnTo>
                  <a:lnTo>
                    <a:pt x="1914" y="245"/>
                  </a:lnTo>
                  <a:lnTo>
                    <a:pt x="1908" y="237"/>
                  </a:lnTo>
                  <a:lnTo>
                    <a:pt x="1901" y="229"/>
                  </a:lnTo>
                  <a:lnTo>
                    <a:pt x="1893" y="225"/>
                  </a:lnTo>
                  <a:lnTo>
                    <a:pt x="1874" y="223"/>
                  </a:lnTo>
                  <a:lnTo>
                    <a:pt x="1852" y="227"/>
                  </a:lnTo>
                  <a:lnTo>
                    <a:pt x="1845" y="229"/>
                  </a:lnTo>
                  <a:lnTo>
                    <a:pt x="1837" y="233"/>
                  </a:lnTo>
                  <a:lnTo>
                    <a:pt x="1831" y="239"/>
                  </a:lnTo>
                  <a:lnTo>
                    <a:pt x="1827" y="245"/>
                  </a:lnTo>
                  <a:lnTo>
                    <a:pt x="1824" y="250"/>
                  </a:lnTo>
                  <a:lnTo>
                    <a:pt x="1822" y="258"/>
                  </a:lnTo>
                  <a:lnTo>
                    <a:pt x="1824" y="266"/>
                  </a:lnTo>
                  <a:lnTo>
                    <a:pt x="1825" y="272"/>
                  </a:lnTo>
                  <a:lnTo>
                    <a:pt x="1831" y="275"/>
                  </a:lnTo>
                  <a:lnTo>
                    <a:pt x="1837" y="279"/>
                  </a:lnTo>
                  <a:lnTo>
                    <a:pt x="1851" y="281"/>
                  </a:lnTo>
                  <a:lnTo>
                    <a:pt x="1877" y="279"/>
                  </a:lnTo>
                  <a:lnTo>
                    <a:pt x="1924" y="275"/>
                  </a:lnTo>
                  <a:lnTo>
                    <a:pt x="1960" y="275"/>
                  </a:lnTo>
                  <a:lnTo>
                    <a:pt x="1989" y="277"/>
                  </a:lnTo>
                  <a:lnTo>
                    <a:pt x="2022" y="287"/>
                  </a:lnTo>
                  <a:lnTo>
                    <a:pt x="2047" y="302"/>
                  </a:lnTo>
                  <a:lnTo>
                    <a:pt x="2064" y="324"/>
                  </a:lnTo>
                  <a:lnTo>
                    <a:pt x="2077" y="350"/>
                  </a:lnTo>
                  <a:lnTo>
                    <a:pt x="2083" y="383"/>
                  </a:lnTo>
                  <a:lnTo>
                    <a:pt x="2077" y="418"/>
                  </a:lnTo>
                  <a:lnTo>
                    <a:pt x="2064" y="450"/>
                  </a:lnTo>
                  <a:lnTo>
                    <a:pt x="2041" y="477"/>
                  </a:lnTo>
                  <a:lnTo>
                    <a:pt x="2018" y="493"/>
                  </a:lnTo>
                  <a:lnTo>
                    <a:pt x="1993" y="508"/>
                  </a:lnTo>
                  <a:lnTo>
                    <a:pt x="1960" y="520"/>
                  </a:lnTo>
                  <a:lnTo>
                    <a:pt x="1918" y="531"/>
                  </a:lnTo>
                  <a:lnTo>
                    <a:pt x="1881" y="535"/>
                  </a:lnTo>
                  <a:lnTo>
                    <a:pt x="1851" y="533"/>
                  </a:lnTo>
                  <a:lnTo>
                    <a:pt x="1825" y="526"/>
                  </a:lnTo>
                  <a:lnTo>
                    <a:pt x="1799" y="506"/>
                  </a:lnTo>
                  <a:lnTo>
                    <a:pt x="1775" y="481"/>
                  </a:lnTo>
                  <a:lnTo>
                    <a:pt x="1758" y="450"/>
                  </a:lnTo>
                  <a:close/>
                  <a:moveTo>
                    <a:pt x="2122" y="81"/>
                  </a:moveTo>
                  <a:lnTo>
                    <a:pt x="2233" y="54"/>
                  </a:lnTo>
                  <a:lnTo>
                    <a:pt x="2316" y="414"/>
                  </a:lnTo>
                  <a:lnTo>
                    <a:pt x="2204" y="439"/>
                  </a:lnTo>
                  <a:lnTo>
                    <a:pt x="2122" y="81"/>
                  </a:lnTo>
                  <a:close/>
                  <a:moveTo>
                    <a:pt x="2380" y="23"/>
                  </a:moveTo>
                  <a:lnTo>
                    <a:pt x="2724" y="0"/>
                  </a:lnTo>
                  <a:lnTo>
                    <a:pt x="2732" y="91"/>
                  </a:lnTo>
                  <a:lnTo>
                    <a:pt x="2614" y="98"/>
                  </a:lnTo>
                  <a:lnTo>
                    <a:pt x="2635" y="375"/>
                  </a:lnTo>
                  <a:lnTo>
                    <a:pt x="2522" y="383"/>
                  </a:lnTo>
                  <a:lnTo>
                    <a:pt x="2503" y="106"/>
                  </a:lnTo>
                  <a:lnTo>
                    <a:pt x="2385" y="114"/>
                  </a:lnTo>
                  <a:lnTo>
                    <a:pt x="2380" y="23"/>
                  </a:lnTo>
                  <a:close/>
                  <a:moveTo>
                    <a:pt x="2826" y="4"/>
                  </a:moveTo>
                  <a:lnTo>
                    <a:pt x="2951" y="14"/>
                  </a:lnTo>
                  <a:lnTo>
                    <a:pt x="3016" y="143"/>
                  </a:lnTo>
                  <a:lnTo>
                    <a:pt x="3099" y="23"/>
                  </a:lnTo>
                  <a:lnTo>
                    <a:pt x="3226" y="33"/>
                  </a:lnTo>
                  <a:lnTo>
                    <a:pt x="3068" y="235"/>
                  </a:lnTo>
                  <a:lnTo>
                    <a:pt x="3057" y="389"/>
                  </a:lnTo>
                  <a:lnTo>
                    <a:pt x="2943" y="381"/>
                  </a:lnTo>
                  <a:lnTo>
                    <a:pt x="2953" y="227"/>
                  </a:lnTo>
                  <a:lnTo>
                    <a:pt x="2826" y="4"/>
                  </a:lnTo>
                  <a:close/>
                  <a:moveTo>
                    <a:pt x="3628" y="325"/>
                  </a:moveTo>
                  <a:lnTo>
                    <a:pt x="3649" y="289"/>
                  </a:lnTo>
                  <a:lnTo>
                    <a:pt x="3672" y="258"/>
                  </a:lnTo>
                  <a:lnTo>
                    <a:pt x="3699" y="235"/>
                  </a:lnTo>
                  <a:lnTo>
                    <a:pt x="3732" y="218"/>
                  </a:lnTo>
                  <a:lnTo>
                    <a:pt x="3765" y="210"/>
                  </a:lnTo>
                  <a:lnTo>
                    <a:pt x="3801" y="208"/>
                  </a:lnTo>
                  <a:lnTo>
                    <a:pt x="3840" y="216"/>
                  </a:lnTo>
                  <a:lnTo>
                    <a:pt x="3880" y="229"/>
                  </a:lnTo>
                  <a:lnTo>
                    <a:pt x="3918" y="250"/>
                  </a:lnTo>
                  <a:lnTo>
                    <a:pt x="3949" y="274"/>
                  </a:lnTo>
                  <a:lnTo>
                    <a:pt x="3972" y="300"/>
                  </a:lnTo>
                  <a:lnTo>
                    <a:pt x="3990" y="333"/>
                  </a:lnTo>
                  <a:lnTo>
                    <a:pt x="3997" y="366"/>
                  </a:lnTo>
                  <a:lnTo>
                    <a:pt x="3999" y="402"/>
                  </a:lnTo>
                  <a:lnTo>
                    <a:pt x="3992" y="439"/>
                  </a:lnTo>
                  <a:lnTo>
                    <a:pt x="3978" y="479"/>
                  </a:lnTo>
                  <a:lnTo>
                    <a:pt x="3959" y="514"/>
                  </a:lnTo>
                  <a:lnTo>
                    <a:pt x="3938" y="545"/>
                  </a:lnTo>
                  <a:lnTo>
                    <a:pt x="3915" y="566"/>
                  </a:lnTo>
                  <a:lnTo>
                    <a:pt x="3890" y="583"/>
                  </a:lnTo>
                  <a:lnTo>
                    <a:pt x="3861" y="595"/>
                  </a:lnTo>
                  <a:lnTo>
                    <a:pt x="3832" y="601"/>
                  </a:lnTo>
                  <a:lnTo>
                    <a:pt x="3799" y="599"/>
                  </a:lnTo>
                  <a:lnTo>
                    <a:pt x="3765" y="593"/>
                  </a:lnTo>
                  <a:lnTo>
                    <a:pt x="3728" y="579"/>
                  </a:lnTo>
                  <a:lnTo>
                    <a:pt x="3693" y="562"/>
                  </a:lnTo>
                  <a:lnTo>
                    <a:pt x="3664" y="541"/>
                  </a:lnTo>
                  <a:lnTo>
                    <a:pt x="3643" y="520"/>
                  </a:lnTo>
                  <a:lnTo>
                    <a:pt x="3626" y="495"/>
                  </a:lnTo>
                  <a:lnTo>
                    <a:pt x="3614" y="466"/>
                  </a:lnTo>
                  <a:lnTo>
                    <a:pt x="3607" y="435"/>
                  </a:lnTo>
                  <a:lnTo>
                    <a:pt x="3607" y="400"/>
                  </a:lnTo>
                  <a:lnTo>
                    <a:pt x="3614" y="364"/>
                  </a:lnTo>
                  <a:lnTo>
                    <a:pt x="3628" y="325"/>
                  </a:lnTo>
                  <a:close/>
                  <a:moveTo>
                    <a:pt x="3732" y="374"/>
                  </a:moveTo>
                  <a:lnTo>
                    <a:pt x="3720" y="404"/>
                  </a:lnTo>
                  <a:lnTo>
                    <a:pt x="3716" y="431"/>
                  </a:lnTo>
                  <a:lnTo>
                    <a:pt x="3718" y="454"/>
                  </a:lnTo>
                  <a:lnTo>
                    <a:pt x="3726" y="474"/>
                  </a:lnTo>
                  <a:lnTo>
                    <a:pt x="3741" y="489"/>
                  </a:lnTo>
                  <a:lnTo>
                    <a:pt x="3761" y="500"/>
                  </a:lnTo>
                  <a:lnTo>
                    <a:pt x="3782" y="506"/>
                  </a:lnTo>
                  <a:lnTo>
                    <a:pt x="3803" y="506"/>
                  </a:lnTo>
                  <a:lnTo>
                    <a:pt x="3822" y="500"/>
                  </a:lnTo>
                  <a:lnTo>
                    <a:pt x="3840" y="487"/>
                  </a:lnTo>
                  <a:lnTo>
                    <a:pt x="3857" y="464"/>
                  </a:lnTo>
                  <a:lnTo>
                    <a:pt x="3874" y="431"/>
                  </a:lnTo>
                  <a:lnTo>
                    <a:pt x="3886" y="400"/>
                  </a:lnTo>
                  <a:lnTo>
                    <a:pt x="3890" y="375"/>
                  </a:lnTo>
                  <a:lnTo>
                    <a:pt x="3886" y="352"/>
                  </a:lnTo>
                  <a:lnTo>
                    <a:pt x="3878" y="335"/>
                  </a:lnTo>
                  <a:lnTo>
                    <a:pt x="3863" y="320"/>
                  </a:lnTo>
                  <a:lnTo>
                    <a:pt x="3843" y="308"/>
                  </a:lnTo>
                  <a:lnTo>
                    <a:pt x="3813" y="300"/>
                  </a:lnTo>
                  <a:lnTo>
                    <a:pt x="3784" y="308"/>
                  </a:lnTo>
                  <a:lnTo>
                    <a:pt x="3765" y="322"/>
                  </a:lnTo>
                  <a:lnTo>
                    <a:pt x="3747" y="343"/>
                  </a:lnTo>
                  <a:lnTo>
                    <a:pt x="3732" y="374"/>
                  </a:lnTo>
                  <a:close/>
                  <a:moveTo>
                    <a:pt x="4182" y="393"/>
                  </a:moveTo>
                  <a:lnTo>
                    <a:pt x="4420" y="543"/>
                  </a:lnTo>
                  <a:lnTo>
                    <a:pt x="4378" y="610"/>
                  </a:lnTo>
                  <a:lnTo>
                    <a:pt x="4236" y="522"/>
                  </a:lnTo>
                  <a:lnTo>
                    <a:pt x="4201" y="576"/>
                  </a:lnTo>
                  <a:lnTo>
                    <a:pt x="4322" y="651"/>
                  </a:lnTo>
                  <a:lnTo>
                    <a:pt x="4284" y="714"/>
                  </a:lnTo>
                  <a:lnTo>
                    <a:pt x="4163" y="639"/>
                  </a:lnTo>
                  <a:lnTo>
                    <a:pt x="4082" y="766"/>
                  </a:lnTo>
                  <a:lnTo>
                    <a:pt x="3986" y="706"/>
                  </a:lnTo>
                  <a:lnTo>
                    <a:pt x="4182" y="393"/>
                  </a:lnTo>
                  <a:close/>
                  <a:moveTo>
                    <a:pt x="4782" y="870"/>
                  </a:moveTo>
                  <a:lnTo>
                    <a:pt x="5009" y="1130"/>
                  </a:lnTo>
                  <a:lnTo>
                    <a:pt x="4940" y="1189"/>
                  </a:lnTo>
                  <a:lnTo>
                    <a:pt x="4863" y="1103"/>
                  </a:lnTo>
                  <a:lnTo>
                    <a:pt x="4653" y="1283"/>
                  </a:lnTo>
                  <a:lnTo>
                    <a:pt x="4580" y="1199"/>
                  </a:lnTo>
                  <a:lnTo>
                    <a:pt x="4788" y="1016"/>
                  </a:lnTo>
                  <a:lnTo>
                    <a:pt x="4713" y="929"/>
                  </a:lnTo>
                  <a:lnTo>
                    <a:pt x="4782" y="870"/>
                  </a:lnTo>
                  <a:close/>
                  <a:moveTo>
                    <a:pt x="5090" y="1264"/>
                  </a:moveTo>
                  <a:lnTo>
                    <a:pt x="5242" y="1528"/>
                  </a:lnTo>
                  <a:lnTo>
                    <a:pt x="5175" y="1568"/>
                  </a:lnTo>
                  <a:lnTo>
                    <a:pt x="5078" y="1403"/>
                  </a:lnTo>
                  <a:lnTo>
                    <a:pt x="5028" y="1432"/>
                  </a:lnTo>
                  <a:lnTo>
                    <a:pt x="5117" y="1585"/>
                  </a:lnTo>
                  <a:lnTo>
                    <a:pt x="5051" y="1622"/>
                  </a:lnTo>
                  <a:lnTo>
                    <a:pt x="4963" y="1468"/>
                  </a:lnTo>
                  <a:lnTo>
                    <a:pt x="4899" y="1505"/>
                  </a:lnTo>
                  <a:lnTo>
                    <a:pt x="4998" y="1676"/>
                  </a:lnTo>
                  <a:lnTo>
                    <a:pt x="4926" y="1716"/>
                  </a:lnTo>
                  <a:lnTo>
                    <a:pt x="4771" y="1449"/>
                  </a:lnTo>
                  <a:lnTo>
                    <a:pt x="5090" y="1264"/>
                  </a:lnTo>
                  <a:close/>
                  <a:moveTo>
                    <a:pt x="5198" y="1984"/>
                  </a:moveTo>
                  <a:lnTo>
                    <a:pt x="5201" y="2087"/>
                  </a:lnTo>
                  <a:lnTo>
                    <a:pt x="5161" y="2087"/>
                  </a:lnTo>
                  <a:lnTo>
                    <a:pt x="5125" y="2080"/>
                  </a:lnTo>
                  <a:lnTo>
                    <a:pt x="5094" y="2066"/>
                  </a:lnTo>
                  <a:lnTo>
                    <a:pt x="5067" y="2043"/>
                  </a:lnTo>
                  <a:lnTo>
                    <a:pt x="5044" y="2012"/>
                  </a:lnTo>
                  <a:lnTo>
                    <a:pt x="5026" y="1972"/>
                  </a:lnTo>
                  <a:lnTo>
                    <a:pt x="5017" y="1936"/>
                  </a:lnTo>
                  <a:lnTo>
                    <a:pt x="5011" y="1903"/>
                  </a:lnTo>
                  <a:lnTo>
                    <a:pt x="5011" y="1874"/>
                  </a:lnTo>
                  <a:lnTo>
                    <a:pt x="5023" y="1832"/>
                  </a:lnTo>
                  <a:lnTo>
                    <a:pt x="5048" y="1791"/>
                  </a:lnTo>
                  <a:lnTo>
                    <a:pt x="5073" y="1766"/>
                  </a:lnTo>
                  <a:lnTo>
                    <a:pt x="5105" y="1745"/>
                  </a:lnTo>
                  <a:lnTo>
                    <a:pt x="5146" y="1728"/>
                  </a:lnTo>
                  <a:lnTo>
                    <a:pt x="5186" y="1716"/>
                  </a:lnTo>
                  <a:lnTo>
                    <a:pt x="5226" y="1712"/>
                  </a:lnTo>
                  <a:lnTo>
                    <a:pt x="5261" y="1716"/>
                  </a:lnTo>
                  <a:lnTo>
                    <a:pt x="5294" y="1728"/>
                  </a:lnTo>
                  <a:lnTo>
                    <a:pt x="5323" y="1747"/>
                  </a:lnTo>
                  <a:lnTo>
                    <a:pt x="5348" y="1772"/>
                  </a:lnTo>
                  <a:lnTo>
                    <a:pt x="5369" y="1803"/>
                  </a:lnTo>
                  <a:lnTo>
                    <a:pt x="5384" y="1843"/>
                  </a:lnTo>
                  <a:lnTo>
                    <a:pt x="5396" y="1884"/>
                  </a:lnTo>
                  <a:lnTo>
                    <a:pt x="5400" y="1922"/>
                  </a:lnTo>
                  <a:lnTo>
                    <a:pt x="5394" y="1955"/>
                  </a:lnTo>
                  <a:lnTo>
                    <a:pt x="5380" y="1986"/>
                  </a:lnTo>
                  <a:lnTo>
                    <a:pt x="5361" y="2012"/>
                  </a:lnTo>
                  <a:lnTo>
                    <a:pt x="5332" y="2039"/>
                  </a:lnTo>
                  <a:lnTo>
                    <a:pt x="5278" y="1951"/>
                  </a:lnTo>
                  <a:lnTo>
                    <a:pt x="5286" y="1945"/>
                  </a:lnTo>
                  <a:lnTo>
                    <a:pt x="5294" y="1939"/>
                  </a:lnTo>
                  <a:lnTo>
                    <a:pt x="5298" y="1934"/>
                  </a:lnTo>
                  <a:lnTo>
                    <a:pt x="5303" y="1924"/>
                  </a:lnTo>
                  <a:lnTo>
                    <a:pt x="5307" y="1914"/>
                  </a:lnTo>
                  <a:lnTo>
                    <a:pt x="5309" y="1905"/>
                  </a:lnTo>
                  <a:lnTo>
                    <a:pt x="5309" y="1889"/>
                  </a:lnTo>
                  <a:lnTo>
                    <a:pt x="5305" y="1872"/>
                  </a:lnTo>
                  <a:lnTo>
                    <a:pt x="5294" y="1851"/>
                  </a:lnTo>
                  <a:lnTo>
                    <a:pt x="5278" y="1836"/>
                  </a:lnTo>
                  <a:lnTo>
                    <a:pt x="5257" y="1826"/>
                  </a:lnTo>
                  <a:lnTo>
                    <a:pt x="5236" y="1824"/>
                  </a:lnTo>
                  <a:lnTo>
                    <a:pt x="5213" y="1828"/>
                  </a:lnTo>
                  <a:lnTo>
                    <a:pt x="5182" y="1836"/>
                  </a:lnTo>
                  <a:lnTo>
                    <a:pt x="5150" y="1849"/>
                  </a:lnTo>
                  <a:lnTo>
                    <a:pt x="5125" y="1864"/>
                  </a:lnTo>
                  <a:lnTo>
                    <a:pt x="5109" y="1880"/>
                  </a:lnTo>
                  <a:lnTo>
                    <a:pt x="5101" y="1899"/>
                  </a:lnTo>
                  <a:lnTo>
                    <a:pt x="5101" y="1916"/>
                  </a:lnTo>
                  <a:lnTo>
                    <a:pt x="5105" y="1937"/>
                  </a:lnTo>
                  <a:lnTo>
                    <a:pt x="5113" y="1955"/>
                  </a:lnTo>
                  <a:lnTo>
                    <a:pt x="5125" y="1970"/>
                  </a:lnTo>
                  <a:lnTo>
                    <a:pt x="5138" y="1978"/>
                  </a:lnTo>
                  <a:lnTo>
                    <a:pt x="5165" y="1984"/>
                  </a:lnTo>
                  <a:lnTo>
                    <a:pt x="5198" y="1984"/>
                  </a:lnTo>
                  <a:close/>
                  <a:moveTo>
                    <a:pt x="5467" y="2143"/>
                  </a:moveTo>
                  <a:lnTo>
                    <a:pt x="5488" y="2255"/>
                  </a:lnTo>
                  <a:lnTo>
                    <a:pt x="5363" y="2280"/>
                  </a:lnTo>
                  <a:lnTo>
                    <a:pt x="5386" y="2403"/>
                  </a:lnTo>
                  <a:lnTo>
                    <a:pt x="5513" y="2378"/>
                  </a:lnTo>
                  <a:lnTo>
                    <a:pt x="5534" y="2490"/>
                  </a:lnTo>
                  <a:lnTo>
                    <a:pt x="5173" y="2561"/>
                  </a:lnTo>
                  <a:lnTo>
                    <a:pt x="5151" y="2447"/>
                  </a:lnTo>
                  <a:lnTo>
                    <a:pt x="5298" y="2420"/>
                  </a:lnTo>
                  <a:lnTo>
                    <a:pt x="5275" y="2297"/>
                  </a:lnTo>
                  <a:lnTo>
                    <a:pt x="5128" y="2326"/>
                  </a:lnTo>
                  <a:lnTo>
                    <a:pt x="5105" y="2214"/>
                  </a:lnTo>
                  <a:lnTo>
                    <a:pt x="5467" y="2143"/>
                  </a:lnTo>
                  <a:close/>
                  <a:moveTo>
                    <a:pt x="5538" y="2680"/>
                  </a:moveTo>
                  <a:lnTo>
                    <a:pt x="5536" y="2786"/>
                  </a:lnTo>
                  <a:lnTo>
                    <a:pt x="5330" y="2920"/>
                  </a:lnTo>
                  <a:lnTo>
                    <a:pt x="5534" y="2924"/>
                  </a:lnTo>
                  <a:lnTo>
                    <a:pt x="5532" y="3032"/>
                  </a:lnTo>
                  <a:lnTo>
                    <a:pt x="5163" y="3024"/>
                  </a:lnTo>
                  <a:lnTo>
                    <a:pt x="5165" y="2919"/>
                  </a:lnTo>
                  <a:lnTo>
                    <a:pt x="5371" y="2784"/>
                  </a:lnTo>
                  <a:lnTo>
                    <a:pt x="5169" y="2780"/>
                  </a:lnTo>
                  <a:lnTo>
                    <a:pt x="5171" y="2672"/>
                  </a:lnTo>
                  <a:lnTo>
                    <a:pt x="5538" y="2680"/>
                  </a:lnTo>
                  <a:close/>
                  <a:moveTo>
                    <a:pt x="5328" y="3161"/>
                  </a:moveTo>
                  <a:lnTo>
                    <a:pt x="5369" y="3174"/>
                  </a:lnTo>
                  <a:lnTo>
                    <a:pt x="5403" y="3192"/>
                  </a:lnTo>
                  <a:lnTo>
                    <a:pt x="5432" y="3215"/>
                  </a:lnTo>
                  <a:lnTo>
                    <a:pt x="5453" y="3242"/>
                  </a:lnTo>
                  <a:lnTo>
                    <a:pt x="5469" y="3274"/>
                  </a:lnTo>
                  <a:lnTo>
                    <a:pt x="5477" y="3309"/>
                  </a:lnTo>
                  <a:lnTo>
                    <a:pt x="5478" y="3347"/>
                  </a:lnTo>
                  <a:lnTo>
                    <a:pt x="5471" y="3390"/>
                  </a:lnTo>
                  <a:lnTo>
                    <a:pt x="5459" y="3430"/>
                  </a:lnTo>
                  <a:lnTo>
                    <a:pt x="5442" y="3467"/>
                  </a:lnTo>
                  <a:lnTo>
                    <a:pt x="5419" y="3494"/>
                  </a:lnTo>
                  <a:lnTo>
                    <a:pt x="5392" y="3517"/>
                  </a:lnTo>
                  <a:lnTo>
                    <a:pt x="5361" y="3532"/>
                  </a:lnTo>
                  <a:lnTo>
                    <a:pt x="5327" y="3540"/>
                  </a:lnTo>
                  <a:lnTo>
                    <a:pt x="5288" y="3540"/>
                  </a:lnTo>
                  <a:lnTo>
                    <a:pt x="5246" y="3534"/>
                  </a:lnTo>
                  <a:lnTo>
                    <a:pt x="5207" y="3523"/>
                  </a:lnTo>
                  <a:lnTo>
                    <a:pt x="5175" y="3507"/>
                  </a:lnTo>
                  <a:lnTo>
                    <a:pt x="5148" y="3488"/>
                  </a:lnTo>
                  <a:lnTo>
                    <a:pt x="5126" y="3467"/>
                  </a:lnTo>
                  <a:lnTo>
                    <a:pt x="5111" y="3442"/>
                  </a:lnTo>
                  <a:lnTo>
                    <a:pt x="5100" y="3413"/>
                  </a:lnTo>
                  <a:lnTo>
                    <a:pt x="5094" y="3382"/>
                  </a:lnTo>
                  <a:lnTo>
                    <a:pt x="5094" y="3346"/>
                  </a:lnTo>
                  <a:lnTo>
                    <a:pt x="5100" y="3309"/>
                  </a:lnTo>
                  <a:lnTo>
                    <a:pt x="5111" y="3271"/>
                  </a:lnTo>
                  <a:lnTo>
                    <a:pt x="5125" y="3238"/>
                  </a:lnTo>
                  <a:lnTo>
                    <a:pt x="5142" y="3213"/>
                  </a:lnTo>
                  <a:lnTo>
                    <a:pt x="5163" y="3192"/>
                  </a:lnTo>
                  <a:lnTo>
                    <a:pt x="5188" y="3174"/>
                  </a:lnTo>
                  <a:lnTo>
                    <a:pt x="5219" y="3163"/>
                  </a:lnTo>
                  <a:lnTo>
                    <a:pt x="5251" y="3155"/>
                  </a:lnTo>
                  <a:lnTo>
                    <a:pt x="5288" y="3155"/>
                  </a:lnTo>
                  <a:lnTo>
                    <a:pt x="5328" y="3161"/>
                  </a:lnTo>
                  <a:close/>
                  <a:moveTo>
                    <a:pt x="5303" y="3272"/>
                  </a:moveTo>
                  <a:lnTo>
                    <a:pt x="5269" y="3267"/>
                  </a:lnTo>
                  <a:lnTo>
                    <a:pt x="5242" y="3267"/>
                  </a:lnTo>
                  <a:lnTo>
                    <a:pt x="5221" y="3274"/>
                  </a:lnTo>
                  <a:lnTo>
                    <a:pt x="5203" y="3286"/>
                  </a:lnTo>
                  <a:lnTo>
                    <a:pt x="5192" y="3303"/>
                  </a:lnTo>
                  <a:lnTo>
                    <a:pt x="5184" y="3324"/>
                  </a:lnTo>
                  <a:lnTo>
                    <a:pt x="5180" y="3346"/>
                  </a:lnTo>
                  <a:lnTo>
                    <a:pt x="5184" y="3367"/>
                  </a:lnTo>
                  <a:lnTo>
                    <a:pt x="5194" y="3384"/>
                  </a:lnTo>
                  <a:lnTo>
                    <a:pt x="5211" y="3399"/>
                  </a:lnTo>
                  <a:lnTo>
                    <a:pt x="5238" y="3413"/>
                  </a:lnTo>
                  <a:lnTo>
                    <a:pt x="5273" y="3423"/>
                  </a:lnTo>
                  <a:lnTo>
                    <a:pt x="5303" y="3428"/>
                  </a:lnTo>
                  <a:lnTo>
                    <a:pt x="5330" y="3426"/>
                  </a:lnTo>
                  <a:lnTo>
                    <a:pt x="5352" y="3421"/>
                  </a:lnTo>
                  <a:lnTo>
                    <a:pt x="5369" y="3407"/>
                  </a:lnTo>
                  <a:lnTo>
                    <a:pt x="5380" y="3392"/>
                  </a:lnTo>
                  <a:lnTo>
                    <a:pt x="5388" y="3371"/>
                  </a:lnTo>
                  <a:lnTo>
                    <a:pt x="5390" y="3347"/>
                  </a:lnTo>
                  <a:lnTo>
                    <a:pt x="5386" y="3328"/>
                  </a:lnTo>
                  <a:lnTo>
                    <a:pt x="5377" y="3311"/>
                  </a:lnTo>
                  <a:lnTo>
                    <a:pt x="5359" y="3296"/>
                  </a:lnTo>
                  <a:lnTo>
                    <a:pt x="5336" y="3282"/>
                  </a:lnTo>
                  <a:lnTo>
                    <a:pt x="5303" y="3272"/>
                  </a:lnTo>
                  <a:close/>
                  <a:moveTo>
                    <a:pt x="5373" y="3711"/>
                  </a:moveTo>
                  <a:lnTo>
                    <a:pt x="5330" y="3819"/>
                  </a:lnTo>
                  <a:lnTo>
                    <a:pt x="5073" y="3719"/>
                  </a:lnTo>
                  <a:lnTo>
                    <a:pt x="5009" y="3884"/>
                  </a:lnTo>
                  <a:lnTo>
                    <a:pt x="4924" y="3851"/>
                  </a:lnTo>
                  <a:lnTo>
                    <a:pt x="5028" y="3580"/>
                  </a:lnTo>
                  <a:lnTo>
                    <a:pt x="5373" y="3711"/>
                  </a:lnTo>
                  <a:close/>
                  <a:moveTo>
                    <a:pt x="5044" y="4002"/>
                  </a:moveTo>
                  <a:lnTo>
                    <a:pt x="5078" y="4027"/>
                  </a:lnTo>
                  <a:lnTo>
                    <a:pt x="5105" y="4055"/>
                  </a:lnTo>
                  <a:lnTo>
                    <a:pt x="5125" y="4084"/>
                  </a:lnTo>
                  <a:lnTo>
                    <a:pt x="5136" y="4119"/>
                  </a:lnTo>
                  <a:lnTo>
                    <a:pt x="5142" y="4153"/>
                  </a:lnTo>
                  <a:lnTo>
                    <a:pt x="5136" y="4190"/>
                  </a:lnTo>
                  <a:lnTo>
                    <a:pt x="5125" y="4227"/>
                  </a:lnTo>
                  <a:lnTo>
                    <a:pt x="5105" y="4263"/>
                  </a:lnTo>
                  <a:lnTo>
                    <a:pt x="5080" y="4300"/>
                  </a:lnTo>
                  <a:lnTo>
                    <a:pt x="5051" y="4327"/>
                  </a:lnTo>
                  <a:lnTo>
                    <a:pt x="5021" y="4346"/>
                  </a:lnTo>
                  <a:lnTo>
                    <a:pt x="4988" y="4357"/>
                  </a:lnTo>
                  <a:lnTo>
                    <a:pt x="4953" y="4361"/>
                  </a:lnTo>
                  <a:lnTo>
                    <a:pt x="4919" y="4357"/>
                  </a:lnTo>
                  <a:lnTo>
                    <a:pt x="4882" y="4346"/>
                  </a:lnTo>
                  <a:lnTo>
                    <a:pt x="4846" y="4327"/>
                  </a:lnTo>
                  <a:lnTo>
                    <a:pt x="4811" y="4304"/>
                  </a:lnTo>
                  <a:lnTo>
                    <a:pt x="4786" y="4279"/>
                  </a:lnTo>
                  <a:lnTo>
                    <a:pt x="4767" y="4252"/>
                  </a:lnTo>
                  <a:lnTo>
                    <a:pt x="4753" y="4225"/>
                  </a:lnTo>
                  <a:lnTo>
                    <a:pt x="4747" y="4196"/>
                  </a:lnTo>
                  <a:lnTo>
                    <a:pt x="4746" y="4165"/>
                  </a:lnTo>
                  <a:lnTo>
                    <a:pt x="4749" y="4132"/>
                  </a:lnTo>
                  <a:lnTo>
                    <a:pt x="4761" y="4100"/>
                  </a:lnTo>
                  <a:lnTo>
                    <a:pt x="4780" y="4065"/>
                  </a:lnTo>
                  <a:lnTo>
                    <a:pt x="4803" y="4034"/>
                  </a:lnTo>
                  <a:lnTo>
                    <a:pt x="4826" y="4007"/>
                  </a:lnTo>
                  <a:lnTo>
                    <a:pt x="4851" y="3988"/>
                  </a:lnTo>
                  <a:lnTo>
                    <a:pt x="4878" y="3977"/>
                  </a:lnTo>
                  <a:lnTo>
                    <a:pt x="4907" y="3969"/>
                  </a:lnTo>
                  <a:lnTo>
                    <a:pt x="4940" y="3967"/>
                  </a:lnTo>
                  <a:lnTo>
                    <a:pt x="4974" y="3971"/>
                  </a:lnTo>
                  <a:lnTo>
                    <a:pt x="5009" y="3982"/>
                  </a:lnTo>
                  <a:lnTo>
                    <a:pt x="5044" y="4002"/>
                  </a:lnTo>
                  <a:close/>
                  <a:moveTo>
                    <a:pt x="4984" y="4098"/>
                  </a:moveTo>
                  <a:lnTo>
                    <a:pt x="4953" y="4082"/>
                  </a:lnTo>
                  <a:lnTo>
                    <a:pt x="4928" y="4073"/>
                  </a:lnTo>
                  <a:lnTo>
                    <a:pt x="4905" y="4073"/>
                  </a:lnTo>
                  <a:lnTo>
                    <a:pt x="4886" y="4078"/>
                  </a:lnTo>
                  <a:lnTo>
                    <a:pt x="4869" y="4090"/>
                  </a:lnTo>
                  <a:lnTo>
                    <a:pt x="4855" y="4107"/>
                  </a:lnTo>
                  <a:lnTo>
                    <a:pt x="4842" y="4138"/>
                  </a:lnTo>
                  <a:lnTo>
                    <a:pt x="4844" y="4169"/>
                  </a:lnTo>
                  <a:lnTo>
                    <a:pt x="4855" y="4188"/>
                  </a:lnTo>
                  <a:lnTo>
                    <a:pt x="4876" y="4209"/>
                  </a:lnTo>
                  <a:lnTo>
                    <a:pt x="4907" y="4230"/>
                  </a:lnTo>
                  <a:lnTo>
                    <a:pt x="4934" y="4246"/>
                  </a:lnTo>
                  <a:lnTo>
                    <a:pt x="4959" y="4254"/>
                  </a:lnTo>
                  <a:lnTo>
                    <a:pt x="4982" y="4254"/>
                  </a:lnTo>
                  <a:lnTo>
                    <a:pt x="5001" y="4248"/>
                  </a:lnTo>
                  <a:lnTo>
                    <a:pt x="5019" y="4236"/>
                  </a:lnTo>
                  <a:lnTo>
                    <a:pt x="5032" y="4217"/>
                  </a:lnTo>
                  <a:lnTo>
                    <a:pt x="5044" y="4188"/>
                  </a:lnTo>
                  <a:lnTo>
                    <a:pt x="5042" y="4157"/>
                  </a:lnTo>
                  <a:lnTo>
                    <a:pt x="5030" y="4138"/>
                  </a:lnTo>
                  <a:lnTo>
                    <a:pt x="5011" y="4117"/>
                  </a:lnTo>
                  <a:lnTo>
                    <a:pt x="4984" y="4098"/>
                  </a:lnTo>
                  <a:close/>
                  <a:moveTo>
                    <a:pt x="4594" y="4529"/>
                  </a:moveTo>
                  <a:lnTo>
                    <a:pt x="4651" y="4581"/>
                  </a:lnTo>
                  <a:lnTo>
                    <a:pt x="4530" y="4709"/>
                  </a:lnTo>
                  <a:lnTo>
                    <a:pt x="4417" y="4602"/>
                  </a:lnTo>
                  <a:lnTo>
                    <a:pt x="4422" y="4565"/>
                  </a:lnTo>
                  <a:lnTo>
                    <a:pt x="4432" y="4532"/>
                  </a:lnTo>
                  <a:lnTo>
                    <a:pt x="4442" y="4506"/>
                  </a:lnTo>
                  <a:lnTo>
                    <a:pt x="4465" y="4469"/>
                  </a:lnTo>
                  <a:lnTo>
                    <a:pt x="4496" y="4430"/>
                  </a:lnTo>
                  <a:lnTo>
                    <a:pt x="4526" y="4402"/>
                  </a:lnTo>
                  <a:lnTo>
                    <a:pt x="4555" y="4380"/>
                  </a:lnTo>
                  <a:lnTo>
                    <a:pt x="4586" y="4367"/>
                  </a:lnTo>
                  <a:lnTo>
                    <a:pt x="4615" y="4359"/>
                  </a:lnTo>
                  <a:lnTo>
                    <a:pt x="4646" y="4359"/>
                  </a:lnTo>
                  <a:lnTo>
                    <a:pt x="4678" y="4365"/>
                  </a:lnTo>
                  <a:lnTo>
                    <a:pt x="4709" y="4377"/>
                  </a:lnTo>
                  <a:lnTo>
                    <a:pt x="4738" y="4394"/>
                  </a:lnTo>
                  <a:lnTo>
                    <a:pt x="4767" y="4417"/>
                  </a:lnTo>
                  <a:lnTo>
                    <a:pt x="4794" y="4446"/>
                  </a:lnTo>
                  <a:lnTo>
                    <a:pt x="4813" y="4477"/>
                  </a:lnTo>
                  <a:lnTo>
                    <a:pt x="4826" y="4507"/>
                  </a:lnTo>
                  <a:lnTo>
                    <a:pt x="4834" y="4540"/>
                  </a:lnTo>
                  <a:lnTo>
                    <a:pt x="4834" y="4573"/>
                  </a:lnTo>
                  <a:lnTo>
                    <a:pt x="4826" y="4607"/>
                  </a:lnTo>
                  <a:lnTo>
                    <a:pt x="4815" y="4634"/>
                  </a:lnTo>
                  <a:lnTo>
                    <a:pt x="4798" y="4663"/>
                  </a:lnTo>
                  <a:lnTo>
                    <a:pt x="4771" y="4692"/>
                  </a:lnTo>
                  <a:lnTo>
                    <a:pt x="4746" y="4719"/>
                  </a:lnTo>
                  <a:lnTo>
                    <a:pt x="4721" y="4738"/>
                  </a:lnTo>
                  <a:lnTo>
                    <a:pt x="4701" y="4752"/>
                  </a:lnTo>
                  <a:lnTo>
                    <a:pt x="4672" y="4763"/>
                  </a:lnTo>
                  <a:lnTo>
                    <a:pt x="4642" y="4765"/>
                  </a:lnTo>
                  <a:lnTo>
                    <a:pt x="4611" y="4759"/>
                  </a:lnTo>
                  <a:lnTo>
                    <a:pt x="4578" y="4748"/>
                  </a:lnTo>
                  <a:lnTo>
                    <a:pt x="4638" y="4654"/>
                  </a:lnTo>
                  <a:lnTo>
                    <a:pt x="4659" y="4659"/>
                  </a:lnTo>
                  <a:lnTo>
                    <a:pt x="4678" y="4657"/>
                  </a:lnTo>
                  <a:lnTo>
                    <a:pt x="4696" y="4650"/>
                  </a:lnTo>
                  <a:lnTo>
                    <a:pt x="4713" y="4636"/>
                  </a:lnTo>
                  <a:lnTo>
                    <a:pt x="4728" y="4617"/>
                  </a:lnTo>
                  <a:lnTo>
                    <a:pt x="4734" y="4596"/>
                  </a:lnTo>
                  <a:lnTo>
                    <a:pt x="4736" y="4575"/>
                  </a:lnTo>
                  <a:lnTo>
                    <a:pt x="4728" y="4552"/>
                  </a:lnTo>
                  <a:lnTo>
                    <a:pt x="4713" y="4527"/>
                  </a:lnTo>
                  <a:lnTo>
                    <a:pt x="4690" y="4502"/>
                  </a:lnTo>
                  <a:lnTo>
                    <a:pt x="4663" y="4479"/>
                  </a:lnTo>
                  <a:lnTo>
                    <a:pt x="4636" y="4465"/>
                  </a:lnTo>
                  <a:lnTo>
                    <a:pt x="4613" y="4461"/>
                  </a:lnTo>
                  <a:lnTo>
                    <a:pt x="4592" y="4463"/>
                  </a:lnTo>
                  <a:lnTo>
                    <a:pt x="4571" y="4473"/>
                  </a:lnTo>
                  <a:lnTo>
                    <a:pt x="4551" y="4488"/>
                  </a:lnTo>
                  <a:lnTo>
                    <a:pt x="4544" y="4498"/>
                  </a:lnTo>
                  <a:lnTo>
                    <a:pt x="4536" y="4507"/>
                  </a:lnTo>
                  <a:lnTo>
                    <a:pt x="4530" y="4519"/>
                  </a:lnTo>
                  <a:lnTo>
                    <a:pt x="4522" y="4538"/>
                  </a:lnTo>
                  <a:lnTo>
                    <a:pt x="4517" y="4561"/>
                  </a:lnTo>
                  <a:lnTo>
                    <a:pt x="4542" y="4584"/>
                  </a:lnTo>
                  <a:lnTo>
                    <a:pt x="4594" y="4529"/>
                  </a:lnTo>
                  <a:close/>
                  <a:moveTo>
                    <a:pt x="4540" y="4902"/>
                  </a:moveTo>
                  <a:lnTo>
                    <a:pt x="4438" y="4977"/>
                  </a:lnTo>
                  <a:lnTo>
                    <a:pt x="4305" y="4919"/>
                  </a:lnTo>
                  <a:lnTo>
                    <a:pt x="4319" y="5063"/>
                  </a:lnTo>
                  <a:lnTo>
                    <a:pt x="4217" y="5138"/>
                  </a:lnTo>
                  <a:lnTo>
                    <a:pt x="4207" y="4881"/>
                  </a:lnTo>
                  <a:lnTo>
                    <a:pt x="4117" y="4756"/>
                  </a:lnTo>
                  <a:lnTo>
                    <a:pt x="4209" y="4688"/>
                  </a:lnTo>
                  <a:lnTo>
                    <a:pt x="4299" y="4813"/>
                  </a:lnTo>
                  <a:lnTo>
                    <a:pt x="4540" y="4902"/>
                  </a:lnTo>
                  <a:close/>
                </a:path>
              </a:pathLst>
            </a:custGeom>
            <a:solidFill>
              <a:srgbClr val="A6000D"/>
            </a:solidFill>
            <a:ln w="0">
              <a:solidFill>
                <a:srgbClr val="A6000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1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" name="Freeform 18">
              <a:extLst>
                <a:ext uri="{FF2B5EF4-FFF2-40B4-BE49-F238E27FC236}">
                  <a16:creationId xmlns:a16="http://schemas.microsoft.com/office/drawing/2014/main" xmlns="" id="{4EB3113B-1896-4335-801D-48A111EC820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37213" y="5033963"/>
              <a:ext cx="1092200" cy="379413"/>
            </a:xfrm>
            <a:custGeom>
              <a:avLst/>
              <a:gdLst>
                <a:gd name="T0" fmla="*/ 66 w 1378"/>
                <a:gd name="T1" fmla="*/ 406 h 477"/>
                <a:gd name="T2" fmla="*/ 68 w 1378"/>
                <a:gd name="T3" fmla="*/ 169 h 477"/>
                <a:gd name="T4" fmla="*/ 20 w 1378"/>
                <a:gd name="T5" fmla="*/ 90 h 477"/>
                <a:gd name="T6" fmla="*/ 114 w 1378"/>
                <a:gd name="T7" fmla="*/ 67 h 477"/>
                <a:gd name="T8" fmla="*/ 264 w 1378"/>
                <a:gd name="T9" fmla="*/ 38 h 477"/>
                <a:gd name="T10" fmla="*/ 452 w 1378"/>
                <a:gd name="T11" fmla="*/ 385 h 477"/>
                <a:gd name="T12" fmla="*/ 474 w 1378"/>
                <a:gd name="T13" fmla="*/ 408 h 477"/>
                <a:gd name="T14" fmla="*/ 514 w 1378"/>
                <a:gd name="T15" fmla="*/ 400 h 477"/>
                <a:gd name="T16" fmla="*/ 541 w 1378"/>
                <a:gd name="T17" fmla="*/ 340 h 477"/>
                <a:gd name="T18" fmla="*/ 506 w 1378"/>
                <a:gd name="T19" fmla="*/ 331 h 477"/>
                <a:gd name="T20" fmla="*/ 426 w 1378"/>
                <a:gd name="T21" fmla="*/ 329 h 477"/>
                <a:gd name="T22" fmla="*/ 352 w 1378"/>
                <a:gd name="T23" fmla="*/ 264 h 477"/>
                <a:gd name="T24" fmla="*/ 349 w 1378"/>
                <a:gd name="T25" fmla="*/ 158 h 477"/>
                <a:gd name="T26" fmla="*/ 420 w 1378"/>
                <a:gd name="T27" fmla="*/ 79 h 477"/>
                <a:gd name="T28" fmla="*/ 502 w 1378"/>
                <a:gd name="T29" fmla="*/ 69 h 477"/>
                <a:gd name="T30" fmla="*/ 595 w 1378"/>
                <a:gd name="T31" fmla="*/ 96 h 477"/>
                <a:gd name="T32" fmla="*/ 649 w 1378"/>
                <a:gd name="T33" fmla="*/ 163 h 477"/>
                <a:gd name="T34" fmla="*/ 662 w 1378"/>
                <a:gd name="T35" fmla="*/ 283 h 477"/>
                <a:gd name="T36" fmla="*/ 628 w 1378"/>
                <a:gd name="T37" fmla="*/ 408 h 477"/>
                <a:gd name="T38" fmla="*/ 549 w 1378"/>
                <a:gd name="T39" fmla="*/ 469 h 477"/>
                <a:gd name="T40" fmla="*/ 435 w 1378"/>
                <a:gd name="T41" fmla="*/ 471 h 477"/>
                <a:gd name="T42" fmla="*/ 362 w 1378"/>
                <a:gd name="T43" fmla="*/ 425 h 477"/>
                <a:gd name="T44" fmla="*/ 551 w 1378"/>
                <a:gd name="T45" fmla="*/ 210 h 477"/>
                <a:gd name="T46" fmla="*/ 522 w 1378"/>
                <a:gd name="T47" fmla="*/ 142 h 477"/>
                <a:gd name="T48" fmla="*/ 464 w 1378"/>
                <a:gd name="T49" fmla="*/ 150 h 477"/>
                <a:gd name="T50" fmla="*/ 445 w 1378"/>
                <a:gd name="T51" fmla="*/ 198 h 477"/>
                <a:gd name="T52" fmla="*/ 474 w 1378"/>
                <a:gd name="T53" fmla="*/ 265 h 477"/>
                <a:gd name="T54" fmla="*/ 533 w 1378"/>
                <a:gd name="T55" fmla="*/ 256 h 477"/>
                <a:gd name="T56" fmla="*/ 781 w 1378"/>
                <a:gd name="T57" fmla="*/ 262 h 477"/>
                <a:gd name="T58" fmla="*/ 729 w 1378"/>
                <a:gd name="T59" fmla="*/ 210 h 477"/>
                <a:gd name="T60" fmla="*/ 739 w 1378"/>
                <a:gd name="T61" fmla="*/ 121 h 477"/>
                <a:gd name="T62" fmla="*/ 820 w 1378"/>
                <a:gd name="T63" fmla="*/ 71 h 477"/>
                <a:gd name="T64" fmla="*/ 928 w 1378"/>
                <a:gd name="T65" fmla="*/ 69 h 477"/>
                <a:gd name="T66" fmla="*/ 999 w 1378"/>
                <a:gd name="T67" fmla="*/ 108 h 477"/>
                <a:gd name="T68" fmla="*/ 1018 w 1378"/>
                <a:gd name="T69" fmla="*/ 187 h 477"/>
                <a:gd name="T70" fmla="*/ 976 w 1378"/>
                <a:gd name="T71" fmla="*/ 248 h 477"/>
                <a:gd name="T72" fmla="*/ 1039 w 1378"/>
                <a:gd name="T73" fmla="*/ 312 h 477"/>
                <a:gd name="T74" fmla="*/ 1035 w 1378"/>
                <a:gd name="T75" fmla="*/ 396 h 477"/>
                <a:gd name="T76" fmla="*/ 983 w 1378"/>
                <a:gd name="T77" fmla="*/ 452 h 477"/>
                <a:gd name="T78" fmla="*/ 895 w 1378"/>
                <a:gd name="T79" fmla="*/ 473 h 477"/>
                <a:gd name="T80" fmla="*/ 799 w 1378"/>
                <a:gd name="T81" fmla="*/ 466 h 477"/>
                <a:gd name="T82" fmla="*/ 729 w 1378"/>
                <a:gd name="T83" fmla="*/ 396 h 477"/>
                <a:gd name="T84" fmla="*/ 735 w 1378"/>
                <a:gd name="T85" fmla="*/ 302 h 477"/>
                <a:gd name="T86" fmla="*/ 826 w 1378"/>
                <a:gd name="T87" fmla="*/ 181 h 477"/>
                <a:gd name="T88" fmla="*/ 856 w 1378"/>
                <a:gd name="T89" fmla="*/ 221 h 477"/>
                <a:gd name="T90" fmla="*/ 893 w 1378"/>
                <a:gd name="T91" fmla="*/ 219 h 477"/>
                <a:gd name="T92" fmla="*/ 914 w 1378"/>
                <a:gd name="T93" fmla="*/ 192 h 477"/>
                <a:gd name="T94" fmla="*/ 901 w 1378"/>
                <a:gd name="T95" fmla="*/ 142 h 477"/>
                <a:gd name="T96" fmla="*/ 851 w 1378"/>
                <a:gd name="T97" fmla="*/ 137 h 477"/>
                <a:gd name="T98" fmla="*/ 826 w 1378"/>
                <a:gd name="T99" fmla="*/ 181 h 477"/>
                <a:gd name="T100" fmla="*/ 851 w 1378"/>
                <a:gd name="T101" fmla="*/ 392 h 477"/>
                <a:gd name="T102" fmla="*/ 906 w 1378"/>
                <a:gd name="T103" fmla="*/ 400 h 477"/>
                <a:gd name="T104" fmla="*/ 935 w 1378"/>
                <a:gd name="T105" fmla="*/ 342 h 477"/>
                <a:gd name="T106" fmla="*/ 899 w 1378"/>
                <a:gd name="T107" fmla="*/ 290 h 477"/>
                <a:gd name="T108" fmla="*/ 845 w 1378"/>
                <a:gd name="T109" fmla="*/ 306 h 477"/>
                <a:gd name="T110" fmla="*/ 1287 w 1378"/>
                <a:gd name="T111" fmla="*/ 0 h 477"/>
                <a:gd name="T112" fmla="*/ 1210 w 1378"/>
                <a:gd name="T113" fmla="*/ 160 h 477"/>
                <a:gd name="T114" fmla="*/ 1143 w 1378"/>
                <a:gd name="T115" fmla="*/ 221 h 477"/>
                <a:gd name="T116" fmla="*/ 1135 w 1378"/>
                <a:gd name="T117" fmla="*/ 123 h 477"/>
                <a:gd name="T118" fmla="*/ 1199 w 1378"/>
                <a:gd name="T119" fmla="*/ 19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78" h="477">
                  <a:moveTo>
                    <a:pt x="264" y="38"/>
                  </a:moveTo>
                  <a:lnTo>
                    <a:pt x="174" y="431"/>
                  </a:lnTo>
                  <a:lnTo>
                    <a:pt x="66" y="406"/>
                  </a:lnTo>
                  <a:lnTo>
                    <a:pt x="125" y="148"/>
                  </a:lnTo>
                  <a:lnTo>
                    <a:pt x="95" y="160"/>
                  </a:lnTo>
                  <a:lnTo>
                    <a:pt x="68" y="169"/>
                  </a:lnTo>
                  <a:lnTo>
                    <a:pt x="37" y="175"/>
                  </a:lnTo>
                  <a:lnTo>
                    <a:pt x="0" y="179"/>
                  </a:lnTo>
                  <a:lnTo>
                    <a:pt x="20" y="90"/>
                  </a:lnTo>
                  <a:lnTo>
                    <a:pt x="56" y="87"/>
                  </a:lnTo>
                  <a:lnTo>
                    <a:pt x="89" y="79"/>
                  </a:lnTo>
                  <a:lnTo>
                    <a:pt x="114" y="67"/>
                  </a:lnTo>
                  <a:lnTo>
                    <a:pt x="149" y="46"/>
                  </a:lnTo>
                  <a:lnTo>
                    <a:pt x="175" y="17"/>
                  </a:lnTo>
                  <a:lnTo>
                    <a:pt x="264" y="38"/>
                  </a:lnTo>
                  <a:close/>
                  <a:moveTo>
                    <a:pt x="337" y="371"/>
                  </a:moveTo>
                  <a:lnTo>
                    <a:pt x="447" y="365"/>
                  </a:lnTo>
                  <a:lnTo>
                    <a:pt x="452" y="385"/>
                  </a:lnTo>
                  <a:lnTo>
                    <a:pt x="460" y="398"/>
                  </a:lnTo>
                  <a:lnTo>
                    <a:pt x="466" y="404"/>
                  </a:lnTo>
                  <a:lnTo>
                    <a:pt x="474" y="408"/>
                  </a:lnTo>
                  <a:lnTo>
                    <a:pt x="483" y="410"/>
                  </a:lnTo>
                  <a:lnTo>
                    <a:pt x="501" y="408"/>
                  </a:lnTo>
                  <a:lnTo>
                    <a:pt x="514" y="400"/>
                  </a:lnTo>
                  <a:lnTo>
                    <a:pt x="527" y="385"/>
                  </a:lnTo>
                  <a:lnTo>
                    <a:pt x="535" y="367"/>
                  </a:lnTo>
                  <a:lnTo>
                    <a:pt x="541" y="340"/>
                  </a:lnTo>
                  <a:lnTo>
                    <a:pt x="549" y="304"/>
                  </a:lnTo>
                  <a:lnTo>
                    <a:pt x="527" y="319"/>
                  </a:lnTo>
                  <a:lnTo>
                    <a:pt x="506" y="331"/>
                  </a:lnTo>
                  <a:lnTo>
                    <a:pt x="483" y="337"/>
                  </a:lnTo>
                  <a:lnTo>
                    <a:pt x="458" y="337"/>
                  </a:lnTo>
                  <a:lnTo>
                    <a:pt x="426" y="329"/>
                  </a:lnTo>
                  <a:lnTo>
                    <a:pt x="395" y="315"/>
                  </a:lnTo>
                  <a:lnTo>
                    <a:pt x="372" y="292"/>
                  </a:lnTo>
                  <a:lnTo>
                    <a:pt x="352" y="264"/>
                  </a:lnTo>
                  <a:lnTo>
                    <a:pt x="343" y="231"/>
                  </a:lnTo>
                  <a:lnTo>
                    <a:pt x="341" y="194"/>
                  </a:lnTo>
                  <a:lnTo>
                    <a:pt x="349" y="158"/>
                  </a:lnTo>
                  <a:lnTo>
                    <a:pt x="364" y="125"/>
                  </a:lnTo>
                  <a:lnTo>
                    <a:pt x="389" y="98"/>
                  </a:lnTo>
                  <a:lnTo>
                    <a:pt x="420" y="79"/>
                  </a:lnTo>
                  <a:lnTo>
                    <a:pt x="443" y="71"/>
                  </a:lnTo>
                  <a:lnTo>
                    <a:pt x="472" y="67"/>
                  </a:lnTo>
                  <a:lnTo>
                    <a:pt x="502" y="69"/>
                  </a:lnTo>
                  <a:lnTo>
                    <a:pt x="539" y="73"/>
                  </a:lnTo>
                  <a:lnTo>
                    <a:pt x="570" y="83"/>
                  </a:lnTo>
                  <a:lnTo>
                    <a:pt x="595" y="96"/>
                  </a:lnTo>
                  <a:lnTo>
                    <a:pt x="616" y="113"/>
                  </a:lnTo>
                  <a:lnTo>
                    <a:pt x="635" y="137"/>
                  </a:lnTo>
                  <a:lnTo>
                    <a:pt x="649" y="163"/>
                  </a:lnTo>
                  <a:lnTo>
                    <a:pt x="658" y="198"/>
                  </a:lnTo>
                  <a:lnTo>
                    <a:pt x="662" y="237"/>
                  </a:lnTo>
                  <a:lnTo>
                    <a:pt x="662" y="283"/>
                  </a:lnTo>
                  <a:lnTo>
                    <a:pt x="654" y="331"/>
                  </a:lnTo>
                  <a:lnTo>
                    <a:pt x="643" y="373"/>
                  </a:lnTo>
                  <a:lnTo>
                    <a:pt x="628" y="408"/>
                  </a:lnTo>
                  <a:lnTo>
                    <a:pt x="606" y="435"/>
                  </a:lnTo>
                  <a:lnTo>
                    <a:pt x="579" y="456"/>
                  </a:lnTo>
                  <a:lnTo>
                    <a:pt x="549" y="469"/>
                  </a:lnTo>
                  <a:lnTo>
                    <a:pt x="516" y="475"/>
                  </a:lnTo>
                  <a:lnTo>
                    <a:pt x="477" y="477"/>
                  </a:lnTo>
                  <a:lnTo>
                    <a:pt x="435" y="471"/>
                  </a:lnTo>
                  <a:lnTo>
                    <a:pt x="404" y="460"/>
                  </a:lnTo>
                  <a:lnTo>
                    <a:pt x="381" y="444"/>
                  </a:lnTo>
                  <a:lnTo>
                    <a:pt x="362" y="425"/>
                  </a:lnTo>
                  <a:lnTo>
                    <a:pt x="347" y="400"/>
                  </a:lnTo>
                  <a:lnTo>
                    <a:pt x="337" y="371"/>
                  </a:lnTo>
                  <a:close/>
                  <a:moveTo>
                    <a:pt x="551" y="210"/>
                  </a:moveTo>
                  <a:lnTo>
                    <a:pt x="549" y="181"/>
                  </a:lnTo>
                  <a:lnTo>
                    <a:pt x="539" y="158"/>
                  </a:lnTo>
                  <a:lnTo>
                    <a:pt x="522" y="142"/>
                  </a:lnTo>
                  <a:lnTo>
                    <a:pt x="501" y="137"/>
                  </a:lnTo>
                  <a:lnTo>
                    <a:pt x="481" y="140"/>
                  </a:lnTo>
                  <a:lnTo>
                    <a:pt x="464" y="150"/>
                  </a:lnTo>
                  <a:lnTo>
                    <a:pt x="454" y="163"/>
                  </a:lnTo>
                  <a:lnTo>
                    <a:pt x="449" y="179"/>
                  </a:lnTo>
                  <a:lnTo>
                    <a:pt x="445" y="198"/>
                  </a:lnTo>
                  <a:lnTo>
                    <a:pt x="447" y="229"/>
                  </a:lnTo>
                  <a:lnTo>
                    <a:pt x="456" y="250"/>
                  </a:lnTo>
                  <a:lnTo>
                    <a:pt x="474" y="265"/>
                  </a:lnTo>
                  <a:lnTo>
                    <a:pt x="493" y="271"/>
                  </a:lnTo>
                  <a:lnTo>
                    <a:pt x="514" y="267"/>
                  </a:lnTo>
                  <a:lnTo>
                    <a:pt x="533" y="256"/>
                  </a:lnTo>
                  <a:lnTo>
                    <a:pt x="545" y="237"/>
                  </a:lnTo>
                  <a:lnTo>
                    <a:pt x="551" y="210"/>
                  </a:lnTo>
                  <a:close/>
                  <a:moveTo>
                    <a:pt x="781" y="262"/>
                  </a:moveTo>
                  <a:lnTo>
                    <a:pt x="758" y="248"/>
                  </a:lnTo>
                  <a:lnTo>
                    <a:pt x="743" y="233"/>
                  </a:lnTo>
                  <a:lnTo>
                    <a:pt x="729" y="210"/>
                  </a:lnTo>
                  <a:lnTo>
                    <a:pt x="722" y="181"/>
                  </a:lnTo>
                  <a:lnTo>
                    <a:pt x="726" y="150"/>
                  </a:lnTo>
                  <a:lnTo>
                    <a:pt x="739" y="121"/>
                  </a:lnTo>
                  <a:lnTo>
                    <a:pt x="764" y="96"/>
                  </a:lnTo>
                  <a:lnTo>
                    <a:pt x="789" y="81"/>
                  </a:lnTo>
                  <a:lnTo>
                    <a:pt x="820" y="71"/>
                  </a:lnTo>
                  <a:lnTo>
                    <a:pt x="858" y="65"/>
                  </a:lnTo>
                  <a:lnTo>
                    <a:pt x="895" y="65"/>
                  </a:lnTo>
                  <a:lnTo>
                    <a:pt x="928" y="69"/>
                  </a:lnTo>
                  <a:lnTo>
                    <a:pt x="955" y="77"/>
                  </a:lnTo>
                  <a:lnTo>
                    <a:pt x="978" y="88"/>
                  </a:lnTo>
                  <a:lnTo>
                    <a:pt x="999" y="108"/>
                  </a:lnTo>
                  <a:lnTo>
                    <a:pt x="1014" y="133"/>
                  </a:lnTo>
                  <a:lnTo>
                    <a:pt x="1020" y="162"/>
                  </a:lnTo>
                  <a:lnTo>
                    <a:pt x="1018" y="187"/>
                  </a:lnTo>
                  <a:lnTo>
                    <a:pt x="1008" y="212"/>
                  </a:lnTo>
                  <a:lnTo>
                    <a:pt x="995" y="231"/>
                  </a:lnTo>
                  <a:lnTo>
                    <a:pt x="976" y="248"/>
                  </a:lnTo>
                  <a:lnTo>
                    <a:pt x="1005" y="264"/>
                  </a:lnTo>
                  <a:lnTo>
                    <a:pt x="1026" y="285"/>
                  </a:lnTo>
                  <a:lnTo>
                    <a:pt x="1039" y="312"/>
                  </a:lnTo>
                  <a:lnTo>
                    <a:pt x="1045" y="340"/>
                  </a:lnTo>
                  <a:lnTo>
                    <a:pt x="1043" y="369"/>
                  </a:lnTo>
                  <a:lnTo>
                    <a:pt x="1035" y="396"/>
                  </a:lnTo>
                  <a:lnTo>
                    <a:pt x="1022" y="419"/>
                  </a:lnTo>
                  <a:lnTo>
                    <a:pt x="1005" y="439"/>
                  </a:lnTo>
                  <a:lnTo>
                    <a:pt x="983" y="452"/>
                  </a:lnTo>
                  <a:lnTo>
                    <a:pt x="956" y="462"/>
                  </a:lnTo>
                  <a:lnTo>
                    <a:pt x="928" y="469"/>
                  </a:lnTo>
                  <a:lnTo>
                    <a:pt x="895" y="473"/>
                  </a:lnTo>
                  <a:lnTo>
                    <a:pt x="856" y="475"/>
                  </a:lnTo>
                  <a:lnTo>
                    <a:pt x="824" y="471"/>
                  </a:lnTo>
                  <a:lnTo>
                    <a:pt x="799" y="466"/>
                  </a:lnTo>
                  <a:lnTo>
                    <a:pt x="768" y="448"/>
                  </a:lnTo>
                  <a:lnTo>
                    <a:pt x="745" y="425"/>
                  </a:lnTo>
                  <a:lnTo>
                    <a:pt x="729" y="396"/>
                  </a:lnTo>
                  <a:lnTo>
                    <a:pt x="724" y="362"/>
                  </a:lnTo>
                  <a:lnTo>
                    <a:pt x="726" y="329"/>
                  </a:lnTo>
                  <a:lnTo>
                    <a:pt x="735" y="302"/>
                  </a:lnTo>
                  <a:lnTo>
                    <a:pt x="754" y="279"/>
                  </a:lnTo>
                  <a:lnTo>
                    <a:pt x="781" y="262"/>
                  </a:lnTo>
                  <a:close/>
                  <a:moveTo>
                    <a:pt x="826" y="181"/>
                  </a:moveTo>
                  <a:lnTo>
                    <a:pt x="831" y="198"/>
                  </a:lnTo>
                  <a:lnTo>
                    <a:pt x="841" y="214"/>
                  </a:lnTo>
                  <a:lnTo>
                    <a:pt x="856" y="221"/>
                  </a:lnTo>
                  <a:lnTo>
                    <a:pt x="876" y="223"/>
                  </a:lnTo>
                  <a:lnTo>
                    <a:pt x="885" y="221"/>
                  </a:lnTo>
                  <a:lnTo>
                    <a:pt x="893" y="219"/>
                  </a:lnTo>
                  <a:lnTo>
                    <a:pt x="901" y="214"/>
                  </a:lnTo>
                  <a:lnTo>
                    <a:pt x="906" y="208"/>
                  </a:lnTo>
                  <a:lnTo>
                    <a:pt x="914" y="192"/>
                  </a:lnTo>
                  <a:lnTo>
                    <a:pt x="916" y="175"/>
                  </a:lnTo>
                  <a:lnTo>
                    <a:pt x="912" y="158"/>
                  </a:lnTo>
                  <a:lnTo>
                    <a:pt x="901" y="142"/>
                  </a:lnTo>
                  <a:lnTo>
                    <a:pt x="885" y="135"/>
                  </a:lnTo>
                  <a:lnTo>
                    <a:pt x="868" y="133"/>
                  </a:lnTo>
                  <a:lnTo>
                    <a:pt x="851" y="137"/>
                  </a:lnTo>
                  <a:lnTo>
                    <a:pt x="837" y="148"/>
                  </a:lnTo>
                  <a:lnTo>
                    <a:pt x="828" y="162"/>
                  </a:lnTo>
                  <a:lnTo>
                    <a:pt x="826" y="181"/>
                  </a:lnTo>
                  <a:close/>
                  <a:moveTo>
                    <a:pt x="831" y="350"/>
                  </a:moveTo>
                  <a:lnTo>
                    <a:pt x="837" y="373"/>
                  </a:lnTo>
                  <a:lnTo>
                    <a:pt x="851" y="392"/>
                  </a:lnTo>
                  <a:lnTo>
                    <a:pt x="868" y="404"/>
                  </a:lnTo>
                  <a:lnTo>
                    <a:pt x="889" y="406"/>
                  </a:lnTo>
                  <a:lnTo>
                    <a:pt x="906" y="400"/>
                  </a:lnTo>
                  <a:lnTo>
                    <a:pt x="922" y="387"/>
                  </a:lnTo>
                  <a:lnTo>
                    <a:pt x="933" y="367"/>
                  </a:lnTo>
                  <a:lnTo>
                    <a:pt x="935" y="342"/>
                  </a:lnTo>
                  <a:lnTo>
                    <a:pt x="930" y="319"/>
                  </a:lnTo>
                  <a:lnTo>
                    <a:pt x="916" y="302"/>
                  </a:lnTo>
                  <a:lnTo>
                    <a:pt x="899" y="290"/>
                  </a:lnTo>
                  <a:lnTo>
                    <a:pt x="880" y="287"/>
                  </a:lnTo>
                  <a:lnTo>
                    <a:pt x="860" y="292"/>
                  </a:lnTo>
                  <a:lnTo>
                    <a:pt x="845" y="306"/>
                  </a:lnTo>
                  <a:lnTo>
                    <a:pt x="833" y="325"/>
                  </a:lnTo>
                  <a:lnTo>
                    <a:pt x="831" y="350"/>
                  </a:lnTo>
                  <a:close/>
                  <a:moveTo>
                    <a:pt x="1287" y="0"/>
                  </a:moveTo>
                  <a:lnTo>
                    <a:pt x="1378" y="390"/>
                  </a:lnTo>
                  <a:lnTo>
                    <a:pt x="1270" y="415"/>
                  </a:lnTo>
                  <a:lnTo>
                    <a:pt x="1210" y="160"/>
                  </a:lnTo>
                  <a:lnTo>
                    <a:pt x="1189" y="183"/>
                  </a:lnTo>
                  <a:lnTo>
                    <a:pt x="1168" y="204"/>
                  </a:lnTo>
                  <a:lnTo>
                    <a:pt x="1143" y="221"/>
                  </a:lnTo>
                  <a:lnTo>
                    <a:pt x="1110" y="240"/>
                  </a:lnTo>
                  <a:lnTo>
                    <a:pt x="1091" y="154"/>
                  </a:lnTo>
                  <a:lnTo>
                    <a:pt x="1135" y="123"/>
                  </a:lnTo>
                  <a:lnTo>
                    <a:pt x="1166" y="92"/>
                  </a:lnTo>
                  <a:lnTo>
                    <a:pt x="1187" y="58"/>
                  </a:lnTo>
                  <a:lnTo>
                    <a:pt x="1199" y="19"/>
                  </a:lnTo>
                  <a:lnTo>
                    <a:pt x="1287" y="0"/>
                  </a:lnTo>
                  <a:close/>
                </a:path>
              </a:pathLst>
            </a:custGeom>
            <a:solidFill>
              <a:srgbClr val="A6000D"/>
            </a:solidFill>
            <a:ln w="0">
              <a:solidFill>
                <a:srgbClr val="A6000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1" rIns="91440" bIns="45721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1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39" name="Author">
            <a:extLst>
              <a:ext uri="{FF2B5EF4-FFF2-40B4-BE49-F238E27FC236}">
                <a16:creationId xmlns:a16="http://schemas.microsoft.com/office/drawing/2014/main" xmlns="" id="{DAC84BCE-0A88-4B88-80D0-47BB0582C17E}"/>
              </a:ext>
            </a:extLst>
          </p:cNvPr>
          <p:cNvSpPr/>
          <p:nvPr/>
        </p:nvSpPr>
        <p:spPr>
          <a:xfrm>
            <a:off x="9330354" y="6985000"/>
            <a:ext cx="2861647" cy="534855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2000"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小沛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982CD187-02B4-428F-AC69-167DD7D19ED7}"/>
              </a:ext>
            </a:extLst>
          </p:cNvPr>
          <p:cNvSpPr/>
          <p:nvPr/>
        </p:nvSpPr>
        <p:spPr>
          <a:xfrm>
            <a:off x="5015503" y="4389728"/>
            <a:ext cx="387798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谢谢大家</a:t>
            </a:r>
          </a:p>
        </p:txBody>
      </p:sp>
    </p:spTree>
    <p:extLst>
      <p:ext uri="{BB962C8B-B14F-4D97-AF65-F5344CB8AC3E}">
        <p14:creationId xmlns:p14="http://schemas.microsoft.com/office/powerpoint/2010/main" val="1473337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68909B84-6901-4FDF-8C36-7A1A62F26131}"/>
              </a:ext>
            </a:extLst>
          </p:cNvPr>
          <p:cNvSpPr/>
          <p:nvPr/>
        </p:nvSpPr>
        <p:spPr>
          <a:xfrm>
            <a:off x="1266825" y="1009650"/>
            <a:ext cx="9913883" cy="5019881"/>
          </a:xfrm>
          <a:prstGeom prst="rect">
            <a:avLst/>
          </a:prstGeom>
          <a:solidFill>
            <a:srgbClr val="00E2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25BE25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矩形: 剪去单角 17">
            <a:extLst>
              <a:ext uri="{FF2B5EF4-FFF2-40B4-BE49-F238E27FC236}">
                <a16:creationId xmlns:a16="http://schemas.microsoft.com/office/drawing/2014/main" xmlns="" id="{5B830FD8-7C1F-43BC-84E0-C60E3A55981C}"/>
              </a:ext>
            </a:extLst>
          </p:cNvPr>
          <p:cNvSpPr/>
          <p:nvPr/>
        </p:nvSpPr>
        <p:spPr>
          <a:xfrm flipH="1">
            <a:off x="1020820" y="783203"/>
            <a:ext cx="10042584" cy="5126176"/>
          </a:xfrm>
          <a:prstGeom prst="snip1Rect">
            <a:avLst>
              <a:gd name="adj" fmla="val 6367"/>
            </a:avLst>
          </a:prstGeom>
          <a:pattFill prst="wdUpDiag">
            <a:fgClr>
              <a:srgbClr val="B6FFFF"/>
            </a:fgClr>
            <a:bgClr>
              <a:srgbClr val="A7FFFF"/>
            </a:bgClr>
          </a:patt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直角三角形 21">
            <a:extLst>
              <a:ext uri="{FF2B5EF4-FFF2-40B4-BE49-F238E27FC236}">
                <a16:creationId xmlns:a16="http://schemas.microsoft.com/office/drawing/2014/main" xmlns="" id="{FEE7E774-EB12-4BA9-873A-2AC01817766B}"/>
              </a:ext>
            </a:extLst>
          </p:cNvPr>
          <p:cNvSpPr/>
          <p:nvPr/>
        </p:nvSpPr>
        <p:spPr>
          <a:xfrm flipH="1">
            <a:off x="1041139" y="813683"/>
            <a:ext cx="329863" cy="339271"/>
          </a:xfrm>
          <a:prstGeom prst="rtTriangle">
            <a:avLst/>
          </a:prstGeom>
          <a:solidFill>
            <a:srgbClr val="00E2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89D36BED-3735-4BA1-B8F7-8CF84C8C7605}"/>
              </a:ext>
            </a:extLst>
          </p:cNvPr>
          <p:cNvSpPr txBox="1"/>
          <p:nvPr/>
        </p:nvSpPr>
        <p:spPr>
          <a:xfrm>
            <a:off x="1410182" y="2130753"/>
            <a:ext cx="9481372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活动规则：</a:t>
            </a:r>
          </a:p>
          <a:p>
            <a:pPr marL="0" marR="0" lvl="0" indent="0" algn="just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、在公众号：向天歌。后台回复：档案馆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10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，即可下载本次 “论文答辩“ 的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源文件，用于优化。</a:t>
            </a:r>
          </a:p>
          <a:p>
            <a:pPr marL="0" marR="0" lvl="0" indent="0" algn="just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、优化完成之后，将你的作品发送至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quppt@qq.com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3164AEC2-A2BC-42EB-89D1-6E0FDB43D03B}"/>
              </a:ext>
            </a:extLst>
          </p:cNvPr>
          <p:cNvSpPr txBox="1"/>
          <p:nvPr/>
        </p:nvSpPr>
        <p:spPr>
          <a:xfrm>
            <a:off x="1943100" y="5035995"/>
            <a:ext cx="8305800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栏目策划与制作：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171617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0" marR="0" lvl="0" indent="0" algn="ctr" defTabSz="914377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  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1DC80B6B-0B90-4676-845E-89779D530166}"/>
              </a:ext>
            </a:extLst>
          </p:cNvPr>
          <p:cNvGrpSpPr/>
          <p:nvPr/>
        </p:nvGrpSpPr>
        <p:grpSpPr>
          <a:xfrm>
            <a:off x="3947700" y="1266767"/>
            <a:ext cx="4296600" cy="714299"/>
            <a:chOff x="-1244327" y="1831292"/>
            <a:chExt cx="6349896" cy="1055653"/>
          </a:xfrm>
          <a:solidFill>
            <a:srgbClr val="171617"/>
          </a:solidFill>
        </p:grpSpPr>
        <p:sp>
          <p:nvSpPr>
            <p:cNvPr id="23" name="Freeform 9">
              <a:extLst>
                <a:ext uri="{FF2B5EF4-FFF2-40B4-BE49-F238E27FC236}">
                  <a16:creationId xmlns:a16="http://schemas.microsoft.com/office/drawing/2014/main" xmlns="" id="{36487565-0805-4C0C-9C0F-3276255768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06578" y="1851259"/>
              <a:ext cx="398991" cy="1035686"/>
            </a:xfrm>
            <a:custGeom>
              <a:avLst/>
              <a:gdLst>
                <a:gd name="T0" fmla="*/ 84 w 159"/>
                <a:gd name="T1" fmla="*/ 60 h 375"/>
                <a:gd name="T2" fmla="*/ 75 w 159"/>
                <a:gd name="T3" fmla="*/ 0 h 375"/>
                <a:gd name="T4" fmla="*/ 56 w 159"/>
                <a:gd name="T5" fmla="*/ 47 h 375"/>
                <a:gd name="T6" fmla="*/ 51 w 159"/>
                <a:gd name="T7" fmla="*/ 69 h 375"/>
                <a:gd name="T8" fmla="*/ 56 w 159"/>
                <a:gd name="T9" fmla="*/ 47 h 375"/>
                <a:gd name="T10" fmla="*/ 103 w 159"/>
                <a:gd name="T11" fmla="*/ 90 h 375"/>
                <a:gd name="T12" fmla="*/ 104 w 159"/>
                <a:gd name="T13" fmla="*/ 30 h 375"/>
                <a:gd name="T14" fmla="*/ 77 w 159"/>
                <a:gd name="T15" fmla="*/ 72 h 375"/>
                <a:gd name="T16" fmla="*/ 68 w 159"/>
                <a:gd name="T17" fmla="*/ 93 h 375"/>
                <a:gd name="T18" fmla="*/ 77 w 159"/>
                <a:gd name="T19" fmla="*/ 72 h 375"/>
                <a:gd name="T20" fmla="*/ 116 w 159"/>
                <a:gd name="T21" fmla="*/ 123 h 375"/>
                <a:gd name="T22" fmla="*/ 128 w 159"/>
                <a:gd name="T23" fmla="*/ 64 h 375"/>
                <a:gd name="T24" fmla="*/ 94 w 159"/>
                <a:gd name="T25" fmla="*/ 101 h 375"/>
                <a:gd name="T26" fmla="*/ 82 w 159"/>
                <a:gd name="T27" fmla="*/ 119 h 375"/>
                <a:gd name="T28" fmla="*/ 94 w 159"/>
                <a:gd name="T29" fmla="*/ 101 h 375"/>
                <a:gd name="T30" fmla="*/ 123 w 159"/>
                <a:gd name="T31" fmla="*/ 158 h 375"/>
                <a:gd name="T32" fmla="*/ 146 w 159"/>
                <a:gd name="T33" fmla="*/ 102 h 375"/>
                <a:gd name="T34" fmla="*/ 105 w 159"/>
                <a:gd name="T35" fmla="*/ 132 h 375"/>
                <a:gd name="T36" fmla="*/ 90 w 159"/>
                <a:gd name="T37" fmla="*/ 148 h 375"/>
                <a:gd name="T38" fmla="*/ 105 w 159"/>
                <a:gd name="T39" fmla="*/ 132 h 375"/>
                <a:gd name="T40" fmla="*/ 123 w 159"/>
                <a:gd name="T41" fmla="*/ 193 h 375"/>
                <a:gd name="T42" fmla="*/ 156 w 159"/>
                <a:gd name="T43" fmla="*/ 143 h 375"/>
                <a:gd name="T44" fmla="*/ 111 w 159"/>
                <a:gd name="T45" fmla="*/ 164 h 375"/>
                <a:gd name="T46" fmla="*/ 93 w 159"/>
                <a:gd name="T47" fmla="*/ 177 h 375"/>
                <a:gd name="T48" fmla="*/ 111 w 159"/>
                <a:gd name="T49" fmla="*/ 164 h 375"/>
                <a:gd name="T50" fmla="*/ 117 w 159"/>
                <a:gd name="T51" fmla="*/ 228 h 375"/>
                <a:gd name="T52" fmla="*/ 158 w 159"/>
                <a:gd name="T53" fmla="*/ 184 h 375"/>
                <a:gd name="T54" fmla="*/ 110 w 159"/>
                <a:gd name="T55" fmla="*/ 198 h 375"/>
                <a:gd name="T56" fmla="*/ 90 w 159"/>
                <a:gd name="T57" fmla="*/ 207 h 375"/>
                <a:gd name="T58" fmla="*/ 110 w 159"/>
                <a:gd name="T59" fmla="*/ 198 h 375"/>
                <a:gd name="T60" fmla="*/ 105 w 159"/>
                <a:gd name="T61" fmla="*/ 261 h 375"/>
                <a:gd name="T62" fmla="*/ 153 w 159"/>
                <a:gd name="T63" fmla="*/ 226 h 375"/>
                <a:gd name="T64" fmla="*/ 104 w 159"/>
                <a:gd name="T65" fmla="*/ 230 h 375"/>
                <a:gd name="T66" fmla="*/ 82 w 159"/>
                <a:gd name="T67" fmla="*/ 236 h 375"/>
                <a:gd name="T68" fmla="*/ 104 w 159"/>
                <a:gd name="T69" fmla="*/ 230 h 375"/>
                <a:gd name="T70" fmla="*/ 87 w 159"/>
                <a:gd name="T71" fmla="*/ 292 h 375"/>
                <a:gd name="T72" fmla="*/ 141 w 159"/>
                <a:gd name="T73" fmla="*/ 266 h 375"/>
                <a:gd name="T74" fmla="*/ 91 w 159"/>
                <a:gd name="T75" fmla="*/ 261 h 375"/>
                <a:gd name="T76" fmla="*/ 69 w 159"/>
                <a:gd name="T77" fmla="*/ 262 h 375"/>
                <a:gd name="T78" fmla="*/ 91 w 159"/>
                <a:gd name="T79" fmla="*/ 261 h 375"/>
                <a:gd name="T80" fmla="*/ 64 w 159"/>
                <a:gd name="T81" fmla="*/ 318 h 375"/>
                <a:gd name="T82" fmla="*/ 121 w 159"/>
                <a:gd name="T83" fmla="*/ 303 h 375"/>
                <a:gd name="T84" fmla="*/ 73 w 159"/>
                <a:gd name="T85" fmla="*/ 289 h 375"/>
                <a:gd name="T86" fmla="*/ 51 w 159"/>
                <a:gd name="T87" fmla="*/ 286 h 375"/>
                <a:gd name="T88" fmla="*/ 73 w 159"/>
                <a:gd name="T89" fmla="*/ 289 h 375"/>
                <a:gd name="T90" fmla="*/ 36 w 159"/>
                <a:gd name="T91" fmla="*/ 341 h 375"/>
                <a:gd name="T92" fmla="*/ 96 w 159"/>
                <a:gd name="T93" fmla="*/ 335 h 375"/>
                <a:gd name="T94" fmla="*/ 51 w 159"/>
                <a:gd name="T95" fmla="*/ 313 h 375"/>
                <a:gd name="T96" fmla="*/ 29 w 159"/>
                <a:gd name="T97" fmla="*/ 307 h 375"/>
                <a:gd name="T98" fmla="*/ 51 w 159"/>
                <a:gd name="T99" fmla="*/ 313 h 375"/>
                <a:gd name="T100" fmla="*/ 5 w 159"/>
                <a:gd name="T101" fmla="*/ 357 h 375"/>
                <a:gd name="T102" fmla="*/ 64 w 159"/>
                <a:gd name="T103" fmla="*/ 363 h 375"/>
                <a:gd name="T104" fmla="*/ 24 w 159"/>
                <a:gd name="T105" fmla="*/ 333 h 375"/>
                <a:gd name="T106" fmla="*/ 4 w 159"/>
                <a:gd name="T107" fmla="*/ 323 h 375"/>
                <a:gd name="T108" fmla="*/ 24 w 159"/>
                <a:gd name="T109" fmla="*/ 333 h 375"/>
                <a:gd name="T110" fmla="*/ 68 w 159"/>
                <a:gd name="T111" fmla="*/ 45 h 375"/>
                <a:gd name="T112" fmla="*/ 24 w 159"/>
                <a:gd name="T113" fmla="*/ 10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9" h="375">
                  <a:moveTo>
                    <a:pt x="94" y="30"/>
                  </a:moveTo>
                  <a:cubicBezTo>
                    <a:pt x="96" y="42"/>
                    <a:pt x="91" y="52"/>
                    <a:pt x="84" y="60"/>
                  </a:cubicBezTo>
                  <a:cubicBezTo>
                    <a:pt x="77" y="52"/>
                    <a:pt x="72" y="43"/>
                    <a:pt x="70" y="32"/>
                  </a:cubicBezTo>
                  <a:cubicBezTo>
                    <a:pt x="68" y="21"/>
                    <a:pt x="70" y="10"/>
                    <a:pt x="75" y="0"/>
                  </a:cubicBezTo>
                  <a:cubicBezTo>
                    <a:pt x="85" y="7"/>
                    <a:pt x="92" y="18"/>
                    <a:pt x="94" y="30"/>
                  </a:cubicBezTo>
                  <a:close/>
                  <a:moveTo>
                    <a:pt x="56" y="47"/>
                  </a:moveTo>
                  <a:cubicBezTo>
                    <a:pt x="66" y="48"/>
                    <a:pt x="76" y="54"/>
                    <a:pt x="80" y="63"/>
                  </a:cubicBezTo>
                  <a:cubicBezTo>
                    <a:pt x="71" y="68"/>
                    <a:pt x="61" y="69"/>
                    <a:pt x="51" y="69"/>
                  </a:cubicBezTo>
                  <a:cubicBezTo>
                    <a:pt x="41" y="67"/>
                    <a:pt x="33" y="64"/>
                    <a:pt x="28" y="58"/>
                  </a:cubicBezTo>
                  <a:cubicBezTo>
                    <a:pt x="35" y="50"/>
                    <a:pt x="45" y="46"/>
                    <a:pt x="56" y="47"/>
                  </a:cubicBezTo>
                  <a:close/>
                  <a:moveTo>
                    <a:pt x="118" y="62"/>
                  </a:moveTo>
                  <a:cubicBezTo>
                    <a:pt x="118" y="74"/>
                    <a:pt x="111" y="84"/>
                    <a:pt x="103" y="90"/>
                  </a:cubicBezTo>
                  <a:cubicBezTo>
                    <a:pt x="97" y="81"/>
                    <a:pt x="94" y="71"/>
                    <a:pt x="94" y="60"/>
                  </a:cubicBezTo>
                  <a:cubicBezTo>
                    <a:pt x="94" y="49"/>
                    <a:pt x="98" y="38"/>
                    <a:pt x="104" y="30"/>
                  </a:cubicBezTo>
                  <a:cubicBezTo>
                    <a:pt x="113" y="38"/>
                    <a:pt x="119" y="50"/>
                    <a:pt x="118" y="62"/>
                  </a:cubicBezTo>
                  <a:close/>
                  <a:moveTo>
                    <a:pt x="77" y="72"/>
                  </a:moveTo>
                  <a:cubicBezTo>
                    <a:pt x="88" y="75"/>
                    <a:pt x="95" y="82"/>
                    <a:pt x="99" y="92"/>
                  </a:cubicBezTo>
                  <a:cubicBezTo>
                    <a:pt x="89" y="95"/>
                    <a:pt x="78" y="95"/>
                    <a:pt x="68" y="93"/>
                  </a:cubicBezTo>
                  <a:cubicBezTo>
                    <a:pt x="59" y="90"/>
                    <a:pt x="52" y="85"/>
                    <a:pt x="48" y="77"/>
                  </a:cubicBezTo>
                  <a:cubicBezTo>
                    <a:pt x="57" y="72"/>
                    <a:pt x="67" y="69"/>
                    <a:pt x="77" y="72"/>
                  </a:cubicBezTo>
                  <a:close/>
                  <a:moveTo>
                    <a:pt x="136" y="98"/>
                  </a:moveTo>
                  <a:cubicBezTo>
                    <a:pt x="133" y="110"/>
                    <a:pt x="126" y="118"/>
                    <a:pt x="116" y="123"/>
                  </a:cubicBezTo>
                  <a:cubicBezTo>
                    <a:pt x="112" y="113"/>
                    <a:pt x="111" y="103"/>
                    <a:pt x="113" y="92"/>
                  </a:cubicBezTo>
                  <a:cubicBezTo>
                    <a:pt x="115" y="81"/>
                    <a:pt x="120" y="71"/>
                    <a:pt x="128" y="64"/>
                  </a:cubicBezTo>
                  <a:cubicBezTo>
                    <a:pt x="135" y="74"/>
                    <a:pt x="139" y="86"/>
                    <a:pt x="136" y="98"/>
                  </a:cubicBezTo>
                  <a:close/>
                  <a:moveTo>
                    <a:pt x="94" y="101"/>
                  </a:moveTo>
                  <a:cubicBezTo>
                    <a:pt x="104" y="105"/>
                    <a:pt x="110" y="114"/>
                    <a:pt x="111" y="124"/>
                  </a:cubicBezTo>
                  <a:cubicBezTo>
                    <a:pt x="101" y="125"/>
                    <a:pt x="90" y="124"/>
                    <a:pt x="82" y="119"/>
                  </a:cubicBezTo>
                  <a:cubicBezTo>
                    <a:pt x="73" y="115"/>
                    <a:pt x="67" y="108"/>
                    <a:pt x="64" y="101"/>
                  </a:cubicBezTo>
                  <a:cubicBezTo>
                    <a:pt x="74" y="97"/>
                    <a:pt x="84" y="96"/>
                    <a:pt x="94" y="101"/>
                  </a:cubicBezTo>
                  <a:close/>
                  <a:moveTo>
                    <a:pt x="147" y="137"/>
                  </a:moveTo>
                  <a:cubicBezTo>
                    <a:pt x="142" y="148"/>
                    <a:pt x="133" y="155"/>
                    <a:pt x="123" y="158"/>
                  </a:cubicBezTo>
                  <a:cubicBezTo>
                    <a:pt x="120" y="148"/>
                    <a:pt x="121" y="137"/>
                    <a:pt x="125" y="126"/>
                  </a:cubicBezTo>
                  <a:cubicBezTo>
                    <a:pt x="130" y="116"/>
                    <a:pt x="137" y="107"/>
                    <a:pt x="146" y="102"/>
                  </a:cubicBezTo>
                  <a:cubicBezTo>
                    <a:pt x="151" y="113"/>
                    <a:pt x="151" y="126"/>
                    <a:pt x="147" y="137"/>
                  </a:cubicBezTo>
                  <a:close/>
                  <a:moveTo>
                    <a:pt x="105" y="132"/>
                  </a:moveTo>
                  <a:cubicBezTo>
                    <a:pt x="114" y="138"/>
                    <a:pt x="118" y="148"/>
                    <a:pt x="118" y="158"/>
                  </a:cubicBezTo>
                  <a:cubicBezTo>
                    <a:pt x="108" y="158"/>
                    <a:pt x="97" y="154"/>
                    <a:pt x="90" y="148"/>
                  </a:cubicBezTo>
                  <a:cubicBezTo>
                    <a:pt x="82" y="142"/>
                    <a:pt x="78" y="134"/>
                    <a:pt x="76" y="126"/>
                  </a:cubicBezTo>
                  <a:cubicBezTo>
                    <a:pt x="86" y="124"/>
                    <a:pt x="97" y="125"/>
                    <a:pt x="105" y="132"/>
                  </a:cubicBezTo>
                  <a:close/>
                  <a:moveTo>
                    <a:pt x="151" y="177"/>
                  </a:moveTo>
                  <a:cubicBezTo>
                    <a:pt x="144" y="187"/>
                    <a:pt x="134" y="192"/>
                    <a:pt x="123" y="193"/>
                  </a:cubicBezTo>
                  <a:cubicBezTo>
                    <a:pt x="123" y="183"/>
                    <a:pt x="125" y="173"/>
                    <a:pt x="131" y="163"/>
                  </a:cubicBezTo>
                  <a:cubicBezTo>
                    <a:pt x="138" y="153"/>
                    <a:pt x="146" y="146"/>
                    <a:pt x="156" y="143"/>
                  </a:cubicBezTo>
                  <a:cubicBezTo>
                    <a:pt x="159" y="154"/>
                    <a:pt x="157" y="167"/>
                    <a:pt x="151" y="177"/>
                  </a:cubicBezTo>
                  <a:close/>
                  <a:moveTo>
                    <a:pt x="111" y="164"/>
                  </a:moveTo>
                  <a:cubicBezTo>
                    <a:pt x="118" y="172"/>
                    <a:pt x="121" y="183"/>
                    <a:pt x="119" y="193"/>
                  </a:cubicBezTo>
                  <a:cubicBezTo>
                    <a:pt x="108" y="190"/>
                    <a:pt x="99" y="185"/>
                    <a:pt x="93" y="177"/>
                  </a:cubicBezTo>
                  <a:cubicBezTo>
                    <a:pt x="85" y="170"/>
                    <a:pt x="83" y="162"/>
                    <a:pt x="83" y="154"/>
                  </a:cubicBezTo>
                  <a:cubicBezTo>
                    <a:pt x="93" y="154"/>
                    <a:pt x="104" y="157"/>
                    <a:pt x="111" y="164"/>
                  </a:cubicBezTo>
                  <a:close/>
                  <a:moveTo>
                    <a:pt x="147" y="217"/>
                  </a:moveTo>
                  <a:cubicBezTo>
                    <a:pt x="139" y="226"/>
                    <a:pt x="127" y="229"/>
                    <a:pt x="117" y="228"/>
                  </a:cubicBezTo>
                  <a:cubicBezTo>
                    <a:pt x="119" y="218"/>
                    <a:pt x="123" y="208"/>
                    <a:pt x="131" y="200"/>
                  </a:cubicBezTo>
                  <a:cubicBezTo>
                    <a:pt x="138" y="191"/>
                    <a:pt x="148" y="186"/>
                    <a:pt x="158" y="184"/>
                  </a:cubicBezTo>
                  <a:cubicBezTo>
                    <a:pt x="159" y="196"/>
                    <a:pt x="155" y="209"/>
                    <a:pt x="147" y="217"/>
                  </a:cubicBezTo>
                  <a:close/>
                  <a:moveTo>
                    <a:pt x="110" y="198"/>
                  </a:moveTo>
                  <a:cubicBezTo>
                    <a:pt x="116" y="206"/>
                    <a:pt x="117" y="218"/>
                    <a:pt x="113" y="227"/>
                  </a:cubicBezTo>
                  <a:cubicBezTo>
                    <a:pt x="103" y="223"/>
                    <a:pt x="95" y="216"/>
                    <a:pt x="90" y="207"/>
                  </a:cubicBezTo>
                  <a:cubicBezTo>
                    <a:pt x="85" y="199"/>
                    <a:pt x="83" y="190"/>
                    <a:pt x="85" y="182"/>
                  </a:cubicBezTo>
                  <a:cubicBezTo>
                    <a:pt x="95" y="184"/>
                    <a:pt x="104" y="189"/>
                    <a:pt x="110" y="198"/>
                  </a:cubicBezTo>
                  <a:close/>
                  <a:moveTo>
                    <a:pt x="136" y="256"/>
                  </a:moveTo>
                  <a:cubicBezTo>
                    <a:pt x="127" y="263"/>
                    <a:pt x="115" y="264"/>
                    <a:pt x="105" y="261"/>
                  </a:cubicBezTo>
                  <a:cubicBezTo>
                    <a:pt x="109" y="252"/>
                    <a:pt x="114" y="243"/>
                    <a:pt x="123" y="236"/>
                  </a:cubicBezTo>
                  <a:cubicBezTo>
                    <a:pt x="132" y="229"/>
                    <a:pt x="143" y="225"/>
                    <a:pt x="153" y="226"/>
                  </a:cubicBezTo>
                  <a:cubicBezTo>
                    <a:pt x="152" y="238"/>
                    <a:pt x="146" y="249"/>
                    <a:pt x="136" y="256"/>
                  </a:cubicBezTo>
                  <a:close/>
                  <a:moveTo>
                    <a:pt x="104" y="230"/>
                  </a:moveTo>
                  <a:cubicBezTo>
                    <a:pt x="107" y="240"/>
                    <a:pt x="107" y="251"/>
                    <a:pt x="101" y="259"/>
                  </a:cubicBezTo>
                  <a:cubicBezTo>
                    <a:pt x="92" y="253"/>
                    <a:pt x="86" y="245"/>
                    <a:pt x="82" y="236"/>
                  </a:cubicBezTo>
                  <a:cubicBezTo>
                    <a:pt x="79" y="226"/>
                    <a:pt x="78" y="218"/>
                    <a:pt x="81" y="210"/>
                  </a:cubicBezTo>
                  <a:cubicBezTo>
                    <a:pt x="91" y="214"/>
                    <a:pt x="99" y="220"/>
                    <a:pt x="104" y="230"/>
                  </a:cubicBezTo>
                  <a:close/>
                  <a:moveTo>
                    <a:pt x="118" y="293"/>
                  </a:moveTo>
                  <a:cubicBezTo>
                    <a:pt x="108" y="298"/>
                    <a:pt x="96" y="297"/>
                    <a:pt x="87" y="292"/>
                  </a:cubicBezTo>
                  <a:cubicBezTo>
                    <a:pt x="92" y="283"/>
                    <a:pt x="99" y="275"/>
                    <a:pt x="109" y="270"/>
                  </a:cubicBezTo>
                  <a:cubicBezTo>
                    <a:pt x="119" y="265"/>
                    <a:pt x="131" y="264"/>
                    <a:pt x="141" y="266"/>
                  </a:cubicBezTo>
                  <a:cubicBezTo>
                    <a:pt x="137" y="277"/>
                    <a:pt x="130" y="288"/>
                    <a:pt x="118" y="293"/>
                  </a:cubicBezTo>
                  <a:close/>
                  <a:moveTo>
                    <a:pt x="91" y="261"/>
                  </a:moveTo>
                  <a:cubicBezTo>
                    <a:pt x="93" y="271"/>
                    <a:pt x="90" y="282"/>
                    <a:pt x="83" y="289"/>
                  </a:cubicBezTo>
                  <a:cubicBezTo>
                    <a:pt x="76" y="282"/>
                    <a:pt x="71" y="272"/>
                    <a:pt x="69" y="262"/>
                  </a:cubicBezTo>
                  <a:cubicBezTo>
                    <a:pt x="67" y="253"/>
                    <a:pt x="68" y="244"/>
                    <a:pt x="73" y="237"/>
                  </a:cubicBezTo>
                  <a:cubicBezTo>
                    <a:pt x="82" y="242"/>
                    <a:pt x="89" y="250"/>
                    <a:pt x="91" y="261"/>
                  </a:cubicBezTo>
                  <a:close/>
                  <a:moveTo>
                    <a:pt x="94" y="325"/>
                  </a:moveTo>
                  <a:cubicBezTo>
                    <a:pt x="83" y="328"/>
                    <a:pt x="72" y="325"/>
                    <a:pt x="64" y="318"/>
                  </a:cubicBezTo>
                  <a:cubicBezTo>
                    <a:pt x="70" y="310"/>
                    <a:pt x="79" y="305"/>
                    <a:pt x="90" y="301"/>
                  </a:cubicBezTo>
                  <a:cubicBezTo>
                    <a:pt x="100" y="298"/>
                    <a:pt x="112" y="299"/>
                    <a:pt x="121" y="303"/>
                  </a:cubicBezTo>
                  <a:cubicBezTo>
                    <a:pt x="116" y="313"/>
                    <a:pt x="106" y="322"/>
                    <a:pt x="94" y="325"/>
                  </a:cubicBezTo>
                  <a:close/>
                  <a:moveTo>
                    <a:pt x="73" y="289"/>
                  </a:moveTo>
                  <a:cubicBezTo>
                    <a:pt x="74" y="300"/>
                    <a:pt x="68" y="309"/>
                    <a:pt x="60" y="315"/>
                  </a:cubicBezTo>
                  <a:cubicBezTo>
                    <a:pt x="55" y="307"/>
                    <a:pt x="51" y="296"/>
                    <a:pt x="51" y="286"/>
                  </a:cubicBezTo>
                  <a:cubicBezTo>
                    <a:pt x="51" y="277"/>
                    <a:pt x="54" y="268"/>
                    <a:pt x="60" y="262"/>
                  </a:cubicBezTo>
                  <a:cubicBezTo>
                    <a:pt x="68" y="269"/>
                    <a:pt x="73" y="278"/>
                    <a:pt x="73" y="289"/>
                  </a:cubicBezTo>
                  <a:close/>
                  <a:moveTo>
                    <a:pt x="65" y="352"/>
                  </a:moveTo>
                  <a:cubicBezTo>
                    <a:pt x="53" y="353"/>
                    <a:pt x="43" y="349"/>
                    <a:pt x="36" y="341"/>
                  </a:cubicBezTo>
                  <a:cubicBezTo>
                    <a:pt x="43" y="334"/>
                    <a:pt x="53" y="330"/>
                    <a:pt x="65" y="328"/>
                  </a:cubicBezTo>
                  <a:cubicBezTo>
                    <a:pt x="76" y="327"/>
                    <a:pt x="87" y="330"/>
                    <a:pt x="96" y="335"/>
                  </a:cubicBezTo>
                  <a:cubicBezTo>
                    <a:pt x="88" y="345"/>
                    <a:pt x="77" y="352"/>
                    <a:pt x="65" y="352"/>
                  </a:cubicBezTo>
                  <a:close/>
                  <a:moveTo>
                    <a:pt x="51" y="313"/>
                  </a:moveTo>
                  <a:cubicBezTo>
                    <a:pt x="49" y="324"/>
                    <a:pt x="42" y="332"/>
                    <a:pt x="33" y="337"/>
                  </a:cubicBezTo>
                  <a:cubicBezTo>
                    <a:pt x="29" y="327"/>
                    <a:pt x="28" y="316"/>
                    <a:pt x="29" y="307"/>
                  </a:cubicBezTo>
                  <a:cubicBezTo>
                    <a:pt x="31" y="297"/>
                    <a:pt x="35" y="290"/>
                    <a:pt x="42" y="285"/>
                  </a:cubicBezTo>
                  <a:cubicBezTo>
                    <a:pt x="49" y="293"/>
                    <a:pt x="53" y="303"/>
                    <a:pt x="51" y="313"/>
                  </a:cubicBezTo>
                  <a:close/>
                  <a:moveTo>
                    <a:pt x="31" y="374"/>
                  </a:moveTo>
                  <a:cubicBezTo>
                    <a:pt x="19" y="373"/>
                    <a:pt x="10" y="366"/>
                    <a:pt x="5" y="357"/>
                  </a:cubicBezTo>
                  <a:cubicBezTo>
                    <a:pt x="13" y="352"/>
                    <a:pt x="24" y="350"/>
                    <a:pt x="35" y="350"/>
                  </a:cubicBezTo>
                  <a:cubicBezTo>
                    <a:pt x="46" y="352"/>
                    <a:pt x="57" y="356"/>
                    <a:pt x="64" y="363"/>
                  </a:cubicBezTo>
                  <a:cubicBezTo>
                    <a:pt x="56" y="371"/>
                    <a:pt x="43" y="375"/>
                    <a:pt x="31" y="374"/>
                  </a:cubicBezTo>
                  <a:close/>
                  <a:moveTo>
                    <a:pt x="24" y="333"/>
                  </a:moveTo>
                  <a:cubicBezTo>
                    <a:pt x="21" y="343"/>
                    <a:pt x="12" y="350"/>
                    <a:pt x="3" y="353"/>
                  </a:cubicBezTo>
                  <a:cubicBezTo>
                    <a:pt x="0" y="343"/>
                    <a:pt x="1" y="332"/>
                    <a:pt x="4" y="323"/>
                  </a:cubicBezTo>
                  <a:cubicBezTo>
                    <a:pt x="8" y="313"/>
                    <a:pt x="14" y="307"/>
                    <a:pt x="21" y="303"/>
                  </a:cubicBezTo>
                  <a:cubicBezTo>
                    <a:pt x="26" y="312"/>
                    <a:pt x="28" y="323"/>
                    <a:pt x="24" y="333"/>
                  </a:cubicBezTo>
                  <a:close/>
                  <a:moveTo>
                    <a:pt x="40" y="35"/>
                  </a:moveTo>
                  <a:cubicBezTo>
                    <a:pt x="48" y="41"/>
                    <a:pt x="58" y="44"/>
                    <a:pt x="68" y="45"/>
                  </a:cubicBezTo>
                  <a:cubicBezTo>
                    <a:pt x="68" y="34"/>
                    <a:pt x="64" y="24"/>
                    <a:pt x="54" y="17"/>
                  </a:cubicBezTo>
                  <a:cubicBezTo>
                    <a:pt x="45" y="9"/>
                    <a:pt x="34" y="8"/>
                    <a:pt x="24" y="10"/>
                  </a:cubicBezTo>
                  <a:cubicBezTo>
                    <a:pt x="27" y="20"/>
                    <a:pt x="32" y="29"/>
                    <a:pt x="40" y="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108888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" name="Freeform 9">
              <a:extLst>
                <a:ext uri="{FF2B5EF4-FFF2-40B4-BE49-F238E27FC236}">
                  <a16:creationId xmlns:a16="http://schemas.microsoft.com/office/drawing/2014/main" xmlns="" id="{6299961E-AF63-4DFD-B782-0B12E8853AA5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-1244327" y="1831292"/>
              <a:ext cx="398991" cy="1035687"/>
            </a:xfrm>
            <a:custGeom>
              <a:avLst/>
              <a:gdLst>
                <a:gd name="T0" fmla="*/ 84 w 159"/>
                <a:gd name="T1" fmla="*/ 60 h 375"/>
                <a:gd name="T2" fmla="*/ 75 w 159"/>
                <a:gd name="T3" fmla="*/ 0 h 375"/>
                <a:gd name="T4" fmla="*/ 56 w 159"/>
                <a:gd name="T5" fmla="*/ 47 h 375"/>
                <a:gd name="T6" fmla="*/ 51 w 159"/>
                <a:gd name="T7" fmla="*/ 69 h 375"/>
                <a:gd name="T8" fmla="*/ 56 w 159"/>
                <a:gd name="T9" fmla="*/ 47 h 375"/>
                <a:gd name="T10" fmla="*/ 103 w 159"/>
                <a:gd name="T11" fmla="*/ 90 h 375"/>
                <a:gd name="T12" fmla="*/ 104 w 159"/>
                <a:gd name="T13" fmla="*/ 30 h 375"/>
                <a:gd name="T14" fmla="*/ 77 w 159"/>
                <a:gd name="T15" fmla="*/ 72 h 375"/>
                <a:gd name="T16" fmla="*/ 68 w 159"/>
                <a:gd name="T17" fmla="*/ 93 h 375"/>
                <a:gd name="T18" fmla="*/ 77 w 159"/>
                <a:gd name="T19" fmla="*/ 72 h 375"/>
                <a:gd name="T20" fmla="*/ 116 w 159"/>
                <a:gd name="T21" fmla="*/ 123 h 375"/>
                <a:gd name="T22" fmla="*/ 128 w 159"/>
                <a:gd name="T23" fmla="*/ 64 h 375"/>
                <a:gd name="T24" fmla="*/ 94 w 159"/>
                <a:gd name="T25" fmla="*/ 101 h 375"/>
                <a:gd name="T26" fmla="*/ 82 w 159"/>
                <a:gd name="T27" fmla="*/ 119 h 375"/>
                <a:gd name="T28" fmla="*/ 94 w 159"/>
                <a:gd name="T29" fmla="*/ 101 h 375"/>
                <a:gd name="T30" fmla="*/ 123 w 159"/>
                <a:gd name="T31" fmla="*/ 158 h 375"/>
                <a:gd name="T32" fmla="*/ 146 w 159"/>
                <a:gd name="T33" fmla="*/ 102 h 375"/>
                <a:gd name="T34" fmla="*/ 105 w 159"/>
                <a:gd name="T35" fmla="*/ 132 h 375"/>
                <a:gd name="T36" fmla="*/ 90 w 159"/>
                <a:gd name="T37" fmla="*/ 148 h 375"/>
                <a:gd name="T38" fmla="*/ 105 w 159"/>
                <a:gd name="T39" fmla="*/ 132 h 375"/>
                <a:gd name="T40" fmla="*/ 123 w 159"/>
                <a:gd name="T41" fmla="*/ 193 h 375"/>
                <a:gd name="T42" fmla="*/ 156 w 159"/>
                <a:gd name="T43" fmla="*/ 143 h 375"/>
                <a:gd name="T44" fmla="*/ 111 w 159"/>
                <a:gd name="T45" fmla="*/ 164 h 375"/>
                <a:gd name="T46" fmla="*/ 93 w 159"/>
                <a:gd name="T47" fmla="*/ 177 h 375"/>
                <a:gd name="T48" fmla="*/ 111 w 159"/>
                <a:gd name="T49" fmla="*/ 164 h 375"/>
                <a:gd name="T50" fmla="*/ 117 w 159"/>
                <a:gd name="T51" fmla="*/ 228 h 375"/>
                <a:gd name="T52" fmla="*/ 158 w 159"/>
                <a:gd name="T53" fmla="*/ 184 h 375"/>
                <a:gd name="T54" fmla="*/ 110 w 159"/>
                <a:gd name="T55" fmla="*/ 198 h 375"/>
                <a:gd name="T56" fmla="*/ 90 w 159"/>
                <a:gd name="T57" fmla="*/ 207 h 375"/>
                <a:gd name="T58" fmla="*/ 110 w 159"/>
                <a:gd name="T59" fmla="*/ 198 h 375"/>
                <a:gd name="T60" fmla="*/ 105 w 159"/>
                <a:gd name="T61" fmla="*/ 261 h 375"/>
                <a:gd name="T62" fmla="*/ 153 w 159"/>
                <a:gd name="T63" fmla="*/ 226 h 375"/>
                <a:gd name="T64" fmla="*/ 104 w 159"/>
                <a:gd name="T65" fmla="*/ 230 h 375"/>
                <a:gd name="T66" fmla="*/ 82 w 159"/>
                <a:gd name="T67" fmla="*/ 236 h 375"/>
                <a:gd name="T68" fmla="*/ 104 w 159"/>
                <a:gd name="T69" fmla="*/ 230 h 375"/>
                <a:gd name="T70" fmla="*/ 87 w 159"/>
                <a:gd name="T71" fmla="*/ 292 h 375"/>
                <a:gd name="T72" fmla="*/ 141 w 159"/>
                <a:gd name="T73" fmla="*/ 266 h 375"/>
                <a:gd name="T74" fmla="*/ 91 w 159"/>
                <a:gd name="T75" fmla="*/ 261 h 375"/>
                <a:gd name="T76" fmla="*/ 69 w 159"/>
                <a:gd name="T77" fmla="*/ 262 h 375"/>
                <a:gd name="T78" fmla="*/ 91 w 159"/>
                <a:gd name="T79" fmla="*/ 261 h 375"/>
                <a:gd name="T80" fmla="*/ 64 w 159"/>
                <a:gd name="T81" fmla="*/ 318 h 375"/>
                <a:gd name="T82" fmla="*/ 121 w 159"/>
                <a:gd name="T83" fmla="*/ 303 h 375"/>
                <a:gd name="T84" fmla="*/ 73 w 159"/>
                <a:gd name="T85" fmla="*/ 289 h 375"/>
                <a:gd name="T86" fmla="*/ 51 w 159"/>
                <a:gd name="T87" fmla="*/ 286 h 375"/>
                <a:gd name="T88" fmla="*/ 73 w 159"/>
                <a:gd name="T89" fmla="*/ 289 h 375"/>
                <a:gd name="T90" fmla="*/ 36 w 159"/>
                <a:gd name="T91" fmla="*/ 341 h 375"/>
                <a:gd name="T92" fmla="*/ 96 w 159"/>
                <a:gd name="T93" fmla="*/ 335 h 375"/>
                <a:gd name="T94" fmla="*/ 51 w 159"/>
                <a:gd name="T95" fmla="*/ 313 h 375"/>
                <a:gd name="T96" fmla="*/ 29 w 159"/>
                <a:gd name="T97" fmla="*/ 307 h 375"/>
                <a:gd name="T98" fmla="*/ 51 w 159"/>
                <a:gd name="T99" fmla="*/ 313 h 375"/>
                <a:gd name="T100" fmla="*/ 5 w 159"/>
                <a:gd name="T101" fmla="*/ 357 h 375"/>
                <a:gd name="T102" fmla="*/ 64 w 159"/>
                <a:gd name="T103" fmla="*/ 363 h 375"/>
                <a:gd name="T104" fmla="*/ 24 w 159"/>
                <a:gd name="T105" fmla="*/ 333 h 375"/>
                <a:gd name="T106" fmla="*/ 4 w 159"/>
                <a:gd name="T107" fmla="*/ 323 h 375"/>
                <a:gd name="T108" fmla="*/ 24 w 159"/>
                <a:gd name="T109" fmla="*/ 333 h 375"/>
                <a:gd name="T110" fmla="*/ 68 w 159"/>
                <a:gd name="T111" fmla="*/ 45 h 375"/>
                <a:gd name="T112" fmla="*/ 24 w 159"/>
                <a:gd name="T113" fmla="*/ 10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9" h="375">
                  <a:moveTo>
                    <a:pt x="94" y="30"/>
                  </a:moveTo>
                  <a:cubicBezTo>
                    <a:pt x="96" y="42"/>
                    <a:pt x="91" y="52"/>
                    <a:pt x="84" y="60"/>
                  </a:cubicBezTo>
                  <a:cubicBezTo>
                    <a:pt x="77" y="52"/>
                    <a:pt x="72" y="43"/>
                    <a:pt x="70" y="32"/>
                  </a:cubicBezTo>
                  <a:cubicBezTo>
                    <a:pt x="68" y="21"/>
                    <a:pt x="70" y="10"/>
                    <a:pt x="75" y="0"/>
                  </a:cubicBezTo>
                  <a:cubicBezTo>
                    <a:pt x="85" y="7"/>
                    <a:pt x="92" y="18"/>
                    <a:pt x="94" y="30"/>
                  </a:cubicBezTo>
                  <a:close/>
                  <a:moveTo>
                    <a:pt x="56" y="47"/>
                  </a:moveTo>
                  <a:cubicBezTo>
                    <a:pt x="66" y="48"/>
                    <a:pt x="76" y="54"/>
                    <a:pt x="80" y="63"/>
                  </a:cubicBezTo>
                  <a:cubicBezTo>
                    <a:pt x="71" y="68"/>
                    <a:pt x="61" y="69"/>
                    <a:pt x="51" y="69"/>
                  </a:cubicBezTo>
                  <a:cubicBezTo>
                    <a:pt x="41" y="67"/>
                    <a:pt x="33" y="64"/>
                    <a:pt x="28" y="58"/>
                  </a:cubicBezTo>
                  <a:cubicBezTo>
                    <a:pt x="35" y="50"/>
                    <a:pt x="45" y="46"/>
                    <a:pt x="56" y="47"/>
                  </a:cubicBezTo>
                  <a:close/>
                  <a:moveTo>
                    <a:pt x="118" y="62"/>
                  </a:moveTo>
                  <a:cubicBezTo>
                    <a:pt x="118" y="74"/>
                    <a:pt x="111" y="84"/>
                    <a:pt x="103" y="90"/>
                  </a:cubicBezTo>
                  <a:cubicBezTo>
                    <a:pt x="97" y="81"/>
                    <a:pt x="94" y="71"/>
                    <a:pt x="94" y="60"/>
                  </a:cubicBezTo>
                  <a:cubicBezTo>
                    <a:pt x="94" y="49"/>
                    <a:pt x="98" y="38"/>
                    <a:pt x="104" y="30"/>
                  </a:cubicBezTo>
                  <a:cubicBezTo>
                    <a:pt x="113" y="38"/>
                    <a:pt x="119" y="50"/>
                    <a:pt x="118" y="62"/>
                  </a:cubicBezTo>
                  <a:close/>
                  <a:moveTo>
                    <a:pt x="77" y="72"/>
                  </a:moveTo>
                  <a:cubicBezTo>
                    <a:pt x="88" y="75"/>
                    <a:pt x="95" y="82"/>
                    <a:pt x="99" y="92"/>
                  </a:cubicBezTo>
                  <a:cubicBezTo>
                    <a:pt x="89" y="95"/>
                    <a:pt x="78" y="95"/>
                    <a:pt x="68" y="93"/>
                  </a:cubicBezTo>
                  <a:cubicBezTo>
                    <a:pt x="59" y="90"/>
                    <a:pt x="52" y="85"/>
                    <a:pt x="48" y="77"/>
                  </a:cubicBezTo>
                  <a:cubicBezTo>
                    <a:pt x="57" y="72"/>
                    <a:pt x="67" y="69"/>
                    <a:pt x="77" y="72"/>
                  </a:cubicBezTo>
                  <a:close/>
                  <a:moveTo>
                    <a:pt x="136" y="98"/>
                  </a:moveTo>
                  <a:cubicBezTo>
                    <a:pt x="133" y="110"/>
                    <a:pt x="126" y="118"/>
                    <a:pt x="116" y="123"/>
                  </a:cubicBezTo>
                  <a:cubicBezTo>
                    <a:pt x="112" y="113"/>
                    <a:pt x="111" y="103"/>
                    <a:pt x="113" y="92"/>
                  </a:cubicBezTo>
                  <a:cubicBezTo>
                    <a:pt x="115" y="81"/>
                    <a:pt x="120" y="71"/>
                    <a:pt x="128" y="64"/>
                  </a:cubicBezTo>
                  <a:cubicBezTo>
                    <a:pt x="135" y="74"/>
                    <a:pt x="139" y="86"/>
                    <a:pt x="136" y="98"/>
                  </a:cubicBezTo>
                  <a:close/>
                  <a:moveTo>
                    <a:pt x="94" y="101"/>
                  </a:moveTo>
                  <a:cubicBezTo>
                    <a:pt x="104" y="105"/>
                    <a:pt x="110" y="114"/>
                    <a:pt x="111" y="124"/>
                  </a:cubicBezTo>
                  <a:cubicBezTo>
                    <a:pt x="101" y="125"/>
                    <a:pt x="90" y="124"/>
                    <a:pt x="82" y="119"/>
                  </a:cubicBezTo>
                  <a:cubicBezTo>
                    <a:pt x="73" y="115"/>
                    <a:pt x="67" y="108"/>
                    <a:pt x="64" y="101"/>
                  </a:cubicBezTo>
                  <a:cubicBezTo>
                    <a:pt x="74" y="97"/>
                    <a:pt x="84" y="96"/>
                    <a:pt x="94" y="101"/>
                  </a:cubicBezTo>
                  <a:close/>
                  <a:moveTo>
                    <a:pt x="147" y="137"/>
                  </a:moveTo>
                  <a:cubicBezTo>
                    <a:pt x="142" y="148"/>
                    <a:pt x="133" y="155"/>
                    <a:pt x="123" y="158"/>
                  </a:cubicBezTo>
                  <a:cubicBezTo>
                    <a:pt x="120" y="148"/>
                    <a:pt x="121" y="137"/>
                    <a:pt x="125" y="126"/>
                  </a:cubicBezTo>
                  <a:cubicBezTo>
                    <a:pt x="130" y="116"/>
                    <a:pt x="137" y="107"/>
                    <a:pt x="146" y="102"/>
                  </a:cubicBezTo>
                  <a:cubicBezTo>
                    <a:pt x="151" y="113"/>
                    <a:pt x="151" y="126"/>
                    <a:pt x="147" y="137"/>
                  </a:cubicBezTo>
                  <a:close/>
                  <a:moveTo>
                    <a:pt x="105" y="132"/>
                  </a:moveTo>
                  <a:cubicBezTo>
                    <a:pt x="114" y="138"/>
                    <a:pt x="118" y="148"/>
                    <a:pt x="118" y="158"/>
                  </a:cubicBezTo>
                  <a:cubicBezTo>
                    <a:pt x="108" y="158"/>
                    <a:pt x="97" y="154"/>
                    <a:pt x="90" y="148"/>
                  </a:cubicBezTo>
                  <a:cubicBezTo>
                    <a:pt x="82" y="142"/>
                    <a:pt x="78" y="134"/>
                    <a:pt x="76" y="126"/>
                  </a:cubicBezTo>
                  <a:cubicBezTo>
                    <a:pt x="86" y="124"/>
                    <a:pt x="97" y="125"/>
                    <a:pt x="105" y="132"/>
                  </a:cubicBezTo>
                  <a:close/>
                  <a:moveTo>
                    <a:pt x="151" y="177"/>
                  </a:moveTo>
                  <a:cubicBezTo>
                    <a:pt x="144" y="187"/>
                    <a:pt x="134" y="192"/>
                    <a:pt x="123" y="193"/>
                  </a:cubicBezTo>
                  <a:cubicBezTo>
                    <a:pt x="123" y="183"/>
                    <a:pt x="125" y="173"/>
                    <a:pt x="131" y="163"/>
                  </a:cubicBezTo>
                  <a:cubicBezTo>
                    <a:pt x="138" y="153"/>
                    <a:pt x="146" y="146"/>
                    <a:pt x="156" y="143"/>
                  </a:cubicBezTo>
                  <a:cubicBezTo>
                    <a:pt x="159" y="154"/>
                    <a:pt x="157" y="167"/>
                    <a:pt x="151" y="177"/>
                  </a:cubicBezTo>
                  <a:close/>
                  <a:moveTo>
                    <a:pt x="111" y="164"/>
                  </a:moveTo>
                  <a:cubicBezTo>
                    <a:pt x="118" y="172"/>
                    <a:pt x="121" y="183"/>
                    <a:pt x="119" y="193"/>
                  </a:cubicBezTo>
                  <a:cubicBezTo>
                    <a:pt x="108" y="190"/>
                    <a:pt x="99" y="185"/>
                    <a:pt x="93" y="177"/>
                  </a:cubicBezTo>
                  <a:cubicBezTo>
                    <a:pt x="85" y="170"/>
                    <a:pt x="83" y="162"/>
                    <a:pt x="83" y="154"/>
                  </a:cubicBezTo>
                  <a:cubicBezTo>
                    <a:pt x="93" y="154"/>
                    <a:pt x="104" y="157"/>
                    <a:pt x="111" y="164"/>
                  </a:cubicBezTo>
                  <a:close/>
                  <a:moveTo>
                    <a:pt x="147" y="217"/>
                  </a:moveTo>
                  <a:cubicBezTo>
                    <a:pt x="139" y="226"/>
                    <a:pt x="127" y="229"/>
                    <a:pt x="117" y="228"/>
                  </a:cubicBezTo>
                  <a:cubicBezTo>
                    <a:pt x="119" y="218"/>
                    <a:pt x="123" y="208"/>
                    <a:pt x="131" y="200"/>
                  </a:cubicBezTo>
                  <a:cubicBezTo>
                    <a:pt x="138" y="191"/>
                    <a:pt x="148" y="186"/>
                    <a:pt x="158" y="184"/>
                  </a:cubicBezTo>
                  <a:cubicBezTo>
                    <a:pt x="159" y="196"/>
                    <a:pt x="155" y="209"/>
                    <a:pt x="147" y="217"/>
                  </a:cubicBezTo>
                  <a:close/>
                  <a:moveTo>
                    <a:pt x="110" y="198"/>
                  </a:moveTo>
                  <a:cubicBezTo>
                    <a:pt x="116" y="206"/>
                    <a:pt x="117" y="218"/>
                    <a:pt x="113" y="227"/>
                  </a:cubicBezTo>
                  <a:cubicBezTo>
                    <a:pt x="103" y="223"/>
                    <a:pt x="95" y="216"/>
                    <a:pt x="90" y="207"/>
                  </a:cubicBezTo>
                  <a:cubicBezTo>
                    <a:pt x="85" y="199"/>
                    <a:pt x="83" y="190"/>
                    <a:pt x="85" y="182"/>
                  </a:cubicBezTo>
                  <a:cubicBezTo>
                    <a:pt x="95" y="184"/>
                    <a:pt x="104" y="189"/>
                    <a:pt x="110" y="198"/>
                  </a:cubicBezTo>
                  <a:close/>
                  <a:moveTo>
                    <a:pt x="136" y="256"/>
                  </a:moveTo>
                  <a:cubicBezTo>
                    <a:pt x="127" y="263"/>
                    <a:pt x="115" y="264"/>
                    <a:pt x="105" y="261"/>
                  </a:cubicBezTo>
                  <a:cubicBezTo>
                    <a:pt x="109" y="252"/>
                    <a:pt x="114" y="243"/>
                    <a:pt x="123" y="236"/>
                  </a:cubicBezTo>
                  <a:cubicBezTo>
                    <a:pt x="132" y="229"/>
                    <a:pt x="143" y="225"/>
                    <a:pt x="153" y="226"/>
                  </a:cubicBezTo>
                  <a:cubicBezTo>
                    <a:pt x="152" y="238"/>
                    <a:pt x="146" y="249"/>
                    <a:pt x="136" y="256"/>
                  </a:cubicBezTo>
                  <a:close/>
                  <a:moveTo>
                    <a:pt x="104" y="230"/>
                  </a:moveTo>
                  <a:cubicBezTo>
                    <a:pt x="107" y="240"/>
                    <a:pt x="107" y="251"/>
                    <a:pt x="101" y="259"/>
                  </a:cubicBezTo>
                  <a:cubicBezTo>
                    <a:pt x="92" y="253"/>
                    <a:pt x="86" y="245"/>
                    <a:pt x="82" y="236"/>
                  </a:cubicBezTo>
                  <a:cubicBezTo>
                    <a:pt x="79" y="226"/>
                    <a:pt x="78" y="218"/>
                    <a:pt x="81" y="210"/>
                  </a:cubicBezTo>
                  <a:cubicBezTo>
                    <a:pt x="91" y="214"/>
                    <a:pt x="99" y="220"/>
                    <a:pt x="104" y="230"/>
                  </a:cubicBezTo>
                  <a:close/>
                  <a:moveTo>
                    <a:pt x="118" y="293"/>
                  </a:moveTo>
                  <a:cubicBezTo>
                    <a:pt x="108" y="298"/>
                    <a:pt x="96" y="297"/>
                    <a:pt x="87" y="292"/>
                  </a:cubicBezTo>
                  <a:cubicBezTo>
                    <a:pt x="92" y="283"/>
                    <a:pt x="99" y="275"/>
                    <a:pt x="109" y="270"/>
                  </a:cubicBezTo>
                  <a:cubicBezTo>
                    <a:pt x="119" y="265"/>
                    <a:pt x="131" y="264"/>
                    <a:pt x="141" y="266"/>
                  </a:cubicBezTo>
                  <a:cubicBezTo>
                    <a:pt x="137" y="277"/>
                    <a:pt x="130" y="288"/>
                    <a:pt x="118" y="293"/>
                  </a:cubicBezTo>
                  <a:close/>
                  <a:moveTo>
                    <a:pt x="91" y="261"/>
                  </a:moveTo>
                  <a:cubicBezTo>
                    <a:pt x="93" y="271"/>
                    <a:pt x="90" y="282"/>
                    <a:pt x="83" y="289"/>
                  </a:cubicBezTo>
                  <a:cubicBezTo>
                    <a:pt x="76" y="282"/>
                    <a:pt x="71" y="272"/>
                    <a:pt x="69" y="262"/>
                  </a:cubicBezTo>
                  <a:cubicBezTo>
                    <a:pt x="67" y="253"/>
                    <a:pt x="68" y="244"/>
                    <a:pt x="73" y="237"/>
                  </a:cubicBezTo>
                  <a:cubicBezTo>
                    <a:pt x="82" y="242"/>
                    <a:pt x="89" y="250"/>
                    <a:pt x="91" y="261"/>
                  </a:cubicBezTo>
                  <a:close/>
                  <a:moveTo>
                    <a:pt x="94" y="325"/>
                  </a:moveTo>
                  <a:cubicBezTo>
                    <a:pt x="83" y="328"/>
                    <a:pt x="72" y="325"/>
                    <a:pt x="64" y="318"/>
                  </a:cubicBezTo>
                  <a:cubicBezTo>
                    <a:pt x="70" y="310"/>
                    <a:pt x="79" y="305"/>
                    <a:pt x="90" y="301"/>
                  </a:cubicBezTo>
                  <a:cubicBezTo>
                    <a:pt x="100" y="298"/>
                    <a:pt x="112" y="299"/>
                    <a:pt x="121" y="303"/>
                  </a:cubicBezTo>
                  <a:cubicBezTo>
                    <a:pt x="116" y="313"/>
                    <a:pt x="106" y="322"/>
                    <a:pt x="94" y="325"/>
                  </a:cubicBezTo>
                  <a:close/>
                  <a:moveTo>
                    <a:pt x="73" y="289"/>
                  </a:moveTo>
                  <a:cubicBezTo>
                    <a:pt x="74" y="300"/>
                    <a:pt x="68" y="309"/>
                    <a:pt x="60" y="315"/>
                  </a:cubicBezTo>
                  <a:cubicBezTo>
                    <a:pt x="55" y="307"/>
                    <a:pt x="51" y="296"/>
                    <a:pt x="51" y="286"/>
                  </a:cubicBezTo>
                  <a:cubicBezTo>
                    <a:pt x="51" y="277"/>
                    <a:pt x="54" y="268"/>
                    <a:pt x="60" y="262"/>
                  </a:cubicBezTo>
                  <a:cubicBezTo>
                    <a:pt x="68" y="269"/>
                    <a:pt x="73" y="278"/>
                    <a:pt x="73" y="289"/>
                  </a:cubicBezTo>
                  <a:close/>
                  <a:moveTo>
                    <a:pt x="65" y="352"/>
                  </a:moveTo>
                  <a:cubicBezTo>
                    <a:pt x="53" y="353"/>
                    <a:pt x="43" y="349"/>
                    <a:pt x="36" y="341"/>
                  </a:cubicBezTo>
                  <a:cubicBezTo>
                    <a:pt x="43" y="334"/>
                    <a:pt x="53" y="330"/>
                    <a:pt x="65" y="328"/>
                  </a:cubicBezTo>
                  <a:cubicBezTo>
                    <a:pt x="76" y="327"/>
                    <a:pt x="87" y="330"/>
                    <a:pt x="96" y="335"/>
                  </a:cubicBezTo>
                  <a:cubicBezTo>
                    <a:pt x="88" y="345"/>
                    <a:pt x="77" y="352"/>
                    <a:pt x="65" y="352"/>
                  </a:cubicBezTo>
                  <a:close/>
                  <a:moveTo>
                    <a:pt x="51" y="313"/>
                  </a:moveTo>
                  <a:cubicBezTo>
                    <a:pt x="49" y="324"/>
                    <a:pt x="42" y="332"/>
                    <a:pt x="33" y="337"/>
                  </a:cubicBezTo>
                  <a:cubicBezTo>
                    <a:pt x="29" y="327"/>
                    <a:pt x="28" y="316"/>
                    <a:pt x="29" y="307"/>
                  </a:cubicBezTo>
                  <a:cubicBezTo>
                    <a:pt x="31" y="297"/>
                    <a:pt x="35" y="290"/>
                    <a:pt x="42" y="285"/>
                  </a:cubicBezTo>
                  <a:cubicBezTo>
                    <a:pt x="49" y="293"/>
                    <a:pt x="53" y="303"/>
                    <a:pt x="51" y="313"/>
                  </a:cubicBezTo>
                  <a:close/>
                  <a:moveTo>
                    <a:pt x="31" y="374"/>
                  </a:moveTo>
                  <a:cubicBezTo>
                    <a:pt x="19" y="373"/>
                    <a:pt x="10" y="366"/>
                    <a:pt x="5" y="357"/>
                  </a:cubicBezTo>
                  <a:cubicBezTo>
                    <a:pt x="13" y="352"/>
                    <a:pt x="24" y="350"/>
                    <a:pt x="35" y="350"/>
                  </a:cubicBezTo>
                  <a:cubicBezTo>
                    <a:pt x="46" y="352"/>
                    <a:pt x="57" y="356"/>
                    <a:pt x="64" y="363"/>
                  </a:cubicBezTo>
                  <a:cubicBezTo>
                    <a:pt x="56" y="371"/>
                    <a:pt x="43" y="375"/>
                    <a:pt x="31" y="374"/>
                  </a:cubicBezTo>
                  <a:close/>
                  <a:moveTo>
                    <a:pt x="24" y="333"/>
                  </a:moveTo>
                  <a:cubicBezTo>
                    <a:pt x="21" y="343"/>
                    <a:pt x="12" y="350"/>
                    <a:pt x="3" y="353"/>
                  </a:cubicBezTo>
                  <a:cubicBezTo>
                    <a:pt x="0" y="343"/>
                    <a:pt x="1" y="332"/>
                    <a:pt x="4" y="323"/>
                  </a:cubicBezTo>
                  <a:cubicBezTo>
                    <a:pt x="8" y="313"/>
                    <a:pt x="14" y="307"/>
                    <a:pt x="21" y="303"/>
                  </a:cubicBezTo>
                  <a:cubicBezTo>
                    <a:pt x="26" y="312"/>
                    <a:pt x="28" y="323"/>
                    <a:pt x="24" y="333"/>
                  </a:cubicBezTo>
                  <a:close/>
                  <a:moveTo>
                    <a:pt x="40" y="35"/>
                  </a:moveTo>
                  <a:cubicBezTo>
                    <a:pt x="48" y="41"/>
                    <a:pt x="58" y="44"/>
                    <a:pt x="68" y="45"/>
                  </a:cubicBezTo>
                  <a:cubicBezTo>
                    <a:pt x="68" y="34"/>
                    <a:pt x="64" y="24"/>
                    <a:pt x="54" y="17"/>
                  </a:cubicBezTo>
                  <a:cubicBezTo>
                    <a:pt x="45" y="9"/>
                    <a:pt x="34" y="8"/>
                    <a:pt x="24" y="10"/>
                  </a:cubicBezTo>
                  <a:cubicBezTo>
                    <a:pt x="27" y="20"/>
                    <a:pt x="32" y="29"/>
                    <a:pt x="40" y="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108888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C25BB1CE-D4F3-4A3C-80F6-4EE663E51459}"/>
              </a:ext>
            </a:extLst>
          </p:cNvPr>
          <p:cNvGrpSpPr/>
          <p:nvPr/>
        </p:nvGrpSpPr>
        <p:grpSpPr>
          <a:xfrm>
            <a:off x="5715795" y="5344612"/>
            <a:ext cx="739004" cy="261610"/>
            <a:chOff x="5737492" y="5319198"/>
            <a:chExt cx="739003" cy="261610"/>
          </a:xfrm>
        </p:grpSpPr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xmlns="" id="{E53386FF-0040-4E33-A539-DB2830882C3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737492" y="5365983"/>
              <a:ext cx="168041" cy="168041"/>
            </a:xfrm>
            <a:prstGeom prst="ellipse">
              <a:avLst/>
            </a:prstGeom>
          </p:spPr>
        </p:pic>
        <p:sp>
          <p:nvSpPr>
            <p:cNvPr id="28" name="矩形 27">
              <a:extLst>
                <a:ext uri="{FF2B5EF4-FFF2-40B4-BE49-F238E27FC236}">
                  <a16:creationId xmlns:a16="http://schemas.microsoft.com/office/drawing/2014/main" xmlns="" id="{D67E0C76-79F2-49E5-A93E-3E070F27F63C}"/>
                </a:ext>
              </a:extLst>
            </p:cNvPr>
            <p:cNvSpPr/>
            <p:nvPr/>
          </p:nvSpPr>
          <p:spPr>
            <a:xfrm>
              <a:off x="5868637" y="5319198"/>
              <a:ext cx="607858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171617"/>
                  </a:solidFill>
                  <a:effectLst/>
                  <a:uLnTx/>
                  <a:uFillTx/>
                  <a:latin typeface="微软雅黑 Light" panose="020B0502040204020203" pitchFamily="34" charset="-122"/>
                  <a:ea typeface="微软雅黑 Light" panose="020B0502040204020203" pitchFamily="34" charset="-122"/>
                  <a:cs typeface="+mn-cs"/>
                </a:rPr>
                <a:t>向天歌</a:t>
              </a: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58A8A94C-87B3-4A0A-BAD3-5D83B2BA36F4}"/>
              </a:ext>
            </a:extLst>
          </p:cNvPr>
          <p:cNvSpPr txBox="1"/>
          <p:nvPr/>
        </p:nvSpPr>
        <p:spPr>
          <a:xfrm>
            <a:off x="4253179" y="1416992"/>
            <a:ext cx="3685645" cy="393985"/>
          </a:xfrm>
          <a:custGeom>
            <a:avLst/>
            <a:gdLst/>
            <a:ahLst/>
            <a:cxnLst/>
            <a:rect l="l" t="t" r="r" b="b"/>
            <a:pathLst>
              <a:path w="3685645" h="393985">
                <a:moveTo>
                  <a:pt x="1910347" y="272725"/>
                </a:moveTo>
                <a:lnTo>
                  <a:pt x="1910347" y="346910"/>
                </a:lnTo>
                <a:lnTo>
                  <a:pt x="1989395" y="346910"/>
                </a:lnTo>
                <a:lnTo>
                  <a:pt x="1989395" y="272725"/>
                </a:lnTo>
                <a:close/>
                <a:moveTo>
                  <a:pt x="2660688" y="224626"/>
                </a:moveTo>
                <a:lnTo>
                  <a:pt x="2735640" y="230816"/>
                </a:lnTo>
                <a:cubicBezTo>
                  <a:pt x="2735359" y="233344"/>
                  <a:pt x="2734284" y="235561"/>
                  <a:pt x="2732415" y="237467"/>
                </a:cubicBezTo>
                <a:cubicBezTo>
                  <a:pt x="2730546" y="239372"/>
                  <a:pt x="2727116" y="240757"/>
                  <a:pt x="2722124" y="241623"/>
                </a:cubicBezTo>
                <a:lnTo>
                  <a:pt x="2722124" y="264995"/>
                </a:lnTo>
                <a:lnTo>
                  <a:pt x="2805268" y="264995"/>
                </a:lnTo>
                <a:lnTo>
                  <a:pt x="2833119" y="226448"/>
                </a:lnTo>
                <a:cubicBezTo>
                  <a:pt x="2833395" y="226658"/>
                  <a:pt x="2836348" y="229108"/>
                  <a:pt x="2841978" y="233798"/>
                </a:cubicBezTo>
                <a:cubicBezTo>
                  <a:pt x="2847609" y="238487"/>
                  <a:pt x="2854263" y="244155"/>
                  <a:pt x="2861941" y="250801"/>
                </a:cubicBezTo>
                <a:cubicBezTo>
                  <a:pt x="2869619" y="257447"/>
                  <a:pt x="2876668" y="263809"/>
                  <a:pt x="2883087" y="269888"/>
                </a:cubicBezTo>
                <a:cubicBezTo>
                  <a:pt x="2882431" y="272122"/>
                  <a:pt x="2881082" y="273770"/>
                  <a:pt x="2879043" y="274832"/>
                </a:cubicBezTo>
                <a:cubicBezTo>
                  <a:pt x="2877004" y="275893"/>
                  <a:pt x="2874529" y="276420"/>
                  <a:pt x="2871619" y="276412"/>
                </a:cubicBezTo>
                <a:lnTo>
                  <a:pt x="2733183" y="276412"/>
                </a:lnTo>
                <a:cubicBezTo>
                  <a:pt x="2752066" y="289977"/>
                  <a:pt x="2775224" y="300854"/>
                  <a:pt x="2802657" y="309041"/>
                </a:cubicBezTo>
                <a:cubicBezTo>
                  <a:pt x="2830090" y="317229"/>
                  <a:pt x="2857856" y="322471"/>
                  <a:pt x="2885954" y="324767"/>
                </a:cubicBezTo>
                <a:lnTo>
                  <a:pt x="2885545" y="329682"/>
                </a:lnTo>
                <a:cubicBezTo>
                  <a:pt x="2874597" y="332831"/>
                  <a:pt x="2865365" y="339025"/>
                  <a:pt x="2857847" y="348266"/>
                </a:cubicBezTo>
                <a:cubicBezTo>
                  <a:pt x="2850330" y="357508"/>
                  <a:pt x="2845091" y="369334"/>
                  <a:pt x="2842130" y="383746"/>
                </a:cubicBezTo>
                <a:cubicBezTo>
                  <a:pt x="2813425" y="373558"/>
                  <a:pt x="2789329" y="359837"/>
                  <a:pt x="2769840" y="342584"/>
                </a:cubicBezTo>
                <a:cubicBezTo>
                  <a:pt x="2750351" y="325330"/>
                  <a:pt x="2734446" y="304237"/>
                  <a:pt x="2722124" y="279304"/>
                </a:cubicBezTo>
                <a:lnTo>
                  <a:pt x="2722124" y="379625"/>
                </a:lnTo>
                <a:cubicBezTo>
                  <a:pt x="2721485" y="381980"/>
                  <a:pt x="2716006" y="384744"/>
                  <a:pt x="2705690" y="387918"/>
                </a:cubicBezTo>
                <a:cubicBezTo>
                  <a:pt x="2695374" y="391093"/>
                  <a:pt x="2684059" y="392833"/>
                  <a:pt x="2671747" y="393141"/>
                </a:cubicBezTo>
                <a:lnTo>
                  <a:pt x="2660688" y="393141"/>
                </a:lnTo>
                <a:lnTo>
                  <a:pt x="2660688" y="317369"/>
                </a:lnTo>
                <a:cubicBezTo>
                  <a:pt x="2640465" y="332319"/>
                  <a:pt x="2617017" y="345323"/>
                  <a:pt x="2590344" y="356381"/>
                </a:cubicBezTo>
                <a:cubicBezTo>
                  <a:pt x="2563670" y="367440"/>
                  <a:pt x="2534693" y="376553"/>
                  <a:pt x="2503411" y="383720"/>
                </a:cubicBezTo>
                <a:lnTo>
                  <a:pt x="2501364" y="379625"/>
                </a:lnTo>
                <a:cubicBezTo>
                  <a:pt x="2527107" y="367005"/>
                  <a:pt x="2549958" y="351594"/>
                  <a:pt x="2569916" y="333394"/>
                </a:cubicBezTo>
                <a:cubicBezTo>
                  <a:pt x="2589874" y="315193"/>
                  <a:pt x="2606070" y="296199"/>
                  <a:pt x="2618502" y="276412"/>
                </a:cubicBezTo>
                <a:lnTo>
                  <a:pt x="2508736" y="276412"/>
                </a:lnTo>
                <a:lnTo>
                  <a:pt x="2505459" y="264995"/>
                </a:lnTo>
                <a:lnTo>
                  <a:pt x="2660688" y="264995"/>
                </a:lnTo>
                <a:close/>
                <a:moveTo>
                  <a:pt x="1500362" y="197783"/>
                </a:moveTo>
                <a:cubicBezTo>
                  <a:pt x="1495251" y="200255"/>
                  <a:pt x="1489807" y="202587"/>
                  <a:pt x="1484030" y="204779"/>
                </a:cubicBezTo>
                <a:cubicBezTo>
                  <a:pt x="1478254" y="206971"/>
                  <a:pt x="1472093" y="208949"/>
                  <a:pt x="1465548" y="210712"/>
                </a:cubicBezTo>
                <a:lnTo>
                  <a:pt x="1510192" y="214415"/>
                </a:lnTo>
                <a:cubicBezTo>
                  <a:pt x="1509919" y="217343"/>
                  <a:pt x="1508725" y="219804"/>
                  <a:pt x="1506608" y="221797"/>
                </a:cubicBezTo>
                <a:cubicBezTo>
                  <a:pt x="1504492" y="223790"/>
                  <a:pt x="1500635" y="225210"/>
                  <a:pt x="1495038" y="226060"/>
                </a:cubicBezTo>
                <a:lnTo>
                  <a:pt x="1495038" y="255165"/>
                </a:lnTo>
                <a:lnTo>
                  <a:pt x="1577772" y="255165"/>
                </a:lnTo>
                <a:lnTo>
                  <a:pt x="1603166" y="220735"/>
                </a:lnTo>
                <a:cubicBezTo>
                  <a:pt x="1597961" y="223048"/>
                  <a:pt x="1592192" y="224465"/>
                  <a:pt x="1585861" y="224985"/>
                </a:cubicBezTo>
                <a:cubicBezTo>
                  <a:pt x="1579530" y="225506"/>
                  <a:pt x="1573147" y="224772"/>
                  <a:pt x="1566713" y="222783"/>
                </a:cubicBezTo>
                <a:cubicBezTo>
                  <a:pt x="1558292" y="218463"/>
                  <a:pt x="1548513" y="214194"/>
                  <a:pt x="1537378" y="209976"/>
                </a:cubicBezTo>
                <a:cubicBezTo>
                  <a:pt x="1526242" y="205758"/>
                  <a:pt x="1513904" y="201694"/>
                  <a:pt x="1500362" y="197783"/>
                </a:cubicBezTo>
                <a:close/>
                <a:moveTo>
                  <a:pt x="2619731" y="174018"/>
                </a:moveTo>
                <a:lnTo>
                  <a:pt x="2619731" y="211750"/>
                </a:lnTo>
                <a:lnTo>
                  <a:pt x="2671747" y="211750"/>
                </a:lnTo>
                <a:lnTo>
                  <a:pt x="2671747" y="174018"/>
                </a:lnTo>
                <a:close/>
                <a:moveTo>
                  <a:pt x="1724810" y="147679"/>
                </a:moveTo>
                <a:lnTo>
                  <a:pt x="1787065" y="153827"/>
                </a:lnTo>
                <a:cubicBezTo>
                  <a:pt x="1786894" y="155723"/>
                  <a:pt x="1786109" y="157357"/>
                  <a:pt x="1784710" y="158731"/>
                </a:cubicBezTo>
                <a:cubicBezTo>
                  <a:pt x="1783310" y="160104"/>
                  <a:pt x="1781092" y="161113"/>
                  <a:pt x="1778054" y="161756"/>
                </a:cubicBezTo>
                <a:lnTo>
                  <a:pt x="1778054" y="305924"/>
                </a:lnTo>
                <a:cubicBezTo>
                  <a:pt x="1786894" y="302406"/>
                  <a:pt x="1796042" y="298683"/>
                  <a:pt x="1805496" y="294756"/>
                </a:cubicBezTo>
                <a:cubicBezTo>
                  <a:pt x="1814950" y="290828"/>
                  <a:pt x="1824507" y="286900"/>
                  <a:pt x="1834166" y="282972"/>
                </a:cubicBezTo>
                <a:lnTo>
                  <a:pt x="1835804" y="286661"/>
                </a:lnTo>
                <a:cubicBezTo>
                  <a:pt x="1828338" y="295525"/>
                  <a:pt x="1817774" y="307306"/>
                  <a:pt x="1804113" y="322003"/>
                </a:cubicBezTo>
                <a:cubicBezTo>
                  <a:pt x="1790452" y="336699"/>
                  <a:pt x="1774257" y="352766"/>
                  <a:pt x="1755528" y="370204"/>
                </a:cubicBezTo>
                <a:cubicBezTo>
                  <a:pt x="1753411" y="375717"/>
                  <a:pt x="1750783" y="380256"/>
                  <a:pt x="1747643" y="383823"/>
                </a:cubicBezTo>
                <a:cubicBezTo>
                  <a:pt x="1744503" y="387389"/>
                  <a:pt x="1741261" y="390086"/>
                  <a:pt x="1737916" y="391912"/>
                </a:cubicBezTo>
                <a:lnTo>
                  <a:pt x="1705560" y="332155"/>
                </a:lnTo>
                <a:cubicBezTo>
                  <a:pt x="1713708" y="327843"/>
                  <a:pt x="1719016" y="324069"/>
                  <a:pt x="1721482" y="320833"/>
                </a:cubicBezTo>
                <a:cubicBezTo>
                  <a:pt x="1723948" y="317596"/>
                  <a:pt x="1725057" y="313720"/>
                  <a:pt x="1724810" y="309203"/>
                </a:cubicBezTo>
                <a:close/>
                <a:moveTo>
                  <a:pt x="1910347" y="140433"/>
                </a:moveTo>
                <a:lnTo>
                  <a:pt x="1910347" y="203149"/>
                </a:lnTo>
                <a:lnTo>
                  <a:pt x="1975469" y="203149"/>
                </a:lnTo>
                <a:lnTo>
                  <a:pt x="1975469" y="140433"/>
                </a:lnTo>
                <a:close/>
                <a:moveTo>
                  <a:pt x="2619731" y="126917"/>
                </a:moveTo>
                <a:lnTo>
                  <a:pt x="2619731" y="162601"/>
                </a:lnTo>
                <a:lnTo>
                  <a:pt x="2671747" y="162601"/>
                </a:lnTo>
                <a:lnTo>
                  <a:pt x="2671747" y="126917"/>
                </a:lnTo>
                <a:close/>
                <a:moveTo>
                  <a:pt x="1439336" y="124459"/>
                </a:moveTo>
                <a:cubicBezTo>
                  <a:pt x="1434600" y="130031"/>
                  <a:pt x="1429839" y="135604"/>
                  <a:pt x="1425052" y="141176"/>
                </a:cubicBezTo>
                <a:cubicBezTo>
                  <a:pt x="1420265" y="146748"/>
                  <a:pt x="1415606" y="152115"/>
                  <a:pt x="1411075" y="157276"/>
                </a:cubicBezTo>
                <a:cubicBezTo>
                  <a:pt x="1424574" y="156875"/>
                  <a:pt x="1437305" y="156653"/>
                  <a:pt x="1449268" y="156610"/>
                </a:cubicBezTo>
                <a:cubicBezTo>
                  <a:pt x="1461231" y="156567"/>
                  <a:pt x="1472528" y="156653"/>
                  <a:pt x="1483160" y="156866"/>
                </a:cubicBezTo>
                <a:cubicBezTo>
                  <a:pt x="1487870" y="152157"/>
                  <a:pt x="1492171" y="147115"/>
                  <a:pt x="1496062" y="141740"/>
                </a:cubicBezTo>
                <a:cubicBezTo>
                  <a:pt x="1499953" y="136364"/>
                  <a:pt x="1503434" y="130604"/>
                  <a:pt x="1506506" y="124459"/>
                </a:cubicBezTo>
                <a:close/>
                <a:moveTo>
                  <a:pt x="2984967" y="93357"/>
                </a:moveTo>
                <a:lnTo>
                  <a:pt x="3031249" y="131857"/>
                </a:lnTo>
                <a:cubicBezTo>
                  <a:pt x="3030106" y="133342"/>
                  <a:pt x="3028296" y="134775"/>
                  <a:pt x="3025822" y="136158"/>
                </a:cubicBezTo>
                <a:cubicBezTo>
                  <a:pt x="3023347" y="137540"/>
                  <a:pt x="3019695" y="138564"/>
                  <a:pt x="3014866" y="139230"/>
                </a:cubicBezTo>
                <a:lnTo>
                  <a:pt x="3014866" y="292001"/>
                </a:lnTo>
                <a:cubicBezTo>
                  <a:pt x="3025131" y="288298"/>
                  <a:pt x="3035728" y="284339"/>
                  <a:pt x="3046659" y="280123"/>
                </a:cubicBezTo>
                <a:cubicBezTo>
                  <a:pt x="3057590" y="275908"/>
                  <a:pt x="3068699" y="271539"/>
                  <a:pt x="3079988" y="267017"/>
                </a:cubicBezTo>
                <a:lnTo>
                  <a:pt x="3081217" y="270703"/>
                </a:lnTo>
                <a:cubicBezTo>
                  <a:pt x="3073145" y="280175"/>
                  <a:pt x="3061540" y="292769"/>
                  <a:pt x="3046403" y="308487"/>
                </a:cubicBezTo>
                <a:cubicBezTo>
                  <a:pt x="3031266" y="324204"/>
                  <a:pt x="3013108" y="341508"/>
                  <a:pt x="2991930" y="360400"/>
                </a:cubicBezTo>
                <a:cubicBezTo>
                  <a:pt x="2990052" y="364897"/>
                  <a:pt x="2987868" y="368703"/>
                  <a:pt x="2985376" y="371817"/>
                </a:cubicBezTo>
                <a:cubicBezTo>
                  <a:pt x="2982885" y="374932"/>
                  <a:pt x="2980291" y="377406"/>
                  <a:pt x="2977594" y="379241"/>
                </a:cubicBezTo>
                <a:lnTo>
                  <a:pt x="2935818" y="319033"/>
                </a:lnTo>
                <a:cubicBezTo>
                  <a:pt x="2945178" y="313359"/>
                  <a:pt x="2951339" y="308734"/>
                  <a:pt x="2954300" y="305159"/>
                </a:cubicBezTo>
                <a:cubicBezTo>
                  <a:pt x="2957261" y="301583"/>
                  <a:pt x="2958609" y="297471"/>
                  <a:pt x="2958344" y="292820"/>
                </a:cubicBezTo>
                <a:lnTo>
                  <a:pt x="2958344" y="130219"/>
                </a:lnTo>
                <a:lnTo>
                  <a:pt x="2903052" y="130219"/>
                </a:lnTo>
                <a:lnTo>
                  <a:pt x="2899366" y="118751"/>
                </a:lnTo>
                <a:lnTo>
                  <a:pt x="2959164" y="118751"/>
                </a:lnTo>
                <a:close/>
                <a:moveTo>
                  <a:pt x="2167150" y="91634"/>
                </a:moveTo>
                <a:lnTo>
                  <a:pt x="2237188" y="126359"/>
                </a:lnTo>
                <a:cubicBezTo>
                  <a:pt x="2236266" y="128648"/>
                  <a:pt x="2234628" y="130402"/>
                  <a:pt x="2232273" y="131619"/>
                </a:cubicBezTo>
                <a:cubicBezTo>
                  <a:pt x="2229918" y="132836"/>
                  <a:pt x="2226232" y="133261"/>
                  <a:pt x="2221214" y="132895"/>
                </a:cubicBezTo>
                <a:cubicBezTo>
                  <a:pt x="2215890" y="139746"/>
                  <a:pt x="2210053" y="146871"/>
                  <a:pt x="2203705" y="154273"/>
                </a:cubicBezTo>
                <a:cubicBezTo>
                  <a:pt x="2197356" y="161675"/>
                  <a:pt x="2190496" y="169084"/>
                  <a:pt x="2183124" y="176501"/>
                </a:cubicBezTo>
                <a:lnTo>
                  <a:pt x="2206470" y="185102"/>
                </a:lnTo>
                <a:cubicBezTo>
                  <a:pt x="2205889" y="186954"/>
                  <a:pt x="2204592" y="188575"/>
                  <a:pt x="2202579" y="189966"/>
                </a:cubicBezTo>
                <a:cubicBezTo>
                  <a:pt x="2200565" y="191357"/>
                  <a:pt x="2197630" y="192466"/>
                  <a:pt x="2193773" y="193293"/>
                </a:cubicBezTo>
                <a:lnTo>
                  <a:pt x="2193773" y="375964"/>
                </a:lnTo>
                <a:cubicBezTo>
                  <a:pt x="2192954" y="378865"/>
                  <a:pt x="2188039" y="382483"/>
                  <a:pt x="2179028" y="386818"/>
                </a:cubicBezTo>
                <a:cubicBezTo>
                  <a:pt x="2170017" y="391152"/>
                  <a:pt x="2159368" y="393542"/>
                  <a:pt x="2147081" y="393985"/>
                </a:cubicBezTo>
                <a:lnTo>
                  <a:pt x="2136432" y="393985"/>
                </a:lnTo>
                <a:lnTo>
                  <a:pt x="2136432" y="217868"/>
                </a:lnTo>
                <a:cubicBezTo>
                  <a:pt x="2128633" y="223824"/>
                  <a:pt x="2120578" y="229524"/>
                  <a:pt x="2112267" y="234968"/>
                </a:cubicBezTo>
                <a:cubicBezTo>
                  <a:pt x="2103956" y="240412"/>
                  <a:pt x="2095492" y="245497"/>
                  <a:pt x="2086874" y="250224"/>
                </a:cubicBezTo>
                <a:lnTo>
                  <a:pt x="2083597" y="246538"/>
                </a:lnTo>
                <a:cubicBezTo>
                  <a:pt x="2095839" y="231631"/>
                  <a:pt x="2107398" y="214960"/>
                  <a:pt x="2118275" y="196523"/>
                </a:cubicBezTo>
                <a:cubicBezTo>
                  <a:pt x="2129151" y="178087"/>
                  <a:pt x="2138799" y="159680"/>
                  <a:pt x="2147218" y="141302"/>
                </a:cubicBezTo>
                <a:cubicBezTo>
                  <a:pt x="2155637" y="122924"/>
                  <a:pt x="2162281" y="106368"/>
                  <a:pt x="2167150" y="91634"/>
                </a:cubicBezTo>
                <a:close/>
                <a:moveTo>
                  <a:pt x="2619731" y="81044"/>
                </a:moveTo>
                <a:lnTo>
                  <a:pt x="2619731" y="115500"/>
                </a:lnTo>
                <a:lnTo>
                  <a:pt x="2671747" y="115500"/>
                </a:lnTo>
                <a:lnTo>
                  <a:pt x="2671747" y="81044"/>
                </a:lnTo>
                <a:close/>
                <a:moveTo>
                  <a:pt x="1870618" y="76949"/>
                </a:moveTo>
                <a:cubicBezTo>
                  <a:pt x="1872239" y="83952"/>
                  <a:pt x="1872990" y="90444"/>
                  <a:pt x="1872871" y="96422"/>
                </a:cubicBezTo>
                <a:cubicBezTo>
                  <a:pt x="1872751" y="102401"/>
                  <a:pt x="1871864" y="107663"/>
                  <a:pt x="1870209" y="112207"/>
                </a:cubicBezTo>
                <a:lnTo>
                  <a:pt x="1912395" y="129016"/>
                </a:lnTo>
                <a:lnTo>
                  <a:pt x="1971374" y="129016"/>
                </a:lnTo>
                <a:lnTo>
                  <a:pt x="1995129" y="103597"/>
                </a:lnTo>
                <a:lnTo>
                  <a:pt x="2008645" y="113436"/>
                </a:lnTo>
                <a:lnTo>
                  <a:pt x="2004549" y="76949"/>
                </a:lnTo>
                <a:close/>
                <a:moveTo>
                  <a:pt x="393828" y="64252"/>
                </a:moveTo>
                <a:cubicBezTo>
                  <a:pt x="393435" y="85360"/>
                  <a:pt x="393196" y="106648"/>
                  <a:pt x="393110" y="128116"/>
                </a:cubicBezTo>
                <a:cubicBezTo>
                  <a:pt x="393025" y="149583"/>
                  <a:pt x="392991" y="171178"/>
                  <a:pt x="393008" y="192901"/>
                </a:cubicBezTo>
                <a:lnTo>
                  <a:pt x="393008" y="217074"/>
                </a:lnTo>
                <a:lnTo>
                  <a:pt x="406532" y="217074"/>
                </a:lnTo>
                <a:cubicBezTo>
                  <a:pt x="430268" y="216699"/>
                  <a:pt x="447959" y="209461"/>
                  <a:pt x="459604" y="195360"/>
                </a:cubicBezTo>
                <a:cubicBezTo>
                  <a:pt x="471250" y="181259"/>
                  <a:pt x="477056" y="162549"/>
                  <a:pt x="477022" y="139229"/>
                </a:cubicBezTo>
                <a:cubicBezTo>
                  <a:pt x="476937" y="114416"/>
                  <a:pt x="471165" y="95723"/>
                  <a:pt x="459707" y="83150"/>
                </a:cubicBezTo>
                <a:cubicBezTo>
                  <a:pt x="448249" y="70577"/>
                  <a:pt x="431617" y="64277"/>
                  <a:pt x="409811" y="64252"/>
                </a:cubicBezTo>
                <a:close/>
                <a:moveTo>
                  <a:pt x="108078" y="64252"/>
                </a:moveTo>
                <a:cubicBezTo>
                  <a:pt x="107685" y="85360"/>
                  <a:pt x="107446" y="106648"/>
                  <a:pt x="107360" y="128116"/>
                </a:cubicBezTo>
                <a:cubicBezTo>
                  <a:pt x="107275" y="149583"/>
                  <a:pt x="107241" y="171178"/>
                  <a:pt x="107258" y="192901"/>
                </a:cubicBezTo>
                <a:lnTo>
                  <a:pt x="107258" y="217074"/>
                </a:lnTo>
                <a:lnTo>
                  <a:pt x="120782" y="217074"/>
                </a:lnTo>
                <a:cubicBezTo>
                  <a:pt x="144518" y="216699"/>
                  <a:pt x="162209" y="209461"/>
                  <a:pt x="173854" y="195360"/>
                </a:cubicBezTo>
                <a:cubicBezTo>
                  <a:pt x="185500" y="181259"/>
                  <a:pt x="191306" y="162549"/>
                  <a:pt x="191272" y="139229"/>
                </a:cubicBezTo>
                <a:cubicBezTo>
                  <a:pt x="191187" y="114416"/>
                  <a:pt x="185415" y="95723"/>
                  <a:pt x="173957" y="83150"/>
                </a:cubicBezTo>
                <a:cubicBezTo>
                  <a:pt x="162499" y="70577"/>
                  <a:pt x="145867" y="64277"/>
                  <a:pt x="124061" y="64252"/>
                </a:cubicBezTo>
                <a:close/>
                <a:moveTo>
                  <a:pt x="1420905" y="61794"/>
                </a:moveTo>
                <a:lnTo>
                  <a:pt x="1486846" y="84343"/>
                </a:lnTo>
                <a:cubicBezTo>
                  <a:pt x="1486206" y="86880"/>
                  <a:pt x="1484415" y="88879"/>
                  <a:pt x="1481471" y="90339"/>
                </a:cubicBezTo>
                <a:cubicBezTo>
                  <a:pt x="1478527" y="91800"/>
                  <a:pt x="1473356" y="92261"/>
                  <a:pt x="1465958" y="91723"/>
                </a:cubicBezTo>
                <a:lnTo>
                  <a:pt x="1448756" y="113042"/>
                </a:lnTo>
                <a:lnTo>
                  <a:pt x="1574905" y="113042"/>
                </a:lnTo>
                <a:lnTo>
                  <a:pt x="1590469" y="93363"/>
                </a:lnTo>
                <a:cubicBezTo>
                  <a:pt x="1583847" y="95823"/>
                  <a:pt x="1577431" y="97873"/>
                  <a:pt x="1571219" y="99513"/>
                </a:cubicBezTo>
                <a:lnTo>
                  <a:pt x="1567942" y="97053"/>
                </a:lnTo>
                <a:cubicBezTo>
                  <a:pt x="1570246" y="92022"/>
                  <a:pt x="1572601" y="86402"/>
                  <a:pt x="1575007" y="80192"/>
                </a:cubicBezTo>
                <a:cubicBezTo>
                  <a:pt x="1577414" y="73983"/>
                  <a:pt x="1579564" y="67850"/>
                  <a:pt x="1581458" y="61794"/>
                </a:cubicBezTo>
                <a:close/>
                <a:moveTo>
                  <a:pt x="565765" y="48739"/>
                </a:moveTo>
                <a:lnTo>
                  <a:pt x="836037" y="48739"/>
                </a:lnTo>
                <a:lnTo>
                  <a:pt x="837673" y="136337"/>
                </a:lnTo>
                <a:lnTo>
                  <a:pt x="813969" y="136337"/>
                </a:lnTo>
                <a:lnTo>
                  <a:pt x="793080" y="64661"/>
                </a:lnTo>
                <a:lnTo>
                  <a:pt x="736099" y="64661"/>
                </a:lnTo>
                <a:cubicBezTo>
                  <a:pt x="735706" y="85750"/>
                  <a:pt x="735467" y="106967"/>
                  <a:pt x="735382" y="128312"/>
                </a:cubicBezTo>
                <a:cubicBezTo>
                  <a:pt x="735296" y="149656"/>
                  <a:pt x="735262" y="171180"/>
                  <a:pt x="735279" y="192883"/>
                </a:cubicBezTo>
                <a:lnTo>
                  <a:pt x="735279" y="210498"/>
                </a:lnTo>
                <a:cubicBezTo>
                  <a:pt x="735262" y="231424"/>
                  <a:pt x="735296" y="252453"/>
                  <a:pt x="735382" y="273584"/>
                </a:cubicBezTo>
                <a:cubicBezTo>
                  <a:pt x="735467" y="294715"/>
                  <a:pt x="735706" y="315744"/>
                  <a:pt x="736099" y="336670"/>
                </a:cubicBezTo>
                <a:lnTo>
                  <a:pt x="777913" y="340760"/>
                </a:lnTo>
                <a:lnTo>
                  <a:pt x="777913" y="354640"/>
                </a:lnTo>
                <a:lnTo>
                  <a:pt x="623888" y="354640"/>
                </a:lnTo>
                <a:lnTo>
                  <a:pt x="623888" y="340760"/>
                </a:lnTo>
                <a:lnTo>
                  <a:pt x="665293" y="336670"/>
                </a:lnTo>
                <a:cubicBezTo>
                  <a:pt x="665685" y="316170"/>
                  <a:pt x="665924" y="295415"/>
                  <a:pt x="666010" y="274403"/>
                </a:cubicBezTo>
                <a:cubicBezTo>
                  <a:pt x="666095" y="253392"/>
                  <a:pt x="666129" y="232226"/>
                  <a:pt x="666112" y="210907"/>
                </a:cubicBezTo>
                <a:lnTo>
                  <a:pt x="666112" y="192883"/>
                </a:lnTo>
                <a:cubicBezTo>
                  <a:pt x="666129" y="171359"/>
                  <a:pt x="666095" y="149887"/>
                  <a:pt x="666010" y="128465"/>
                </a:cubicBezTo>
                <a:cubicBezTo>
                  <a:pt x="665924" y="107044"/>
                  <a:pt x="665685" y="85776"/>
                  <a:pt x="665293" y="64661"/>
                </a:cubicBezTo>
                <a:lnTo>
                  <a:pt x="608721" y="64661"/>
                </a:lnTo>
                <a:lnTo>
                  <a:pt x="588242" y="136337"/>
                </a:lnTo>
                <a:lnTo>
                  <a:pt x="564128" y="136337"/>
                </a:lnTo>
                <a:close/>
                <a:moveTo>
                  <a:pt x="285750" y="48739"/>
                </a:moveTo>
                <a:lnTo>
                  <a:pt x="410630" y="48739"/>
                </a:lnTo>
                <a:cubicBezTo>
                  <a:pt x="456741" y="48916"/>
                  <a:pt x="490071" y="56845"/>
                  <a:pt x="510620" y="72525"/>
                </a:cubicBezTo>
                <a:cubicBezTo>
                  <a:pt x="531168" y="88206"/>
                  <a:pt x="541250" y="110577"/>
                  <a:pt x="540864" y="139639"/>
                </a:cubicBezTo>
                <a:cubicBezTo>
                  <a:pt x="541446" y="165901"/>
                  <a:pt x="531586" y="187726"/>
                  <a:pt x="511284" y="205113"/>
                </a:cubicBezTo>
                <a:cubicBezTo>
                  <a:pt x="490982" y="222501"/>
                  <a:pt x="456748" y="231523"/>
                  <a:pt x="408581" y="232178"/>
                </a:cubicBezTo>
                <a:lnTo>
                  <a:pt x="393008" y="232178"/>
                </a:lnTo>
                <a:cubicBezTo>
                  <a:pt x="392991" y="247685"/>
                  <a:pt x="393025" y="264295"/>
                  <a:pt x="393110" y="282009"/>
                </a:cubicBezTo>
                <a:cubicBezTo>
                  <a:pt x="393196" y="299723"/>
                  <a:pt x="393435" y="317874"/>
                  <a:pt x="393828" y="336460"/>
                </a:cubicBezTo>
                <a:lnTo>
                  <a:pt x="437679" y="340935"/>
                </a:lnTo>
                <a:lnTo>
                  <a:pt x="437679" y="354640"/>
                </a:lnTo>
                <a:lnTo>
                  <a:pt x="285750" y="354640"/>
                </a:lnTo>
                <a:lnTo>
                  <a:pt x="285750" y="340609"/>
                </a:lnTo>
                <a:lnTo>
                  <a:pt x="322612" y="336916"/>
                </a:lnTo>
                <a:cubicBezTo>
                  <a:pt x="323201" y="316245"/>
                  <a:pt x="323559" y="295398"/>
                  <a:pt x="323687" y="274373"/>
                </a:cubicBezTo>
                <a:cubicBezTo>
                  <a:pt x="323815" y="253348"/>
                  <a:pt x="323866" y="232200"/>
                  <a:pt x="323841" y="210929"/>
                </a:cubicBezTo>
                <a:lnTo>
                  <a:pt x="323841" y="192901"/>
                </a:lnTo>
                <a:cubicBezTo>
                  <a:pt x="323866" y="171605"/>
                  <a:pt x="323815" y="150385"/>
                  <a:pt x="323687" y="129242"/>
                </a:cubicBezTo>
                <a:cubicBezTo>
                  <a:pt x="323559" y="108099"/>
                  <a:pt x="323201" y="86982"/>
                  <a:pt x="322612" y="65891"/>
                </a:cubicBezTo>
                <a:lnTo>
                  <a:pt x="285750" y="62619"/>
                </a:lnTo>
                <a:close/>
                <a:moveTo>
                  <a:pt x="0" y="48739"/>
                </a:moveTo>
                <a:lnTo>
                  <a:pt x="124880" y="48739"/>
                </a:lnTo>
                <a:cubicBezTo>
                  <a:pt x="170991" y="48916"/>
                  <a:pt x="204321" y="56845"/>
                  <a:pt x="224870" y="72525"/>
                </a:cubicBezTo>
                <a:cubicBezTo>
                  <a:pt x="245418" y="88206"/>
                  <a:pt x="255500" y="110577"/>
                  <a:pt x="255114" y="139639"/>
                </a:cubicBezTo>
                <a:cubicBezTo>
                  <a:pt x="255696" y="165901"/>
                  <a:pt x="245836" y="187726"/>
                  <a:pt x="225534" y="205113"/>
                </a:cubicBezTo>
                <a:cubicBezTo>
                  <a:pt x="205232" y="222501"/>
                  <a:pt x="170998" y="231523"/>
                  <a:pt x="122831" y="232178"/>
                </a:cubicBezTo>
                <a:lnTo>
                  <a:pt x="107258" y="232178"/>
                </a:lnTo>
                <a:cubicBezTo>
                  <a:pt x="107241" y="247685"/>
                  <a:pt x="107275" y="264295"/>
                  <a:pt x="107360" y="282009"/>
                </a:cubicBezTo>
                <a:cubicBezTo>
                  <a:pt x="107446" y="299723"/>
                  <a:pt x="107685" y="317874"/>
                  <a:pt x="108078" y="336460"/>
                </a:cubicBezTo>
                <a:lnTo>
                  <a:pt x="151929" y="340935"/>
                </a:lnTo>
                <a:lnTo>
                  <a:pt x="151929" y="354640"/>
                </a:lnTo>
                <a:lnTo>
                  <a:pt x="0" y="354640"/>
                </a:lnTo>
                <a:lnTo>
                  <a:pt x="0" y="340609"/>
                </a:lnTo>
                <a:lnTo>
                  <a:pt x="36862" y="336916"/>
                </a:lnTo>
                <a:cubicBezTo>
                  <a:pt x="37451" y="316245"/>
                  <a:pt x="37809" y="295398"/>
                  <a:pt x="37937" y="274373"/>
                </a:cubicBezTo>
                <a:cubicBezTo>
                  <a:pt x="38065" y="253348"/>
                  <a:pt x="38117" y="232200"/>
                  <a:pt x="38091" y="210929"/>
                </a:cubicBezTo>
                <a:lnTo>
                  <a:pt x="38091" y="192901"/>
                </a:lnTo>
                <a:cubicBezTo>
                  <a:pt x="38117" y="171605"/>
                  <a:pt x="38065" y="150385"/>
                  <a:pt x="37937" y="129242"/>
                </a:cubicBezTo>
                <a:cubicBezTo>
                  <a:pt x="37809" y="108099"/>
                  <a:pt x="37451" y="86982"/>
                  <a:pt x="36862" y="65891"/>
                </a:cubicBezTo>
                <a:lnTo>
                  <a:pt x="0" y="62619"/>
                </a:lnTo>
                <a:close/>
                <a:moveTo>
                  <a:pt x="3530826" y="38269"/>
                </a:moveTo>
                <a:lnTo>
                  <a:pt x="3600044" y="44455"/>
                </a:lnTo>
                <a:cubicBezTo>
                  <a:pt x="3599745" y="47396"/>
                  <a:pt x="3598499" y="49922"/>
                  <a:pt x="3596306" y="52032"/>
                </a:cubicBezTo>
                <a:cubicBezTo>
                  <a:pt x="3594114" y="54143"/>
                  <a:pt x="3590308" y="55630"/>
                  <a:pt x="3584889" y="56495"/>
                </a:cubicBezTo>
                <a:lnTo>
                  <a:pt x="3584889" y="278895"/>
                </a:lnTo>
                <a:cubicBezTo>
                  <a:pt x="3584352" y="281301"/>
                  <a:pt x="3579591" y="284270"/>
                  <a:pt x="3570606" y="287803"/>
                </a:cubicBezTo>
                <a:cubicBezTo>
                  <a:pt x="3561620" y="291336"/>
                  <a:pt x="3551637" y="293281"/>
                  <a:pt x="3540655" y="293639"/>
                </a:cubicBezTo>
                <a:lnTo>
                  <a:pt x="3530826" y="293639"/>
                </a:lnTo>
                <a:close/>
                <a:moveTo>
                  <a:pt x="1178027" y="36836"/>
                </a:moveTo>
                <a:lnTo>
                  <a:pt x="1251750" y="59362"/>
                </a:lnTo>
                <a:cubicBezTo>
                  <a:pt x="1250923" y="62247"/>
                  <a:pt x="1249097" y="64465"/>
                  <a:pt x="1246272" y="66018"/>
                </a:cubicBezTo>
                <a:cubicBezTo>
                  <a:pt x="1243448" y="67571"/>
                  <a:pt x="1239676" y="68356"/>
                  <a:pt x="1234958" y="68373"/>
                </a:cubicBezTo>
                <a:cubicBezTo>
                  <a:pt x="1225008" y="82913"/>
                  <a:pt x="1214394" y="97248"/>
                  <a:pt x="1203113" y="111378"/>
                </a:cubicBezTo>
                <a:cubicBezTo>
                  <a:pt x="1191833" y="125509"/>
                  <a:pt x="1180604" y="138206"/>
                  <a:pt x="1169426" y="149469"/>
                </a:cubicBezTo>
                <a:lnTo>
                  <a:pt x="1164101" y="147012"/>
                </a:lnTo>
                <a:cubicBezTo>
                  <a:pt x="1166013" y="132924"/>
                  <a:pt x="1168231" y="115841"/>
                  <a:pt x="1170757" y="95763"/>
                </a:cubicBezTo>
                <a:cubicBezTo>
                  <a:pt x="1173283" y="75686"/>
                  <a:pt x="1175706" y="56043"/>
                  <a:pt x="1178027" y="36836"/>
                </a:cubicBezTo>
                <a:close/>
                <a:moveTo>
                  <a:pt x="2428869" y="10213"/>
                </a:moveTo>
                <a:cubicBezTo>
                  <a:pt x="2429142" y="10418"/>
                  <a:pt x="2432054" y="12785"/>
                  <a:pt x="2437606" y="17313"/>
                </a:cubicBezTo>
                <a:cubicBezTo>
                  <a:pt x="2443158" y="21841"/>
                  <a:pt x="2449712" y="27302"/>
                  <a:pt x="2457266" y="33696"/>
                </a:cubicBezTo>
                <a:cubicBezTo>
                  <a:pt x="2464820" y="40090"/>
                  <a:pt x="2471738" y="46188"/>
                  <a:pt x="2478018" y="51990"/>
                </a:cubicBezTo>
                <a:cubicBezTo>
                  <a:pt x="2477361" y="54234"/>
                  <a:pt x="2476013" y="55890"/>
                  <a:pt x="2473973" y="56956"/>
                </a:cubicBezTo>
                <a:cubicBezTo>
                  <a:pt x="2471934" y="58023"/>
                  <a:pt x="2469459" y="58552"/>
                  <a:pt x="2466549" y="58543"/>
                </a:cubicBezTo>
                <a:lnTo>
                  <a:pt x="2382587" y="58543"/>
                </a:lnTo>
                <a:lnTo>
                  <a:pt x="2382587" y="198618"/>
                </a:lnTo>
                <a:lnTo>
                  <a:pt x="2394464" y="198618"/>
                </a:lnTo>
                <a:lnTo>
                  <a:pt x="2421087" y="162575"/>
                </a:lnTo>
                <a:cubicBezTo>
                  <a:pt x="2421350" y="162770"/>
                  <a:pt x="2424192" y="165066"/>
                  <a:pt x="2429612" y="169462"/>
                </a:cubicBezTo>
                <a:cubicBezTo>
                  <a:pt x="2435033" y="173859"/>
                  <a:pt x="2441454" y="179188"/>
                  <a:pt x="2448877" y="185451"/>
                </a:cubicBezTo>
                <a:cubicBezTo>
                  <a:pt x="2456300" y="191713"/>
                  <a:pt x="2463147" y="197741"/>
                  <a:pt x="2469417" y="203533"/>
                </a:cubicBezTo>
                <a:cubicBezTo>
                  <a:pt x="2468760" y="205777"/>
                  <a:pt x="2467411" y="207432"/>
                  <a:pt x="2465372" y="208499"/>
                </a:cubicBezTo>
                <a:cubicBezTo>
                  <a:pt x="2463333" y="209566"/>
                  <a:pt x="2460858" y="210095"/>
                  <a:pt x="2457949" y="210086"/>
                </a:cubicBezTo>
                <a:lnTo>
                  <a:pt x="2382587" y="210086"/>
                </a:lnTo>
                <a:lnTo>
                  <a:pt x="2382587" y="370230"/>
                </a:lnTo>
                <a:lnTo>
                  <a:pt x="2406342" y="370230"/>
                </a:lnTo>
                <a:lnTo>
                  <a:pt x="2434603" y="332139"/>
                </a:lnTo>
                <a:cubicBezTo>
                  <a:pt x="2434883" y="332352"/>
                  <a:pt x="2437872" y="334794"/>
                  <a:pt x="2443568" y="339466"/>
                </a:cubicBezTo>
                <a:cubicBezTo>
                  <a:pt x="2449264" y="344138"/>
                  <a:pt x="2455984" y="349766"/>
                  <a:pt x="2463728" y="356350"/>
                </a:cubicBezTo>
                <a:cubicBezTo>
                  <a:pt x="2471472" y="362933"/>
                  <a:pt x="2478556" y="369198"/>
                  <a:pt x="2484981" y="375145"/>
                </a:cubicBezTo>
                <a:cubicBezTo>
                  <a:pt x="2484528" y="377389"/>
                  <a:pt x="2483282" y="379044"/>
                  <a:pt x="2481243" y="380111"/>
                </a:cubicBezTo>
                <a:cubicBezTo>
                  <a:pt x="2479204" y="381178"/>
                  <a:pt x="2476627" y="381707"/>
                  <a:pt x="2473512" y="381698"/>
                </a:cubicBezTo>
                <a:lnTo>
                  <a:pt x="2205650" y="381698"/>
                </a:lnTo>
                <a:lnTo>
                  <a:pt x="2202374" y="370230"/>
                </a:lnTo>
                <a:lnTo>
                  <a:pt x="2234730" y="370230"/>
                </a:lnTo>
                <a:lnTo>
                  <a:pt x="2234730" y="135346"/>
                </a:lnTo>
                <a:lnTo>
                  <a:pt x="2306406" y="141524"/>
                </a:lnTo>
                <a:cubicBezTo>
                  <a:pt x="2306133" y="144439"/>
                  <a:pt x="2304938" y="146913"/>
                  <a:pt x="2302822" y="148946"/>
                </a:cubicBezTo>
                <a:cubicBezTo>
                  <a:pt x="2300706" y="150978"/>
                  <a:pt x="2296849" y="152518"/>
                  <a:pt x="2291252" y="153565"/>
                </a:cubicBezTo>
                <a:lnTo>
                  <a:pt x="2291252" y="370230"/>
                </a:lnTo>
                <a:lnTo>
                  <a:pt x="2323199" y="370230"/>
                </a:lnTo>
                <a:lnTo>
                  <a:pt x="2323199" y="58543"/>
                </a:lnTo>
                <a:lnTo>
                  <a:pt x="2226129" y="58543"/>
                </a:lnTo>
                <a:lnTo>
                  <a:pt x="2222853" y="47075"/>
                </a:lnTo>
                <a:lnTo>
                  <a:pt x="2401837" y="47075"/>
                </a:lnTo>
                <a:close/>
                <a:moveTo>
                  <a:pt x="3611512" y="9599"/>
                </a:moveTo>
                <a:lnTo>
                  <a:pt x="3685645" y="16562"/>
                </a:lnTo>
                <a:cubicBezTo>
                  <a:pt x="3685295" y="19625"/>
                  <a:pt x="3683947" y="22100"/>
                  <a:pt x="3681600" y="23985"/>
                </a:cubicBezTo>
                <a:cubicBezTo>
                  <a:pt x="3679254" y="25871"/>
                  <a:pt x="3675551" y="27219"/>
                  <a:pt x="3670491" y="28030"/>
                </a:cubicBezTo>
                <a:lnTo>
                  <a:pt x="3670491" y="326815"/>
                </a:lnTo>
                <a:cubicBezTo>
                  <a:pt x="3670776" y="340040"/>
                  <a:pt x="3669204" y="351271"/>
                  <a:pt x="3665773" y="360506"/>
                </a:cubicBezTo>
                <a:cubicBezTo>
                  <a:pt x="3662342" y="369742"/>
                  <a:pt x="3655339" y="377089"/>
                  <a:pt x="3644763" y="382548"/>
                </a:cubicBezTo>
                <a:cubicBezTo>
                  <a:pt x="3634188" y="388006"/>
                  <a:pt x="3618325" y="391682"/>
                  <a:pt x="3597177" y="393576"/>
                </a:cubicBezTo>
                <a:cubicBezTo>
                  <a:pt x="3596460" y="383976"/>
                  <a:pt x="3595334" y="375734"/>
                  <a:pt x="3593798" y="368848"/>
                </a:cubicBezTo>
                <a:cubicBezTo>
                  <a:pt x="3592262" y="361962"/>
                  <a:pt x="3589702" y="356279"/>
                  <a:pt x="3586118" y="351799"/>
                </a:cubicBezTo>
                <a:cubicBezTo>
                  <a:pt x="3582876" y="347294"/>
                  <a:pt x="3578405" y="343403"/>
                  <a:pt x="3572705" y="340126"/>
                </a:cubicBezTo>
                <a:cubicBezTo>
                  <a:pt x="3567005" y="336850"/>
                  <a:pt x="3558643" y="334187"/>
                  <a:pt x="3547618" y="332139"/>
                </a:cubicBezTo>
                <a:lnTo>
                  <a:pt x="3547618" y="326815"/>
                </a:lnTo>
                <a:cubicBezTo>
                  <a:pt x="3548119" y="326850"/>
                  <a:pt x="3552169" y="327098"/>
                  <a:pt x="3559769" y="327558"/>
                </a:cubicBezTo>
                <a:cubicBezTo>
                  <a:pt x="3567369" y="328018"/>
                  <a:pt x="3575515" y="328479"/>
                  <a:pt x="3584207" y="328939"/>
                </a:cubicBezTo>
                <a:cubicBezTo>
                  <a:pt x="3592899" y="329399"/>
                  <a:pt x="3599134" y="329647"/>
                  <a:pt x="3602911" y="329682"/>
                </a:cubicBezTo>
                <a:cubicBezTo>
                  <a:pt x="3606136" y="329673"/>
                  <a:pt x="3608389" y="329076"/>
                  <a:pt x="3609669" y="327890"/>
                </a:cubicBezTo>
                <a:cubicBezTo>
                  <a:pt x="3610949" y="326704"/>
                  <a:pt x="3611563" y="324980"/>
                  <a:pt x="3611512" y="322719"/>
                </a:cubicBezTo>
                <a:close/>
                <a:moveTo>
                  <a:pt x="2937866" y="8985"/>
                </a:moveTo>
                <a:cubicBezTo>
                  <a:pt x="2971969" y="10018"/>
                  <a:pt x="2996377" y="15656"/>
                  <a:pt x="3011090" y="25899"/>
                </a:cubicBezTo>
                <a:cubicBezTo>
                  <a:pt x="3025803" y="36141"/>
                  <a:pt x="3033239" y="47245"/>
                  <a:pt x="3033399" y="59209"/>
                </a:cubicBezTo>
                <a:cubicBezTo>
                  <a:pt x="3033559" y="71173"/>
                  <a:pt x="3028862" y="80254"/>
                  <a:pt x="3019307" y="86452"/>
                </a:cubicBezTo>
                <a:cubicBezTo>
                  <a:pt x="3009752" y="92650"/>
                  <a:pt x="2997760" y="92221"/>
                  <a:pt x="2983328" y="85166"/>
                </a:cubicBezTo>
                <a:cubicBezTo>
                  <a:pt x="2978294" y="71599"/>
                  <a:pt x="2971263" y="58287"/>
                  <a:pt x="2962236" y="45232"/>
                </a:cubicBezTo>
                <a:cubicBezTo>
                  <a:pt x="2953208" y="32177"/>
                  <a:pt x="2944129" y="20914"/>
                  <a:pt x="2934999" y="11442"/>
                </a:cubicBezTo>
                <a:close/>
                <a:moveTo>
                  <a:pt x="1094064" y="8575"/>
                </a:moveTo>
                <a:lnTo>
                  <a:pt x="1166149" y="14309"/>
                </a:lnTo>
                <a:cubicBezTo>
                  <a:pt x="1166072" y="17185"/>
                  <a:pt x="1164997" y="19625"/>
                  <a:pt x="1162924" y="21630"/>
                </a:cubicBezTo>
                <a:cubicBezTo>
                  <a:pt x="1160850" y="23636"/>
                  <a:pt x="1157010" y="25154"/>
                  <a:pt x="1151404" y="26187"/>
                </a:cubicBezTo>
                <a:lnTo>
                  <a:pt x="1151404" y="172405"/>
                </a:lnTo>
                <a:lnTo>
                  <a:pt x="1171474" y="172405"/>
                </a:lnTo>
                <a:lnTo>
                  <a:pt x="1197277" y="143735"/>
                </a:lnTo>
                <a:lnTo>
                  <a:pt x="1249702" y="184283"/>
                </a:lnTo>
                <a:cubicBezTo>
                  <a:pt x="1248474" y="185972"/>
                  <a:pt x="1246528" y="187611"/>
                  <a:pt x="1243866" y="189198"/>
                </a:cubicBezTo>
                <a:cubicBezTo>
                  <a:pt x="1241204" y="190785"/>
                  <a:pt x="1237825" y="192014"/>
                  <a:pt x="1233729" y="192884"/>
                </a:cubicBezTo>
                <a:lnTo>
                  <a:pt x="1233729" y="376783"/>
                </a:lnTo>
                <a:cubicBezTo>
                  <a:pt x="1233239" y="377992"/>
                  <a:pt x="1230397" y="379716"/>
                  <a:pt x="1225204" y="381956"/>
                </a:cubicBezTo>
                <a:cubicBezTo>
                  <a:pt x="1220011" y="384196"/>
                  <a:pt x="1213771" y="386254"/>
                  <a:pt x="1206485" y="388130"/>
                </a:cubicBezTo>
                <a:cubicBezTo>
                  <a:pt x="1199198" y="390006"/>
                  <a:pt x="1192170" y="391002"/>
                  <a:pt x="1185399" y="391118"/>
                </a:cubicBezTo>
                <a:lnTo>
                  <a:pt x="1175569" y="391118"/>
                </a:lnTo>
                <a:lnTo>
                  <a:pt x="1175569" y="360810"/>
                </a:lnTo>
                <a:lnTo>
                  <a:pt x="1020750" y="360810"/>
                </a:lnTo>
                <a:lnTo>
                  <a:pt x="1017064" y="349342"/>
                </a:lnTo>
                <a:lnTo>
                  <a:pt x="1175569" y="349342"/>
                </a:lnTo>
                <a:lnTo>
                  <a:pt x="1175569" y="269884"/>
                </a:lnTo>
                <a:lnTo>
                  <a:pt x="1033447" y="269884"/>
                </a:lnTo>
                <a:lnTo>
                  <a:pt x="1029761" y="258416"/>
                </a:lnTo>
                <a:lnTo>
                  <a:pt x="1175569" y="258416"/>
                </a:lnTo>
                <a:lnTo>
                  <a:pt x="1175569" y="183873"/>
                </a:lnTo>
                <a:lnTo>
                  <a:pt x="1029351" y="183873"/>
                </a:lnTo>
                <a:lnTo>
                  <a:pt x="1025665" y="172405"/>
                </a:lnTo>
                <a:lnTo>
                  <a:pt x="1094064" y="172405"/>
                </a:lnTo>
                <a:close/>
                <a:moveTo>
                  <a:pt x="3126680" y="6937"/>
                </a:moveTo>
                <a:lnTo>
                  <a:pt x="3202451" y="14309"/>
                </a:lnTo>
                <a:cubicBezTo>
                  <a:pt x="3202204" y="17193"/>
                  <a:pt x="3201060" y="19617"/>
                  <a:pt x="3199021" y="21579"/>
                </a:cubicBezTo>
                <a:cubicBezTo>
                  <a:pt x="3196982" y="23542"/>
                  <a:pt x="3193073" y="24941"/>
                  <a:pt x="3187297" y="25777"/>
                </a:cubicBezTo>
                <a:lnTo>
                  <a:pt x="3187297" y="157660"/>
                </a:lnTo>
                <a:lnTo>
                  <a:pt x="3208595" y="157660"/>
                </a:lnTo>
                <a:lnTo>
                  <a:pt x="3238903" y="116703"/>
                </a:lnTo>
                <a:cubicBezTo>
                  <a:pt x="3239199" y="116928"/>
                  <a:pt x="3242385" y="119527"/>
                  <a:pt x="3248460" y="124500"/>
                </a:cubicBezTo>
                <a:cubicBezTo>
                  <a:pt x="3254535" y="129473"/>
                  <a:pt x="3261726" y="135470"/>
                  <a:pt x="3270031" y="142491"/>
                </a:cubicBezTo>
                <a:cubicBezTo>
                  <a:pt x="3278336" y="149512"/>
                  <a:pt x="3285982" y="156207"/>
                  <a:pt x="3292967" y="162575"/>
                </a:cubicBezTo>
                <a:cubicBezTo>
                  <a:pt x="3292319" y="164819"/>
                  <a:pt x="3290954" y="166475"/>
                  <a:pt x="3288871" y="167541"/>
                </a:cubicBezTo>
                <a:cubicBezTo>
                  <a:pt x="3286789" y="168608"/>
                  <a:pt x="3284196" y="169137"/>
                  <a:pt x="3281090" y="169129"/>
                </a:cubicBezTo>
                <a:lnTo>
                  <a:pt x="3187297" y="169129"/>
                </a:lnTo>
                <a:lnTo>
                  <a:pt x="3187297" y="371049"/>
                </a:lnTo>
                <a:cubicBezTo>
                  <a:pt x="3186683" y="374607"/>
                  <a:pt x="3181358" y="378857"/>
                  <a:pt x="3171323" y="383797"/>
                </a:cubicBezTo>
                <a:cubicBezTo>
                  <a:pt x="3161289" y="388738"/>
                  <a:pt x="3150230" y="391451"/>
                  <a:pt x="3138148" y="391937"/>
                </a:cubicBezTo>
                <a:lnTo>
                  <a:pt x="3126680" y="391937"/>
                </a:lnTo>
                <a:lnTo>
                  <a:pt x="3126680" y="169129"/>
                </a:lnTo>
                <a:lnTo>
                  <a:pt x="3042307" y="169129"/>
                </a:lnTo>
                <a:lnTo>
                  <a:pt x="3039031" y="157660"/>
                </a:lnTo>
                <a:lnTo>
                  <a:pt x="3126680" y="157660"/>
                </a:lnTo>
                <a:close/>
                <a:moveTo>
                  <a:pt x="2666013" y="5324"/>
                </a:moveTo>
                <a:cubicBezTo>
                  <a:pt x="2695544" y="5793"/>
                  <a:pt x="2715555" y="10253"/>
                  <a:pt x="2726047" y="18704"/>
                </a:cubicBezTo>
                <a:cubicBezTo>
                  <a:pt x="2736539" y="27155"/>
                  <a:pt x="2740335" y="36169"/>
                  <a:pt x="2737432" y="45745"/>
                </a:cubicBezTo>
                <a:cubicBezTo>
                  <a:pt x="2734530" y="55321"/>
                  <a:pt x="2727753" y="62031"/>
                  <a:pt x="2717101" y="65876"/>
                </a:cubicBezTo>
                <a:cubicBezTo>
                  <a:pt x="2706449" y="69720"/>
                  <a:pt x="2694744" y="67270"/>
                  <a:pt x="2681986" y="58525"/>
                </a:cubicBezTo>
                <a:cubicBezTo>
                  <a:pt x="2681628" y="48721"/>
                  <a:pt x="2679682" y="39274"/>
                  <a:pt x="2676150" y="30185"/>
                </a:cubicBezTo>
                <a:cubicBezTo>
                  <a:pt x="2672617" y="21097"/>
                  <a:pt x="2668419" y="13492"/>
                  <a:pt x="2663555" y="7370"/>
                </a:cubicBezTo>
                <a:close/>
                <a:moveTo>
                  <a:pt x="916718" y="5299"/>
                </a:moveTo>
                <a:lnTo>
                  <a:pt x="989213" y="12261"/>
                </a:lnTo>
                <a:cubicBezTo>
                  <a:pt x="988940" y="15342"/>
                  <a:pt x="987745" y="17884"/>
                  <a:pt x="985629" y="19890"/>
                </a:cubicBezTo>
                <a:cubicBezTo>
                  <a:pt x="983513" y="21895"/>
                  <a:pt x="979656" y="23311"/>
                  <a:pt x="974058" y="24139"/>
                </a:cubicBezTo>
                <a:lnTo>
                  <a:pt x="974058" y="108921"/>
                </a:lnTo>
                <a:lnTo>
                  <a:pt x="975287" y="108921"/>
                </a:lnTo>
                <a:lnTo>
                  <a:pt x="997404" y="72469"/>
                </a:lnTo>
                <a:cubicBezTo>
                  <a:pt x="997891" y="72913"/>
                  <a:pt x="1001526" y="76633"/>
                  <a:pt x="1008309" y="83630"/>
                </a:cubicBezTo>
                <a:cubicBezTo>
                  <a:pt x="1015093" y="90627"/>
                  <a:pt x="1022107" y="98238"/>
                  <a:pt x="1029351" y="106464"/>
                </a:cubicBezTo>
                <a:cubicBezTo>
                  <a:pt x="1028267" y="95328"/>
                  <a:pt x="1026441" y="84423"/>
                  <a:pt x="1023873" y="73749"/>
                </a:cubicBezTo>
                <a:cubicBezTo>
                  <a:pt x="1021305" y="63074"/>
                  <a:pt x="1018352" y="53091"/>
                  <a:pt x="1015016" y="43799"/>
                </a:cubicBezTo>
                <a:lnTo>
                  <a:pt x="1019112" y="42160"/>
                </a:lnTo>
                <a:cubicBezTo>
                  <a:pt x="1045785" y="54681"/>
                  <a:pt x="1063602" y="68268"/>
                  <a:pt x="1072561" y="82919"/>
                </a:cubicBezTo>
                <a:cubicBezTo>
                  <a:pt x="1081521" y="97571"/>
                  <a:pt x="1084388" y="110659"/>
                  <a:pt x="1081162" y="122181"/>
                </a:cubicBezTo>
                <a:cubicBezTo>
                  <a:pt x="1077937" y="133704"/>
                  <a:pt x="1071384" y="141031"/>
                  <a:pt x="1061503" y="144164"/>
                </a:cubicBezTo>
                <a:cubicBezTo>
                  <a:pt x="1051622" y="147296"/>
                  <a:pt x="1041178" y="143604"/>
                  <a:pt x="1030170" y="133086"/>
                </a:cubicBezTo>
                <a:cubicBezTo>
                  <a:pt x="1030580" y="128581"/>
                  <a:pt x="1030580" y="124075"/>
                  <a:pt x="1030170" y="119570"/>
                </a:cubicBezTo>
                <a:cubicBezTo>
                  <a:pt x="1028942" y="120048"/>
                  <a:pt x="1027303" y="120321"/>
                  <a:pt x="1025255" y="120389"/>
                </a:cubicBezTo>
                <a:lnTo>
                  <a:pt x="974058" y="120389"/>
                </a:lnTo>
                <a:lnTo>
                  <a:pt x="974058" y="164214"/>
                </a:lnTo>
                <a:cubicBezTo>
                  <a:pt x="998931" y="171685"/>
                  <a:pt x="1015666" y="180830"/>
                  <a:pt x="1024263" y="191649"/>
                </a:cubicBezTo>
                <a:cubicBezTo>
                  <a:pt x="1032861" y="202467"/>
                  <a:pt x="1035837" y="212521"/>
                  <a:pt x="1033191" y="221810"/>
                </a:cubicBezTo>
                <a:cubicBezTo>
                  <a:pt x="1030545" y="231099"/>
                  <a:pt x="1024791" y="237185"/>
                  <a:pt x="1015931" y="240068"/>
                </a:cubicBezTo>
                <a:cubicBezTo>
                  <a:pt x="1007071" y="242951"/>
                  <a:pt x="997619" y="240193"/>
                  <a:pt x="987574" y="231794"/>
                </a:cubicBezTo>
                <a:cubicBezTo>
                  <a:pt x="987472" y="221827"/>
                  <a:pt x="986141" y="211861"/>
                  <a:pt x="983581" y="201895"/>
                </a:cubicBezTo>
                <a:cubicBezTo>
                  <a:pt x="981021" y="191928"/>
                  <a:pt x="977847" y="182781"/>
                  <a:pt x="974058" y="174453"/>
                </a:cubicBezTo>
                <a:lnTo>
                  <a:pt x="974058" y="377602"/>
                </a:lnTo>
                <a:cubicBezTo>
                  <a:pt x="973504" y="380239"/>
                  <a:pt x="968572" y="383464"/>
                  <a:pt x="959263" y="387279"/>
                </a:cubicBezTo>
                <a:cubicBezTo>
                  <a:pt x="949953" y="391093"/>
                  <a:pt x="939594" y="393192"/>
                  <a:pt x="928186" y="393576"/>
                </a:cubicBezTo>
                <a:lnTo>
                  <a:pt x="916718" y="393576"/>
                </a:lnTo>
                <a:lnTo>
                  <a:pt x="916718" y="237118"/>
                </a:lnTo>
                <a:cubicBezTo>
                  <a:pt x="901154" y="258348"/>
                  <a:pt x="883133" y="277734"/>
                  <a:pt x="862654" y="295278"/>
                </a:cubicBezTo>
                <a:lnTo>
                  <a:pt x="858149" y="291182"/>
                </a:lnTo>
                <a:cubicBezTo>
                  <a:pt x="871844" y="267734"/>
                  <a:pt x="883158" y="241009"/>
                  <a:pt x="892092" y="211008"/>
                </a:cubicBezTo>
                <a:cubicBezTo>
                  <a:pt x="901026" y="181006"/>
                  <a:pt x="907733" y="150800"/>
                  <a:pt x="912213" y="120389"/>
                </a:cubicBezTo>
                <a:lnTo>
                  <a:pt x="862654" y="120389"/>
                </a:lnTo>
                <a:lnTo>
                  <a:pt x="859377" y="108921"/>
                </a:lnTo>
                <a:lnTo>
                  <a:pt x="916718" y="108921"/>
                </a:lnTo>
                <a:close/>
                <a:moveTo>
                  <a:pt x="3340783" y="4684"/>
                </a:moveTo>
                <a:lnTo>
                  <a:pt x="3413035" y="11647"/>
                </a:lnTo>
                <a:cubicBezTo>
                  <a:pt x="3412908" y="14369"/>
                  <a:pt x="3411733" y="16809"/>
                  <a:pt x="3409511" y="18968"/>
                </a:cubicBezTo>
                <a:cubicBezTo>
                  <a:pt x="3407290" y="21127"/>
                  <a:pt x="3403560" y="22646"/>
                  <a:pt x="3398323" y="23525"/>
                </a:cubicBezTo>
                <a:cubicBezTo>
                  <a:pt x="3397903" y="39850"/>
                  <a:pt x="3397920" y="56292"/>
                  <a:pt x="3398373" y="72851"/>
                </a:cubicBezTo>
                <a:cubicBezTo>
                  <a:pt x="3398826" y="89410"/>
                  <a:pt x="3399765" y="105802"/>
                  <a:pt x="3401191" y="122027"/>
                </a:cubicBezTo>
                <a:lnTo>
                  <a:pt x="3448567" y="116703"/>
                </a:lnTo>
                <a:lnTo>
                  <a:pt x="3472256" y="79432"/>
                </a:lnTo>
                <a:cubicBezTo>
                  <a:pt x="3468334" y="81147"/>
                  <a:pt x="3463926" y="81915"/>
                  <a:pt x="3459033" y="81735"/>
                </a:cubicBezTo>
                <a:cubicBezTo>
                  <a:pt x="3454141" y="81556"/>
                  <a:pt x="3449019" y="79969"/>
                  <a:pt x="3443667" y="76974"/>
                </a:cubicBezTo>
                <a:cubicBezTo>
                  <a:pt x="3441182" y="67102"/>
                  <a:pt x="3436860" y="57408"/>
                  <a:pt x="3430699" y="47894"/>
                </a:cubicBezTo>
                <a:cubicBezTo>
                  <a:pt x="3424539" y="38380"/>
                  <a:pt x="3417970" y="30530"/>
                  <a:pt x="3410993" y="24344"/>
                </a:cubicBezTo>
                <a:lnTo>
                  <a:pt x="3413852" y="21886"/>
                </a:lnTo>
                <a:cubicBezTo>
                  <a:pt x="3440633" y="21050"/>
                  <a:pt x="3459601" y="24339"/>
                  <a:pt x="3470758" y="31754"/>
                </a:cubicBezTo>
                <a:cubicBezTo>
                  <a:pt x="3481914" y="39169"/>
                  <a:pt x="3487255" y="47540"/>
                  <a:pt x="3486780" y="56867"/>
                </a:cubicBezTo>
                <a:cubicBezTo>
                  <a:pt x="3486304" y="66194"/>
                  <a:pt x="3482009" y="73306"/>
                  <a:pt x="3473895" y="78203"/>
                </a:cubicBezTo>
                <a:cubicBezTo>
                  <a:pt x="3477231" y="80413"/>
                  <a:pt x="3484177" y="84901"/>
                  <a:pt x="3494732" y="91668"/>
                </a:cubicBezTo>
                <a:cubicBezTo>
                  <a:pt x="3505287" y="98434"/>
                  <a:pt x="3515407" y="105278"/>
                  <a:pt x="3525092" y="112198"/>
                </a:cubicBezTo>
                <a:cubicBezTo>
                  <a:pt x="3524648" y="114459"/>
                  <a:pt x="3523487" y="116285"/>
                  <a:pt x="3521610" y="117676"/>
                </a:cubicBezTo>
                <a:cubicBezTo>
                  <a:pt x="3519733" y="119067"/>
                  <a:pt x="3517344" y="119971"/>
                  <a:pt x="3514443" y="120389"/>
                </a:cubicBezTo>
                <a:lnTo>
                  <a:pt x="3402008" y="133086"/>
                </a:lnTo>
                <a:cubicBezTo>
                  <a:pt x="3403633" y="148061"/>
                  <a:pt x="3405896" y="162652"/>
                  <a:pt x="3408798" y="176859"/>
                </a:cubicBezTo>
                <a:cubicBezTo>
                  <a:pt x="3411699" y="191066"/>
                  <a:pt x="3415290" y="204736"/>
                  <a:pt x="3419570" y="217868"/>
                </a:cubicBezTo>
                <a:cubicBezTo>
                  <a:pt x="3430121" y="192474"/>
                  <a:pt x="3439242" y="163804"/>
                  <a:pt x="3446934" y="131857"/>
                </a:cubicBezTo>
                <a:lnTo>
                  <a:pt x="3514852" y="156432"/>
                </a:lnTo>
                <a:cubicBezTo>
                  <a:pt x="3513922" y="159094"/>
                  <a:pt x="3512198" y="161039"/>
                  <a:pt x="3509681" y="162268"/>
                </a:cubicBezTo>
                <a:cubicBezTo>
                  <a:pt x="3507164" y="163497"/>
                  <a:pt x="3503290" y="164009"/>
                  <a:pt x="3498059" y="163804"/>
                </a:cubicBezTo>
                <a:cubicBezTo>
                  <a:pt x="3490311" y="184675"/>
                  <a:pt x="3481955" y="203960"/>
                  <a:pt x="3472991" y="221657"/>
                </a:cubicBezTo>
                <a:cubicBezTo>
                  <a:pt x="3464026" y="239354"/>
                  <a:pt x="3454252" y="255566"/>
                  <a:pt x="3443667" y="270294"/>
                </a:cubicBezTo>
                <a:cubicBezTo>
                  <a:pt x="3452310" y="284561"/>
                  <a:pt x="3462796" y="297394"/>
                  <a:pt x="3475123" y="308794"/>
                </a:cubicBezTo>
                <a:cubicBezTo>
                  <a:pt x="3477734" y="312079"/>
                  <a:pt x="3480089" y="313700"/>
                  <a:pt x="3482188" y="313657"/>
                </a:cubicBezTo>
                <a:cubicBezTo>
                  <a:pt x="3484288" y="313615"/>
                  <a:pt x="3486438" y="311857"/>
                  <a:pt x="3488639" y="308384"/>
                </a:cubicBezTo>
                <a:cubicBezTo>
                  <a:pt x="3492513" y="302505"/>
                  <a:pt x="3497155" y="294706"/>
                  <a:pt x="3502565" y="284987"/>
                </a:cubicBezTo>
                <a:cubicBezTo>
                  <a:pt x="3507975" y="275268"/>
                  <a:pt x="3513026" y="265729"/>
                  <a:pt x="3517719" y="256368"/>
                </a:cubicBezTo>
                <a:lnTo>
                  <a:pt x="3521815" y="257187"/>
                </a:lnTo>
                <a:lnTo>
                  <a:pt x="3510347" y="330911"/>
                </a:lnTo>
                <a:cubicBezTo>
                  <a:pt x="3518069" y="345579"/>
                  <a:pt x="3522591" y="357200"/>
                  <a:pt x="3523914" y="365776"/>
                </a:cubicBezTo>
                <a:cubicBezTo>
                  <a:pt x="3525237" y="374351"/>
                  <a:pt x="3523718" y="380341"/>
                  <a:pt x="3519357" y="383746"/>
                </a:cubicBezTo>
                <a:cubicBezTo>
                  <a:pt x="3511207" y="390163"/>
                  <a:pt x="3502028" y="392757"/>
                  <a:pt x="3491823" y="391528"/>
                </a:cubicBezTo>
                <a:cubicBezTo>
                  <a:pt x="3481618" y="390299"/>
                  <a:pt x="3471779" y="386886"/>
                  <a:pt x="3462307" y="381288"/>
                </a:cubicBezTo>
                <a:cubicBezTo>
                  <a:pt x="3452835" y="375691"/>
                  <a:pt x="3445124" y="369547"/>
                  <a:pt x="3439174" y="362858"/>
                </a:cubicBezTo>
                <a:cubicBezTo>
                  <a:pt x="3425356" y="348113"/>
                  <a:pt x="3413375" y="332549"/>
                  <a:pt x="3403233" y="316166"/>
                </a:cubicBezTo>
                <a:cubicBezTo>
                  <a:pt x="3388676" y="329827"/>
                  <a:pt x="3372609" y="342029"/>
                  <a:pt x="3355032" y="352772"/>
                </a:cubicBezTo>
                <a:cubicBezTo>
                  <a:pt x="3337455" y="363515"/>
                  <a:pt x="3318234" y="373157"/>
                  <a:pt x="3297368" y="381698"/>
                </a:cubicBezTo>
                <a:lnTo>
                  <a:pt x="3294501" y="375964"/>
                </a:lnTo>
                <a:cubicBezTo>
                  <a:pt x="3312702" y="363532"/>
                  <a:pt x="3329357" y="349691"/>
                  <a:pt x="3344463" y="334443"/>
                </a:cubicBezTo>
                <a:cubicBezTo>
                  <a:pt x="3359570" y="319195"/>
                  <a:pt x="3373276" y="302181"/>
                  <a:pt x="3385582" y="283400"/>
                </a:cubicBezTo>
                <a:cubicBezTo>
                  <a:pt x="3375384" y="261445"/>
                  <a:pt x="3367215" y="238389"/>
                  <a:pt x="3361076" y="214233"/>
                </a:cubicBezTo>
                <a:cubicBezTo>
                  <a:pt x="3354937" y="190077"/>
                  <a:pt x="3350364" y="165075"/>
                  <a:pt x="3347359" y="139230"/>
                </a:cubicBezTo>
                <a:lnTo>
                  <a:pt x="3301054" y="144554"/>
                </a:lnTo>
                <a:lnTo>
                  <a:pt x="3296958" y="133905"/>
                </a:lnTo>
                <a:lnTo>
                  <a:pt x="3346126" y="128171"/>
                </a:lnTo>
                <a:cubicBezTo>
                  <a:pt x="3344105" y="108286"/>
                  <a:pt x="3342701" y="88021"/>
                  <a:pt x="3341913" y="67378"/>
                </a:cubicBezTo>
                <a:cubicBezTo>
                  <a:pt x="3341125" y="46734"/>
                  <a:pt x="3340748" y="25836"/>
                  <a:pt x="3340783" y="4684"/>
                </a:cubicBezTo>
                <a:close/>
                <a:moveTo>
                  <a:pt x="2162236" y="4070"/>
                </a:moveTo>
                <a:lnTo>
                  <a:pt x="2229406" y="40522"/>
                </a:lnTo>
                <a:cubicBezTo>
                  <a:pt x="2228476" y="42630"/>
                  <a:pt x="2226854" y="44251"/>
                  <a:pt x="2224542" y="45386"/>
                </a:cubicBezTo>
                <a:cubicBezTo>
                  <a:pt x="2222230" y="46521"/>
                  <a:pt x="2218663" y="46811"/>
                  <a:pt x="2213842" y="46256"/>
                </a:cubicBezTo>
                <a:cubicBezTo>
                  <a:pt x="2199217" y="60927"/>
                  <a:pt x="2181161" y="75439"/>
                  <a:pt x="2159676" y="89792"/>
                </a:cubicBezTo>
                <a:cubicBezTo>
                  <a:pt x="2138190" y="104145"/>
                  <a:pt x="2115015" y="116198"/>
                  <a:pt x="2090150" y="125950"/>
                </a:cubicBezTo>
                <a:lnTo>
                  <a:pt x="2087283" y="121865"/>
                </a:lnTo>
                <a:cubicBezTo>
                  <a:pt x="2097894" y="110744"/>
                  <a:pt x="2108073" y="98210"/>
                  <a:pt x="2117819" y="84264"/>
                </a:cubicBezTo>
                <a:cubicBezTo>
                  <a:pt x="2127566" y="70317"/>
                  <a:pt x="2136288" y="56320"/>
                  <a:pt x="2143987" y="42273"/>
                </a:cubicBezTo>
                <a:cubicBezTo>
                  <a:pt x="2151685" y="28227"/>
                  <a:pt x="2157768" y="15492"/>
                  <a:pt x="2162236" y="4070"/>
                </a:cubicBezTo>
                <a:close/>
                <a:moveTo>
                  <a:pt x="2587374" y="2867"/>
                </a:moveTo>
                <a:lnTo>
                  <a:pt x="2659869" y="37681"/>
                </a:lnTo>
                <a:cubicBezTo>
                  <a:pt x="2658657" y="40010"/>
                  <a:pt x="2656575" y="41802"/>
                  <a:pt x="2653623" y="43056"/>
                </a:cubicBezTo>
                <a:cubicBezTo>
                  <a:pt x="2650671" y="44311"/>
                  <a:pt x="2646746" y="44567"/>
                  <a:pt x="2641848" y="43824"/>
                </a:cubicBezTo>
                <a:cubicBezTo>
                  <a:pt x="2635363" y="52425"/>
                  <a:pt x="2628673" y="60617"/>
                  <a:pt x="2621779" y="68399"/>
                </a:cubicBezTo>
                <a:lnTo>
                  <a:pt x="2625465" y="69627"/>
                </a:lnTo>
                <a:lnTo>
                  <a:pt x="2773731" y="69627"/>
                </a:lnTo>
                <a:lnTo>
                  <a:pt x="2801172" y="33175"/>
                </a:lnTo>
                <a:cubicBezTo>
                  <a:pt x="2801440" y="33375"/>
                  <a:pt x="2804318" y="35706"/>
                  <a:pt x="2809804" y="40168"/>
                </a:cubicBezTo>
                <a:cubicBezTo>
                  <a:pt x="2815290" y="44629"/>
                  <a:pt x="2821778" y="50023"/>
                  <a:pt x="2829266" y="56348"/>
                </a:cubicBezTo>
                <a:cubicBezTo>
                  <a:pt x="2836755" y="62673"/>
                  <a:pt x="2843637" y="68730"/>
                  <a:pt x="2849912" y="74520"/>
                </a:cubicBezTo>
                <a:cubicBezTo>
                  <a:pt x="2849255" y="76755"/>
                  <a:pt x="2847906" y="78402"/>
                  <a:pt x="2845867" y="79464"/>
                </a:cubicBezTo>
                <a:cubicBezTo>
                  <a:pt x="2843828" y="80526"/>
                  <a:pt x="2841353" y="81053"/>
                  <a:pt x="2838444" y="81044"/>
                </a:cubicBezTo>
                <a:lnTo>
                  <a:pt x="2732364" y="81044"/>
                </a:lnTo>
                <a:lnTo>
                  <a:pt x="2732364" y="115500"/>
                </a:lnTo>
                <a:lnTo>
                  <a:pt x="2770454" y="115500"/>
                </a:lnTo>
                <a:lnTo>
                  <a:pt x="2796258" y="81454"/>
                </a:lnTo>
                <a:cubicBezTo>
                  <a:pt x="2796513" y="81639"/>
                  <a:pt x="2799279" y="83822"/>
                  <a:pt x="2804555" y="88001"/>
                </a:cubicBezTo>
                <a:cubicBezTo>
                  <a:pt x="2809832" y="92180"/>
                  <a:pt x="2816087" y="97247"/>
                  <a:pt x="2823320" y="103201"/>
                </a:cubicBezTo>
                <a:cubicBezTo>
                  <a:pt x="2830553" y="109154"/>
                  <a:pt x="2837233" y="114885"/>
                  <a:pt x="2843359" y="120393"/>
                </a:cubicBezTo>
                <a:cubicBezTo>
                  <a:pt x="2842898" y="122627"/>
                  <a:pt x="2841669" y="124275"/>
                  <a:pt x="2839672" y="125337"/>
                </a:cubicBezTo>
                <a:cubicBezTo>
                  <a:pt x="2837676" y="126399"/>
                  <a:pt x="2835218" y="126925"/>
                  <a:pt x="2832300" y="126917"/>
                </a:cubicBezTo>
                <a:lnTo>
                  <a:pt x="2732364" y="126917"/>
                </a:lnTo>
                <a:lnTo>
                  <a:pt x="2732364" y="162601"/>
                </a:lnTo>
                <a:lnTo>
                  <a:pt x="2770454" y="162601"/>
                </a:lnTo>
                <a:lnTo>
                  <a:pt x="2796258" y="128557"/>
                </a:lnTo>
                <a:cubicBezTo>
                  <a:pt x="2796513" y="128742"/>
                  <a:pt x="2799279" y="130925"/>
                  <a:pt x="2804555" y="135104"/>
                </a:cubicBezTo>
                <a:cubicBezTo>
                  <a:pt x="2809832" y="139283"/>
                  <a:pt x="2816087" y="144349"/>
                  <a:pt x="2823320" y="150303"/>
                </a:cubicBezTo>
                <a:cubicBezTo>
                  <a:pt x="2830553" y="156256"/>
                  <a:pt x="2837233" y="161986"/>
                  <a:pt x="2843359" y="167494"/>
                </a:cubicBezTo>
                <a:cubicBezTo>
                  <a:pt x="2842898" y="169728"/>
                  <a:pt x="2841669" y="171376"/>
                  <a:pt x="2839672" y="172438"/>
                </a:cubicBezTo>
                <a:cubicBezTo>
                  <a:pt x="2837676" y="173500"/>
                  <a:pt x="2835218" y="174026"/>
                  <a:pt x="2832300" y="174018"/>
                </a:cubicBezTo>
                <a:lnTo>
                  <a:pt x="2732364" y="174018"/>
                </a:lnTo>
                <a:lnTo>
                  <a:pt x="2732364" y="211750"/>
                </a:lnTo>
                <a:lnTo>
                  <a:pt x="2783561" y="211750"/>
                </a:lnTo>
                <a:lnTo>
                  <a:pt x="2812231" y="174428"/>
                </a:lnTo>
                <a:cubicBezTo>
                  <a:pt x="2812507" y="174631"/>
                  <a:pt x="2815505" y="177005"/>
                  <a:pt x="2821226" y="181551"/>
                </a:cubicBezTo>
                <a:cubicBezTo>
                  <a:pt x="2826948" y="186097"/>
                  <a:pt x="2833739" y="191598"/>
                  <a:pt x="2841599" y="198055"/>
                </a:cubicBezTo>
                <a:cubicBezTo>
                  <a:pt x="2849459" y="204512"/>
                  <a:pt x="2856736" y="210708"/>
                  <a:pt x="2863428" y="216643"/>
                </a:cubicBezTo>
                <a:cubicBezTo>
                  <a:pt x="2862771" y="218877"/>
                  <a:pt x="2861422" y="220525"/>
                  <a:pt x="2859383" y="221587"/>
                </a:cubicBezTo>
                <a:cubicBezTo>
                  <a:pt x="2857344" y="222649"/>
                  <a:pt x="2854869" y="223175"/>
                  <a:pt x="2851960" y="223167"/>
                </a:cubicBezTo>
                <a:lnTo>
                  <a:pt x="2619731" y="223167"/>
                </a:lnTo>
                <a:lnTo>
                  <a:pt x="2619731" y="235059"/>
                </a:lnTo>
                <a:cubicBezTo>
                  <a:pt x="2619620" y="237375"/>
                  <a:pt x="2615439" y="240638"/>
                  <a:pt x="2607187" y="244850"/>
                </a:cubicBezTo>
                <a:cubicBezTo>
                  <a:pt x="2598936" y="249062"/>
                  <a:pt x="2587280" y="251402"/>
                  <a:pt x="2572220" y="251872"/>
                </a:cubicBezTo>
                <a:lnTo>
                  <a:pt x="2561571" y="251872"/>
                </a:lnTo>
                <a:lnTo>
                  <a:pt x="2561571" y="116315"/>
                </a:lnTo>
                <a:cubicBezTo>
                  <a:pt x="2543140" y="126859"/>
                  <a:pt x="2523890" y="135588"/>
                  <a:pt x="2503821" y="142503"/>
                </a:cubicBezTo>
                <a:lnTo>
                  <a:pt x="2500544" y="138812"/>
                </a:lnTo>
                <a:cubicBezTo>
                  <a:pt x="2517294" y="123533"/>
                  <a:pt x="2533455" y="104053"/>
                  <a:pt x="2549028" y="80371"/>
                </a:cubicBezTo>
                <a:cubicBezTo>
                  <a:pt x="2564600" y="56689"/>
                  <a:pt x="2577382" y="30854"/>
                  <a:pt x="2587374" y="2867"/>
                </a:cubicBezTo>
                <a:close/>
                <a:moveTo>
                  <a:pt x="1429915" y="2867"/>
                </a:moveTo>
                <a:cubicBezTo>
                  <a:pt x="1456169" y="1011"/>
                  <a:pt x="1474382" y="3084"/>
                  <a:pt x="1484556" y="9086"/>
                </a:cubicBezTo>
                <a:cubicBezTo>
                  <a:pt x="1494729" y="15088"/>
                  <a:pt x="1499078" y="22228"/>
                  <a:pt x="1497602" y="30505"/>
                </a:cubicBezTo>
                <a:cubicBezTo>
                  <a:pt x="1496125" y="38783"/>
                  <a:pt x="1491038" y="45407"/>
                  <a:pt x="1482341" y="50377"/>
                </a:cubicBezTo>
                <a:lnTo>
                  <a:pt x="1580230" y="50377"/>
                </a:lnTo>
                <a:lnTo>
                  <a:pt x="1607261" y="23345"/>
                </a:lnTo>
                <a:lnTo>
                  <a:pt x="1654363" y="67534"/>
                </a:lnTo>
                <a:cubicBezTo>
                  <a:pt x="1652801" y="69148"/>
                  <a:pt x="1650804" y="70327"/>
                  <a:pt x="1648373" y="71070"/>
                </a:cubicBezTo>
                <a:cubicBezTo>
                  <a:pt x="1645941" y="71813"/>
                  <a:pt x="1642613" y="72274"/>
                  <a:pt x="1638389" y="72454"/>
                </a:cubicBezTo>
                <a:cubicBezTo>
                  <a:pt x="1634276" y="74726"/>
                  <a:pt x="1629703" y="77049"/>
                  <a:pt x="1624668" y="79423"/>
                </a:cubicBezTo>
                <a:cubicBezTo>
                  <a:pt x="1619634" y="81798"/>
                  <a:pt x="1614241" y="84121"/>
                  <a:pt x="1608490" y="86393"/>
                </a:cubicBezTo>
                <a:cubicBezTo>
                  <a:pt x="1613857" y="90451"/>
                  <a:pt x="1620223" y="95353"/>
                  <a:pt x="1627587" y="101098"/>
                </a:cubicBezTo>
                <a:cubicBezTo>
                  <a:pt x="1634950" y="106844"/>
                  <a:pt x="1641828" y="112456"/>
                  <a:pt x="1648219" y="117935"/>
                </a:cubicBezTo>
                <a:cubicBezTo>
                  <a:pt x="1647758" y="120169"/>
                  <a:pt x="1646529" y="121817"/>
                  <a:pt x="1644533" y="122879"/>
                </a:cubicBezTo>
                <a:cubicBezTo>
                  <a:pt x="1642536" y="123941"/>
                  <a:pt x="1640079" y="124468"/>
                  <a:pt x="1637160" y="124459"/>
                </a:cubicBezTo>
                <a:lnTo>
                  <a:pt x="1574495" y="124459"/>
                </a:lnTo>
                <a:cubicBezTo>
                  <a:pt x="1570622" y="131638"/>
                  <a:pt x="1566492" y="138406"/>
                  <a:pt x="1562106" y="144763"/>
                </a:cubicBezTo>
                <a:cubicBezTo>
                  <a:pt x="1557720" y="151119"/>
                  <a:pt x="1552976" y="157062"/>
                  <a:pt x="1547873" y="162591"/>
                </a:cubicBezTo>
                <a:cubicBezTo>
                  <a:pt x="1575866" y="167305"/>
                  <a:pt x="1595333" y="173281"/>
                  <a:pt x="1606275" y="180519"/>
                </a:cubicBezTo>
                <a:cubicBezTo>
                  <a:pt x="1617218" y="187757"/>
                  <a:pt x="1622062" y="194951"/>
                  <a:pt x="1620808" y="202101"/>
                </a:cubicBezTo>
                <a:cubicBezTo>
                  <a:pt x="1619554" y="209252"/>
                  <a:pt x="1614629" y="215053"/>
                  <a:pt x="1606033" y="219506"/>
                </a:cubicBezTo>
                <a:cubicBezTo>
                  <a:pt x="1609343" y="222246"/>
                  <a:pt x="1615931" y="227727"/>
                  <a:pt x="1625795" y="235947"/>
                </a:cubicBezTo>
                <a:cubicBezTo>
                  <a:pt x="1635659" y="244168"/>
                  <a:pt x="1644908" y="252205"/>
                  <a:pt x="1653543" y="260058"/>
                </a:cubicBezTo>
                <a:cubicBezTo>
                  <a:pt x="1652886" y="262292"/>
                  <a:pt x="1651538" y="263940"/>
                  <a:pt x="1649499" y="265002"/>
                </a:cubicBezTo>
                <a:cubicBezTo>
                  <a:pt x="1647459" y="266064"/>
                  <a:pt x="1644985" y="266590"/>
                  <a:pt x="1642075" y="266582"/>
                </a:cubicBezTo>
                <a:lnTo>
                  <a:pt x="1503639" y="266582"/>
                </a:lnTo>
                <a:cubicBezTo>
                  <a:pt x="1515587" y="276970"/>
                  <a:pt x="1530099" y="285924"/>
                  <a:pt x="1547175" y="293444"/>
                </a:cubicBezTo>
                <a:cubicBezTo>
                  <a:pt x="1564251" y="300965"/>
                  <a:pt x="1582647" y="307005"/>
                  <a:pt x="1602362" y="311565"/>
                </a:cubicBezTo>
                <a:cubicBezTo>
                  <a:pt x="1622077" y="316126"/>
                  <a:pt x="1641868" y="319161"/>
                  <a:pt x="1661735" y="320671"/>
                </a:cubicBezTo>
                <a:lnTo>
                  <a:pt x="1661325" y="325586"/>
                </a:lnTo>
                <a:cubicBezTo>
                  <a:pt x="1649968" y="328940"/>
                  <a:pt x="1640428" y="335442"/>
                  <a:pt x="1632706" y="345092"/>
                </a:cubicBezTo>
                <a:cubicBezTo>
                  <a:pt x="1624984" y="354743"/>
                  <a:pt x="1619643" y="367081"/>
                  <a:pt x="1616682" y="382108"/>
                </a:cubicBezTo>
                <a:cubicBezTo>
                  <a:pt x="1586399" y="371570"/>
                  <a:pt x="1561466" y="357115"/>
                  <a:pt x="1541883" y="338741"/>
                </a:cubicBezTo>
                <a:cubicBezTo>
                  <a:pt x="1522300" y="320367"/>
                  <a:pt x="1506685" y="297407"/>
                  <a:pt x="1495038" y="269860"/>
                </a:cubicBezTo>
                <a:lnTo>
                  <a:pt x="1495038" y="379650"/>
                </a:lnTo>
                <a:cubicBezTo>
                  <a:pt x="1494415" y="381843"/>
                  <a:pt x="1488800" y="384625"/>
                  <a:pt x="1478194" y="387995"/>
                </a:cubicBezTo>
                <a:cubicBezTo>
                  <a:pt x="1467588" y="391366"/>
                  <a:pt x="1455727" y="393226"/>
                  <a:pt x="1442612" y="393576"/>
                </a:cubicBezTo>
                <a:lnTo>
                  <a:pt x="1431963" y="393576"/>
                </a:lnTo>
                <a:lnTo>
                  <a:pt x="1431963" y="312476"/>
                </a:lnTo>
                <a:cubicBezTo>
                  <a:pt x="1410742" y="327649"/>
                  <a:pt x="1386628" y="341030"/>
                  <a:pt x="1359622" y="352618"/>
                </a:cubicBezTo>
                <a:cubicBezTo>
                  <a:pt x="1332616" y="364206"/>
                  <a:pt x="1303485" y="373899"/>
                  <a:pt x="1272229" y="381698"/>
                </a:cubicBezTo>
                <a:lnTo>
                  <a:pt x="1269772" y="377602"/>
                </a:lnTo>
                <a:cubicBezTo>
                  <a:pt x="1296812" y="363455"/>
                  <a:pt x="1321165" y="346490"/>
                  <a:pt x="1342829" y="326707"/>
                </a:cubicBezTo>
                <a:cubicBezTo>
                  <a:pt x="1364494" y="306924"/>
                  <a:pt x="1382191" y="286882"/>
                  <a:pt x="1395921" y="266582"/>
                </a:cubicBezTo>
                <a:lnTo>
                  <a:pt x="1279601" y="266582"/>
                </a:lnTo>
                <a:lnTo>
                  <a:pt x="1276325" y="255165"/>
                </a:lnTo>
                <a:lnTo>
                  <a:pt x="1431963" y="255165"/>
                </a:lnTo>
                <a:lnTo>
                  <a:pt x="1431963" y="219096"/>
                </a:lnTo>
                <a:cubicBezTo>
                  <a:pt x="1413200" y="222963"/>
                  <a:pt x="1391953" y="226087"/>
                  <a:pt x="1368223" y="228470"/>
                </a:cubicBezTo>
                <a:cubicBezTo>
                  <a:pt x="1344493" y="230852"/>
                  <a:pt x="1317820" y="232645"/>
                  <a:pt x="1288202" y="233849"/>
                </a:cubicBezTo>
                <a:lnTo>
                  <a:pt x="1286564" y="228520"/>
                </a:lnTo>
                <a:cubicBezTo>
                  <a:pt x="1321335" y="223270"/>
                  <a:pt x="1351934" y="217072"/>
                  <a:pt x="1378360" y="209925"/>
                </a:cubicBezTo>
                <a:cubicBezTo>
                  <a:pt x="1404786" y="202778"/>
                  <a:pt x="1427296" y="194222"/>
                  <a:pt x="1445889" y="184257"/>
                </a:cubicBezTo>
                <a:cubicBezTo>
                  <a:pt x="1429480" y="180782"/>
                  <a:pt x="1412125" y="177716"/>
                  <a:pt x="1393822" y="175059"/>
                </a:cubicBezTo>
                <a:cubicBezTo>
                  <a:pt x="1375519" y="172402"/>
                  <a:pt x="1356422" y="170154"/>
                  <a:pt x="1336532" y="168314"/>
                </a:cubicBezTo>
                <a:cubicBezTo>
                  <a:pt x="1341302" y="162913"/>
                  <a:pt x="1346610" y="156429"/>
                  <a:pt x="1352455" y="148862"/>
                </a:cubicBezTo>
                <a:cubicBezTo>
                  <a:pt x="1358300" y="141294"/>
                  <a:pt x="1364324" y="133160"/>
                  <a:pt x="1370527" y="124459"/>
                </a:cubicBezTo>
                <a:lnTo>
                  <a:pt x="1295575" y="124459"/>
                </a:lnTo>
                <a:lnTo>
                  <a:pt x="1292298" y="113042"/>
                </a:lnTo>
                <a:lnTo>
                  <a:pt x="1378309" y="113042"/>
                </a:lnTo>
                <a:cubicBezTo>
                  <a:pt x="1385178" y="103066"/>
                  <a:pt x="1391509" y="93602"/>
                  <a:pt x="1397303" y="84651"/>
                </a:cubicBezTo>
                <a:cubicBezTo>
                  <a:pt x="1403097" y="75699"/>
                  <a:pt x="1407687" y="68081"/>
                  <a:pt x="1411075" y="61794"/>
                </a:cubicBezTo>
                <a:lnTo>
                  <a:pt x="1339809" y="61794"/>
                </a:lnTo>
                <a:cubicBezTo>
                  <a:pt x="1340270" y="73359"/>
                  <a:pt x="1338427" y="83028"/>
                  <a:pt x="1334280" y="90801"/>
                </a:cubicBezTo>
                <a:cubicBezTo>
                  <a:pt x="1330133" y="98573"/>
                  <a:pt x="1324604" y="103937"/>
                  <a:pt x="1317692" y="106893"/>
                </a:cubicBezTo>
                <a:cubicBezTo>
                  <a:pt x="1310277" y="109745"/>
                  <a:pt x="1302683" y="109575"/>
                  <a:pt x="1294909" y="106380"/>
                </a:cubicBezTo>
                <a:cubicBezTo>
                  <a:pt x="1287136" y="103186"/>
                  <a:pt x="1281897" y="97070"/>
                  <a:pt x="1279192" y="88033"/>
                </a:cubicBezTo>
                <a:cubicBezTo>
                  <a:pt x="1277579" y="79423"/>
                  <a:pt x="1278961" y="72252"/>
                  <a:pt x="1283339" y="66520"/>
                </a:cubicBezTo>
                <a:cubicBezTo>
                  <a:pt x="1287716" y="60787"/>
                  <a:pt x="1293706" y="56494"/>
                  <a:pt x="1301309" y="53639"/>
                </a:cubicBezTo>
                <a:cubicBezTo>
                  <a:pt x="1307188" y="51462"/>
                  <a:pt x="1312632" y="47848"/>
                  <a:pt x="1317641" y="42798"/>
                </a:cubicBezTo>
                <a:cubicBezTo>
                  <a:pt x="1322649" y="37749"/>
                  <a:pt x="1325124" y="32083"/>
                  <a:pt x="1325064" y="25803"/>
                </a:cubicBezTo>
                <a:lnTo>
                  <a:pt x="1330389" y="25803"/>
                </a:lnTo>
                <a:cubicBezTo>
                  <a:pt x="1332249" y="30103"/>
                  <a:pt x="1333853" y="34302"/>
                  <a:pt x="1335201" y="38397"/>
                </a:cubicBezTo>
                <a:cubicBezTo>
                  <a:pt x="1336549" y="42493"/>
                  <a:pt x="1337539" y="46486"/>
                  <a:pt x="1338171" y="50377"/>
                </a:cubicBezTo>
                <a:lnTo>
                  <a:pt x="1448756" y="50377"/>
                </a:lnTo>
                <a:cubicBezTo>
                  <a:pt x="1447519" y="49746"/>
                  <a:pt x="1446205" y="48961"/>
                  <a:pt x="1444814" y="48022"/>
                </a:cubicBezTo>
                <a:cubicBezTo>
                  <a:pt x="1443423" y="47084"/>
                  <a:pt x="1442006" y="46094"/>
                  <a:pt x="1440564" y="45053"/>
                </a:cubicBezTo>
                <a:cubicBezTo>
                  <a:pt x="1441708" y="37262"/>
                  <a:pt x="1441059" y="29702"/>
                  <a:pt x="1438619" y="22373"/>
                </a:cubicBezTo>
                <a:cubicBezTo>
                  <a:pt x="1436178" y="15043"/>
                  <a:pt x="1432458" y="9224"/>
                  <a:pt x="1427458" y="4915"/>
                </a:cubicBezTo>
                <a:close/>
                <a:moveTo>
                  <a:pt x="1902155" y="0"/>
                </a:moveTo>
                <a:cubicBezTo>
                  <a:pt x="1928699" y="2728"/>
                  <a:pt x="1947378" y="8330"/>
                  <a:pt x="1958191" y="16807"/>
                </a:cubicBezTo>
                <a:cubicBezTo>
                  <a:pt x="1969005" y="25285"/>
                  <a:pt x="1974061" y="34194"/>
                  <a:pt x="1973361" y="43536"/>
                </a:cubicBezTo>
                <a:cubicBezTo>
                  <a:pt x="1972661" y="52878"/>
                  <a:pt x="1968312" y="60210"/>
                  <a:pt x="1960315" y="65532"/>
                </a:cubicBezTo>
                <a:lnTo>
                  <a:pt x="1998815" y="65532"/>
                </a:lnTo>
                <a:lnTo>
                  <a:pt x="2026257" y="38090"/>
                </a:lnTo>
                <a:lnTo>
                  <a:pt x="2073767" y="83098"/>
                </a:lnTo>
                <a:cubicBezTo>
                  <a:pt x="2072223" y="84883"/>
                  <a:pt x="2070294" y="86130"/>
                  <a:pt x="2067982" y="86839"/>
                </a:cubicBezTo>
                <a:cubicBezTo>
                  <a:pt x="2065670" y="87548"/>
                  <a:pt x="2062410" y="88077"/>
                  <a:pt x="2058203" y="88428"/>
                </a:cubicBezTo>
                <a:cubicBezTo>
                  <a:pt x="2052478" y="93117"/>
                  <a:pt x="2045805" y="98293"/>
                  <a:pt x="2038185" y="103956"/>
                </a:cubicBezTo>
                <a:cubicBezTo>
                  <a:pt x="2030566" y="109619"/>
                  <a:pt x="2023176" y="114692"/>
                  <a:pt x="2016017" y="119176"/>
                </a:cubicBezTo>
                <a:lnTo>
                  <a:pt x="2044278" y="140433"/>
                </a:lnTo>
                <a:cubicBezTo>
                  <a:pt x="2043058" y="141910"/>
                  <a:pt x="2041198" y="143362"/>
                  <a:pt x="2038697" y="144788"/>
                </a:cubicBezTo>
                <a:cubicBezTo>
                  <a:pt x="2036197" y="146214"/>
                  <a:pt x="2033006" y="147358"/>
                  <a:pt x="2029124" y="148221"/>
                </a:cubicBezTo>
                <a:lnTo>
                  <a:pt x="2029124" y="222766"/>
                </a:lnTo>
                <a:cubicBezTo>
                  <a:pt x="2028760" y="223812"/>
                  <a:pt x="2026120" y="225229"/>
                  <a:pt x="2021205" y="227018"/>
                </a:cubicBezTo>
                <a:cubicBezTo>
                  <a:pt x="2016290" y="228808"/>
                  <a:pt x="2010465" y="230438"/>
                  <a:pt x="2003730" y="231908"/>
                </a:cubicBezTo>
                <a:cubicBezTo>
                  <a:pt x="1996995" y="233379"/>
                  <a:pt x="1990715" y="234158"/>
                  <a:pt x="1984890" y="234247"/>
                </a:cubicBezTo>
                <a:lnTo>
                  <a:pt x="1975469" y="234247"/>
                </a:lnTo>
                <a:lnTo>
                  <a:pt x="1975469" y="214566"/>
                </a:lnTo>
                <a:lnTo>
                  <a:pt x="1910347" y="214566"/>
                </a:lnTo>
                <a:lnTo>
                  <a:pt x="1910347" y="261309"/>
                </a:lnTo>
                <a:lnTo>
                  <a:pt x="1985299" y="261309"/>
                </a:lnTo>
                <a:lnTo>
                  <a:pt x="2009054" y="235887"/>
                </a:lnTo>
                <a:lnTo>
                  <a:pt x="2057794" y="272318"/>
                </a:lnTo>
                <a:cubicBezTo>
                  <a:pt x="2056770" y="273820"/>
                  <a:pt x="2055029" y="275322"/>
                  <a:pt x="2052572" y="276825"/>
                </a:cubicBezTo>
                <a:cubicBezTo>
                  <a:pt x="2050114" y="278327"/>
                  <a:pt x="2046940" y="279420"/>
                  <a:pt x="2043049" y="280103"/>
                </a:cubicBezTo>
                <a:lnTo>
                  <a:pt x="2043049" y="370614"/>
                </a:lnTo>
                <a:cubicBezTo>
                  <a:pt x="2042837" y="371956"/>
                  <a:pt x="2040349" y="373777"/>
                  <a:pt x="2035586" y="376075"/>
                </a:cubicBezTo>
                <a:cubicBezTo>
                  <a:pt x="2030823" y="378373"/>
                  <a:pt x="2025058" y="380466"/>
                  <a:pt x="2018293" y="382355"/>
                </a:cubicBezTo>
                <a:cubicBezTo>
                  <a:pt x="2011527" y="384244"/>
                  <a:pt x="2005034" y="385245"/>
                  <a:pt x="1998815" y="385359"/>
                </a:cubicBezTo>
                <a:lnTo>
                  <a:pt x="1989395" y="385359"/>
                </a:lnTo>
                <a:lnTo>
                  <a:pt x="1989395" y="358327"/>
                </a:lnTo>
                <a:lnTo>
                  <a:pt x="1910347" y="358327"/>
                </a:lnTo>
                <a:lnTo>
                  <a:pt x="1910347" y="373891"/>
                </a:lnTo>
                <a:cubicBezTo>
                  <a:pt x="1909903" y="377363"/>
                  <a:pt x="1905159" y="381271"/>
                  <a:pt x="1896114" y="385615"/>
                </a:cubicBezTo>
                <a:cubicBezTo>
                  <a:pt x="1887070" y="389958"/>
                  <a:pt x="1876386" y="392330"/>
                  <a:pt x="1864065" y="392731"/>
                </a:cubicBezTo>
                <a:lnTo>
                  <a:pt x="1855464" y="392731"/>
                </a:lnTo>
                <a:lnTo>
                  <a:pt x="1855464" y="128606"/>
                </a:lnTo>
                <a:cubicBezTo>
                  <a:pt x="1848766" y="131038"/>
                  <a:pt x="1841991" y="130761"/>
                  <a:pt x="1835139" y="127777"/>
                </a:cubicBezTo>
                <a:cubicBezTo>
                  <a:pt x="1828287" y="124792"/>
                  <a:pt x="1823457" y="119192"/>
                  <a:pt x="1820650" y="110977"/>
                </a:cubicBezTo>
                <a:cubicBezTo>
                  <a:pt x="1814634" y="117867"/>
                  <a:pt x="1808235" y="124572"/>
                  <a:pt x="1801451" y="131089"/>
                </a:cubicBezTo>
                <a:cubicBezTo>
                  <a:pt x="1794668" y="137606"/>
                  <a:pt x="1787961" y="143180"/>
                  <a:pt x="1781331" y="147811"/>
                </a:cubicBezTo>
                <a:lnTo>
                  <a:pt x="1776416" y="147811"/>
                </a:lnTo>
                <a:cubicBezTo>
                  <a:pt x="1778694" y="139651"/>
                  <a:pt x="1780793" y="129898"/>
                  <a:pt x="1782713" y="118552"/>
                </a:cubicBezTo>
                <a:cubicBezTo>
                  <a:pt x="1784633" y="107205"/>
                  <a:pt x="1786220" y="96623"/>
                  <a:pt x="1787474" y="86804"/>
                </a:cubicBezTo>
                <a:lnTo>
                  <a:pt x="1744879" y="86804"/>
                </a:lnTo>
                <a:cubicBezTo>
                  <a:pt x="1736056" y="105022"/>
                  <a:pt x="1726260" y="122669"/>
                  <a:pt x="1715492" y="139747"/>
                </a:cubicBezTo>
                <a:cubicBezTo>
                  <a:pt x="1704723" y="156825"/>
                  <a:pt x="1693085" y="172220"/>
                  <a:pt x="1680575" y="185933"/>
                </a:cubicBezTo>
                <a:lnTo>
                  <a:pt x="1676889" y="183883"/>
                </a:lnTo>
                <a:cubicBezTo>
                  <a:pt x="1681979" y="168361"/>
                  <a:pt x="1686727" y="150143"/>
                  <a:pt x="1691133" y="129228"/>
                </a:cubicBezTo>
                <a:cubicBezTo>
                  <a:pt x="1695540" y="108314"/>
                  <a:pt x="1699378" y="86854"/>
                  <a:pt x="1702647" y="64851"/>
                </a:cubicBezTo>
                <a:cubicBezTo>
                  <a:pt x="1705916" y="42847"/>
                  <a:pt x="1708389" y="22450"/>
                  <a:pt x="1710065" y="3660"/>
                </a:cubicBezTo>
                <a:lnTo>
                  <a:pt x="1786655" y="21682"/>
                </a:lnTo>
                <a:cubicBezTo>
                  <a:pt x="1785956" y="23960"/>
                  <a:pt x="1784488" y="25649"/>
                  <a:pt x="1782252" y="26750"/>
                </a:cubicBezTo>
                <a:cubicBezTo>
                  <a:pt x="1780017" y="27851"/>
                  <a:pt x="1776296" y="28209"/>
                  <a:pt x="1771091" y="27825"/>
                </a:cubicBezTo>
                <a:cubicBezTo>
                  <a:pt x="1768037" y="35411"/>
                  <a:pt x="1764828" y="43176"/>
                  <a:pt x="1761466" y="51120"/>
                </a:cubicBezTo>
                <a:cubicBezTo>
                  <a:pt x="1758105" y="59064"/>
                  <a:pt x="1754487" y="67136"/>
                  <a:pt x="1750613" y="75336"/>
                </a:cubicBezTo>
                <a:lnTo>
                  <a:pt x="1784198" y="75336"/>
                </a:lnTo>
                <a:lnTo>
                  <a:pt x="1808363" y="50352"/>
                </a:lnTo>
                <a:lnTo>
                  <a:pt x="1839081" y="76974"/>
                </a:lnTo>
                <a:lnTo>
                  <a:pt x="1841538" y="75745"/>
                </a:lnTo>
                <a:cubicBezTo>
                  <a:pt x="1845301" y="72281"/>
                  <a:pt x="1848424" y="67537"/>
                  <a:pt x="1850907" y="61513"/>
                </a:cubicBezTo>
                <a:cubicBezTo>
                  <a:pt x="1853390" y="55489"/>
                  <a:pt x="1853544" y="49311"/>
                  <a:pt x="1851368" y="42979"/>
                </a:cubicBezTo>
                <a:lnTo>
                  <a:pt x="1856693" y="42570"/>
                </a:lnTo>
                <a:cubicBezTo>
                  <a:pt x="1858954" y="46648"/>
                  <a:pt x="1860985" y="50574"/>
                  <a:pt x="1862785" y="54348"/>
                </a:cubicBezTo>
                <a:cubicBezTo>
                  <a:pt x="1864585" y="58123"/>
                  <a:pt x="1866104" y="61850"/>
                  <a:pt x="1867342" y="65532"/>
                </a:cubicBezTo>
                <a:lnTo>
                  <a:pt x="1925501" y="65532"/>
                </a:lnTo>
                <a:cubicBezTo>
                  <a:pt x="1924460" y="64909"/>
                  <a:pt x="1923368" y="64209"/>
                  <a:pt x="1922224" y="63433"/>
                </a:cubicBezTo>
                <a:cubicBezTo>
                  <a:pt x="1921081" y="62656"/>
                  <a:pt x="1919989" y="61854"/>
                  <a:pt x="1918948" y="61026"/>
                </a:cubicBezTo>
                <a:cubicBezTo>
                  <a:pt x="1918590" y="50173"/>
                  <a:pt x="1916542" y="39524"/>
                  <a:pt x="1912804" y="29080"/>
                </a:cubicBezTo>
                <a:cubicBezTo>
                  <a:pt x="1909067" y="18635"/>
                  <a:pt x="1904562" y="9625"/>
                  <a:pt x="1899288" y="2048"/>
                </a:cubicBezTo>
                <a:close/>
              </a:path>
            </a:pathLst>
          </a:custGeom>
          <a:solidFill>
            <a:srgbClr val="171617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FEFFCF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6CDFA81C-FE09-4407-9023-F315EC96B902}"/>
              </a:ext>
            </a:extLst>
          </p:cNvPr>
          <p:cNvSpPr txBox="1"/>
          <p:nvPr/>
        </p:nvSpPr>
        <p:spPr>
          <a:xfrm>
            <a:off x="1410182" y="3355627"/>
            <a:ext cx="9481372" cy="1412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活动收获：</a:t>
            </a:r>
          </a:p>
          <a:p>
            <a:pPr marL="0" marR="0" lvl="0" indent="0" algn="just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、无论你的作品好坏，我们将挑选典型案例进行免费修改，并在推送中展示。</a:t>
            </a:r>
          </a:p>
          <a:p>
            <a:pPr marL="0" marR="0" lvl="0" indent="0" algn="just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、我们团队会把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档案馆整理成书，在接下来的视频课程、图书出版中，将为你署名，助力二次传播。</a:t>
            </a:r>
          </a:p>
          <a:p>
            <a:pPr marL="0" marR="0" lvl="0" indent="0" algn="just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3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、人生如逆旅，我亦是行人。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15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万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+ 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向天歌学员陪你一起进步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~</a:t>
            </a:r>
          </a:p>
        </p:txBody>
      </p:sp>
    </p:spTree>
    <p:extLst>
      <p:ext uri="{BB962C8B-B14F-4D97-AF65-F5344CB8AC3E}">
        <p14:creationId xmlns:p14="http://schemas.microsoft.com/office/powerpoint/2010/main" val="2217639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6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9710FCD1-B987-4362-97CB-7705418EFE5E}"/>
              </a:ext>
            </a:extLst>
          </p:cNvPr>
          <p:cNvSpPr txBox="1"/>
          <p:nvPr/>
        </p:nvSpPr>
        <p:spPr>
          <a:xfrm>
            <a:off x="3490120" y="600404"/>
            <a:ext cx="52117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更多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《PPT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档案馆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》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17161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作品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3034B771-17D5-4408-9461-690A31A11A8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88622" y="1467250"/>
            <a:ext cx="2494833" cy="1386017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27000" dist="38100" dir="2700000" algn="tl" rotWithShape="0">
              <a:srgbClr val="00E2DD">
                <a:alpha val="35000"/>
              </a:srgbClr>
            </a:outerShdw>
          </a:effectLst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06E38B05-1390-4D1A-B847-76C101FEF49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69460" y="1467250"/>
            <a:ext cx="2571461" cy="1386017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27000" dist="38100" dir="2700000" algn="tl" rotWithShape="0">
              <a:srgbClr val="00E2DD">
                <a:alpha val="35000"/>
              </a:srgbClr>
            </a:outerShdw>
          </a:effectLst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78D21BA2-7F5A-49AC-9A9F-3AFF897800F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31156" y="1467250"/>
            <a:ext cx="2464341" cy="1386017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27000" dist="38100" dir="2700000" algn="tl" rotWithShape="0">
              <a:srgbClr val="00E2DD">
                <a:alpha val="35000"/>
              </a:srgbClr>
            </a:outerShdw>
          </a:effectLst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7CFD563E-4FBD-47EF-B2D1-DBBAF083A87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2374" y="3178123"/>
            <a:ext cx="2461905" cy="1384821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27000" dist="38100" dir="2700000" algn="tl" rotWithShape="0">
              <a:srgbClr val="00E2DD">
                <a:alpha val="35000"/>
              </a:srgbClr>
            </a:outerShdw>
          </a:effectLst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E0BFBAAF-BDD8-4A6C-A882-614B46E01C6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9460" y="4845621"/>
            <a:ext cx="2571149" cy="1446272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27000" dist="38100" dir="2700000" algn="tl" rotWithShape="0">
              <a:srgbClr val="00E2DD">
                <a:alpha val="35000"/>
              </a:srgbClr>
            </a:outerShdw>
          </a:effectLst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9797F48A-9BCC-41A8-98AB-1344C09A003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6211" y="3168053"/>
            <a:ext cx="2510960" cy="1412415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27000" dist="38100" dir="2700000" algn="tl" rotWithShape="0">
              <a:srgbClr val="00E2DD">
                <a:alpha val="35000"/>
              </a:srgbClr>
            </a:outerShdw>
          </a:effectLst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CD2070B6-DF3E-48A0-99B0-1CA4F8DC797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9148" y="3168053"/>
            <a:ext cx="2541861" cy="1412415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27000" dist="38100" dir="2700000" algn="tl" rotWithShape="0">
              <a:srgbClr val="00E2DD">
                <a:alpha val="35000"/>
              </a:srgbClr>
            </a:outerShdw>
          </a:effectLst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DAA1E954-763A-4E05-82F5-76387D84ECE1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9735" y="4845622"/>
            <a:ext cx="2510256" cy="1412020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27000" dist="38100" dir="2700000" algn="tl" rotWithShape="0">
              <a:srgbClr val="00E2DD">
                <a:alpha val="35000"/>
              </a:srgbClr>
            </a:outerShdw>
          </a:effectLst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E8014305-015B-4AD0-ACD3-2AA893D8E349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09"/>
          <a:stretch/>
        </p:blipFill>
        <p:spPr>
          <a:xfrm>
            <a:off x="7729116" y="4845620"/>
            <a:ext cx="2510256" cy="1411976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27000" dist="38100" dir="2700000" algn="tl" rotWithShape="0">
              <a:srgbClr val="00E2DD">
                <a:alpha val="3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86287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FDEFBFC1-08A8-4232-8A7F-168DAE3469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921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9A31C004-305E-45A8-94E9-0E2AE31C0F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2735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419</Words>
  <Application>Microsoft Office PowerPoint</Application>
  <PresentationFormat>宽屏</PresentationFormat>
  <Paragraphs>66</Paragraphs>
  <Slides>10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3" baseType="lpstr">
      <vt:lpstr>等线</vt:lpstr>
      <vt:lpstr>等线 Light</vt:lpstr>
      <vt:lpstr>思源宋体 CN Heavy</vt:lpstr>
      <vt:lpstr>宋体</vt:lpstr>
      <vt:lpstr>微软雅黑</vt:lpstr>
      <vt:lpstr>微软雅黑 Light</vt:lpstr>
      <vt:lpstr>禹卫书法行书简体
</vt:lpstr>
      <vt:lpstr>Arial</vt:lpstr>
      <vt:lpstr>Calibri</vt:lpstr>
      <vt:lpstr>Calibri Light</vt:lpstr>
      <vt:lpstr>Impact</vt:lpstr>
      <vt:lpstr>1_Office 主题​​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向天歌演示</dc:creator>
  <cp:keywords>www.51pptmoban.com</cp:keywords>
  <cp:lastModifiedBy>YANGS</cp:lastModifiedBy>
  <cp:revision>2</cp:revision>
  <dcterms:created xsi:type="dcterms:W3CDTF">2017-12-27T12:56:18Z</dcterms:created>
  <dcterms:modified xsi:type="dcterms:W3CDTF">2018-05-08T14:17:02Z</dcterms:modified>
</cp:coreProperties>
</file>