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95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291" r:id="rId25"/>
    <p:sldId id="317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AB31"/>
    <a:srgbClr val="5AA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2814" y="14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F5DBFF-6F34-4FED-A358-134E49AE1186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4D45FE-2C52-4922-957F-080DCF284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649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3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627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14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54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225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7812360" y="48972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88927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66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76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526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66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07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50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0875E-318E-4399-BCDE-5F0616D3D169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8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727918" y="1503824"/>
            <a:ext cx="71564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4B8E37"/>
                </a:solidFill>
                <a:latin typeface="微软雅黑" pitchFamily="34" charset="-122"/>
              </a:rPr>
              <a:t>生态城市规划</a:t>
            </a:r>
            <a:r>
              <a:rPr lang="en-US" altLang="zh-CN" sz="4000" b="1" dirty="0" smtClean="0">
                <a:solidFill>
                  <a:srgbClr val="4B8E37"/>
                </a:solidFill>
                <a:latin typeface="微软雅黑" pitchFamily="34" charset="-122"/>
              </a:rPr>
              <a:t>PPT</a:t>
            </a:r>
            <a:r>
              <a:rPr lang="zh-CN" altLang="en-US" sz="4000" b="1" dirty="0" smtClean="0">
                <a:solidFill>
                  <a:srgbClr val="4B8E37"/>
                </a:solidFill>
                <a:latin typeface="微软雅黑" pitchFamily="34" charset="-122"/>
              </a:rPr>
              <a:t>模板</a:t>
            </a:r>
            <a:endParaRPr lang="zh-CN" altLang="en-US" sz="40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755576" y="2180352"/>
            <a:ext cx="46391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环境保护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能源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绿色城市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生态环境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林业局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 </a:t>
            </a:r>
            <a:endParaRPr lang="zh-CN" altLang="en-US" sz="14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251520" y="3147814"/>
            <a:ext cx="463914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4B8E37"/>
                </a:solidFill>
                <a:latin typeface="微软雅黑" pitchFamily="34" charset="-122"/>
              </a:rPr>
              <a:t>汇报</a:t>
            </a:r>
            <a:r>
              <a:rPr lang="zh-CN" altLang="en-US" sz="1200" b="1" dirty="0" smtClean="0">
                <a:solidFill>
                  <a:srgbClr val="4B8E37"/>
                </a:solidFill>
                <a:latin typeface="微软雅黑" pitchFamily="34" charset="-122"/>
              </a:rPr>
              <a:t>人</a:t>
            </a:r>
            <a:r>
              <a:rPr lang="zh-CN" altLang="en-US" sz="1200" b="1" dirty="0" smtClean="0">
                <a:solidFill>
                  <a:srgbClr val="4B8E37"/>
                </a:solidFill>
                <a:latin typeface="微软雅黑" pitchFamily="34" charset="-122"/>
              </a:rPr>
              <a:t>：</a:t>
            </a:r>
            <a:r>
              <a:rPr lang="en-US" altLang="zh-CN" sz="1200" b="1" dirty="0" smtClean="0">
                <a:solidFill>
                  <a:srgbClr val="4B8E37"/>
                </a:solidFill>
                <a:latin typeface="微软雅黑" pitchFamily="34" charset="-122"/>
              </a:rPr>
              <a:t>X </a:t>
            </a:r>
            <a:r>
              <a:rPr lang="en-US" altLang="zh-CN" sz="1200" b="1" dirty="0" err="1" smtClean="0">
                <a:solidFill>
                  <a:srgbClr val="4B8E37"/>
                </a:solidFill>
                <a:latin typeface="微软雅黑" pitchFamily="34" charset="-122"/>
              </a:rPr>
              <a:t>X</a:t>
            </a:r>
            <a:r>
              <a:rPr lang="en-US" altLang="zh-CN" sz="1200" b="1" dirty="0" smtClean="0">
                <a:solidFill>
                  <a:srgbClr val="4B8E37"/>
                </a:solidFill>
                <a:latin typeface="微软雅黑" pitchFamily="34" charset="-122"/>
              </a:rPr>
              <a:t> </a:t>
            </a:r>
            <a:r>
              <a:rPr lang="en-US" altLang="zh-CN" sz="1200" b="1" dirty="0" err="1" smtClean="0">
                <a:solidFill>
                  <a:srgbClr val="4B8E37"/>
                </a:solidFill>
                <a:latin typeface="微软雅黑" pitchFamily="34" charset="-122"/>
              </a:rPr>
              <a:t>X</a:t>
            </a:r>
            <a:r>
              <a:rPr lang="en-US" altLang="zh-CN" sz="1200" b="1" dirty="0" smtClean="0">
                <a:solidFill>
                  <a:srgbClr val="4B8E37"/>
                </a:solidFill>
                <a:latin typeface="微软雅黑" pitchFamily="34" charset="-122"/>
              </a:rPr>
              <a:t> </a:t>
            </a:r>
            <a:endParaRPr lang="zh-CN" altLang="en-US" sz="12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303783" y="248330"/>
            <a:ext cx="13878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sz="28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741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组合 12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4580" name="Freeform 5"/>
          <p:cNvSpPr>
            <a:spLocks/>
          </p:cNvSpPr>
          <p:nvPr/>
        </p:nvSpPr>
        <p:spPr bwMode="auto">
          <a:xfrm>
            <a:off x="1728788" y="3670697"/>
            <a:ext cx="762000" cy="700088"/>
          </a:xfrm>
          <a:custGeom>
            <a:avLst/>
            <a:gdLst>
              <a:gd name="T0" fmla="*/ 1894047706 w 545"/>
              <a:gd name="T1" fmla="*/ 357556066 h 501"/>
              <a:gd name="T2" fmla="*/ 1894047706 w 545"/>
              <a:gd name="T3" fmla="*/ 0 h 501"/>
              <a:gd name="T4" fmla="*/ 1821065350 w 545"/>
              <a:gd name="T5" fmla="*/ 0 h 501"/>
              <a:gd name="T6" fmla="*/ 72982356 w 545"/>
              <a:gd name="T7" fmla="*/ 0 h 501"/>
              <a:gd name="T8" fmla="*/ 0 w 545"/>
              <a:gd name="T9" fmla="*/ 0 h 501"/>
              <a:gd name="T10" fmla="*/ 0 w 545"/>
              <a:gd name="T11" fmla="*/ 357556066 h 501"/>
              <a:gd name="T12" fmla="*/ 72982356 w 545"/>
              <a:gd name="T13" fmla="*/ 451284880 h 501"/>
              <a:gd name="T14" fmla="*/ 72982356 w 545"/>
              <a:gd name="T15" fmla="*/ 531127460 h 501"/>
              <a:gd name="T16" fmla="*/ 0 w 545"/>
              <a:gd name="T17" fmla="*/ 607497085 h 501"/>
              <a:gd name="T18" fmla="*/ 72982356 w 545"/>
              <a:gd name="T19" fmla="*/ 683868573 h 501"/>
              <a:gd name="T20" fmla="*/ 72982356 w 545"/>
              <a:gd name="T21" fmla="*/ 798425805 h 501"/>
              <a:gd name="T22" fmla="*/ 0 w 545"/>
              <a:gd name="T23" fmla="*/ 874797293 h 501"/>
              <a:gd name="T24" fmla="*/ 72982356 w 545"/>
              <a:gd name="T25" fmla="*/ 951168781 h 501"/>
              <a:gd name="T26" fmla="*/ 72982356 w 545"/>
              <a:gd name="T27" fmla="*/ 1069195243 h 501"/>
              <a:gd name="T28" fmla="*/ 0 w 545"/>
              <a:gd name="T29" fmla="*/ 1142095638 h 501"/>
              <a:gd name="T30" fmla="*/ 72982356 w 545"/>
              <a:gd name="T31" fmla="*/ 1218467126 h 501"/>
              <a:gd name="T32" fmla="*/ 72982356 w 545"/>
              <a:gd name="T33" fmla="*/ 1312195940 h 501"/>
              <a:gd name="T34" fmla="*/ 663785424 w 545"/>
              <a:gd name="T35" fmla="*/ 1641979540 h 501"/>
              <a:gd name="T36" fmla="*/ 708964800 w 545"/>
              <a:gd name="T37" fmla="*/ 1641979540 h 501"/>
              <a:gd name="T38" fmla="*/ 945286400 w 545"/>
              <a:gd name="T39" fmla="*/ 1739179446 h 501"/>
              <a:gd name="T40" fmla="*/ 1185082906 w 545"/>
              <a:gd name="T41" fmla="*/ 1641979540 h 501"/>
              <a:gd name="T42" fmla="*/ 1230262283 w 545"/>
              <a:gd name="T43" fmla="*/ 1641979540 h 501"/>
              <a:gd name="T44" fmla="*/ 1821065350 w 545"/>
              <a:gd name="T45" fmla="*/ 1312195940 h 501"/>
              <a:gd name="T46" fmla="*/ 1821065350 w 545"/>
              <a:gd name="T47" fmla="*/ 1312195940 h 501"/>
              <a:gd name="T48" fmla="*/ 1821065350 w 545"/>
              <a:gd name="T49" fmla="*/ 1218467126 h 501"/>
              <a:gd name="T50" fmla="*/ 1894047706 w 545"/>
              <a:gd name="T51" fmla="*/ 1142095638 h 501"/>
              <a:gd name="T52" fmla="*/ 1821065350 w 545"/>
              <a:gd name="T53" fmla="*/ 1069195243 h 501"/>
              <a:gd name="T54" fmla="*/ 1821065350 w 545"/>
              <a:gd name="T55" fmla="*/ 951168781 h 501"/>
              <a:gd name="T56" fmla="*/ 1894047706 w 545"/>
              <a:gd name="T57" fmla="*/ 874797293 h 501"/>
              <a:gd name="T58" fmla="*/ 1821065350 w 545"/>
              <a:gd name="T59" fmla="*/ 798425805 h 501"/>
              <a:gd name="T60" fmla="*/ 1821065350 w 545"/>
              <a:gd name="T61" fmla="*/ 683868573 h 501"/>
              <a:gd name="T62" fmla="*/ 1894047706 w 545"/>
              <a:gd name="T63" fmla="*/ 607497085 h 501"/>
              <a:gd name="T64" fmla="*/ 1821065350 w 545"/>
              <a:gd name="T65" fmla="*/ 531127460 h 501"/>
              <a:gd name="T66" fmla="*/ 1821065350 w 545"/>
              <a:gd name="T67" fmla="*/ 451284880 h 501"/>
              <a:gd name="T68" fmla="*/ 1894047706 w 545"/>
              <a:gd name="T69" fmla="*/ 357556066 h 5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45" h="501">
                <a:moveTo>
                  <a:pt x="545" y="103"/>
                </a:moveTo>
                <a:cubicBezTo>
                  <a:pt x="545" y="0"/>
                  <a:pt x="545" y="0"/>
                  <a:pt x="545" y="0"/>
                </a:cubicBezTo>
                <a:cubicBezTo>
                  <a:pt x="524" y="0"/>
                  <a:pt x="524" y="0"/>
                  <a:pt x="52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53"/>
                  <a:pt x="21" y="153"/>
                  <a:pt x="21" y="153"/>
                </a:cubicBezTo>
                <a:cubicBezTo>
                  <a:pt x="9" y="154"/>
                  <a:pt x="0" y="163"/>
                  <a:pt x="0" y="175"/>
                </a:cubicBezTo>
                <a:cubicBezTo>
                  <a:pt x="0" y="187"/>
                  <a:pt x="9" y="196"/>
                  <a:pt x="21" y="197"/>
                </a:cubicBezTo>
                <a:cubicBezTo>
                  <a:pt x="21" y="230"/>
                  <a:pt x="21" y="230"/>
                  <a:pt x="21" y="230"/>
                </a:cubicBezTo>
                <a:cubicBezTo>
                  <a:pt x="9" y="231"/>
                  <a:pt x="0" y="240"/>
                  <a:pt x="0" y="252"/>
                </a:cubicBezTo>
                <a:cubicBezTo>
                  <a:pt x="0" y="264"/>
                  <a:pt x="9" y="274"/>
                  <a:pt x="21" y="274"/>
                </a:cubicBezTo>
                <a:cubicBezTo>
                  <a:pt x="21" y="308"/>
                  <a:pt x="21" y="308"/>
                  <a:pt x="21" y="308"/>
                </a:cubicBezTo>
                <a:cubicBezTo>
                  <a:pt x="9" y="308"/>
                  <a:pt x="0" y="317"/>
                  <a:pt x="0" y="329"/>
                </a:cubicBezTo>
                <a:cubicBezTo>
                  <a:pt x="0" y="341"/>
                  <a:pt x="9" y="351"/>
                  <a:pt x="21" y="351"/>
                </a:cubicBezTo>
                <a:cubicBezTo>
                  <a:pt x="21" y="378"/>
                  <a:pt x="21" y="378"/>
                  <a:pt x="21" y="37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4" y="473"/>
                  <a:pt x="204" y="473"/>
                  <a:pt x="204" y="473"/>
                </a:cubicBezTo>
                <a:cubicBezTo>
                  <a:pt x="214" y="489"/>
                  <a:pt x="241" y="501"/>
                  <a:pt x="272" y="501"/>
                </a:cubicBezTo>
                <a:cubicBezTo>
                  <a:pt x="304" y="501"/>
                  <a:pt x="331" y="489"/>
                  <a:pt x="341" y="473"/>
                </a:cubicBezTo>
                <a:cubicBezTo>
                  <a:pt x="354" y="473"/>
                  <a:pt x="354" y="473"/>
                  <a:pt x="354" y="473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51"/>
                  <a:pt x="524" y="351"/>
                  <a:pt x="524" y="351"/>
                </a:cubicBezTo>
                <a:cubicBezTo>
                  <a:pt x="536" y="351"/>
                  <a:pt x="545" y="341"/>
                  <a:pt x="545" y="329"/>
                </a:cubicBezTo>
                <a:cubicBezTo>
                  <a:pt x="545" y="317"/>
                  <a:pt x="536" y="308"/>
                  <a:pt x="524" y="308"/>
                </a:cubicBezTo>
                <a:cubicBezTo>
                  <a:pt x="524" y="274"/>
                  <a:pt x="524" y="274"/>
                  <a:pt x="524" y="274"/>
                </a:cubicBezTo>
                <a:cubicBezTo>
                  <a:pt x="536" y="274"/>
                  <a:pt x="545" y="264"/>
                  <a:pt x="545" y="252"/>
                </a:cubicBezTo>
                <a:cubicBezTo>
                  <a:pt x="545" y="240"/>
                  <a:pt x="536" y="231"/>
                  <a:pt x="524" y="230"/>
                </a:cubicBezTo>
                <a:cubicBezTo>
                  <a:pt x="524" y="197"/>
                  <a:pt x="524" y="197"/>
                  <a:pt x="524" y="197"/>
                </a:cubicBezTo>
                <a:cubicBezTo>
                  <a:pt x="536" y="196"/>
                  <a:pt x="545" y="187"/>
                  <a:pt x="545" y="175"/>
                </a:cubicBezTo>
                <a:cubicBezTo>
                  <a:pt x="545" y="163"/>
                  <a:pt x="536" y="153"/>
                  <a:pt x="524" y="153"/>
                </a:cubicBezTo>
                <a:cubicBezTo>
                  <a:pt x="524" y="130"/>
                  <a:pt x="524" y="130"/>
                  <a:pt x="524" y="130"/>
                </a:cubicBezTo>
                <a:lnTo>
                  <a:pt x="545" y="10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1" name="Freeform 6"/>
          <p:cNvSpPr>
            <a:spLocks/>
          </p:cNvSpPr>
          <p:nvPr/>
        </p:nvSpPr>
        <p:spPr bwMode="auto">
          <a:xfrm>
            <a:off x="1545432" y="3075385"/>
            <a:ext cx="541735" cy="540544"/>
          </a:xfrm>
          <a:custGeom>
            <a:avLst/>
            <a:gdLst>
              <a:gd name="T0" fmla="*/ 0 w 387"/>
              <a:gd name="T1" fmla="*/ 0 h 386"/>
              <a:gd name="T2" fmla="*/ 167212660 w 387"/>
              <a:gd name="T3" fmla="*/ 522943870 h 386"/>
              <a:gd name="T4" fmla="*/ 546925325 w 387"/>
              <a:gd name="T5" fmla="*/ 1345711206 h 386"/>
              <a:gd name="T6" fmla="*/ 1348155220 w 387"/>
              <a:gd name="T7" fmla="*/ 1345711206 h 386"/>
              <a:gd name="T8" fmla="*/ 1348155220 w 387"/>
              <a:gd name="T9" fmla="*/ 0 h 386"/>
              <a:gd name="T10" fmla="*/ 0 w 387"/>
              <a:gd name="T11" fmla="*/ 0 h 3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87" h="386">
                <a:moveTo>
                  <a:pt x="0" y="0"/>
                </a:moveTo>
                <a:cubicBezTo>
                  <a:pt x="29" y="56"/>
                  <a:pt x="48" y="106"/>
                  <a:pt x="48" y="150"/>
                </a:cubicBezTo>
                <a:cubicBezTo>
                  <a:pt x="48" y="328"/>
                  <a:pt x="110" y="386"/>
                  <a:pt x="157" y="386"/>
                </a:cubicBezTo>
                <a:cubicBezTo>
                  <a:pt x="204" y="386"/>
                  <a:pt x="387" y="386"/>
                  <a:pt x="387" y="386"/>
                </a:cubicBezTo>
                <a:cubicBezTo>
                  <a:pt x="387" y="0"/>
                  <a:pt x="387" y="0"/>
                  <a:pt x="38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2" name="Freeform 7"/>
          <p:cNvSpPr>
            <a:spLocks/>
          </p:cNvSpPr>
          <p:nvPr/>
        </p:nvSpPr>
        <p:spPr bwMode="auto">
          <a:xfrm>
            <a:off x="1227535" y="2486025"/>
            <a:ext cx="859631" cy="539354"/>
          </a:xfrm>
          <a:custGeom>
            <a:avLst/>
            <a:gdLst>
              <a:gd name="T0" fmla="*/ 0 w 614"/>
              <a:gd name="T1" fmla="*/ 0 h 386"/>
              <a:gd name="T2" fmla="*/ 721332356 w 614"/>
              <a:gd name="T3" fmla="*/ 1339791355 h 386"/>
              <a:gd name="T4" fmla="*/ 2139604447 w 614"/>
              <a:gd name="T5" fmla="*/ 1339791355 h 386"/>
              <a:gd name="T6" fmla="*/ 2139604447 w 614"/>
              <a:gd name="T7" fmla="*/ 0 h 386"/>
              <a:gd name="T8" fmla="*/ 0 w 614"/>
              <a:gd name="T9" fmla="*/ 0 h 3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14" h="386">
                <a:moveTo>
                  <a:pt x="0" y="0"/>
                </a:moveTo>
                <a:cubicBezTo>
                  <a:pt x="52" y="143"/>
                  <a:pt x="144" y="274"/>
                  <a:pt x="207" y="386"/>
                </a:cubicBezTo>
                <a:cubicBezTo>
                  <a:pt x="614" y="386"/>
                  <a:pt x="614" y="386"/>
                  <a:pt x="614" y="386"/>
                </a:cubicBezTo>
                <a:cubicBezTo>
                  <a:pt x="614" y="0"/>
                  <a:pt x="614" y="0"/>
                  <a:pt x="61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3" name="Freeform 8"/>
          <p:cNvSpPr>
            <a:spLocks/>
          </p:cNvSpPr>
          <p:nvPr/>
        </p:nvSpPr>
        <p:spPr bwMode="auto">
          <a:xfrm>
            <a:off x="1169194" y="1304925"/>
            <a:ext cx="917972" cy="1131094"/>
          </a:xfrm>
          <a:custGeom>
            <a:avLst/>
            <a:gdLst>
              <a:gd name="T0" fmla="*/ 2147483647 w 655"/>
              <a:gd name="T1" fmla="*/ 2147483647 h 808"/>
              <a:gd name="T2" fmla="*/ 2147483647 w 655"/>
              <a:gd name="T3" fmla="*/ 0 h 808"/>
              <a:gd name="T4" fmla="*/ 0 w 655"/>
              <a:gd name="T5" fmla="*/ 2147483647 h 808"/>
              <a:gd name="T6" fmla="*/ 101263785 w 655"/>
              <a:gd name="T7" fmla="*/ 2147483647 h 808"/>
              <a:gd name="T8" fmla="*/ 2147483647 w 655"/>
              <a:gd name="T9" fmla="*/ 2147483647 h 8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5" h="808">
                <a:moveTo>
                  <a:pt x="655" y="808"/>
                </a:moveTo>
                <a:cubicBezTo>
                  <a:pt x="655" y="0"/>
                  <a:pt x="655" y="0"/>
                  <a:pt x="655" y="0"/>
                </a:cubicBezTo>
                <a:cubicBezTo>
                  <a:pt x="202" y="0"/>
                  <a:pt x="0" y="369"/>
                  <a:pt x="0" y="638"/>
                </a:cubicBezTo>
                <a:cubicBezTo>
                  <a:pt x="0" y="696"/>
                  <a:pt x="11" y="753"/>
                  <a:pt x="29" y="808"/>
                </a:cubicBezTo>
                <a:lnTo>
                  <a:pt x="655" y="808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4" name="Freeform 9"/>
          <p:cNvSpPr>
            <a:spLocks/>
          </p:cNvSpPr>
          <p:nvPr/>
        </p:nvSpPr>
        <p:spPr bwMode="auto">
          <a:xfrm>
            <a:off x="2133601" y="1307306"/>
            <a:ext cx="792956" cy="538163"/>
          </a:xfrm>
          <a:custGeom>
            <a:avLst/>
            <a:gdLst>
              <a:gd name="T0" fmla="*/ 0 w 566"/>
              <a:gd name="T1" fmla="*/ 1337345461 h 385"/>
              <a:gd name="T2" fmla="*/ 1974965416 w 566"/>
              <a:gd name="T3" fmla="*/ 1337345461 h 385"/>
              <a:gd name="T4" fmla="*/ 0 w 566"/>
              <a:gd name="T5" fmla="*/ 0 h 385"/>
              <a:gd name="T6" fmla="*/ 0 w 566"/>
              <a:gd name="T7" fmla="*/ 1337345461 h 38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6" h="385">
                <a:moveTo>
                  <a:pt x="0" y="385"/>
                </a:moveTo>
                <a:cubicBezTo>
                  <a:pt x="566" y="385"/>
                  <a:pt x="566" y="385"/>
                  <a:pt x="566" y="385"/>
                </a:cubicBezTo>
                <a:cubicBezTo>
                  <a:pt x="483" y="190"/>
                  <a:pt x="299" y="13"/>
                  <a:pt x="0" y="0"/>
                </a:cubicBezTo>
                <a:lnTo>
                  <a:pt x="0" y="385"/>
                </a:lnTo>
                <a:close/>
              </a:path>
            </a:pathLst>
          </a:cu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5" name="Freeform 10"/>
          <p:cNvSpPr>
            <a:spLocks/>
          </p:cNvSpPr>
          <p:nvPr/>
        </p:nvSpPr>
        <p:spPr bwMode="auto">
          <a:xfrm>
            <a:off x="2133601" y="1896666"/>
            <a:ext cx="869156" cy="539353"/>
          </a:xfrm>
          <a:custGeom>
            <a:avLst/>
            <a:gdLst>
              <a:gd name="T0" fmla="*/ 2026365834 w 620"/>
              <a:gd name="T1" fmla="*/ 0 h 386"/>
              <a:gd name="T2" fmla="*/ 0 w 620"/>
              <a:gd name="T3" fmla="*/ 0 h 386"/>
              <a:gd name="T4" fmla="*/ 0 w 620"/>
              <a:gd name="T5" fmla="*/ 1339787629 h 386"/>
              <a:gd name="T6" fmla="*/ 2068290941 w 620"/>
              <a:gd name="T7" fmla="*/ 1339787629 h 386"/>
              <a:gd name="T8" fmla="*/ 2147483647 w 620"/>
              <a:gd name="T9" fmla="*/ 749726405 h 386"/>
              <a:gd name="T10" fmla="*/ 2026365834 w 620"/>
              <a:gd name="T11" fmla="*/ 0 h 3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20" h="386">
                <a:moveTo>
                  <a:pt x="58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86"/>
                  <a:pt x="0" y="386"/>
                  <a:pt x="0" y="386"/>
                </a:cubicBezTo>
                <a:cubicBezTo>
                  <a:pt x="592" y="386"/>
                  <a:pt x="592" y="386"/>
                  <a:pt x="592" y="386"/>
                </a:cubicBezTo>
                <a:cubicBezTo>
                  <a:pt x="609" y="331"/>
                  <a:pt x="620" y="274"/>
                  <a:pt x="620" y="216"/>
                </a:cubicBezTo>
                <a:cubicBezTo>
                  <a:pt x="620" y="148"/>
                  <a:pt x="607" y="73"/>
                  <a:pt x="580" y="0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6" name="Freeform 11"/>
          <p:cNvSpPr>
            <a:spLocks/>
          </p:cNvSpPr>
          <p:nvPr/>
        </p:nvSpPr>
        <p:spPr bwMode="auto">
          <a:xfrm>
            <a:off x="2133601" y="2486025"/>
            <a:ext cx="812006" cy="1129904"/>
          </a:xfrm>
          <a:custGeom>
            <a:avLst/>
            <a:gdLst>
              <a:gd name="T0" fmla="*/ 0 w 580"/>
              <a:gd name="T1" fmla="*/ 0 h 808"/>
              <a:gd name="T2" fmla="*/ 0 w 580"/>
              <a:gd name="T3" fmla="*/ 2147483647 h 808"/>
              <a:gd name="T4" fmla="*/ 679477497 w 580"/>
              <a:gd name="T5" fmla="*/ 2147483647 h 808"/>
              <a:gd name="T6" fmla="*/ 1059287353 w 580"/>
              <a:gd name="T7" fmla="*/ 1988536934 h 808"/>
              <a:gd name="T8" fmla="*/ 2021008889 w 580"/>
              <a:gd name="T9" fmla="*/ 0 h 808"/>
              <a:gd name="T10" fmla="*/ 0 w 580"/>
              <a:gd name="T11" fmla="*/ 0 h 8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80" h="808">
                <a:moveTo>
                  <a:pt x="0" y="0"/>
                </a:moveTo>
                <a:cubicBezTo>
                  <a:pt x="0" y="808"/>
                  <a:pt x="0" y="808"/>
                  <a:pt x="0" y="808"/>
                </a:cubicBezTo>
                <a:cubicBezTo>
                  <a:pt x="56" y="808"/>
                  <a:pt x="161" y="808"/>
                  <a:pt x="195" y="808"/>
                </a:cubicBezTo>
                <a:cubicBezTo>
                  <a:pt x="242" y="808"/>
                  <a:pt x="304" y="750"/>
                  <a:pt x="304" y="572"/>
                </a:cubicBezTo>
                <a:cubicBezTo>
                  <a:pt x="304" y="434"/>
                  <a:pt x="495" y="232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7" name="Oval 64"/>
          <p:cNvSpPr>
            <a:spLocks noChangeArrowheads="1"/>
          </p:cNvSpPr>
          <p:nvPr/>
        </p:nvSpPr>
        <p:spPr bwMode="auto">
          <a:xfrm>
            <a:off x="3600450" y="1695450"/>
            <a:ext cx="525066" cy="525066"/>
          </a:xfrm>
          <a:prstGeom prst="ellipse">
            <a:avLst/>
          </a:prstGeom>
          <a:solidFill>
            <a:schemeClr val="bg1"/>
          </a:solidFill>
          <a:ln w="38100">
            <a:solidFill>
              <a:srgbClr val="5ABC15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sz="2100" b="1">
              <a:solidFill>
                <a:srgbClr val="5ABC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8" name="Oval 67"/>
          <p:cNvSpPr>
            <a:spLocks noChangeArrowheads="1"/>
          </p:cNvSpPr>
          <p:nvPr/>
        </p:nvSpPr>
        <p:spPr bwMode="auto">
          <a:xfrm>
            <a:off x="3600450" y="2534842"/>
            <a:ext cx="525066" cy="525065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A9A9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19A9A9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24589" name="Oval 70"/>
          <p:cNvSpPr>
            <a:spLocks noChangeArrowheads="1"/>
          </p:cNvSpPr>
          <p:nvPr/>
        </p:nvSpPr>
        <p:spPr bwMode="auto">
          <a:xfrm>
            <a:off x="3600450" y="3390900"/>
            <a:ext cx="525066" cy="525066"/>
          </a:xfrm>
          <a:prstGeom prst="ellipse">
            <a:avLst/>
          </a:prstGeom>
          <a:solidFill>
            <a:schemeClr val="bg1"/>
          </a:solidFill>
          <a:ln w="38100">
            <a:solidFill>
              <a:srgbClr val="7F7F7F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4590" name="Oval 103"/>
          <p:cNvSpPr>
            <a:spLocks noChangeArrowheads="1"/>
          </p:cNvSpPr>
          <p:nvPr/>
        </p:nvSpPr>
        <p:spPr bwMode="auto">
          <a:xfrm>
            <a:off x="5962650" y="2532460"/>
            <a:ext cx="525066" cy="52506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1549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015498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24591" name="Oval 106"/>
          <p:cNvSpPr>
            <a:spLocks noChangeArrowheads="1"/>
          </p:cNvSpPr>
          <p:nvPr/>
        </p:nvSpPr>
        <p:spPr bwMode="auto">
          <a:xfrm>
            <a:off x="5962650" y="1739504"/>
            <a:ext cx="525066" cy="525065"/>
          </a:xfrm>
          <a:prstGeom prst="ellipse">
            <a:avLst/>
          </a:prstGeom>
          <a:solidFill>
            <a:schemeClr val="bg1"/>
          </a:solidFill>
          <a:ln w="38100">
            <a:solidFill>
              <a:srgbClr val="8DDA0B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8DDA0B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2100" b="1">
              <a:solidFill>
                <a:srgbClr val="8DDA0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2" name="Oval 109"/>
          <p:cNvSpPr>
            <a:spLocks noChangeArrowheads="1"/>
          </p:cNvSpPr>
          <p:nvPr/>
        </p:nvSpPr>
        <p:spPr bwMode="auto">
          <a:xfrm>
            <a:off x="5962650" y="3390900"/>
            <a:ext cx="525066" cy="525066"/>
          </a:xfrm>
          <a:prstGeom prst="ellipse">
            <a:avLst/>
          </a:prstGeom>
          <a:solidFill>
            <a:schemeClr val="bg1"/>
          </a:solidFill>
          <a:ln w="38100">
            <a:solidFill>
              <a:srgbClr val="B8CBD3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B8CBD3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24593" name="TextBox 15"/>
          <p:cNvSpPr txBox="1">
            <a:spLocks noChangeArrowheads="1"/>
          </p:cNvSpPr>
          <p:nvPr/>
        </p:nvSpPr>
        <p:spPr bwMode="auto">
          <a:xfrm>
            <a:off x="1394315" y="1800225"/>
            <a:ext cx="6129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25%</a:t>
            </a:r>
          </a:p>
        </p:txBody>
      </p:sp>
      <p:sp>
        <p:nvSpPr>
          <p:cNvPr id="24594" name="TextBox 119"/>
          <p:cNvSpPr txBox="1">
            <a:spLocks noChangeArrowheads="1"/>
          </p:cNvSpPr>
          <p:nvPr/>
        </p:nvSpPr>
        <p:spPr bwMode="auto">
          <a:xfrm>
            <a:off x="2233705" y="2025254"/>
            <a:ext cx="6129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13%</a:t>
            </a:r>
          </a:p>
        </p:txBody>
      </p:sp>
      <p:sp>
        <p:nvSpPr>
          <p:cNvPr id="24595" name="TextBox 120"/>
          <p:cNvSpPr txBox="1">
            <a:spLocks noChangeArrowheads="1"/>
          </p:cNvSpPr>
          <p:nvPr/>
        </p:nvSpPr>
        <p:spPr bwMode="auto">
          <a:xfrm>
            <a:off x="1618802" y="3207544"/>
            <a:ext cx="47833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9%</a:t>
            </a:r>
          </a:p>
        </p:txBody>
      </p:sp>
      <p:sp>
        <p:nvSpPr>
          <p:cNvPr id="24596" name="TextBox 16"/>
          <p:cNvSpPr txBox="1">
            <a:spLocks noChangeArrowheads="1"/>
          </p:cNvSpPr>
          <p:nvPr/>
        </p:nvSpPr>
        <p:spPr bwMode="auto">
          <a:xfrm>
            <a:off x="4125516" y="1644254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597" name="TextBox 16"/>
          <p:cNvSpPr txBox="1">
            <a:spLocks noChangeArrowheads="1"/>
          </p:cNvSpPr>
          <p:nvPr/>
        </p:nvSpPr>
        <p:spPr bwMode="auto">
          <a:xfrm>
            <a:off x="4125516" y="2518173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598" name="TextBox 16"/>
          <p:cNvSpPr txBox="1">
            <a:spLocks noChangeArrowheads="1"/>
          </p:cNvSpPr>
          <p:nvPr/>
        </p:nvSpPr>
        <p:spPr bwMode="auto">
          <a:xfrm>
            <a:off x="4125516" y="3390900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599" name="TextBox 16"/>
          <p:cNvSpPr txBox="1">
            <a:spLocks noChangeArrowheads="1"/>
          </p:cNvSpPr>
          <p:nvPr/>
        </p:nvSpPr>
        <p:spPr bwMode="auto">
          <a:xfrm>
            <a:off x="6531769" y="1644254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600" name="TextBox 16"/>
          <p:cNvSpPr txBox="1">
            <a:spLocks noChangeArrowheads="1"/>
          </p:cNvSpPr>
          <p:nvPr/>
        </p:nvSpPr>
        <p:spPr bwMode="auto">
          <a:xfrm>
            <a:off x="6531769" y="2518173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601" name="TextBox 16"/>
          <p:cNvSpPr txBox="1">
            <a:spLocks noChangeArrowheads="1"/>
          </p:cNvSpPr>
          <p:nvPr/>
        </p:nvSpPr>
        <p:spPr bwMode="auto">
          <a:xfrm>
            <a:off x="6531769" y="3390900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90456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432" y="0"/>
            <a:ext cx="9186863" cy="351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3" name="Group 3"/>
          <p:cNvGrpSpPr>
            <a:grpSpLocks/>
          </p:cNvGrpSpPr>
          <p:nvPr/>
        </p:nvGrpSpPr>
        <p:grpSpPr bwMode="auto">
          <a:xfrm>
            <a:off x="389335" y="3788569"/>
            <a:ext cx="2474119" cy="769441"/>
            <a:chOff x="0" y="0"/>
            <a:chExt cx="3297991" cy="1026583"/>
          </a:xfrm>
        </p:grpSpPr>
        <p:sp>
          <p:nvSpPr>
            <p:cNvPr id="25612" name="Oval 4"/>
            <p:cNvSpPr>
              <a:spLocks noChangeArrowheads="1"/>
            </p:cNvSpPr>
            <p:nvPr/>
          </p:nvSpPr>
          <p:spPr bwMode="auto">
            <a:xfrm>
              <a:off x="0" y="18045"/>
              <a:ext cx="639271" cy="639271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3" name="TextBox 6"/>
            <p:cNvSpPr txBox="1">
              <a:spLocks noChangeArrowheads="1"/>
            </p:cNvSpPr>
            <p:nvPr/>
          </p:nvSpPr>
          <p:spPr bwMode="auto">
            <a:xfrm>
              <a:off x="778408" y="0"/>
              <a:ext cx="2519583" cy="1026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604" name="Group 7"/>
          <p:cNvGrpSpPr>
            <a:grpSpLocks/>
          </p:cNvGrpSpPr>
          <p:nvPr/>
        </p:nvGrpSpPr>
        <p:grpSpPr bwMode="auto">
          <a:xfrm>
            <a:off x="3169444" y="3801667"/>
            <a:ext cx="2458641" cy="769441"/>
            <a:chOff x="0" y="0"/>
            <a:chExt cx="3278770" cy="1026585"/>
          </a:xfrm>
        </p:grpSpPr>
        <p:sp>
          <p:nvSpPr>
            <p:cNvPr id="25610" name="Oval 8"/>
            <p:cNvSpPr>
              <a:spLocks noChangeArrowheads="1"/>
            </p:cNvSpPr>
            <p:nvPr/>
          </p:nvSpPr>
          <p:spPr bwMode="auto">
            <a:xfrm>
              <a:off x="0" y="0"/>
              <a:ext cx="639271" cy="639271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1" name="TextBox 10"/>
            <p:cNvSpPr txBox="1">
              <a:spLocks noChangeArrowheads="1"/>
            </p:cNvSpPr>
            <p:nvPr/>
          </p:nvSpPr>
          <p:spPr bwMode="auto">
            <a:xfrm>
              <a:off x="778408" y="0"/>
              <a:ext cx="2500362" cy="1026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605" name="任意多边形 22"/>
          <p:cNvSpPr>
            <a:spLocks/>
          </p:cNvSpPr>
          <p:nvPr/>
        </p:nvSpPr>
        <p:spPr bwMode="auto">
          <a:xfrm>
            <a:off x="5628085" y="1534716"/>
            <a:ext cx="3515915" cy="1687115"/>
          </a:xfrm>
          <a:custGeom>
            <a:avLst/>
            <a:gdLst>
              <a:gd name="T0" fmla="*/ 562415 w 4687812"/>
              <a:gd name="T1" fmla="*/ 0 h 2249584"/>
              <a:gd name="T2" fmla="*/ 4687962 w 4687812"/>
              <a:gd name="T3" fmla="*/ 0 h 2249584"/>
              <a:gd name="T4" fmla="*/ 4687962 w 4687812"/>
              <a:gd name="T5" fmla="*/ 2249390 h 2249584"/>
              <a:gd name="T6" fmla="*/ 562415 w 4687812"/>
              <a:gd name="T7" fmla="*/ 2249390 h 2249584"/>
              <a:gd name="T8" fmla="*/ 0 w 4687812"/>
              <a:gd name="T9" fmla="*/ 1124696 h 2249584"/>
              <a:gd name="T10" fmla="*/ 562415 w 4687812"/>
              <a:gd name="T11" fmla="*/ 0 h 22495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687812" h="2249584">
                <a:moveTo>
                  <a:pt x="562397" y="0"/>
                </a:moveTo>
                <a:lnTo>
                  <a:pt x="4687812" y="0"/>
                </a:lnTo>
                <a:lnTo>
                  <a:pt x="4687812" y="2249584"/>
                </a:lnTo>
                <a:lnTo>
                  <a:pt x="562397" y="2249584"/>
                </a:lnTo>
                <a:lnTo>
                  <a:pt x="0" y="1124792"/>
                </a:lnTo>
                <a:lnTo>
                  <a:pt x="562397" y="0"/>
                </a:lnTo>
                <a:close/>
              </a:path>
            </a:pathLst>
          </a:custGeom>
          <a:solidFill>
            <a:srgbClr val="015498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5606" name="TextBox 12"/>
          <p:cNvSpPr txBox="1">
            <a:spLocks noChangeArrowheads="1"/>
          </p:cNvSpPr>
          <p:nvPr/>
        </p:nvSpPr>
        <p:spPr bwMode="auto">
          <a:xfrm>
            <a:off x="6047185" y="2135982"/>
            <a:ext cx="3096815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7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7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7" name="TextBox 13"/>
          <p:cNvSpPr txBox="1">
            <a:spLocks noChangeArrowheads="1"/>
          </p:cNvSpPr>
          <p:nvPr/>
        </p:nvSpPr>
        <p:spPr bwMode="auto">
          <a:xfrm>
            <a:off x="5868144" y="3788569"/>
            <a:ext cx="2956594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1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608" name="组合 25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7791" y="3936206"/>
            <a:ext cx="260747" cy="21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Freeform 273"/>
          <p:cNvSpPr>
            <a:spLocks/>
          </p:cNvSpPr>
          <p:nvPr/>
        </p:nvSpPr>
        <p:spPr bwMode="auto">
          <a:xfrm>
            <a:off x="497681" y="3907631"/>
            <a:ext cx="261938" cy="261938"/>
          </a:xfrm>
          <a:custGeom>
            <a:avLst/>
            <a:gdLst>
              <a:gd name="T0" fmla="*/ 655141158 w 128"/>
              <a:gd name="T1" fmla="*/ 573250219 h 128"/>
              <a:gd name="T2" fmla="*/ 952934082 w 128"/>
              <a:gd name="T3" fmla="*/ 379683863 h 128"/>
              <a:gd name="T4" fmla="*/ 588139729 w 128"/>
              <a:gd name="T5" fmla="*/ 379683863 h 128"/>
              <a:gd name="T6" fmla="*/ 476467041 w 128"/>
              <a:gd name="T7" fmla="*/ 0 h 128"/>
              <a:gd name="T8" fmla="*/ 372240473 w 128"/>
              <a:gd name="T9" fmla="*/ 379683863 h 128"/>
              <a:gd name="T10" fmla="*/ 0 w 128"/>
              <a:gd name="T11" fmla="*/ 379683863 h 128"/>
              <a:gd name="T12" fmla="*/ 305236314 w 128"/>
              <a:gd name="T13" fmla="*/ 573250219 h 128"/>
              <a:gd name="T14" fmla="*/ 193563627 w 128"/>
              <a:gd name="T15" fmla="*/ 952934082 h 128"/>
              <a:gd name="T16" fmla="*/ 476467041 w 128"/>
              <a:gd name="T17" fmla="*/ 699809688 h 128"/>
              <a:gd name="T18" fmla="*/ 781703355 w 128"/>
              <a:gd name="T19" fmla="*/ 952934082 h 128"/>
              <a:gd name="T20" fmla="*/ 655141158 w 128"/>
              <a:gd name="T21" fmla="*/ 573250219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28" h="128">
                <a:moveTo>
                  <a:pt x="88" y="77"/>
                </a:moveTo>
                <a:lnTo>
                  <a:pt x="128" y="51"/>
                </a:lnTo>
                <a:lnTo>
                  <a:pt x="79" y="51"/>
                </a:lnTo>
                <a:lnTo>
                  <a:pt x="64" y="0"/>
                </a:lnTo>
                <a:lnTo>
                  <a:pt x="50" y="51"/>
                </a:lnTo>
                <a:lnTo>
                  <a:pt x="0" y="51"/>
                </a:lnTo>
                <a:lnTo>
                  <a:pt x="41" y="77"/>
                </a:lnTo>
                <a:lnTo>
                  <a:pt x="26" y="128"/>
                </a:lnTo>
                <a:lnTo>
                  <a:pt x="64" y="94"/>
                </a:lnTo>
                <a:lnTo>
                  <a:pt x="105" y="128"/>
                </a:lnTo>
                <a:lnTo>
                  <a:pt x="88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0682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占位符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1076" y="1403748"/>
            <a:ext cx="1413272" cy="141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占位符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0860" y="1403748"/>
            <a:ext cx="1271588" cy="141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Oval 21"/>
          <p:cNvSpPr>
            <a:spLocks noChangeArrowheads="1"/>
          </p:cNvSpPr>
          <p:nvPr/>
        </p:nvSpPr>
        <p:spPr bwMode="auto">
          <a:xfrm>
            <a:off x="2940844" y="1404938"/>
            <a:ext cx="1410891" cy="141208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4100">
              <a:solidFill>
                <a:srgbClr val="FFFFFF"/>
              </a:solidFill>
            </a:endParaRPr>
          </a:p>
        </p:txBody>
      </p:sp>
      <p:sp>
        <p:nvSpPr>
          <p:cNvPr id="26629" name="Oval 25"/>
          <p:cNvSpPr>
            <a:spLocks noChangeArrowheads="1"/>
          </p:cNvSpPr>
          <p:nvPr/>
        </p:nvSpPr>
        <p:spPr bwMode="auto">
          <a:xfrm>
            <a:off x="6642498" y="1404938"/>
            <a:ext cx="1412081" cy="141208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36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6630" name="Oval 22"/>
          <p:cNvSpPr>
            <a:spLocks noChangeArrowheads="1"/>
          </p:cNvSpPr>
          <p:nvPr/>
        </p:nvSpPr>
        <p:spPr bwMode="auto">
          <a:xfrm>
            <a:off x="2189560" y="1495425"/>
            <a:ext cx="354806" cy="353616"/>
          </a:xfrm>
          <a:prstGeom prst="ellipse">
            <a:avLst/>
          </a:prstGeom>
          <a:solidFill>
            <a:srgbClr val="0BB24B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6631" name="Oval 26"/>
          <p:cNvSpPr>
            <a:spLocks noChangeArrowheads="1"/>
          </p:cNvSpPr>
          <p:nvPr/>
        </p:nvSpPr>
        <p:spPr bwMode="auto">
          <a:xfrm>
            <a:off x="5892404" y="1495425"/>
            <a:ext cx="353615" cy="353616"/>
          </a:xfrm>
          <a:prstGeom prst="ellipse">
            <a:avLst/>
          </a:prstGeom>
          <a:solidFill>
            <a:srgbClr val="0BB24B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6632" name="AutoShape 38"/>
          <p:cNvSpPr>
            <a:spLocks/>
          </p:cNvSpPr>
          <p:nvPr/>
        </p:nvSpPr>
        <p:spPr bwMode="auto">
          <a:xfrm>
            <a:off x="3425428" y="1849041"/>
            <a:ext cx="441722" cy="441722"/>
          </a:xfrm>
          <a:custGeom>
            <a:avLst/>
            <a:gdLst>
              <a:gd name="T0" fmla="*/ 13423453 w 21600"/>
              <a:gd name="T1" fmla="*/ 5562692 h 21600"/>
              <a:gd name="T2" fmla="*/ 4370889 w 21600"/>
              <a:gd name="T3" fmla="*/ 14626408 h 21600"/>
              <a:gd name="T4" fmla="*/ 0 w 21600"/>
              <a:gd name="T5" fmla="*/ 16059085 h 21600"/>
              <a:gd name="T6" fmla="*/ 1434177 w 21600"/>
              <a:gd name="T7" fmla="*/ 11688932 h 21600"/>
              <a:gd name="T8" fmla="*/ 10495657 w 21600"/>
              <a:gd name="T9" fmla="*/ 2634133 h 21600"/>
              <a:gd name="T10" fmla="*/ 13423453 w 21600"/>
              <a:gd name="T11" fmla="*/ 5562692 h 21600"/>
              <a:gd name="T12" fmla="*/ 10768516 w 21600"/>
              <a:gd name="T13" fmla="*/ 4819945 h 21600"/>
              <a:gd name="T14" fmla="*/ 10768516 w 21600"/>
              <a:gd name="T15" fmla="*/ 4370153 h 21600"/>
              <a:gd name="T16" fmla="*/ 10535058 w 21600"/>
              <a:gd name="T17" fmla="*/ 4265312 h 21600"/>
              <a:gd name="T18" fmla="*/ 10320932 w 21600"/>
              <a:gd name="T19" fmla="*/ 4370153 h 21600"/>
              <a:gd name="T20" fmla="*/ 3106993 w 21600"/>
              <a:gd name="T21" fmla="*/ 11564760 h 21600"/>
              <a:gd name="T22" fmla="*/ 2999916 w 21600"/>
              <a:gd name="T23" fmla="*/ 11798218 h 21600"/>
              <a:gd name="T24" fmla="*/ 3106993 w 21600"/>
              <a:gd name="T25" fmla="*/ 12033912 h 21600"/>
              <a:gd name="T26" fmla="*/ 3335979 w 21600"/>
              <a:gd name="T27" fmla="*/ 12117184 h 21600"/>
              <a:gd name="T28" fmla="*/ 3556785 w 21600"/>
              <a:gd name="T29" fmla="*/ 12033912 h 21600"/>
              <a:gd name="T30" fmla="*/ 10768516 w 21600"/>
              <a:gd name="T31" fmla="*/ 4819945 h 21600"/>
              <a:gd name="T32" fmla="*/ 15692538 w 21600"/>
              <a:gd name="T33" fmla="*/ 1537518 h 21600"/>
              <a:gd name="T34" fmla="*/ 16059085 w 21600"/>
              <a:gd name="T35" fmla="*/ 2420007 h 21600"/>
              <a:gd name="T36" fmla="*/ 15692538 w 21600"/>
              <a:gd name="T37" fmla="*/ 3293606 h 21600"/>
              <a:gd name="T38" fmla="*/ 14450210 w 21600"/>
              <a:gd name="T39" fmla="*/ 4535934 h 21600"/>
              <a:gd name="T40" fmla="*/ 11521651 w 21600"/>
              <a:gd name="T41" fmla="*/ 1609639 h 21600"/>
              <a:gd name="T42" fmla="*/ 12766242 w 21600"/>
              <a:gd name="T43" fmla="*/ 365047 h 21600"/>
              <a:gd name="T44" fmla="*/ 13642050 w 21600"/>
              <a:gd name="T45" fmla="*/ 0 h 21600"/>
              <a:gd name="T46" fmla="*/ 14520095 w 21600"/>
              <a:gd name="T47" fmla="*/ 365047 h 21600"/>
              <a:gd name="T48" fmla="*/ 15115601 w 21600"/>
              <a:gd name="T49" fmla="*/ 941249 h 21600"/>
              <a:gd name="T50" fmla="*/ 15692538 w 21600"/>
              <a:gd name="T51" fmla="*/ 1537518 h 21600"/>
              <a:gd name="T52" fmla="*/ 15692538 w 21600"/>
              <a:gd name="T53" fmla="*/ 1537518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6633" name="AutoShape 39"/>
          <p:cNvSpPr>
            <a:spLocks/>
          </p:cNvSpPr>
          <p:nvPr/>
        </p:nvSpPr>
        <p:spPr bwMode="auto">
          <a:xfrm>
            <a:off x="7128273" y="1878807"/>
            <a:ext cx="440531" cy="440531"/>
          </a:xfrm>
          <a:custGeom>
            <a:avLst/>
            <a:gdLst>
              <a:gd name="T0" fmla="*/ 14983991 w 21600"/>
              <a:gd name="T1" fmla="*/ 0 h 21600"/>
              <a:gd name="T2" fmla="*/ 15682777 w 21600"/>
              <a:gd name="T3" fmla="*/ 354220 h 21600"/>
              <a:gd name="T4" fmla="*/ 15972657 w 21600"/>
              <a:gd name="T5" fmla="*/ 1194982 h 21600"/>
              <a:gd name="T6" fmla="*/ 15972657 w 21600"/>
              <a:gd name="T7" fmla="*/ 14777675 h 21600"/>
              <a:gd name="T8" fmla="*/ 15682777 w 21600"/>
              <a:gd name="T9" fmla="*/ 15620667 h 21600"/>
              <a:gd name="T10" fmla="*/ 14983991 w 21600"/>
              <a:gd name="T11" fmla="*/ 15972657 h 21600"/>
              <a:gd name="T12" fmla="*/ 995329 w 21600"/>
              <a:gd name="T13" fmla="*/ 15972657 h 21600"/>
              <a:gd name="T14" fmla="*/ 293579 w 21600"/>
              <a:gd name="T15" fmla="*/ 15620667 h 21600"/>
              <a:gd name="T16" fmla="*/ 0 w 21600"/>
              <a:gd name="T17" fmla="*/ 14777675 h 21600"/>
              <a:gd name="T18" fmla="*/ 0 w 21600"/>
              <a:gd name="T19" fmla="*/ 1194982 h 21600"/>
              <a:gd name="T20" fmla="*/ 293579 w 21600"/>
              <a:gd name="T21" fmla="*/ 354220 h 21600"/>
              <a:gd name="T22" fmla="*/ 995329 w 21600"/>
              <a:gd name="T23" fmla="*/ 0 h 21600"/>
              <a:gd name="T24" fmla="*/ 14983991 w 21600"/>
              <a:gd name="T25" fmla="*/ 0 h 21600"/>
              <a:gd name="T26" fmla="*/ 14645298 w 21600"/>
              <a:gd name="T27" fmla="*/ 1605410 h 21600"/>
              <a:gd name="T28" fmla="*/ 1332525 w 21600"/>
              <a:gd name="T29" fmla="*/ 1605410 h 21600"/>
              <a:gd name="T30" fmla="*/ 1332525 w 21600"/>
              <a:gd name="T31" fmla="*/ 14376139 h 21600"/>
              <a:gd name="T32" fmla="*/ 14645298 w 21600"/>
              <a:gd name="T33" fmla="*/ 14376139 h 21600"/>
              <a:gd name="T34" fmla="*/ 14645298 w 21600"/>
              <a:gd name="T35" fmla="*/ 1605410 h 21600"/>
              <a:gd name="T36" fmla="*/ 4011662 w 21600"/>
              <a:gd name="T37" fmla="*/ 6406059 h 21600"/>
              <a:gd name="T38" fmla="*/ 3050325 w 21600"/>
              <a:gd name="T39" fmla="*/ 5940945 h 21600"/>
              <a:gd name="T40" fmla="*/ 2661380 w 21600"/>
              <a:gd name="T41" fmla="*/ 4816203 h 21600"/>
              <a:gd name="T42" fmla="*/ 3050325 w 21600"/>
              <a:gd name="T43" fmla="*/ 3662609 h 21600"/>
              <a:gd name="T44" fmla="*/ 4011662 w 21600"/>
              <a:gd name="T45" fmla="*/ 3195266 h 21600"/>
              <a:gd name="T46" fmla="*/ 4949314 w 21600"/>
              <a:gd name="T47" fmla="*/ 3662609 h 21600"/>
              <a:gd name="T48" fmla="*/ 5339021 w 21600"/>
              <a:gd name="T49" fmla="*/ 4816203 h 21600"/>
              <a:gd name="T50" fmla="*/ 4949314 w 21600"/>
              <a:gd name="T51" fmla="*/ 5940945 h 21600"/>
              <a:gd name="T52" fmla="*/ 4011662 w 21600"/>
              <a:gd name="T53" fmla="*/ 6406059 h 21600"/>
              <a:gd name="T54" fmla="*/ 13311277 w 21600"/>
              <a:gd name="T55" fmla="*/ 12784054 h 21600"/>
              <a:gd name="T56" fmla="*/ 2661380 w 21600"/>
              <a:gd name="T57" fmla="*/ 12784054 h 21600"/>
              <a:gd name="T58" fmla="*/ 2661380 w 21600"/>
              <a:gd name="T59" fmla="*/ 11691101 h 21600"/>
              <a:gd name="T60" fmla="*/ 5061704 w 21600"/>
              <a:gd name="T61" fmla="*/ 7946395 h 21600"/>
              <a:gd name="T62" fmla="*/ 6689277 w 21600"/>
              <a:gd name="T63" fmla="*/ 9571031 h 21600"/>
              <a:gd name="T64" fmla="*/ 9755891 w 21600"/>
              <a:gd name="T65" fmla="*/ 3984279 h 21600"/>
              <a:gd name="T66" fmla="*/ 13309809 w 21600"/>
              <a:gd name="T67" fmla="*/ 8393779 h 21600"/>
              <a:gd name="T68" fmla="*/ 13309809 w 21600"/>
              <a:gd name="T69" fmla="*/ 12784054 h 21600"/>
              <a:gd name="T70" fmla="*/ 13311277 w 21600"/>
              <a:gd name="T71" fmla="*/ 12784054 h 21600"/>
              <a:gd name="T72" fmla="*/ 13311277 w 21600"/>
              <a:gd name="T73" fmla="*/ 12784054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6634" name="组合 43"/>
          <p:cNvGrpSpPr>
            <a:grpSpLocks/>
          </p:cNvGrpSpPr>
          <p:nvPr/>
        </p:nvGrpSpPr>
        <p:grpSpPr bwMode="auto">
          <a:xfrm>
            <a:off x="1001316" y="3093244"/>
            <a:ext cx="1543050" cy="867787"/>
            <a:chOff x="0" y="0"/>
            <a:chExt cx="1836486" cy="1156642"/>
          </a:xfrm>
        </p:grpSpPr>
        <p:sp>
          <p:nvSpPr>
            <p:cNvPr id="26646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7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79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6635" name="组合 46"/>
          <p:cNvGrpSpPr>
            <a:grpSpLocks/>
          </p:cNvGrpSpPr>
          <p:nvPr/>
        </p:nvGrpSpPr>
        <p:grpSpPr bwMode="auto">
          <a:xfrm>
            <a:off x="2863453" y="3093244"/>
            <a:ext cx="1543050" cy="867787"/>
            <a:chOff x="0" y="0"/>
            <a:chExt cx="1836486" cy="1156642"/>
          </a:xfrm>
        </p:grpSpPr>
        <p:sp>
          <p:nvSpPr>
            <p:cNvPr id="26644" name="TextBox 15"/>
            <p:cNvSpPr txBox="1">
              <a:spLocks noChangeArrowheads="1"/>
            </p:cNvSpPr>
            <p:nvPr/>
          </p:nvSpPr>
          <p:spPr bwMode="auto">
            <a:xfrm>
              <a:off x="12700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5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79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6636" name="组合 49"/>
          <p:cNvGrpSpPr>
            <a:grpSpLocks/>
          </p:cNvGrpSpPr>
          <p:nvPr/>
        </p:nvGrpSpPr>
        <p:grpSpPr bwMode="auto">
          <a:xfrm>
            <a:off x="4725591" y="3093244"/>
            <a:ext cx="1543050" cy="867787"/>
            <a:chOff x="0" y="0"/>
            <a:chExt cx="1836486" cy="1156642"/>
          </a:xfrm>
        </p:grpSpPr>
        <p:sp>
          <p:nvSpPr>
            <p:cNvPr id="26642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3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79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6637" name="组合 52"/>
          <p:cNvGrpSpPr>
            <a:grpSpLocks/>
          </p:cNvGrpSpPr>
          <p:nvPr/>
        </p:nvGrpSpPr>
        <p:grpSpPr bwMode="auto">
          <a:xfrm>
            <a:off x="6587729" y="3093244"/>
            <a:ext cx="1543050" cy="867787"/>
            <a:chOff x="0" y="0"/>
            <a:chExt cx="1836486" cy="1156642"/>
          </a:xfrm>
        </p:grpSpPr>
        <p:sp>
          <p:nvSpPr>
            <p:cNvPr id="26640" name="TextBox 15"/>
            <p:cNvSpPr txBox="1">
              <a:spLocks noChangeArrowheads="1"/>
            </p:cNvSpPr>
            <p:nvPr/>
          </p:nvSpPr>
          <p:spPr bwMode="auto">
            <a:xfrm>
              <a:off x="12700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1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79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pic>
        <p:nvPicPr>
          <p:cNvPr id="26638" name="组合 60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9" name="文本框 68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44507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103"/>
          <p:cNvSpPr>
            <a:spLocks noChangeArrowheads="1"/>
          </p:cNvSpPr>
          <p:nvPr/>
        </p:nvSpPr>
        <p:spPr bwMode="auto">
          <a:xfrm>
            <a:off x="2326481" y="1554956"/>
            <a:ext cx="439341" cy="43934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1" name="Oval 106"/>
          <p:cNvSpPr>
            <a:spLocks noChangeArrowheads="1"/>
          </p:cNvSpPr>
          <p:nvPr/>
        </p:nvSpPr>
        <p:spPr bwMode="auto">
          <a:xfrm>
            <a:off x="2326481" y="2556273"/>
            <a:ext cx="439341" cy="439340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2" name="Oval 109"/>
          <p:cNvSpPr>
            <a:spLocks noChangeArrowheads="1"/>
          </p:cNvSpPr>
          <p:nvPr/>
        </p:nvSpPr>
        <p:spPr bwMode="auto">
          <a:xfrm>
            <a:off x="2326481" y="3558779"/>
            <a:ext cx="439341" cy="439340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pic>
        <p:nvPicPr>
          <p:cNvPr id="27653" name="图片占位符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3029" y="1468041"/>
            <a:ext cx="2597944" cy="259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Oval 87"/>
          <p:cNvSpPr>
            <a:spLocks noChangeArrowheads="1"/>
          </p:cNvSpPr>
          <p:nvPr/>
        </p:nvSpPr>
        <p:spPr bwMode="auto">
          <a:xfrm>
            <a:off x="4277916" y="1206104"/>
            <a:ext cx="588169" cy="58935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5" name="Oval 88"/>
          <p:cNvSpPr>
            <a:spLocks noChangeArrowheads="1"/>
          </p:cNvSpPr>
          <p:nvPr/>
        </p:nvSpPr>
        <p:spPr bwMode="auto">
          <a:xfrm>
            <a:off x="4277916" y="3734991"/>
            <a:ext cx="588169" cy="58935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6" name="Oval 98"/>
          <p:cNvSpPr>
            <a:spLocks noChangeArrowheads="1"/>
          </p:cNvSpPr>
          <p:nvPr/>
        </p:nvSpPr>
        <p:spPr bwMode="auto">
          <a:xfrm>
            <a:off x="5373291" y="3103960"/>
            <a:ext cx="589359" cy="58816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7" name="Oval 99"/>
          <p:cNvSpPr>
            <a:spLocks noChangeArrowheads="1"/>
          </p:cNvSpPr>
          <p:nvPr/>
        </p:nvSpPr>
        <p:spPr bwMode="auto">
          <a:xfrm>
            <a:off x="5373291" y="1838325"/>
            <a:ext cx="589359" cy="58816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8" name="Oval 100"/>
          <p:cNvSpPr>
            <a:spLocks noChangeArrowheads="1"/>
          </p:cNvSpPr>
          <p:nvPr/>
        </p:nvSpPr>
        <p:spPr bwMode="auto">
          <a:xfrm>
            <a:off x="3181350" y="3103960"/>
            <a:ext cx="589360" cy="58816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9" name="Oval 101"/>
          <p:cNvSpPr>
            <a:spLocks noChangeArrowheads="1"/>
          </p:cNvSpPr>
          <p:nvPr/>
        </p:nvSpPr>
        <p:spPr bwMode="auto">
          <a:xfrm>
            <a:off x="3181350" y="1838325"/>
            <a:ext cx="589360" cy="58816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7660" name="Oval 103"/>
          <p:cNvSpPr>
            <a:spLocks noChangeArrowheads="1"/>
          </p:cNvSpPr>
          <p:nvPr/>
        </p:nvSpPr>
        <p:spPr bwMode="auto">
          <a:xfrm>
            <a:off x="6393656" y="1554956"/>
            <a:ext cx="439341" cy="43934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61" name="Oval 106"/>
          <p:cNvSpPr>
            <a:spLocks noChangeArrowheads="1"/>
          </p:cNvSpPr>
          <p:nvPr/>
        </p:nvSpPr>
        <p:spPr bwMode="auto">
          <a:xfrm>
            <a:off x="6393656" y="2556273"/>
            <a:ext cx="439341" cy="439340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62" name="Oval 109"/>
          <p:cNvSpPr>
            <a:spLocks noChangeArrowheads="1"/>
          </p:cNvSpPr>
          <p:nvPr/>
        </p:nvSpPr>
        <p:spPr bwMode="auto">
          <a:xfrm>
            <a:off x="6393656" y="3558779"/>
            <a:ext cx="439341" cy="439340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63" name="AutoShape 37"/>
          <p:cNvSpPr>
            <a:spLocks/>
          </p:cNvSpPr>
          <p:nvPr/>
        </p:nvSpPr>
        <p:spPr bwMode="auto">
          <a:xfrm>
            <a:off x="4424362" y="1348978"/>
            <a:ext cx="290513" cy="290513"/>
          </a:xfrm>
          <a:custGeom>
            <a:avLst/>
            <a:gdLst>
              <a:gd name="T0" fmla="*/ 3475408 w 21600"/>
              <a:gd name="T1" fmla="*/ 0 h 21600"/>
              <a:gd name="T2" fmla="*/ 4827349 w 21600"/>
              <a:gd name="T3" fmla="*/ 272382 h 21600"/>
              <a:gd name="T4" fmla="*/ 5933287 w 21600"/>
              <a:gd name="T5" fmla="*/ 1015252 h 21600"/>
              <a:gd name="T6" fmla="*/ 6676479 w 21600"/>
              <a:gd name="T7" fmla="*/ 2119271 h 21600"/>
              <a:gd name="T8" fmla="*/ 6946297 w 21600"/>
              <a:gd name="T9" fmla="*/ 3473149 h 21600"/>
              <a:gd name="T10" fmla="*/ 6676479 w 21600"/>
              <a:gd name="T11" fmla="*/ 4827027 h 21600"/>
              <a:gd name="T12" fmla="*/ 5933287 w 21600"/>
              <a:gd name="T13" fmla="*/ 5931046 h 21600"/>
              <a:gd name="T14" fmla="*/ 4827349 w 21600"/>
              <a:gd name="T15" fmla="*/ 6673915 h 21600"/>
              <a:gd name="T16" fmla="*/ 3475408 w 21600"/>
              <a:gd name="T17" fmla="*/ 6946297 h 21600"/>
              <a:gd name="T18" fmla="*/ 2120544 w 21600"/>
              <a:gd name="T19" fmla="*/ 6673915 h 21600"/>
              <a:gd name="T20" fmla="*/ 1015897 w 21600"/>
              <a:gd name="T21" fmla="*/ 5931046 h 21600"/>
              <a:gd name="T22" fmla="*/ 272705 w 21600"/>
              <a:gd name="T23" fmla="*/ 4827027 h 21600"/>
              <a:gd name="T24" fmla="*/ 0 w 21600"/>
              <a:gd name="T25" fmla="*/ 3473149 h 21600"/>
              <a:gd name="T26" fmla="*/ 272705 w 21600"/>
              <a:gd name="T27" fmla="*/ 2119271 h 21600"/>
              <a:gd name="T28" fmla="*/ 1015897 w 21600"/>
              <a:gd name="T29" fmla="*/ 1015252 h 21600"/>
              <a:gd name="T30" fmla="*/ 2120544 w 21600"/>
              <a:gd name="T31" fmla="*/ 272382 h 21600"/>
              <a:gd name="T32" fmla="*/ 3475408 w 21600"/>
              <a:gd name="T33" fmla="*/ 0 h 21600"/>
              <a:gd name="T34" fmla="*/ 5841328 w 21600"/>
              <a:gd name="T35" fmla="*/ 2833824 h 21600"/>
              <a:gd name="T36" fmla="*/ 5904039 w 21600"/>
              <a:gd name="T37" fmla="*/ 2686864 h 21600"/>
              <a:gd name="T38" fmla="*/ 5841328 w 21600"/>
              <a:gd name="T39" fmla="*/ 2538936 h 21600"/>
              <a:gd name="T40" fmla="*/ 5388845 w 21600"/>
              <a:gd name="T41" fmla="*/ 2073919 h 21600"/>
              <a:gd name="T42" fmla="*/ 5234479 w 21600"/>
              <a:gd name="T43" fmla="*/ 2013144 h 21600"/>
              <a:gd name="T44" fmla="*/ 5084632 w 21600"/>
              <a:gd name="T45" fmla="*/ 2073919 h 21600"/>
              <a:gd name="T46" fmla="*/ 3118436 w 21600"/>
              <a:gd name="T47" fmla="*/ 4042356 h 21600"/>
              <a:gd name="T48" fmla="*/ 2973073 w 21600"/>
              <a:gd name="T49" fmla="*/ 4103453 h 21600"/>
              <a:gd name="T50" fmla="*/ 2822903 w 21600"/>
              <a:gd name="T51" fmla="*/ 4042356 h 21600"/>
              <a:gd name="T52" fmla="*/ 1860715 w 21600"/>
              <a:gd name="T53" fmla="*/ 3081782 h 21600"/>
              <a:gd name="T54" fmla="*/ 1715351 w 21600"/>
              <a:gd name="T55" fmla="*/ 3020989 h 21600"/>
              <a:gd name="T56" fmla="*/ 1556483 w 21600"/>
              <a:gd name="T57" fmla="*/ 3081782 h 21600"/>
              <a:gd name="T58" fmla="*/ 1104019 w 21600"/>
              <a:gd name="T59" fmla="*/ 3542298 h 21600"/>
              <a:gd name="T60" fmla="*/ 1043872 w 21600"/>
              <a:gd name="T61" fmla="*/ 3690226 h 21600"/>
              <a:gd name="T62" fmla="*/ 1104019 w 21600"/>
              <a:gd name="T63" fmla="*/ 3838154 h 21600"/>
              <a:gd name="T64" fmla="*/ 2491342 w 21600"/>
              <a:gd name="T65" fmla="*/ 5225477 h 21600"/>
              <a:gd name="T66" fmla="*/ 2656629 w 21600"/>
              <a:gd name="T67" fmla="*/ 5331927 h 21600"/>
              <a:gd name="T68" fmla="*/ 2848619 w 21600"/>
              <a:gd name="T69" fmla="*/ 5377279 h 21600"/>
              <a:gd name="T70" fmla="*/ 3093026 w 21600"/>
              <a:gd name="T71" fmla="*/ 5377279 h 21600"/>
              <a:gd name="T72" fmla="*/ 3281805 w 21600"/>
              <a:gd name="T73" fmla="*/ 5333541 h 21600"/>
              <a:gd name="T74" fmla="*/ 3449997 w 21600"/>
              <a:gd name="T75" fmla="*/ 5225477 h 21600"/>
              <a:gd name="T76" fmla="*/ 5841328 w 21600"/>
              <a:gd name="T77" fmla="*/ 2833824 h 21600"/>
              <a:gd name="T78" fmla="*/ 5841328 w 21600"/>
              <a:gd name="T79" fmla="*/ 2833824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2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4"/>
                  <a:pt x="20201" y="5277"/>
                  <a:pt x="20761" y="6590"/>
                </a:cubicBezTo>
                <a:cubicBezTo>
                  <a:pt x="21317" y="7900"/>
                  <a:pt x="21600" y="9306"/>
                  <a:pt x="21600" y="10800"/>
                </a:cubicBezTo>
                <a:cubicBezTo>
                  <a:pt x="21600" y="12294"/>
                  <a:pt x="21317" y="13700"/>
                  <a:pt x="20761" y="15010"/>
                </a:cubicBezTo>
                <a:cubicBezTo>
                  <a:pt x="20201" y="16320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3"/>
                </a:cubicBezTo>
                <a:cubicBezTo>
                  <a:pt x="13706" y="21318"/>
                  <a:pt x="12302" y="21600"/>
                  <a:pt x="10807" y="21600"/>
                </a:cubicBezTo>
                <a:cubicBezTo>
                  <a:pt x="9310" y="21600"/>
                  <a:pt x="7905" y="21318"/>
                  <a:pt x="6594" y="20753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0"/>
                  <a:pt x="848" y="15010"/>
                </a:cubicBezTo>
                <a:cubicBezTo>
                  <a:pt x="283" y="13700"/>
                  <a:pt x="0" y="12294"/>
                  <a:pt x="0" y="10800"/>
                </a:cubicBezTo>
                <a:cubicBezTo>
                  <a:pt x="0" y="9306"/>
                  <a:pt x="283" y="7900"/>
                  <a:pt x="848" y="6590"/>
                </a:cubicBezTo>
                <a:cubicBezTo>
                  <a:pt x="1410" y="5277"/>
                  <a:pt x="2181" y="4134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8164" y="8812"/>
                </a:moveTo>
                <a:cubicBezTo>
                  <a:pt x="18289" y="8688"/>
                  <a:pt x="18354" y="8533"/>
                  <a:pt x="18359" y="8355"/>
                </a:cubicBezTo>
                <a:cubicBezTo>
                  <a:pt x="18362" y="8171"/>
                  <a:pt x="18300" y="8022"/>
                  <a:pt x="18164" y="7895"/>
                </a:cubicBezTo>
                <a:lnTo>
                  <a:pt x="16757" y="6449"/>
                </a:lnTo>
                <a:cubicBezTo>
                  <a:pt x="16613" y="6322"/>
                  <a:pt x="16455" y="6260"/>
                  <a:pt x="16277" y="6260"/>
                </a:cubicBezTo>
                <a:cubicBezTo>
                  <a:pt x="16099" y="6260"/>
                  <a:pt x="15946" y="6322"/>
                  <a:pt x="15811" y="6449"/>
                </a:cubicBezTo>
                <a:lnTo>
                  <a:pt x="9697" y="12570"/>
                </a:lnTo>
                <a:cubicBezTo>
                  <a:pt x="9570" y="12697"/>
                  <a:pt x="9417" y="12760"/>
                  <a:pt x="9245" y="12760"/>
                </a:cubicBezTo>
                <a:cubicBezTo>
                  <a:pt x="9069" y="12760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9"/>
                  <a:pt x="5507" y="9394"/>
                  <a:pt x="5334" y="9394"/>
                </a:cubicBezTo>
                <a:cubicBezTo>
                  <a:pt x="5156" y="9394"/>
                  <a:pt x="4995" y="9459"/>
                  <a:pt x="4840" y="9583"/>
                </a:cubicBezTo>
                <a:lnTo>
                  <a:pt x="3433" y="11015"/>
                </a:lnTo>
                <a:cubicBezTo>
                  <a:pt x="3306" y="11142"/>
                  <a:pt x="3246" y="11297"/>
                  <a:pt x="3246" y="11475"/>
                </a:cubicBezTo>
                <a:cubicBezTo>
                  <a:pt x="3246" y="11656"/>
                  <a:pt x="3306" y="11811"/>
                  <a:pt x="3433" y="11935"/>
                </a:cubicBezTo>
                <a:lnTo>
                  <a:pt x="7747" y="16249"/>
                </a:lnTo>
                <a:cubicBezTo>
                  <a:pt x="7874" y="16374"/>
                  <a:pt x="8044" y="16484"/>
                  <a:pt x="8261" y="16580"/>
                </a:cubicBezTo>
                <a:cubicBezTo>
                  <a:pt x="8479" y="16673"/>
                  <a:pt x="8677" y="16721"/>
                  <a:pt x="8858" y="16721"/>
                </a:cubicBezTo>
                <a:lnTo>
                  <a:pt x="9618" y="16721"/>
                </a:lnTo>
                <a:cubicBezTo>
                  <a:pt x="9796" y="16721"/>
                  <a:pt x="9993" y="16676"/>
                  <a:pt x="10205" y="16585"/>
                </a:cubicBezTo>
                <a:cubicBezTo>
                  <a:pt x="10417" y="16495"/>
                  <a:pt x="10592" y="16382"/>
                  <a:pt x="10728" y="16249"/>
                </a:cubicBezTo>
                <a:lnTo>
                  <a:pt x="18164" y="8812"/>
                </a:lnTo>
                <a:close/>
                <a:moveTo>
                  <a:pt x="18164" y="8812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4" name="AutoShape 38"/>
          <p:cNvSpPr>
            <a:spLocks/>
          </p:cNvSpPr>
          <p:nvPr/>
        </p:nvSpPr>
        <p:spPr bwMode="auto">
          <a:xfrm>
            <a:off x="5529262" y="1987153"/>
            <a:ext cx="290513" cy="290513"/>
          </a:xfrm>
          <a:custGeom>
            <a:avLst/>
            <a:gdLst>
              <a:gd name="T0" fmla="*/ 5806269 w 21600"/>
              <a:gd name="T1" fmla="*/ 2406125 h 21600"/>
              <a:gd name="T2" fmla="*/ 1890609 w 21600"/>
              <a:gd name="T3" fmla="*/ 6326591 h 21600"/>
              <a:gd name="T4" fmla="*/ 0 w 21600"/>
              <a:gd name="T5" fmla="*/ 6946297 h 21600"/>
              <a:gd name="T6" fmla="*/ 620352 w 21600"/>
              <a:gd name="T7" fmla="*/ 5056011 h 21600"/>
              <a:gd name="T8" fmla="*/ 4539850 w 21600"/>
              <a:gd name="T9" fmla="*/ 1139383 h 21600"/>
              <a:gd name="T10" fmla="*/ 5806269 w 21600"/>
              <a:gd name="T11" fmla="*/ 2406125 h 21600"/>
              <a:gd name="T12" fmla="*/ 4657884 w 21600"/>
              <a:gd name="T13" fmla="*/ 2084858 h 21600"/>
              <a:gd name="T14" fmla="*/ 4657884 w 21600"/>
              <a:gd name="T15" fmla="*/ 1890286 h 21600"/>
              <a:gd name="T16" fmla="*/ 4556904 w 21600"/>
              <a:gd name="T17" fmla="*/ 1844952 h 21600"/>
              <a:gd name="T18" fmla="*/ 4464280 w 21600"/>
              <a:gd name="T19" fmla="*/ 1890286 h 21600"/>
              <a:gd name="T20" fmla="*/ 1343907 w 21600"/>
              <a:gd name="T21" fmla="*/ 5002302 h 21600"/>
              <a:gd name="T22" fmla="*/ 1297605 w 21600"/>
              <a:gd name="T23" fmla="*/ 5103282 h 21600"/>
              <a:gd name="T24" fmla="*/ 1343907 w 21600"/>
              <a:gd name="T25" fmla="*/ 5205213 h 21600"/>
              <a:gd name="T26" fmla="*/ 1442968 w 21600"/>
              <a:gd name="T27" fmla="*/ 5241240 h 21600"/>
              <a:gd name="T28" fmla="*/ 1538479 w 21600"/>
              <a:gd name="T29" fmla="*/ 5205213 h 21600"/>
              <a:gd name="T30" fmla="*/ 4657884 w 21600"/>
              <a:gd name="T31" fmla="*/ 2084858 h 21600"/>
              <a:gd name="T32" fmla="*/ 6787753 w 21600"/>
              <a:gd name="T33" fmla="*/ 665040 h 21600"/>
              <a:gd name="T34" fmla="*/ 6946297 w 21600"/>
              <a:gd name="T35" fmla="*/ 1046760 h 21600"/>
              <a:gd name="T36" fmla="*/ 6787753 w 21600"/>
              <a:gd name="T37" fmla="*/ 1424641 h 21600"/>
              <a:gd name="T38" fmla="*/ 6250376 w 21600"/>
              <a:gd name="T39" fmla="*/ 1961999 h 21600"/>
              <a:gd name="T40" fmla="*/ 4983652 w 21600"/>
              <a:gd name="T41" fmla="*/ 696244 h 21600"/>
              <a:gd name="T42" fmla="*/ 5521979 w 21600"/>
              <a:gd name="T43" fmla="*/ 157899 h 21600"/>
              <a:gd name="T44" fmla="*/ 5900811 w 21600"/>
              <a:gd name="T45" fmla="*/ 0 h 21600"/>
              <a:gd name="T46" fmla="*/ 6280611 w 21600"/>
              <a:gd name="T47" fmla="*/ 157899 h 21600"/>
              <a:gd name="T48" fmla="*/ 6538199 w 21600"/>
              <a:gd name="T49" fmla="*/ 407130 h 21600"/>
              <a:gd name="T50" fmla="*/ 6787753 w 21600"/>
              <a:gd name="T51" fmla="*/ 665040 h 21600"/>
              <a:gd name="T52" fmla="*/ 6787753 w 21600"/>
              <a:gd name="T53" fmla="*/ 665040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5" name="AutoShape 39"/>
          <p:cNvSpPr>
            <a:spLocks/>
          </p:cNvSpPr>
          <p:nvPr/>
        </p:nvSpPr>
        <p:spPr bwMode="auto">
          <a:xfrm>
            <a:off x="5529262" y="3255169"/>
            <a:ext cx="290513" cy="290513"/>
          </a:xfrm>
          <a:custGeom>
            <a:avLst/>
            <a:gdLst>
              <a:gd name="T0" fmla="*/ 6516339 w 21600"/>
              <a:gd name="T1" fmla="*/ 0 h 21600"/>
              <a:gd name="T2" fmla="*/ 6820229 w 21600"/>
              <a:gd name="T3" fmla="*/ 154043 h 21600"/>
              <a:gd name="T4" fmla="*/ 6946297 w 21600"/>
              <a:gd name="T5" fmla="*/ 519695 h 21600"/>
              <a:gd name="T6" fmla="*/ 6946297 w 21600"/>
              <a:gd name="T7" fmla="*/ 6426603 h 21600"/>
              <a:gd name="T8" fmla="*/ 6820229 w 21600"/>
              <a:gd name="T9" fmla="*/ 6793222 h 21600"/>
              <a:gd name="T10" fmla="*/ 6516339 w 21600"/>
              <a:gd name="T11" fmla="*/ 6946297 h 21600"/>
              <a:gd name="T12" fmla="*/ 432864 w 21600"/>
              <a:gd name="T13" fmla="*/ 6946297 h 21600"/>
              <a:gd name="T14" fmla="*/ 127664 w 21600"/>
              <a:gd name="T15" fmla="*/ 6793222 h 21600"/>
              <a:gd name="T16" fmla="*/ 0 w 21600"/>
              <a:gd name="T17" fmla="*/ 6426603 h 21600"/>
              <a:gd name="T18" fmla="*/ 0 w 21600"/>
              <a:gd name="T19" fmla="*/ 519695 h 21600"/>
              <a:gd name="T20" fmla="*/ 127664 w 21600"/>
              <a:gd name="T21" fmla="*/ 154043 h 21600"/>
              <a:gd name="T22" fmla="*/ 432864 w 21600"/>
              <a:gd name="T23" fmla="*/ 0 h 21600"/>
              <a:gd name="T24" fmla="*/ 6516339 w 21600"/>
              <a:gd name="T25" fmla="*/ 0 h 21600"/>
              <a:gd name="T26" fmla="*/ 6369038 w 21600"/>
              <a:gd name="T27" fmla="*/ 698163 h 21600"/>
              <a:gd name="T28" fmla="*/ 579501 w 21600"/>
              <a:gd name="T29" fmla="*/ 698163 h 21600"/>
              <a:gd name="T30" fmla="*/ 579501 w 21600"/>
              <a:gd name="T31" fmla="*/ 6251990 h 21600"/>
              <a:gd name="T32" fmla="*/ 6369038 w 21600"/>
              <a:gd name="T33" fmla="*/ 6251990 h 21600"/>
              <a:gd name="T34" fmla="*/ 6369038 w 21600"/>
              <a:gd name="T35" fmla="*/ 698163 h 21600"/>
              <a:gd name="T36" fmla="*/ 1744617 w 21600"/>
              <a:gd name="T37" fmla="*/ 2785907 h 21600"/>
              <a:gd name="T38" fmla="*/ 1326548 w 21600"/>
              <a:gd name="T39" fmla="*/ 2583642 h 21600"/>
              <a:gd name="T40" fmla="*/ 1157387 w 21600"/>
              <a:gd name="T41" fmla="*/ 2094505 h 21600"/>
              <a:gd name="T42" fmla="*/ 1326548 w 21600"/>
              <a:gd name="T43" fmla="*/ 1592833 h 21600"/>
              <a:gd name="T44" fmla="*/ 1744617 w 21600"/>
              <a:gd name="T45" fmla="*/ 1389582 h 21600"/>
              <a:gd name="T46" fmla="*/ 2152393 w 21600"/>
              <a:gd name="T47" fmla="*/ 1592833 h 21600"/>
              <a:gd name="T48" fmla="*/ 2321858 w 21600"/>
              <a:gd name="T49" fmla="*/ 2094505 h 21600"/>
              <a:gd name="T50" fmla="*/ 2152393 w 21600"/>
              <a:gd name="T51" fmla="*/ 2583642 h 21600"/>
              <a:gd name="T52" fmla="*/ 1744617 w 21600"/>
              <a:gd name="T53" fmla="*/ 2785907 h 21600"/>
              <a:gd name="T54" fmla="*/ 5788910 w 21600"/>
              <a:gd name="T55" fmla="*/ 5559602 h 21600"/>
              <a:gd name="T56" fmla="*/ 1157387 w 21600"/>
              <a:gd name="T57" fmla="*/ 5559602 h 21600"/>
              <a:gd name="T58" fmla="*/ 1157387 w 21600"/>
              <a:gd name="T59" fmla="*/ 5084309 h 21600"/>
              <a:gd name="T60" fmla="*/ 2201260 w 21600"/>
              <a:gd name="T61" fmla="*/ 3455790 h 21600"/>
              <a:gd name="T62" fmla="*/ 2909088 w 21600"/>
              <a:gd name="T63" fmla="*/ 4162309 h 21600"/>
              <a:gd name="T64" fmla="*/ 4242702 w 21600"/>
              <a:gd name="T65" fmla="*/ 1732710 h 21600"/>
              <a:gd name="T66" fmla="*/ 5788264 w 21600"/>
              <a:gd name="T67" fmla="*/ 3650343 h 21600"/>
              <a:gd name="T68" fmla="*/ 5788264 w 21600"/>
              <a:gd name="T69" fmla="*/ 5559602 h 21600"/>
              <a:gd name="T70" fmla="*/ 5788910 w 21600"/>
              <a:gd name="T71" fmla="*/ 5559602 h 21600"/>
              <a:gd name="T72" fmla="*/ 5788910 w 21600"/>
              <a:gd name="T73" fmla="*/ 5559602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6" name="AutoShape 40"/>
          <p:cNvSpPr>
            <a:spLocks/>
          </p:cNvSpPr>
          <p:nvPr/>
        </p:nvSpPr>
        <p:spPr bwMode="auto">
          <a:xfrm>
            <a:off x="4418410" y="3902869"/>
            <a:ext cx="290513" cy="290513"/>
          </a:xfrm>
          <a:custGeom>
            <a:avLst/>
            <a:gdLst>
              <a:gd name="T0" fmla="*/ 6920886 w 21600"/>
              <a:gd name="T1" fmla="*/ 6215336 h 21600"/>
              <a:gd name="T2" fmla="*/ 6946297 w 21600"/>
              <a:gd name="T3" fmla="*/ 6327882 h 21600"/>
              <a:gd name="T4" fmla="*/ 6841785 w 21600"/>
              <a:gd name="T5" fmla="*/ 6580646 h 21600"/>
              <a:gd name="T6" fmla="*/ 6589648 w 21600"/>
              <a:gd name="T7" fmla="*/ 6828927 h 21600"/>
              <a:gd name="T8" fmla="*/ 6342031 w 21600"/>
              <a:gd name="T9" fmla="*/ 6937941 h 21600"/>
              <a:gd name="T10" fmla="*/ 6323704 w 21600"/>
              <a:gd name="T11" fmla="*/ 6937941 h 21600"/>
              <a:gd name="T12" fmla="*/ 6067085 w 21600"/>
              <a:gd name="T13" fmla="*/ 6802547 h 21600"/>
              <a:gd name="T14" fmla="*/ 4084157 w 21600"/>
              <a:gd name="T15" fmla="*/ 4252350 h 21600"/>
              <a:gd name="T16" fmla="*/ 3416230 w 21600"/>
              <a:gd name="T17" fmla="*/ 4800665 h 21600"/>
              <a:gd name="T18" fmla="*/ 2826436 w 21600"/>
              <a:gd name="T19" fmla="*/ 5206181 h 21600"/>
              <a:gd name="T20" fmla="*/ 2978542 w 21600"/>
              <a:gd name="T21" fmla="*/ 6427894 h 21600"/>
              <a:gd name="T22" fmla="*/ 2978542 w 21600"/>
              <a:gd name="T23" fmla="*/ 6471632 h 21600"/>
              <a:gd name="T24" fmla="*/ 2883032 w 21600"/>
              <a:gd name="T25" fmla="*/ 6711861 h 21600"/>
              <a:gd name="T26" fmla="*/ 2748284 w 21600"/>
              <a:gd name="T27" fmla="*/ 6846286 h 21600"/>
              <a:gd name="T28" fmla="*/ 2496166 w 21600"/>
              <a:gd name="T29" fmla="*/ 6946297 h 21600"/>
              <a:gd name="T30" fmla="*/ 2478161 w 21600"/>
              <a:gd name="T31" fmla="*/ 6946297 h 21600"/>
              <a:gd name="T32" fmla="*/ 2221524 w 21600"/>
              <a:gd name="T33" fmla="*/ 6810904 h 21600"/>
              <a:gd name="T34" fmla="*/ 1328808 w 21600"/>
              <a:gd name="T35" fmla="*/ 5628106 h 21600"/>
              <a:gd name="T36" fmla="*/ 134748 w 21600"/>
              <a:gd name="T37" fmla="*/ 4726047 h 21600"/>
              <a:gd name="T38" fmla="*/ 0 w 21600"/>
              <a:gd name="T39" fmla="*/ 4465249 h 21600"/>
              <a:gd name="T40" fmla="*/ 0 w 21600"/>
              <a:gd name="T41" fmla="*/ 4448840 h 21600"/>
              <a:gd name="T42" fmla="*/ 100012 w 21600"/>
              <a:gd name="T43" fmla="*/ 4199609 h 21600"/>
              <a:gd name="T44" fmla="*/ 230258 w 21600"/>
              <a:gd name="T45" fmla="*/ 4074205 h 21600"/>
              <a:gd name="T46" fmla="*/ 474988 w 21600"/>
              <a:gd name="T47" fmla="*/ 3968724 h 21600"/>
              <a:gd name="T48" fmla="*/ 518726 w 21600"/>
              <a:gd name="T49" fmla="*/ 3977726 h 21600"/>
              <a:gd name="T50" fmla="*/ 1739148 w 21600"/>
              <a:gd name="T51" fmla="*/ 4116975 h 21600"/>
              <a:gd name="T52" fmla="*/ 2145955 w 21600"/>
              <a:gd name="T53" fmla="*/ 3532327 h 21600"/>
              <a:gd name="T54" fmla="*/ 2693625 w 21600"/>
              <a:gd name="T55" fmla="*/ 2872093 h 21600"/>
              <a:gd name="T56" fmla="*/ 153721 w 21600"/>
              <a:gd name="T57" fmla="*/ 883732 h 21600"/>
              <a:gd name="T58" fmla="*/ 18973 w 21600"/>
              <a:gd name="T59" fmla="*/ 627417 h 21600"/>
              <a:gd name="T60" fmla="*/ 18973 w 21600"/>
              <a:gd name="T61" fmla="*/ 609090 h 21600"/>
              <a:gd name="T62" fmla="*/ 119307 w 21600"/>
              <a:gd name="T63" fmla="*/ 357277 h 21600"/>
              <a:gd name="T64" fmla="*/ 366602 w 21600"/>
              <a:gd name="T65" fmla="*/ 108046 h 21600"/>
              <a:gd name="T66" fmla="*/ 614237 w 21600"/>
              <a:gd name="T67" fmla="*/ 8034 h 21600"/>
              <a:gd name="T68" fmla="*/ 671478 w 21600"/>
              <a:gd name="T69" fmla="*/ 8034 h 21600"/>
              <a:gd name="T70" fmla="*/ 730011 w 21600"/>
              <a:gd name="T71" fmla="*/ 25411 h 21600"/>
              <a:gd name="T72" fmla="*/ 4227907 w 21600"/>
              <a:gd name="T73" fmla="*/ 1301137 h 21600"/>
              <a:gd name="T74" fmla="*/ 4885882 w 21600"/>
              <a:gd name="T75" fmla="*/ 652828 h 21600"/>
              <a:gd name="T76" fmla="*/ 5587595 w 21600"/>
              <a:gd name="T77" fmla="*/ 173662 h 21600"/>
              <a:gd name="T78" fmla="*/ 6314702 w 21600"/>
              <a:gd name="T79" fmla="*/ 0 h 21600"/>
              <a:gd name="T80" fmla="*/ 6789690 w 21600"/>
              <a:gd name="T81" fmla="*/ 160786 h 21600"/>
              <a:gd name="T82" fmla="*/ 6911561 w 21600"/>
              <a:gd name="T83" fmla="*/ 361778 h 21600"/>
              <a:gd name="T84" fmla="*/ 6946297 w 21600"/>
              <a:gd name="T85" fmla="*/ 634501 h 21600"/>
              <a:gd name="T86" fmla="*/ 6777782 w 21600"/>
              <a:gd name="T87" fmla="*/ 1361930 h 21600"/>
              <a:gd name="T88" fmla="*/ 6297325 w 21600"/>
              <a:gd name="T89" fmla="*/ 2058478 h 21600"/>
              <a:gd name="T90" fmla="*/ 5643223 w 21600"/>
              <a:gd name="T91" fmla="*/ 2719340 h 21600"/>
              <a:gd name="T92" fmla="*/ 6920886 w 21600"/>
              <a:gd name="T93" fmla="*/ 6215336 h 21600"/>
              <a:gd name="T94" fmla="*/ 6920886 w 21600"/>
              <a:gd name="T95" fmla="*/ 6215336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1521" y="19327"/>
                </a:moveTo>
                <a:cubicBezTo>
                  <a:pt x="21574" y="19434"/>
                  <a:pt x="21600" y="19553"/>
                  <a:pt x="21600" y="19677"/>
                </a:cubicBezTo>
                <a:cubicBezTo>
                  <a:pt x="21600" y="19974"/>
                  <a:pt x="21492" y="20237"/>
                  <a:pt x="21275" y="20463"/>
                </a:cubicBezTo>
                <a:lnTo>
                  <a:pt x="20491" y="21235"/>
                </a:lnTo>
                <a:cubicBezTo>
                  <a:pt x="20281" y="21461"/>
                  <a:pt x="20027" y="21574"/>
                  <a:pt x="19721" y="21574"/>
                </a:cubicBezTo>
                <a:lnTo>
                  <a:pt x="19664" y="21574"/>
                </a:lnTo>
                <a:cubicBezTo>
                  <a:pt x="19350" y="21538"/>
                  <a:pt x="19081" y="21396"/>
                  <a:pt x="18866" y="21153"/>
                </a:cubicBezTo>
                <a:lnTo>
                  <a:pt x="12700" y="13223"/>
                </a:lnTo>
                <a:cubicBezTo>
                  <a:pt x="11959" y="13870"/>
                  <a:pt x="11265" y="14439"/>
                  <a:pt x="10623" y="14928"/>
                </a:cubicBezTo>
                <a:cubicBezTo>
                  <a:pt x="9975" y="15414"/>
                  <a:pt x="9367" y="15835"/>
                  <a:pt x="8789" y="16189"/>
                </a:cubicBezTo>
                <a:lnTo>
                  <a:pt x="9262" y="19988"/>
                </a:lnTo>
                <a:lnTo>
                  <a:pt x="9262" y="20124"/>
                </a:lnTo>
                <a:cubicBezTo>
                  <a:pt x="9262" y="20424"/>
                  <a:pt x="9163" y="20673"/>
                  <a:pt x="8965" y="20871"/>
                </a:cubicBezTo>
                <a:lnTo>
                  <a:pt x="8546" y="21289"/>
                </a:lnTo>
                <a:cubicBezTo>
                  <a:pt x="8339" y="21498"/>
                  <a:pt x="8076" y="21600"/>
                  <a:pt x="7762" y="21600"/>
                </a:cubicBezTo>
                <a:lnTo>
                  <a:pt x="7706" y="21600"/>
                </a:lnTo>
                <a:cubicBezTo>
                  <a:pt x="7355" y="21563"/>
                  <a:pt x="7089" y="21425"/>
                  <a:pt x="6908" y="21179"/>
                </a:cubicBezTo>
                <a:lnTo>
                  <a:pt x="4132" y="17501"/>
                </a:lnTo>
                <a:lnTo>
                  <a:pt x="419" y="14696"/>
                </a:lnTo>
                <a:cubicBezTo>
                  <a:pt x="156" y="14473"/>
                  <a:pt x="17" y="14201"/>
                  <a:pt x="0" y="13885"/>
                </a:cubicBezTo>
                <a:lnTo>
                  <a:pt x="0" y="13834"/>
                </a:lnTo>
                <a:cubicBezTo>
                  <a:pt x="0" y="13551"/>
                  <a:pt x="105" y="13294"/>
                  <a:pt x="311" y="13059"/>
                </a:cubicBezTo>
                <a:lnTo>
                  <a:pt x="716" y="12669"/>
                </a:lnTo>
                <a:cubicBezTo>
                  <a:pt x="897" y="12440"/>
                  <a:pt x="1152" y="12332"/>
                  <a:pt x="1477" y="12341"/>
                </a:cubicBezTo>
                <a:cubicBezTo>
                  <a:pt x="1551" y="12341"/>
                  <a:pt x="1596" y="12352"/>
                  <a:pt x="1613" y="12369"/>
                </a:cubicBezTo>
                <a:lnTo>
                  <a:pt x="5408" y="12802"/>
                </a:lnTo>
                <a:cubicBezTo>
                  <a:pt x="5761" y="12234"/>
                  <a:pt x="6180" y="11626"/>
                  <a:pt x="6673" y="10984"/>
                </a:cubicBezTo>
                <a:cubicBezTo>
                  <a:pt x="7168" y="10336"/>
                  <a:pt x="7734" y="9655"/>
                  <a:pt x="8376" y="8931"/>
                </a:cubicBezTo>
                <a:lnTo>
                  <a:pt x="478" y="2748"/>
                </a:lnTo>
                <a:cubicBezTo>
                  <a:pt x="195" y="2522"/>
                  <a:pt x="59" y="2256"/>
                  <a:pt x="59" y="1951"/>
                </a:cubicBezTo>
                <a:lnTo>
                  <a:pt x="59" y="1894"/>
                </a:lnTo>
                <a:cubicBezTo>
                  <a:pt x="59" y="1614"/>
                  <a:pt x="161" y="1354"/>
                  <a:pt x="371" y="1111"/>
                </a:cubicBezTo>
                <a:lnTo>
                  <a:pt x="1140" y="336"/>
                </a:lnTo>
                <a:cubicBezTo>
                  <a:pt x="1384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4" y="25"/>
                  <a:pt x="2216" y="45"/>
                  <a:pt x="2270" y="79"/>
                </a:cubicBezTo>
                <a:lnTo>
                  <a:pt x="13147" y="4046"/>
                </a:lnTo>
                <a:lnTo>
                  <a:pt x="15193" y="2030"/>
                </a:lnTo>
                <a:cubicBezTo>
                  <a:pt x="15827" y="1397"/>
                  <a:pt x="16552" y="902"/>
                  <a:pt x="17375" y="540"/>
                </a:cubicBezTo>
                <a:cubicBezTo>
                  <a:pt x="18196" y="181"/>
                  <a:pt x="18951" y="0"/>
                  <a:pt x="19636" y="0"/>
                </a:cubicBezTo>
                <a:cubicBezTo>
                  <a:pt x="20284" y="0"/>
                  <a:pt x="20779" y="167"/>
                  <a:pt x="21113" y="500"/>
                </a:cubicBezTo>
                <a:cubicBezTo>
                  <a:pt x="21292" y="662"/>
                  <a:pt x="21419" y="871"/>
                  <a:pt x="21492" y="1125"/>
                </a:cubicBezTo>
                <a:cubicBezTo>
                  <a:pt x="21563" y="1374"/>
                  <a:pt x="21600" y="1660"/>
                  <a:pt x="21600" y="1973"/>
                </a:cubicBezTo>
                <a:cubicBezTo>
                  <a:pt x="21600" y="2660"/>
                  <a:pt x="21425" y="3415"/>
                  <a:pt x="21076" y="4235"/>
                </a:cubicBezTo>
                <a:cubicBezTo>
                  <a:pt x="20728" y="5055"/>
                  <a:pt x="20230" y="5779"/>
                  <a:pt x="19582" y="6401"/>
                </a:cubicBezTo>
                <a:lnTo>
                  <a:pt x="17548" y="8456"/>
                </a:lnTo>
                <a:lnTo>
                  <a:pt x="21521" y="19327"/>
                </a:lnTo>
                <a:close/>
                <a:moveTo>
                  <a:pt x="21521" y="19327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7" name="AutoShape 41"/>
          <p:cNvSpPr>
            <a:spLocks/>
          </p:cNvSpPr>
          <p:nvPr/>
        </p:nvSpPr>
        <p:spPr bwMode="auto">
          <a:xfrm>
            <a:off x="3331369" y="3255169"/>
            <a:ext cx="290513" cy="290513"/>
          </a:xfrm>
          <a:custGeom>
            <a:avLst/>
            <a:gdLst>
              <a:gd name="T0" fmla="*/ 6521163 w 21600"/>
              <a:gd name="T1" fmla="*/ 2723214 h 21600"/>
              <a:gd name="T2" fmla="*/ 6821520 w 21600"/>
              <a:gd name="T3" fmla="*/ 2847023 h 21600"/>
              <a:gd name="T4" fmla="*/ 6946297 w 21600"/>
              <a:gd name="T5" fmla="*/ 3147380 h 21600"/>
              <a:gd name="T6" fmla="*/ 6946297 w 21600"/>
              <a:gd name="T7" fmla="*/ 3798917 h 21600"/>
              <a:gd name="T8" fmla="*/ 6821520 w 21600"/>
              <a:gd name="T9" fmla="*/ 4099275 h 21600"/>
              <a:gd name="T10" fmla="*/ 6521163 w 21600"/>
              <a:gd name="T11" fmla="*/ 4224052 h 21600"/>
              <a:gd name="T12" fmla="*/ 4223729 w 21600"/>
              <a:gd name="T13" fmla="*/ 4224052 h 21600"/>
              <a:gd name="T14" fmla="*/ 4223729 w 21600"/>
              <a:gd name="T15" fmla="*/ 6512788 h 21600"/>
              <a:gd name="T16" fmla="*/ 4098952 w 21600"/>
              <a:gd name="T17" fmla="*/ 6821520 h 21600"/>
              <a:gd name="T18" fmla="*/ 3798594 w 21600"/>
              <a:gd name="T19" fmla="*/ 6946297 h 21600"/>
              <a:gd name="T20" fmla="*/ 3147703 w 21600"/>
              <a:gd name="T21" fmla="*/ 6946297 h 21600"/>
              <a:gd name="T22" fmla="*/ 2847345 w 21600"/>
              <a:gd name="T23" fmla="*/ 6821520 h 21600"/>
              <a:gd name="T24" fmla="*/ 2722568 w 21600"/>
              <a:gd name="T25" fmla="*/ 6521163 h 21600"/>
              <a:gd name="T26" fmla="*/ 2722568 w 21600"/>
              <a:gd name="T27" fmla="*/ 4224052 h 21600"/>
              <a:gd name="T28" fmla="*/ 434460 w 21600"/>
              <a:gd name="T29" fmla="*/ 4224052 h 21600"/>
              <a:gd name="T30" fmla="*/ 124777 w 21600"/>
              <a:gd name="T31" fmla="*/ 4104099 h 21600"/>
              <a:gd name="T32" fmla="*/ 0 w 21600"/>
              <a:gd name="T33" fmla="*/ 3798917 h 21600"/>
              <a:gd name="T34" fmla="*/ 0 w 21600"/>
              <a:gd name="T35" fmla="*/ 3147380 h 21600"/>
              <a:gd name="T36" fmla="*/ 124777 w 21600"/>
              <a:gd name="T37" fmla="*/ 2847023 h 21600"/>
              <a:gd name="T38" fmla="*/ 425135 w 21600"/>
              <a:gd name="T39" fmla="*/ 2723214 h 21600"/>
              <a:gd name="T40" fmla="*/ 2722568 w 21600"/>
              <a:gd name="T41" fmla="*/ 2723214 h 21600"/>
              <a:gd name="T42" fmla="*/ 2722568 w 21600"/>
              <a:gd name="T43" fmla="*/ 434460 h 21600"/>
              <a:gd name="T44" fmla="*/ 2842521 w 21600"/>
              <a:gd name="T45" fmla="*/ 124777 h 21600"/>
              <a:gd name="T46" fmla="*/ 3147703 w 21600"/>
              <a:gd name="T47" fmla="*/ 0 h 21600"/>
              <a:gd name="T48" fmla="*/ 3798594 w 21600"/>
              <a:gd name="T49" fmla="*/ 0 h 21600"/>
              <a:gd name="T50" fmla="*/ 4098952 w 21600"/>
              <a:gd name="T51" fmla="*/ 124777 h 21600"/>
              <a:gd name="T52" fmla="*/ 4223729 w 21600"/>
              <a:gd name="T53" fmla="*/ 425135 h 21600"/>
              <a:gd name="T54" fmla="*/ 4223729 w 21600"/>
              <a:gd name="T55" fmla="*/ 2723214 h 21600"/>
              <a:gd name="T56" fmla="*/ 6521163 w 21600"/>
              <a:gd name="T57" fmla="*/ 2723214 h 21600"/>
              <a:gd name="T58" fmla="*/ 6521163 w 21600"/>
              <a:gd name="T59" fmla="*/ 272321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>
                <a:moveTo>
                  <a:pt x="20278" y="8468"/>
                </a:moveTo>
                <a:cubicBezTo>
                  <a:pt x="20642" y="8468"/>
                  <a:pt x="20954" y="8597"/>
                  <a:pt x="21212" y="8853"/>
                </a:cubicBezTo>
                <a:cubicBezTo>
                  <a:pt x="21471" y="9111"/>
                  <a:pt x="21600" y="9423"/>
                  <a:pt x="21600" y="9787"/>
                </a:cubicBezTo>
                <a:lnTo>
                  <a:pt x="21600" y="11813"/>
                </a:lnTo>
                <a:cubicBezTo>
                  <a:pt x="21600" y="12181"/>
                  <a:pt x="21471" y="12489"/>
                  <a:pt x="21212" y="12747"/>
                </a:cubicBezTo>
                <a:cubicBezTo>
                  <a:pt x="20954" y="13006"/>
                  <a:pt x="20642" y="13135"/>
                  <a:pt x="20278" y="13135"/>
                </a:cubicBezTo>
                <a:lnTo>
                  <a:pt x="13134" y="13135"/>
                </a:lnTo>
                <a:lnTo>
                  <a:pt x="13134" y="20252"/>
                </a:lnTo>
                <a:cubicBezTo>
                  <a:pt x="13134" y="20637"/>
                  <a:pt x="13005" y="20957"/>
                  <a:pt x="12746" y="21212"/>
                </a:cubicBezTo>
                <a:cubicBezTo>
                  <a:pt x="12488" y="21471"/>
                  <a:pt x="12176" y="21600"/>
                  <a:pt x="11812" y="21600"/>
                </a:cubicBezTo>
                <a:lnTo>
                  <a:pt x="9788" y="21600"/>
                </a:lnTo>
                <a:cubicBezTo>
                  <a:pt x="9424" y="21600"/>
                  <a:pt x="9112" y="21471"/>
                  <a:pt x="8854" y="21212"/>
                </a:cubicBezTo>
                <a:cubicBezTo>
                  <a:pt x="8592" y="20957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2"/>
                  <a:pt x="388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7"/>
                </a:lnTo>
                <a:cubicBezTo>
                  <a:pt x="0" y="9422"/>
                  <a:pt x="129" y="9114"/>
                  <a:pt x="388" y="8853"/>
                </a:cubicBezTo>
                <a:cubicBezTo>
                  <a:pt x="646" y="8597"/>
                  <a:pt x="955" y="8468"/>
                  <a:pt x="1322" y="8468"/>
                </a:cubicBezTo>
                <a:lnTo>
                  <a:pt x="8466" y="8468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8"/>
                </a:cubicBezTo>
                <a:cubicBezTo>
                  <a:pt x="9089" y="132"/>
                  <a:pt x="9403" y="0"/>
                  <a:pt x="9788" y="0"/>
                </a:cubicBezTo>
                <a:lnTo>
                  <a:pt x="11812" y="0"/>
                </a:lnTo>
                <a:cubicBezTo>
                  <a:pt x="12176" y="0"/>
                  <a:pt x="12488" y="132"/>
                  <a:pt x="12746" y="388"/>
                </a:cubicBezTo>
                <a:cubicBezTo>
                  <a:pt x="13005" y="646"/>
                  <a:pt x="13134" y="957"/>
                  <a:pt x="13134" y="1322"/>
                </a:cubicBezTo>
                <a:lnTo>
                  <a:pt x="13134" y="8468"/>
                </a:lnTo>
                <a:lnTo>
                  <a:pt x="20278" y="8468"/>
                </a:lnTo>
                <a:close/>
                <a:moveTo>
                  <a:pt x="20278" y="84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8" name="AutoShape 42"/>
          <p:cNvSpPr>
            <a:spLocks/>
          </p:cNvSpPr>
          <p:nvPr/>
        </p:nvSpPr>
        <p:spPr bwMode="auto">
          <a:xfrm>
            <a:off x="3330178" y="1987153"/>
            <a:ext cx="290513" cy="290513"/>
          </a:xfrm>
          <a:custGeom>
            <a:avLst/>
            <a:gdLst>
              <a:gd name="T0" fmla="*/ 3475408 w 21600"/>
              <a:gd name="T1" fmla="*/ 0 h 21600"/>
              <a:gd name="T2" fmla="*/ 4827349 w 21600"/>
              <a:gd name="T3" fmla="*/ 272382 h 21600"/>
              <a:gd name="T4" fmla="*/ 5933287 w 21600"/>
              <a:gd name="T5" fmla="*/ 1015252 h 21600"/>
              <a:gd name="T6" fmla="*/ 6676479 w 21600"/>
              <a:gd name="T7" fmla="*/ 2119271 h 21600"/>
              <a:gd name="T8" fmla="*/ 6946297 w 21600"/>
              <a:gd name="T9" fmla="*/ 3473149 h 21600"/>
              <a:gd name="T10" fmla="*/ 6676479 w 21600"/>
              <a:gd name="T11" fmla="*/ 4827027 h 21600"/>
              <a:gd name="T12" fmla="*/ 5933287 w 21600"/>
              <a:gd name="T13" fmla="*/ 5931046 h 21600"/>
              <a:gd name="T14" fmla="*/ 4827349 w 21600"/>
              <a:gd name="T15" fmla="*/ 6674883 h 21600"/>
              <a:gd name="T16" fmla="*/ 3475408 w 21600"/>
              <a:gd name="T17" fmla="*/ 6946297 h 21600"/>
              <a:gd name="T18" fmla="*/ 2120544 w 21600"/>
              <a:gd name="T19" fmla="*/ 6674883 h 21600"/>
              <a:gd name="T20" fmla="*/ 1015897 w 21600"/>
              <a:gd name="T21" fmla="*/ 5931046 h 21600"/>
              <a:gd name="T22" fmla="*/ 272705 w 21600"/>
              <a:gd name="T23" fmla="*/ 4827027 h 21600"/>
              <a:gd name="T24" fmla="*/ 0 w 21600"/>
              <a:gd name="T25" fmla="*/ 3473149 h 21600"/>
              <a:gd name="T26" fmla="*/ 272705 w 21600"/>
              <a:gd name="T27" fmla="*/ 2119271 h 21600"/>
              <a:gd name="T28" fmla="*/ 1015897 w 21600"/>
              <a:gd name="T29" fmla="*/ 1015252 h 21600"/>
              <a:gd name="T30" fmla="*/ 2120544 w 21600"/>
              <a:gd name="T31" fmla="*/ 272382 h 21600"/>
              <a:gd name="T32" fmla="*/ 3475408 w 21600"/>
              <a:gd name="T33" fmla="*/ 0 h 21600"/>
              <a:gd name="T34" fmla="*/ 5480823 w 21600"/>
              <a:gd name="T35" fmla="*/ 3135473 h 21600"/>
              <a:gd name="T36" fmla="*/ 5434521 w 21600"/>
              <a:gd name="T37" fmla="*/ 3033542 h 21600"/>
              <a:gd name="T38" fmla="*/ 5337073 w 21600"/>
              <a:gd name="T39" fmla="*/ 2992046 h 21600"/>
              <a:gd name="T40" fmla="*/ 3971611 w 21600"/>
              <a:gd name="T41" fmla="*/ 2992046 h 21600"/>
              <a:gd name="T42" fmla="*/ 3971611 w 21600"/>
              <a:gd name="T43" fmla="*/ 1488303 h 21600"/>
              <a:gd name="T44" fmla="*/ 3832362 w 21600"/>
              <a:gd name="T45" fmla="*/ 1348426 h 21600"/>
              <a:gd name="T46" fmla="*/ 3119405 w 21600"/>
              <a:gd name="T47" fmla="*/ 1348426 h 21600"/>
              <a:gd name="T48" fmla="*/ 2975655 w 21600"/>
              <a:gd name="T49" fmla="*/ 1488303 h 21600"/>
              <a:gd name="T50" fmla="*/ 2975655 w 21600"/>
              <a:gd name="T51" fmla="*/ 2992046 h 21600"/>
              <a:gd name="T52" fmla="*/ 1614694 w 21600"/>
              <a:gd name="T53" fmla="*/ 2992046 h 21600"/>
              <a:gd name="T54" fmla="*/ 1470944 w 21600"/>
              <a:gd name="T55" fmla="*/ 3135473 h 21600"/>
              <a:gd name="T56" fmla="*/ 1470944 w 21600"/>
              <a:gd name="T57" fmla="*/ 3821746 h 21600"/>
              <a:gd name="T58" fmla="*/ 1614694 w 21600"/>
              <a:gd name="T59" fmla="*/ 3965173 h 21600"/>
              <a:gd name="T60" fmla="*/ 2975655 w 21600"/>
              <a:gd name="T61" fmla="*/ 3965173 h 21600"/>
              <a:gd name="T62" fmla="*/ 2975655 w 21600"/>
              <a:gd name="T63" fmla="*/ 5460882 h 21600"/>
              <a:gd name="T64" fmla="*/ 3119405 w 21600"/>
              <a:gd name="T65" fmla="*/ 5599808 h 21600"/>
              <a:gd name="T66" fmla="*/ 3832362 w 21600"/>
              <a:gd name="T67" fmla="*/ 5599808 h 21600"/>
              <a:gd name="T68" fmla="*/ 3971611 w 21600"/>
              <a:gd name="T69" fmla="*/ 5460882 h 21600"/>
              <a:gd name="T70" fmla="*/ 3971611 w 21600"/>
              <a:gd name="T71" fmla="*/ 3965173 h 21600"/>
              <a:gd name="T72" fmla="*/ 5337073 w 21600"/>
              <a:gd name="T73" fmla="*/ 3965173 h 21600"/>
              <a:gd name="T74" fmla="*/ 5434521 w 21600"/>
              <a:gd name="T75" fmla="*/ 3923694 h 21600"/>
              <a:gd name="T76" fmla="*/ 5480823 w 21600"/>
              <a:gd name="T77" fmla="*/ 3821746 h 21600"/>
              <a:gd name="T78" fmla="*/ 5480823 w 21600"/>
              <a:gd name="T79" fmla="*/ 3135473 h 21600"/>
              <a:gd name="T80" fmla="*/ 5480823 w 21600"/>
              <a:gd name="T81" fmla="*/ 3135473 h 216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0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6"/>
                  <a:pt x="20201" y="5280"/>
                  <a:pt x="20761" y="6590"/>
                </a:cubicBezTo>
                <a:cubicBezTo>
                  <a:pt x="21317" y="7903"/>
                  <a:pt x="21600" y="9306"/>
                  <a:pt x="21600" y="10800"/>
                </a:cubicBezTo>
                <a:cubicBezTo>
                  <a:pt x="21600" y="12296"/>
                  <a:pt x="21317" y="13700"/>
                  <a:pt x="20761" y="15010"/>
                </a:cubicBezTo>
                <a:cubicBezTo>
                  <a:pt x="20201" y="16323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6"/>
                </a:cubicBezTo>
                <a:cubicBezTo>
                  <a:pt x="13706" y="21320"/>
                  <a:pt x="12302" y="21600"/>
                  <a:pt x="10807" y="21600"/>
                </a:cubicBezTo>
                <a:cubicBezTo>
                  <a:pt x="9310" y="21600"/>
                  <a:pt x="7905" y="21320"/>
                  <a:pt x="6594" y="20756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3"/>
                  <a:pt x="848" y="15010"/>
                </a:cubicBezTo>
                <a:cubicBezTo>
                  <a:pt x="283" y="13700"/>
                  <a:pt x="0" y="12296"/>
                  <a:pt x="0" y="10800"/>
                </a:cubicBezTo>
                <a:cubicBezTo>
                  <a:pt x="0" y="9306"/>
                  <a:pt x="283" y="7903"/>
                  <a:pt x="848" y="6590"/>
                </a:cubicBezTo>
                <a:cubicBezTo>
                  <a:pt x="1410" y="5280"/>
                  <a:pt x="2181" y="4136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7043" y="9750"/>
                </a:moveTo>
                <a:cubicBezTo>
                  <a:pt x="17043" y="9623"/>
                  <a:pt x="16995" y="9518"/>
                  <a:pt x="16899" y="9433"/>
                </a:cubicBezTo>
                <a:cubicBezTo>
                  <a:pt x="16805" y="9346"/>
                  <a:pt x="16704" y="9304"/>
                  <a:pt x="16596" y="9304"/>
                </a:cubicBezTo>
                <a:lnTo>
                  <a:pt x="12350" y="9304"/>
                </a:lnTo>
                <a:lnTo>
                  <a:pt x="12350" y="4628"/>
                </a:lnTo>
                <a:cubicBezTo>
                  <a:pt x="12350" y="4329"/>
                  <a:pt x="12203" y="4184"/>
                  <a:pt x="11917" y="4193"/>
                </a:cubicBezTo>
                <a:lnTo>
                  <a:pt x="9700" y="4193"/>
                </a:lnTo>
                <a:cubicBezTo>
                  <a:pt x="9403" y="4193"/>
                  <a:pt x="9253" y="4337"/>
                  <a:pt x="9253" y="4628"/>
                </a:cubicBezTo>
                <a:lnTo>
                  <a:pt x="9253" y="9304"/>
                </a:lnTo>
                <a:lnTo>
                  <a:pt x="5021" y="9304"/>
                </a:lnTo>
                <a:cubicBezTo>
                  <a:pt x="4724" y="9304"/>
                  <a:pt x="4574" y="9453"/>
                  <a:pt x="4574" y="9750"/>
                </a:cubicBezTo>
                <a:lnTo>
                  <a:pt x="4574" y="11884"/>
                </a:lnTo>
                <a:cubicBezTo>
                  <a:pt x="4574" y="12181"/>
                  <a:pt x="4724" y="12330"/>
                  <a:pt x="5021" y="12330"/>
                </a:cubicBezTo>
                <a:lnTo>
                  <a:pt x="9253" y="12330"/>
                </a:lnTo>
                <a:lnTo>
                  <a:pt x="9253" y="16981"/>
                </a:lnTo>
                <a:cubicBezTo>
                  <a:pt x="9253" y="17277"/>
                  <a:pt x="9403" y="17424"/>
                  <a:pt x="9700" y="17413"/>
                </a:cubicBezTo>
                <a:lnTo>
                  <a:pt x="11917" y="17413"/>
                </a:lnTo>
                <a:cubicBezTo>
                  <a:pt x="12214" y="17413"/>
                  <a:pt x="12358" y="17269"/>
                  <a:pt x="12350" y="16981"/>
                </a:cubicBezTo>
                <a:lnTo>
                  <a:pt x="12350" y="12330"/>
                </a:lnTo>
                <a:lnTo>
                  <a:pt x="16596" y="12330"/>
                </a:lnTo>
                <a:cubicBezTo>
                  <a:pt x="16704" y="12330"/>
                  <a:pt x="16805" y="12288"/>
                  <a:pt x="16899" y="12201"/>
                </a:cubicBezTo>
                <a:cubicBezTo>
                  <a:pt x="16995" y="12119"/>
                  <a:pt x="17043" y="12011"/>
                  <a:pt x="17043" y="11884"/>
                </a:cubicBezTo>
                <a:lnTo>
                  <a:pt x="17043" y="9750"/>
                </a:lnTo>
                <a:close/>
                <a:moveTo>
                  <a:pt x="17043" y="975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7669" name="Group 38"/>
          <p:cNvGrpSpPr>
            <a:grpSpLocks/>
          </p:cNvGrpSpPr>
          <p:nvPr/>
        </p:nvGrpSpPr>
        <p:grpSpPr bwMode="auto">
          <a:xfrm>
            <a:off x="276225" y="2401492"/>
            <a:ext cx="1985963" cy="867758"/>
            <a:chOff x="0" y="0"/>
            <a:chExt cx="2438937" cy="1156729"/>
          </a:xfrm>
        </p:grpSpPr>
        <p:sp>
          <p:nvSpPr>
            <p:cNvPr id="27693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94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0" name="Group 38"/>
          <p:cNvGrpSpPr>
            <a:grpSpLocks/>
          </p:cNvGrpSpPr>
          <p:nvPr/>
        </p:nvGrpSpPr>
        <p:grpSpPr bwMode="auto">
          <a:xfrm>
            <a:off x="276225" y="1444229"/>
            <a:ext cx="1985963" cy="867539"/>
            <a:chOff x="0" y="0"/>
            <a:chExt cx="2438937" cy="1157383"/>
          </a:xfrm>
        </p:grpSpPr>
        <p:sp>
          <p:nvSpPr>
            <p:cNvPr id="27691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9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92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800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1" name="组合 40"/>
          <p:cNvGrpSpPr>
            <a:grpSpLocks/>
          </p:cNvGrpSpPr>
          <p:nvPr/>
        </p:nvGrpSpPr>
        <p:grpSpPr bwMode="auto">
          <a:xfrm>
            <a:off x="6929437" y="1403748"/>
            <a:ext cx="2005013" cy="867539"/>
            <a:chOff x="0" y="0"/>
            <a:chExt cx="2444641" cy="1157383"/>
          </a:xfrm>
        </p:grpSpPr>
        <p:sp>
          <p:nvSpPr>
            <p:cNvPr id="27689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49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90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800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2" name="组合 43"/>
          <p:cNvGrpSpPr>
            <a:grpSpLocks/>
          </p:cNvGrpSpPr>
          <p:nvPr/>
        </p:nvGrpSpPr>
        <p:grpSpPr bwMode="auto">
          <a:xfrm>
            <a:off x="6929437" y="2382441"/>
            <a:ext cx="2005013" cy="867758"/>
            <a:chOff x="0" y="0"/>
            <a:chExt cx="2444641" cy="1156729"/>
          </a:xfrm>
        </p:grpSpPr>
        <p:sp>
          <p:nvSpPr>
            <p:cNvPr id="27687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88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3" name="Group 38"/>
          <p:cNvGrpSpPr>
            <a:grpSpLocks/>
          </p:cNvGrpSpPr>
          <p:nvPr/>
        </p:nvGrpSpPr>
        <p:grpSpPr bwMode="auto">
          <a:xfrm>
            <a:off x="295275" y="3445669"/>
            <a:ext cx="1985963" cy="867758"/>
            <a:chOff x="0" y="0"/>
            <a:chExt cx="2438937" cy="1156729"/>
          </a:xfrm>
        </p:grpSpPr>
        <p:sp>
          <p:nvSpPr>
            <p:cNvPr id="27685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86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4" name="组合 49"/>
          <p:cNvGrpSpPr>
            <a:grpSpLocks/>
          </p:cNvGrpSpPr>
          <p:nvPr/>
        </p:nvGrpSpPr>
        <p:grpSpPr bwMode="auto">
          <a:xfrm>
            <a:off x="6948487" y="3451623"/>
            <a:ext cx="2006204" cy="867758"/>
            <a:chOff x="0" y="0"/>
            <a:chExt cx="2444641" cy="1156729"/>
          </a:xfrm>
        </p:grpSpPr>
        <p:sp>
          <p:nvSpPr>
            <p:cNvPr id="27683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84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sp>
        <p:nvSpPr>
          <p:cNvPr id="27675" name="TextBox 15"/>
          <p:cNvSpPr txBox="1">
            <a:spLocks noChangeArrowheads="1"/>
          </p:cNvSpPr>
          <p:nvPr/>
        </p:nvSpPr>
        <p:spPr bwMode="auto">
          <a:xfrm>
            <a:off x="2370535" y="1639491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6" name="TextBox 15"/>
          <p:cNvSpPr txBox="1">
            <a:spLocks noChangeArrowheads="1"/>
          </p:cNvSpPr>
          <p:nvPr/>
        </p:nvSpPr>
        <p:spPr bwMode="auto">
          <a:xfrm>
            <a:off x="2370535" y="2644379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7" name="TextBox 15"/>
          <p:cNvSpPr txBox="1">
            <a:spLocks noChangeArrowheads="1"/>
          </p:cNvSpPr>
          <p:nvPr/>
        </p:nvSpPr>
        <p:spPr bwMode="auto">
          <a:xfrm>
            <a:off x="2370535" y="3649266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05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8" name="TextBox 15"/>
          <p:cNvSpPr txBox="1">
            <a:spLocks noChangeArrowheads="1"/>
          </p:cNvSpPr>
          <p:nvPr/>
        </p:nvSpPr>
        <p:spPr bwMode="auto">
          <a:xfrm>
            <a:off x="6448426" y="1645444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9" name="TextBox 15"/>
          <p:cNvSpPr txBox="1">
            <a:spLocks noChangeArrowheads="1"/>
          </p:cNvSpPr>
          <p:nvPr/>
        </p:nvSpPr>
        <p:spPr bwMode="auto">
          <a:xfrm>
            <a:off x="6448426" y="2650331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04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80" name="TextBox 15"/>
          <p:cNvSpPr txBox="1">
            <a:spLocks noChangeArrowheads="1"/>
          </p:cNvSpPr>
          <p:nvPr/>
        </p:nvSpPr>
        <p:spPr bwMode="auto">
          <a:xfrm>
            <a:off x="6448426" y="3655219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06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pic>
        <p:nvPicPr>
          <p:cNvPr id="27681" name="组合 58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82" name="文本框 66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350444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9"/>
          <a:stretch>
            <a:fillRect/>
          </a:stretch>
        </p:blipFill>
        <p:spPr bwMode="auto">
          <a:xfrm>
            <a:off x="-3572" y="-10716"/>
            <a:ext cx="9144001" cy="365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Freeform 4"/>
          <p:cNvSpPr>
            <a:spLocks noEditPoints="1"/>
          </p:cNvSpPr>
          <p:nvPr/>
        </p:nvSpPr>
        <p:spPr bwMode="auto">
          <a:xfrm>
            <a:off x="688181" y="4267200"/>
            <a:ext cx="447675" cy="361950"/>
          </a:xfrm>
          <a:custGeom>
            <a:avLst/>
            <a:gdLst>
              <a:gd name="T0" fmla="*/ 182257700 w 470"/>
              <a:gd name="T1" fmla="*/ 90800108 h 379"/>
              <a:gd name="T2" fmla="*/ 182257700 w 470"/>
              <a:gd name="T3" fmla="*/ 0 h 379"/>
              <a:gd name="T4" fmla="*/ 758063000 w 470"/>
              <a:gd name="T5" fmla="*/ 0 h 379"/>
              <a:gd name="T6" fmla="*/ 758063000 w 470"/>
              <a:gd name="T7" fmla="*/ 429676989 h 379"/>
              <a:gd name="T8" fmla="*/ 667740600 w 470"/>
              <a:gd name="T9" fmla="*/ 429676989 h 379"/>
              <a:gd name="T10" fmla="*/ 667740600 w 470"/>
              <a:gd name="T11" fmla="*/ 522098072 h 379"/>
              <a:gd name="T12" fmla="*/ 575805300 w 470"/>
              <a:gd name="T13" fmla="*/ 522098072 h 379"/>
              <a:gd name="T14" fmla="*/ 575805300 w 470"/>
              <a:gd name="T15" fmla="*/ 614519156 h 379"/>
              <a:gd name="T16" fmla="*/ 0 w 470"/>
              <a:gd name="T17" fmla="*/ 614519156 h 379"/>
              <a:gd name="T18" fmla="*/ 0 w 470"/>
              <a:gd name="T19" fmla="*/ 183221191 h 379"/>
              <a:gd name="T20" fmla="*/ 90322400 w 470"/>
              <a:gd name="T21" fmla="*/ 183221191 h 379"/>
              <a:gd name="T22" fmla="*/ 90322400 w 470"/>
              <a:gd name="T23" fmla="*/ 90800108 h 379"/>
              <a:gd name="T24" fmla="*/ 182257700 w 470"/>
              <a:gd name="T25" fmla="*/ 90800108 h 379"/>
              <a:gd name="T26" fmla="*/ 729030800 w 470"/>
              <a:gd name="T27" fmla="*/ 30807452 h 379"/>
              <a:gd name="T28" fmla="*/ 211289900 w 470"/>
              <a:gd name="T29" fmla="*/ 30807452 h 379"/>
              <a:gd name="T30" fmla="*/ 211289900 w 470"/>
              <a:gd name="T31" fmla="*/ 90800108 h 379"/>
              <a:gd name="T32" fmla="*/ 667740600 w 470"/>
              <a:gd name="T33" fmla="*/ 90800108 h 379"/>
              <a:gd name="T34" fmla="*/ 667740600 w 470"/>
              <a:gd name="T35" fmla="*/ 398869537 h 379"/>
              <a:gd name="T36" fmla="*/ 729030800 w 470"/>
              <a:gd name="T37" fmla="*/ 398869537 h 379"/>
              <a:gd name="T38" fmla="*/ 729030800 w 470"/>
              <a:gd name="T39" fmla="*/ 30807452 h 379"/>
              <a:gd name="T40" fmla="*/ 637095500 w 470"/>
              <a:gd name="T41" fmla="*/ 121606287 h 379"/>
              <a:gd name="T42" fmla="*/ 120967500 w 470"/>
              <a:gd name="T43" fmla="*/ 121606287 h 379"/>
              <a:gd name="T44" fmla="*/ 120967500 w 470"/>
              <a:gd name="T45" fmla="*/ 183221191 h 379"/>
              <a:gd name="T46" fmla="*/ 575805300 w 470"/>
              <a:gd name="T47" fmla="*/ 183221191 h 379"/>
              <a:gd name="T48" fmla="*/ 575805300 w 470"/>
              <a:gd name="T49" fmla="*/ 491290620 h 379"/>
              <a:gd name="T50" fmla="*/ 637095500 w 470"/>
              <a:gd name="T51" fmla="*/ 491290620 h 379"/>
              <a:gd name="T52" fmla="*/ 637095500 w 470"/>
              <a:gd name="T53" fmla="*/ 121606287 h 379"/>
              <a:gd name="T54" fmla="*/ 29032200 w 470"/>
              <a:gd name="T55" fmla="*/ 214027370 h 379"/>
              <a:gd name="T56" fmla="*/ 29032200 w 470"/>
              <a:gd name="T57" fmla="*/ 583711703 h 379"/>
              <a:gd name="T58" fmla="*/ 546773100 w 470"/>
              <a:gd name="T59" fmla="*/ 583711703 h 379"/>
              <a:gd name="T60" fmla="*/ 546773100 w 470"/>
              <a:gd name="T61" fmla="*/ 214027370 h 379"/>
              <a:gd name="T62" fmla="*/ 29032200 w 470"/>
              <a:gd name="T63" fmla="*/ 214027370 h 37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70" h="379">
                <a:moveTo>
                  <a:pt x="113" y="56"/>
                </a:moveTo>
                <a:lnTo>
                  <a:pt x="113" y="0"/>
                </a:lnTo>
                <a:lnTo>
                  <a:pt x="470" y="0"/>
                </a:lnTo>
                <a:lnTo>
                  <a:pt x="470" y="265"/>
                </a:lnTo>
                <a:lnTo>
                  <a:pt x="414" y="265"/>
                </a:lnTo>
                <a:lnTo>
                  <a:pt x="414" y="322"/>
                </a:lnTo>
                <a:lnTo>
                  <a:pt x="357" y="322"/>
                </a:lnTo>
                <a:lnTo>
                  <a:pt x="357" y="379"/>
                </a:lnTo>
                <a:lnTo>
                  <a:pt x="0" y="379"/>
                </a:lnTo>
                <a:lnTo>
                  <a:pt x="0" y="113"/>
                </a:lnTo>
                <a:lnTo>
                  <a:pt x="56" y="113"/>
                </a:lnTo>
                <a:lnTo>
                  <a:pt x="56" y="56"/>
                </a:lnTo>
                <a:lnTo>
                  <a:pt x="113" y="56"/>
                </a:lnTo>
                <a:close/>
                <a:moveTo>
                  <a:pt x="452" y="19"/>
                </a:moveTo>
                <a:lnTo>
                  <a:pt x="131" y="19"/>
                </a:lnTo>
                <a:lnTo>
                  <a:pt x="131" y="56"/>
                </a:lnTo>
                <a:lnTo>
                  <a:pt x="414" y="56"/>
                </a:lnTo>
                <a:lnTo>
                  <a:pt x="414" y="246"/>
                </a:lnTo>
                <a:lnTo>
                  <a:pt x="452" y="246"/>
                </a:lnTo>
                <a:lnTo>
                  <a:pt x="452" y="19"/>
                </a:lnTo>
                <a:close/>
                <a:moveTo>
                  <a:pt x="395" y="75"/>
                </a:moveTo>
                <a:lnTo>
                  <a:pt x="75" y="75"/>
                </a:lnTo>
                <a:lnTo>
                  <a:pt x="75" y="113"/>
                </a:lnTo>
                <a:lnTo>
                  <a:pt x="357" y="113"/>
                </a:lnTo>
                <a:lnTo>
                  <a:pt x="357" y="303"/>
                </a:lnTo>
                <a:lnTo>
                  <a:pt x="395" y="303"/>
                </a:lnTo>
                <a:lnTo>
                  <a:pt x="395" y="75"/>
                </a:lnTo>
                <a:close/>
                <a:moveTo>
                  <a:pt x="18" y="132"/>
                </a:moveTo>
                <a:lnTo>
                  <a:pt x="18" y="360"/>
                </a:lnTo>
                <a:lnTo>
                  <a:pt x="339" y="360"/>
                </a:lnTo>
                <a:lnTo>
                  <a:pt x="339" y="132"/>
                </a:lnTo>
                <a:lnTo>
                  <a:pt x="18" y="13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676" name="文本框 16"/>
          <p:cNvSpPr txBox="1">
            <a:spLocks noChangeArrowheads="1"/>
          </p:cNvSpPr>
          <p:nvPr/>
        </p:nvSpPr>
        <p:spPr bwMode="auto">
          <a:xfrm>
            <a:off x="1535907" y="4104085"/>
            <a:ext cx="6974681" cy="54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添加标题，添加标题。单击此处编辑您要的内容，建议您在展示时采用微软雅黑字体。因</a:t>
            </a:r>
            <a:r>
              <a: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为专业、愈逐极致，我们力求为客户提供兼顾商业价值体现与视觉艺术并重的作品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1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677" name="组合 17"/>
          <p:cNvGrpSpPr>
            <a:grpSpLocks/>
          </p:cNvGrpSpPr>
          <p:nvPr/>
        </p:nvGrpSpPr>
        <p:grpSpPr bwMode="auto">
          <a:xfrm>
            <a:off x="6016229" y="691753"/>
            <a:ext cx="2593181" cy="2432447"/>
            <a:chOff x="0" y="0"/>
            <a:chExt cx="4544568" cy="4262601"/>
          </a:xfrm>
        </p:grpSpPr>
        <p:sp>
          <p:nvSpPr>
            <p:cNvPr id="28684" name="等腰三角形 18"/>
            <p:cNvSpPr>
              <a:spLocks noChangeArrowheads="1"/>
            </p:cNvSpPr>
            <p:nvPr/>
          </p:nvSpPr>
          <p:spPr bwMode="auto">
            <a:xfrm flipV="1">
              <a:off x="121157" y="553763"/>
              <a:ext cx="4302252" cy="3708838"/>
            </a:xfrm>
            <a:prstGeom prst="triangle">
              <a:avLst>
                <a:gd name="adj" fmla="val 50000"/>
              </a:avLst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85" name="等腰三角形 19"/>
            <p:cNvSpPr>
              <a:spLocks noChangeArrowheads="1"/>
            </p:cNvSpPr>
            <p:nvPr/>
          </p:nvSpPr>
          <p:spPr bwMode="auto">
            <a:xfrm flipV="1">
              <a:off x="0" y="71102"/>
              <a:ext cx="4544568" cy="3917731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7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86" name="矩形 20"/>
            <p:cNvSpPr>
              <a:spLocks noChangeArrowheads="1"/>
            </p:cNvSpPr>
            <p:nvPr/>
          </p:nvSpPr>
          <p:spPr bwMode="auto">
            <a:xfrm>
              <a:off x="1485900" y="0"/>
              <a:ext cx="1572767" cy="151466"/>
            </a:xfrm>
            <a:prstGeom prst="rect">
              <a:avLst/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8679" name="矩形 22"/>
          <p:cNvSpPr>
            <a:spLocks noChangeArrowheads="1"/>
          </p:cNvSpPr>
          <p:nvPr/>
        </p:nvSpPr>
        <p:spPr bwMode="auto">
          <a:xfrm>
            <a:off x="6549629" y="1109663"/>
            <a:ext cx="1526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b="1">
                <a:solidFill>
                  <a:srgbClr val="19A9A9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b="1">
              <a:solidFill>
                <a:srgbClr val="19A9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680" name="直接连接符 23"/>
          <p:cNvCxnSpPr>
            <a:cxnSpLocks noChangeShapeType="1"/>
          </p:cNvCxnSpPr>
          <p:nvPr/>
        </p:nvCxnSpPr>
        <p:spPr bwMode="auto">
          <a:xfrm flipH="1">
            <a:off x="8239125" y="1109663"/>
            <a:ext cx="1239441" cy="215146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1" name="直接连接符 24"/>
          <p:cNvCxnSpPr>
            <a:cxnSpLocks noChangeShapeType="1"/>
          </p:cNvCxnSpPr>
          <p:nvPr/>
        </p:nvCxnSpPr>
        <p:spPr bwMode="auto">
          <a:xfrm flipH="1">
            <a:off x="7186613" y="13098"/>
            <a:ext cx="236935" cy="411956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2" name="直接连接符 25"/>
          <p:cNvCxnSpPr>
            <a:cxnSpLocks noChangeShapeType="1"/>
          </p:cNvCxnSpPr>
          <p:nvPr/>
        </p:nvCxnSpPr>
        <p:spPr bwMode="auto">
          <a:xfrm flipH="1">
            <a:off x="6597254" y="2295525"/>
            <a:ext cx="236934" cy="410766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3" name="直接连接符 26"/>
          <p:cNvCxnSpPr>
            <a:cxnSpLocks noChangeShapeType="1"/>
          </p:cNvCxnSpPr>
          <p:nvPr/>
        </p:nvCxnSpPr>
        <p:spPr bwMode="auto">
          <a:xfrm flipH="1">
            <a:off x="7109223" y="2382"/>
            <a:ext cx="421481" cy="731044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57530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123@|5FFC:0|FBC:0|LFC:16777215|LBC:16777215"/>
          <p:cNvSpPr>
            <a:spLocks/>
          </p:cNvSpPr>
          <p:nvPr/>
        </p:nvSpPr>
        <p:spPr bwMode="auto">
          <a:xfrm>
            <a:off x="4173141" y="4148138"/>
            <a:ext cx="760809" cy="98822"/>
          </a:xfrm>
          <a:custGeom>
            <a:avLst/>
            <a:gdLst>
              <a:gd name="T0" fmla="*/ 2147483647 w 163"/>
              <a:gd name="T1" fmla="*/ 433054786 h 21"/>
              <a:gd name="T2" fmla="*/ 2147483647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7 w 163"/>
              <a:gd name="T11" fmla="*/ 0 h 21"/>
              <a:gd name="T12" fmla="*/ 2147483647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699" name="Freeform 124@|5FFC:0|FBC:0|LFC:16777215|LBC:16777215"/>
          <p:cNvSpPr>
            <a:spLocks/>
          </p:cNvSpPr>
          <p:nvPr/>
        </p:nvSpPr>
        <p:spPr bwMode="auto">
          <a:xfrm>
            <a:off x="4173141" y="4012407"/>
            <a:ext cx="760809" cy="98822"/>
          </a:xfrm>
          <a:custGeom>
            <a:avLst/>
            <a:gdLst>
              <a:gd name="T0" fmla="*/ 2147483647 w 163"/>
              <a:gd name="T1" fmla="*/ 433054786 h 21"/>
              <a:gd name="T2" fmla="*/ 2147483647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7 w 163"/>
              <a:gd name="T11" fmla="*/ 0 h 21"/>
              <a:gd name="T12" fmla="*/ 2147483647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700" name="Freeform 125@|5FFC:0|FBC:0|LFC:16777215|LBC:16777215"/>
          <p:cNvSpPr>
            <a:spLocks/>
          </p:cNvSpPr>
          <p:nvPr/>
        </p:nvSpPr>
        <p:spPr bwMode="auto">
          <a:xfrm>
            <a:off x="4238626" y="4287441"/>
            <a:ext cx="602456" cy="151209"/>
          </a:xfrm>
          <a:custGeom>
            <a:avLst/>
            <a:gdLst>
              <a:gd name="T0" fmla="*/ 0 w 129"/>
              <a:gd name="T1" fmla="*/ 0 h 32"/>
              <a:gd name="T2" fmla="*/ 2147483647 w 129"/>
              <a:gd name="T3" fmla="*/ 0 h 32"/>
              <a:gd name="T4" fmla="*/ 2147483647 w 129"/>
              <a:gd name="T5" fmla="*/ 1190840179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701" name="Freeform 237@|5FFC:0|FBC:0|LFC:16777215|LBC:16777215"/>
          <p:cNvSpPr>
            <a:spLocks noEditPoints="1"/>
          </p:cNvSpPr>
          <p:nvPr/>
        </p:nvSpPr>
        <p:spPr bwMode="auto">
          <a:xfrm>
            <a:off x="3759994" y="2080022"/>
            <a:ext cx="1587104" cy="1871663"/>
          </a:xfrm>
          <a:custGeom>
            <a:avLst/>
            <a:gdLst>
              <a:gd name="T0" fmla="*/ 2147483647 w 341"/>
              <a:gd name="T1" fmla="*/ 0 h 401"/>
              <a:gd name="T2" fmla="*/ 2147483647 w 341"/>
              <a:gd name="T3" fmla="*/ 0 h 401"/>
              <a:gd name="T4" fmla="*/ 231062411 w 341"/>
              <a:gd name="T5" fmla="*/ 2147483647 h 401"/>
              <a:gd name="T6" fmla="*/ 2147483647 w 341"/>
              <a:gd name="T7" fmla="*/ 2147483647 h 401"/>
              <a:gd name="T8" fmla="*/ 2147483647 w 341"/>
              <a:gd name="T9" fmla="*/ 2147483647 h 401"/>
              <a:gd name="T10" fmla="*/ 2147483647 w 341"/>
              <a:gd name="T11" fmla="*/ 2147483647 h 401"/>
              <a:gd name="T12" fmla="*/ 2147483647 w 341"/>
              <a:gd name="T13" fmla="*/ 2147483647 h 401"/>
              <a:gd name="T14" fmla="*/ 2147483647 w 341"/>
              <a:gd name="T15" fmla="*/ 2147483647 h 401"/>
              <a:gd name="T16" fmla="*/ 2147483647 w 341"/>
              <a:gd name="T17" fmla="*/ 2147483647 h 401"/>
              <a:gd name="T18" fmla="*/ 2147483647 w 341"/>
              <a:gd name="T19" fmla="*/ 2147483647 h 401"/>
              <a:gd name="T20" fmla="*/ 2147483647 w 341"/>
              <a:gd name="T21" fmla="*/ 2147483647 h 401"/>
              <a:gd name="T22" fmla="*/ 2147483647 w 341"/>
              <a:gd name="T23" fmla="*/ 2147483647 h 401"/>
              <a:gd name="T24" fmla="*/ 2147483647 w 341"/>
              <a:gd name="T25" fmla="*/ 0 h 401"/>
              <a:gd name="T26" fmla="*/ 2147483647 w 341"/>
              <a:gd name="T27" fmla="*/ 2147483647 h 401"/>
              <a:gd name="T28" fmla="*/ 2147483647 w 341"/>
              <a:gd name="T29" fmla="*/ 2147483647 h 401"/>
              <a:gd name="T30" fmla="*/ 2147483647 w 341"/>
              <a:gd name="T31" fmla="*/ 2147483647 h 401"/>
              <a:gd name="T32" fmla="*/ 2147483647 w 341"/>
              <a:gd name="T33" fmla="*/ 2147483647 h 401"/>
              <a:gd name="T34" fmla="*/ 2147483647 w 341"/>
              <a:gd name="T35" fmla="*/ 2147483647 h 401"/>
              <a:gd name="T36" fmla="*/ 2147483647 w 341"/>
              <a:gd name="T37" fmla="*/ 2147483647 h 401"/>
              <a:gd name="T38" fmla="*/ 2147483647 w 341"/>
              <a:gd name="T39" fmla="*/ 2147483647 h 401"/>
              <a:gd name="T40" fmla="*/ 2147483647 w 341"/>
              <a:gd name="T41" fmla="*/ 2147483647 h 401"/>
              <a:gd name="T42" fmla="*/ 2147483647 w 341"/>
              <a:gd name="T43" fmla="*/ 2147483647 h 401"/>
              <a:gd name="T44" fmla="*/ 1809993027 w 341"/>
              <a:gd name="T45" fmla="*/ 2147483647 h 401"/>
              <a:gd name="T46" fmla="*/ 2147483647 w 341"/>
              <a:gd name="T47" fmla="*/ 1665378221 h 401"/>
              <a:gd name="T48" fmla="*/ 2147483647 w 341"/>
              <a:gd name="T49" fmla="*/ 1665378221 h 401"/>
              <a:gd name="T50" fmla="*/ 2147483647 w 341"/>
              <a:gd name="T51" fmla="*/ 2147483647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702" name="Oval 287"/>
          <p:cNvSpPr>
            <a:spLocks noChangeArrowheads="1"/>
          </p:cNvSpPr>
          <p:nvPr/>
        </p:nvSpPr>
        <p:spPr bwMode="auto">
          <a:xfrm>
            <a:off x="3123010" y="2252663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29703" name="Oval 291"/>
          <p:cNvSpPr>
            <a:spLocks noChangeArrowheads="1"/>
          </p:cNvSpPr>
          <p:nvPr/>
        </p:nvSpPr>
        <p:spPr bwMode="auto">
          <a:xfrm>
            <a:off x="3081338" y="2943226"/>
            <a:ext cx="492919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9704" name="Oval 295"/>
          <p:cNvSpPr>
            <a:spLocks noChangeArrowheads="1"/>
          </p:cNvSpPr>
          <p:nvPr/>
        </p:nvSpPr>
        <p:spPr bwMode="auto">
          <a:xfrm>
            <a:off x="3369469" y="3577829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29705" name="Oval 299"/>
          <p:cNvSpPr>
            <a:spLocks noChangeArrowheads="1"/>
          </p:cNvSpPr>
          <p:nvPr/>
        </p:nvSpPr>
        <p:spPr bwMode="auto">
          <a:xfrm>
            <a:off x="5056585" y="1684735"/>
            <a:ext cx="492919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29706" name="Oval 303"/>
          <p:cNvSpPr>
            <a:spLocks noChangeArrowheads="1"/>
          </p:cNvSpPr>
          <p:nvPr/>
        </p:nvSpPr>
        <p:spPr bwMode="auto">
          <a:xfrm>
            <a:off x="5549504" y="2252663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7</a:t>
            </a:r>
          </a:p>
        </p:txBody>
      </p:sp>
      <p:sp>
        <p:nvSpPr>
          <p:cNvPr id="29707" name="Oval 307"/>
          <p:cNvSpPr>
            <a:spLocks noChangeArrowheads="1"/>
          </p:cNvSpPr>
          <p:nvPr/>
        </p:nvSpPr>
        <p:spPr bwMode="auto">
          <a:xfrm>
            <a:off x="5557838" y="2943226"/>
            <a:ext cx="494110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8</a:t>
            </a:r>
          </a:p>
        </p:txBody>
      </p:sp>
      <p:sp>
        <p:nvSpPr>
          <p:cNvPr id="29708" name="Oval 308"/>
          <p:cNvSpPr>
            <a:spLocks noChangeArrowheads="1"/>
          </p:cNvSpPr>
          <p:nvPr/>
        </p:nvSpPr>
        <p:spPr bwMode="auto">
          <a:xfrm>
            <a:off x="3562350" y="1687117"/>
            <a:ext cx="492919" cy="47863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9144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29709" name="Oval 309"/>
          <p:cNvSpPr>
            <a:spLocks noChangeArrowheads="1"/>
          </p:cNvSpPr>
          <p:nvPr/>
        </p:nvSpPr>
        <p:spPr bwMode="auto">
          <a:xfrm>
            <a:off x="4307682" y="1485901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29710" name="Oval 44"/>
          <p:cNvSpPr>
            <a:spLocks noChangeArrowheads="1"/>
          </p:cNvSpPr>
          <p:nvPr/>
        </p:nvSpPr>
        <p:spPr bwMode="auto">
          <a:xfrm>
            <a:off x="5244704" y="3577829"/>
            <a:ext cx="49410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</a:t>
            </a:r>
          </a:p>
        </p:txBody>
      </p:sp>
      <p:sp>
        <p:nvSpPr>
          <p:cNvPr id="29711" name="TextBox 13"/>
          <p:cNvSpPr txBox="1">
            <a:spLocks noChangeArrowheads="1"/>
          </p:cNvSpPr>
          <p:nvPr/>
        </p:nvSpPr>
        <p:spPr bwMode="auto">
          <a:xfrm>
            <a:off x="5930504" y="161448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2" name="TextBox 13"/>
          <p:cNvSpPr txBox="1">
            <a:spLocks noChangeArrowheads="1"/>
          </p:cNvSpPr>
          <p:nvPr/>
        </p:nvSpPr>
        <p:spPr bwMode="auto">
          <a:xfrm>
            <a:off x="5932885" y="1828800"/>
            <a:ext cx="175140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3" name="TextBox 13"/>
          <p:cNvSpPr txBox="1">
            <a:spLocks noChangeArrowheads="1"/>
          </p:cNvSpPr>
          <p:nvPr/>
        </p:nvSpPr>
        <p:spPr bwMode="auto">
          <a:xfrm>
            <a:off x="6343650" y="2237185"/>
            <a:ext cx="146566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4" name="TextBox 13"/>
          <p:cNvSpPr txBox="1">
            <a:spLocks noChangeArrowheads="1"/>
          </p:cNvSpPr>
          <p:nvPr/>
        </p:nvSpPr>
        <p:spPr bwMode="auto">
          <a:xfrm>
            <a:off x="6347223" y="2451497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5" name="TextBox 13"/>
          <p:cNvSpPr txBox="1">
            <a:spLocks noChangeArrowheads="1"/>
          </p:cNvSpPr>
          <p:nvPr/>
        </p:nvSpPr>
        <p:spPr bwMode="auto">
          <a:xfrm>
            <a:off x="6343650" y="2980135"/>
            <a:ext cx="146566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6" name="TextBox 13"/>
          <p:cNvSpPr txBox="1">
            <a:spLocks noChangeArrowheads="1"/>
          </p:cNvSpPr>
          <p:nvPr/>
        </p:nvSpPr>
        <p:spPr bwMode="auto">
          <a:xfrm>
            <a:off x="6347223" y="3194448"/>
            <a:ext cx="1750219" cy="13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930504" y="3664744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932885" y="3879056"/>
            <a:ext cx="175140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9" name="TextBox 13"/>
          <p:cNvSpPr txBox="1">
            <a:spLocks noChangeArrowheads="1"/>
          </p:cNvSpPr>
          <p:nvPr/>
        </p:nvSpPr>
        <p:spPr bwMode="auto">
          <a:xfrm>
            <a:off x="2034779" y="161448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0" name="TextBox 13"/>
          <p:cNvSpPr txBox="1">
            <a:spLocks noChangeArrowheads="1"/>
          </p:cNvSpPr>
          <p:nvPr/>
        </p:nvSpPr>
        <p:spPr bwMode="auto">
          <a:xfrm>
            <a:off x="2037160" y="1828800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1" name="TextBox 13"/>
          <p:cNvSpPr txBox="1">
            <a:spLocks noChangeArrowheads="1"/>
          </p:cNvSpPr>
          <p:nvPr/>
        </p:nvSpPr>
        <p:spPr bwMode="auto">
          <a:xfrm>
            <a:off x="1729979" y="2237185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2" name="TextBox 13"/>
          <p:cNvSpPr txBox="1">
            <a:spLocks noChangeArrowheads="1"/>
          </p:cNvSpPr>
          <p:nvPr/>
        </p:nvSpPr>
        <p:spPr bwMode="auto">
          <a:xfrm>
            <a:off x="1729979" y="2980135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12182" y="365283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15754" y="3867150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5" name="TextBox 13"/>
          <p:cNvSpPr txBox="1">
            <a:spLocks noChangeArrowheads="1"/>
          </p:cNvSpPr>
          <p:nvPr/>
        </p:nvSpPr>
        <p:spPr bwMode="auto">
          <a:xfrm>
            <a:off x="1737122" y="2441972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6" name="TextBox 13"/>
          <p:cNvSpPr txBox="1">
            <a:spLocks noChangeArrowheads="1"/>
          </p:cNvSpPr>
          <p:nvPr/>
        </p:nvSpPr>
        <p:spPr bwMode="auto">
          <a:xfrm>
            <a:off x="1737122" y="3186112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7" name="TextBox 13"/>
          <p:cNvSpPr txBox="1">
            <a:spLocks noChangeArrowheads="1"/>
          </p:cNvSpPr>
          <p:nvPr/>
        </p:nvSpPr>
        <p:spPr bwMode="auto">
          <a:xfrm>
            <a:off x="4023123" y="2784873"/>
            <a:ext cx="1029890" cy="23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5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5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8" name="TextBox 13"/>
          <p:cNvSpPr txBox="1">
            <a:spLocks noChangeArrowheads="1"/>
          </p:cNvSpPr>
          <p:nvPr/>
        </p:nvSpPr>
        <p:spPr bwMode="auto">
          <a:xfrm>
            <a:off x="4817269" y="1137047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9" name="TextBox 13"/>
          <p:cNvSpPr txBox="1">
            <a:spLocks noChangeArrowheads="1"/>
          </p:cNvSpPr>
          <p:nvPr/>
        </p:nvSpPr>
        <p:spPr bwMode="auto">
          <a:xfrm>
            <a:off x="4819650" y="1351360"/>
            <a:ext cx="1751410" cy="13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30" name="TextBox 13"/>
          <p:cNvSpPr txBox="1">
            <a:spLocks noChangeArrowheads="1"/>
          </p:cNvSpPr>
          <p:nvPr/>
        </p:nvSpPr>
        <p:spPr bwMode="auto">
          <a:xfrm>
            <a:off x="3063479" y="1147763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31" name="TextBox 13"/>
          <p:cNvSpPr txBox="1">
            <a:spLocks noChangeArrowheads="1"/>
          </p:cNvSpPr>
          <p:nvPr/>
        </p:nvSpPr>
        <p:spPr bwMode="auto">
          <a:xfrm>
            <a:off x="3067050" y="1362075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9732" name="组合 46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33" name="文本框 54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027744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613" y="1195388"/>
            <a:ext cx="1850231" cy="314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Down Arrow Callout 26"/>
          <p:cNvSpPr>
            <a:spLocks noChangeArrowheads="1"/>
          </p:cNvSpPr>
          <p:nvPr/>
        </p:nvSpPr>
        <p:spPr bwMode="auto">
          <a:xfrm>
            <a:off x="4687491" y="1196579"/>
            <a:ext cx="1854994" cy="3226594"/>
          </a:xfrm>
          <a:prstGeom prst="downArrowCallout">
            <a:avLst>
              <a:gd name="adj1" fmla="val 25000"/>
              <a:gd name="adj2" fmla="val 6699"/>
              <a:gd name="adj3" fmla="val 4373"/>
              <a:gd name="adj4" fmla="val 97491"/>
            </a:avLst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0724" name="Down Arrow Callout 33"/>
          <p:cNvSpPr>
            <a:spLocks noChangeArrowheads="1"/>
          </p:cNvSpPr>
          <p:nvPr/>
        </p:nvSpPr>
        <p:spPr bwMode="auto">
          <a:xfrm>
            <a:off x="2697956" y="1196579"/>
            <a:ext cx="1853804" cy="3226594"/>
          </a:xfrm>
          <a:prstGeom prst="downArrowCallout">
            <a:avLst>
              <a:gd name="adj1" fmla="val 25000"/>
              <a:gd name="adj2" fmla="val 6699"/>
              <a:gd name="adj3" fmla="val 4367"/>
              <a:gd name="adj4" fmla="val 97491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0725" name="Flowchart: Off-page Connector 40"/>
          <p:cNvSpPr>
            <a:spLocks noChangeArrowheads="1"/>
          </p:cNvSpPr>
          <p:nvPr/>
        </p:nvSpPr>
        <p:spPr bwMode="auto">
          <a:xfrm>
            <a:off x="3232547" y="1478757"/>
            <a:ext cx="784622" cy="764381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700" b="1">
                <a:solidFill>
                  <a:srgbClr val="0BB24B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0726" name="Flowchart: Off-page Connector 42"/>
          <p:cNvSpPr>
            <a:spLocks noChangeArrowheads="1"/>
          </p:cNvSpPr>
          <p:nvPr/>
        </p:nvSpPr>
        <p:spPr bwMode="auto">
          <a:xfrm>
            <a:off x="5206604" y="1478757"/>
            <a:ext cx="783431" cy="764381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700" b="1">
                <a:solidFill>
                  <a:srgbClr val="0D85C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3000" b="1">
              <a:solidFill>
                <a:srgbClr val="0D85C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7" name="Down Arrow Callout 15"/>
          <p:cNvSpPr>
            <a:spLocks noChangeArrowheads="1"/>
          </p:cNvSpPr>
          <p:nvPr/>
        </p:nvSpPr>
        <p:spPr bwMode="auto">
          <a:xfrm>
            <a:off x="6678216" y="1196579"/>
            <a:ext cx="1853803" cy="3226594"/>
          </a:xfrm>
          <a:prstGeom prst="downArrowCallout">
            <a:avLst>
              <a:gd name="adj1" fmla="val 25000"/>
              <a:gd name="adj2" fmla="val 6699"/>
              <a:gd name="adj3" fmla="val 4367"/>
              <a:gd name="adj4" fmla="val 97491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0728" name="Flowchart: Off-page Connector 17"/>
          <p:cNvSpPr>
            <a:spLocks noChangeArrowheads="1"/>
          </p:cNvSpPr>
          <p:nvPr/>
        </p:nvSpPr>
        <p:spPr bwMode="auto">
          <a:xfrm>
            <a:off x="7197329" y="1489473"/>
            <a:ext cx="783431" cy="763190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7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sz="30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9" name="矩形 19"/>
          <p:cNvSpPr>
            <a:spLocks noChangeArrowheads="1"/>
          </p:cNvSpPr>
          <p:nvPr/>
        </p:nvSpPr>
        <p:spPr bwMode="auto">
          <a:xfrm>
            <a:off x="3017044" y="2601517"/>
            <a:ext cx="121443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0" name="矩形 20"/>
          <p:cNvSpPr>
            <a:spLocks noChangeArrowheads="1"/>
          </p:cNvSpPr>
          <p:nvPr/>
        </p:nvSpPr>
        <p:spPr bwMode="auto">
          <a:xfrm>
            <a:off x="4991100" y="2601517"/>
            <a:ext cx="121443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1" name="矩形 21"/>
          <p:cNvSpPr>
            <a:spLocks noChangeArrowheads="1"/>
          </p:cNvSpPr>
          <p:nvPr/>
        </p:nvSpPr>
        <p:spPr bwMode="auto">
          <a:xfrm>
            <a:off x="6998494" y="2601517"/>
            <a:ext cx="1213247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0732" name="组合 25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3" name="文本框 33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187756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5"/>
          <p:cNvSpPr>
            <a:spLocks noChangeArrowheads="1"/>
          </p:cNvSpPr>
          <p:nvPr/>
        </p:nvSpPr>
        <p:spPr bwMode="auto">
          <a:xfrm>
            <a:off x="0" y="0"/>
            <a:ext cx="9144000" cy="3352800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47" name="图片 1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1457" y="1401366"/>
            <a:ext cx="4208860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748" name="直接连接符 20"/>
          <p:cNvCxnSpPr>
            <a:cxnSpLocks noChangeShapeType="1"/>
          </p:cNvCxnSpPr>
          <p:nvPr/>
        </p:nvCxnSpPr>
        <p:spPr bwMode="auto">
          <a:xfrm>
            <a:off x="1187054" y="1246585"/>
            <a:ext cx="0" cy="1878806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文本框 21"/>
          <p:cNvSpPr txBox="1">
            <a:spLocks noChangeArrowheads="1"/>
          </p:cNvSpPr>
          <p:nvPr/>
        </p:nvSpPr>
        <p:spPr bwMode="auto">
          <a:xfrm>
            <a:off x="1370410" y="1401366"/>
            <a:ext cx="2197894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1750" name="矩形 22"/>
          <p:cNvSpPr>
            <a:spLocks noChangeArrowheads="1"/>
          </p:cNvSpPr>
          <p:nvPr/>
        </p:nvSpPr>
        <p:spPr bwMode="auto">
          <a:xfrm>
            <a:off x="1002507" y="3951685"/>
            <a:ext cx="106182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defTabSz="342900" eaLnBrk="1" hangingPunct="1"/>
            <a:r>
              <a:rPr lang="zh-CN" altLang="en-US" b="1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>
              <a:solidFill>
                <a:srgbClr val="44546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1" name="矩形 23"/>
          <p:cNvSpPr>
            <a:spLocks noChangeArrowheads="1"/>
          </p:cNvSpPr>
          <p:nvPr/>
        </p:nvSpPr>
        <p:spPr bwMode="auto">
          <a:xfrm>
            <a:off x="1092994" y="4227910"/>
            <a:ext cx="7147322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1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1752" name="图片 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1779" y="1701404"/>
            <a:ext cx="2945606" cy="187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5269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79"/>
          <p:cNvSpPr>
            <a:spLocks/>
          </p:cNvSpPr>
          <p:nvPr/>
        </p:nvSpPr>
        <p:spPr bwMode="auto">
          <a:xfrm>
            <a:off x="5145882" y="2269332"/>
            <a:ext cx="421481" cy="613172"/>
          </a:xfrm>
          <a:custGeom>
            <a:avLst/>
            <a:gdLst>
              <a:gd name="T0" fmla="*/ 663478783 w 476"/>
              <a:gd name="T1" fmla="*/ 0 h 692"/>
              <a:gd name="T2" fmla="*/ 0 w 476"/>
              <a:gd name="T3" fmla="*/ 780264642 h 692"/>
              <a:gd name="T4" fmla="*/ 108720911 w 476"/>
              <a:gd name="T5" fmla="*/ 965909334 h 692"/>
              <a:gd name="T6" fmla="*/ 663478783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1" name="Freeform 81"/>
          <p:cNvSpPr>
            <a:spLocks/>
          </p:cNvSpPr>
          <p:nvPr/>
        </p:nvSpPr>
        <p:spPr bwMode="auto">
          <a:xfrm>
            <a:off x="4929188" y="3257550"/>
            <a:ext cx="67866" cy="120254"/>
          </a:xfrm>
          <a:custGeom>
            <a:avLst/>
            <a:gdLst>
              <a:gd name="T0" fmla="*/ 107737870 w 76"/>
              <a:gd name="T1" fmla="*/ 0 h 135"/>
              <a:gd name="T2" fmla="*/ 0 w 76"/>
              <a:gd name="T3" fmla="*/ 190431661 h 135"/>
              <a:gd name="T4" fmla="*/ 107737870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2" name="Freeform 82"/>
          <p:cNvSpPr>
            <a:spLocks/>
          </p:cNvSpPr>
          <p:nvPr/>
        </p:nvSpPr>
        <p:spPr bwMode="auto">
          <a:xfrm>
            <a:off x="4929188" y="3257550"/>
            <a:ext cx="67866" cy="120254"/>
          </a:xfrm>
          <a:custGeom>
            <a:avLst/>
            <a:gdLst>
              <a:gd name="T0" fmla="*/ 107737870 w 76"/>
              <a:gd name="T1" fmla="*/ 0 h 135"/>
              <a:gd name="T2" fmla="*/ 0 w 76"/>
              <a:gd name="T3" fmla="*/ 190431661 h 135"/>
              <a:gd name="T4" fmla="*/ 107737870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3" name="Freeform 84"/>
          <p:cNvSpPr>
            <a:spLocks/>
          </p:cNvSpPr>
          <p:nvPr/>
        </p:nvSpPr>
        <p:spPr bwMode="auto">
          <a:xfrm>
            <a:off x="4929188" y="3257550"/>
            <a:ext cx="707231" cy="120254"/>
          </a:xfrm>
          <a:custGeom>
            <a:avLst/>
            <a:gdLst>
              <a:gd name="T0" fmla="*/ 106122501 w 798"/>
              <a:gd name="T1" fmla="*/ 0 h 135"/>
              <a:gd name="T2" fmla="*/ 0 w 798"/>
              <a:gd name="T3" fmla="*/ 190431661 h 135"/>
              <a:gd name="T4" fmla="*/ 1114288033 w 798"/>
              <a:gd name="T5" fmla="*/ 190431661 h 135"/>
              <a:gd name="T6" fmla="*/ 106122501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4" name="Freeform 86"/>
          <p:cNvSpPr>
            <a:spLocks/>
          </p:cNvSpPr>
          <p:nvPr/>
        </p:nvSpPr>
        <p:spPr bwMode="auto">
          <a:xfrm>
            <a:off x="4358878" y="3377804"/>
            <a:ext cx="136922" cy="0"/>
          </a:xfrm>
          <a:custGeom>
            <a:avLst/>
            <a:gdLst>
              <a:gd name="T0" fmla="*/ 216421324 w 154"/>
              <a:gd name="T1" fmla="*/ 0 w 154"/>
              <a:gd name="T2" fmla="*/ 216421324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5" name="Freeform 87"/>
          <p:cNvSpPr>
            <a:spLocks/>
          </p:cNvSpPr>
          <p:nvPr/>
        </p:nvSpPr>
        <p:spPr bwMode="auto">
          <a:xfrm>
            <a:off x="4358878" y="3377804"/>
            <a:ext cx="136922" cy="0"/>
          </a:xfrm>
          <a:custGeom>
            <a:avLst/>
            <a:gdLst>
              <a:gd name="T0" fmla="*/ 216421324 w 154"/>
              <a:gd name="T1" fmla="*/ 0 w 154"/>
              <a:gd name="T2" fmla="*/ 216421324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6" name="Freeform 89"/>
          <p:cNvSpPr>
            <a:spLocks/>
          </p:cNvSpPr>
          <p:nvPr/>
        </p:nvSpPr>
        <p:spPr bwMode="auto">
          <a:xfrm>
            <a:off x="4358879" y="3377804"/>
            <a:ext cx="352425" cy="611981"/>
          </a:xfrm>
          <a:custGeom>
            <a:avLst/>
            <a:gdLst>
              <a:gd name="T0" fmla="*/ 0 w 398"/>
              <a:gd name="T1" fmla="*/ 0 h 691"/>
              <a:gd name="T2" fmla="*/ 6969396 w 398"/>
              <a:gd name="T3" fmla="*/ 9760998 h 691"/>
              <a:gd name="T4" fmla="*/ 554788970 w 398"/>
              <a:gd name="T5" fmla="*/ 963553112 h 691"/>
              <a:gd name="T6" fmla="*/ 214667558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7" name="Freeform 91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557545315 w 476"/>
              <a:gd name="T5" fmla="*/ 0 h 691"/>
              <a:gd name="T6" fmla="*/ 663478783 w 476"/>
              <a:gd name="T7" fmla="*/ 184065539 h 691"/>
              <a:gd name="T8" fmla="*/ 557545315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8" name="Freeform 92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557545315 w 476"/>
              <a:gd name="T5" fmla="*/ 0 h 691"/>
              <a:gd name="T6" fmla="*/ 663478783 w 476"/>
              <a:gd name="T7" fmla="*/ 184065539 h 691"/>
              <a:gd name="T8" fmla="*/ 557545315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9" name="Freeform 94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663478783 w 476"/>
              <a:gd name="T5" fmla="*/ 184065539 h 691"/>
              <a:gd name="T6" fmla="*/ 557545315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0" name="Freeform 96"/>
          <p:cNvSpPr>
            <a:spLocks/>
          </p:cNvSpPr>
          <p:nvPr/>
        </p:nvSpPr>
        <p:spPr bwMode="auto">
          <a:xfrm>
            <a:off x="4289823" y="2388394"/>
            <a:ext cx="69056" cy="117872"/>
          </a:xfrm>
          <a:custGeom>
            <a:avLst/>
            <a:gdLst>
              <a:gd name="T0" fmla="*/ 108689816 w 78"/>
              <a:gd name="T1" fmla="*/ 0 h 133"/>
              <a:gd name="T2" fmla="*/ 0 w 78"/>
              <a:gd name="T3" fmla="*/ 185715854 h 133"/>
              <a:gd name="T4" fmla="*/ 108689816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1" name="Freeform 97"/>
          <p:cNvSpPr>
            <a:spLocks/>
          </p:cNvSpPr>
          <p:nvPr/>
        </p:nvSpPr>
        <p:spPr bwMode="auto">
          <a:xfrm>
            <a:off x="4289823" y="2388394"/>
            <a:ext cx="69056" cy="117872"/>
          </a:xfrm>
          <a:custGeom>
            <a:avLst/>
            <a:gdLst>
              <a:gd name="T0" fmla="*/ 108689816 w 78"/>
              <a:gd name="T1" fmla="*/ 0 h 133"/>
              <a:gd name="T2" fmla="*/ 0 w 78"/>
              <a:gd name="T3" fmla="*/ 185715854 h 133"/>
              <a:gd name="T4" fmla="*/ 108689816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2" name="Freeform 99"/>
          <p:cNvSpPr>
            <a:spLocks/>
          </p:cNvSpPr>
          <p:nvPr/>
        </p:nvSpPr>
        <p:spPr bwMode="auto">
          <a:xfrm>
            <a:off x="3650457" y="2388394"/>
            <a:ext cx="708422" cy="117872"/>
          </a:xfrm>
          <a:custGeom>
            <a:avLst/>
            <a:gdLst>
              <a:gd name="T0" fmla="*/ 1115249076 w 800"/>
              <a:gd name="T1" fmla="*/ 0 h 133"/>
              <a:gd name="T2" fmla="*/ 0 w 800"/>
              <a:gd name="T3" fmla="*/ 0 h 133"/>
              <a:gd name="T4" fmla="*/ 1006512164 w 800"/>
              <a:gd name="T5" fmla="*/ 185715854 h 133"/>
              <a:gd name="T6" fmla="*/ 1115249076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3" name="Freeform 101"/>
          <p:cNvSpPr>
            <a:spLocks/>
          </p:cNvSpPr>
          <p:nvPr/>
        </p:nvSpPr>
        <p:spPr bwMode="auto">
          <a:xfrm>
            <a:off x="4793457" y="2388394"/>
            <a:ext cx="135731" cy="0"/>
          </a:xfrm>
          <a:custGeom>
            <a:avLst/>
            <a:gdLst>
              <a:gd name="T0" fmla="*/ 0 w 154"/>
              <a:gd name="T1" fmla="*/ 0 w 154"/>
              <a:gd name="T2" fmla="*/ 212675004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4" name="Freeform 102"/>
          <p:cNvSpPr>
            <a:spLocks/>
          </p:cNvSpPr>
          <p:nvPr/>
        </p:nvSpPr>
        <p:spPr bwMode="auto">
          <a:xfrm>
            <a:off x="4793457" y="2388394"/>
            <a:ext cx="135731" cy="0"/>
          </a:xfrm>
          <a:custGeom>
            <a:avLst/>
            <a:gdLst>
              <a:gd name="T0" fmla="*/ 0 w 154"/>
              <a:gd name="T1" fmla="*/ 0 w 154"/>
              <a:gd name="T2" fmla="*/ 212675004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5" name="Freeform 104"/>
          <p:cNvSpPr>
            <a:spLocks/>
          </p:cNvSpPr>
          <p:nvPr/>
        </p:nvSpPr>
        <p:spPr bwMode="auto">
          <a:xfrm>
            <a:off x="4575573" y="1776413"/>
            <a:ext cx="353615" cy="611981"/>
          </a:xfrm>
          <a:custGeom>
            <a:avLst/>
            <a:gdLst>
              <a:gd name="T0" fmla="*/ 0 w 400"/>
              <a:gd name="T1" fmla="*/ 0 h 691"/>
              <a:gd name="T2" fmla="*/ 341786820 w 400"/>
              <a:gd name="T3" fmla="*/ 963553112 h 691"/>
              <a:gd name="T4" fmla="*/ 555749978 w 400"/>
              <a:gd name="T5" fmla="*/ 963553112 h 691"/>
              <a:gd name="T6" fmla="*/ 252866729 w 400"/>
              <a:gd name="T7" fmla="*/ 43924607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6" name="Freeform 100"/>
          <p:cNvSpPr>
            <a:spLocks/>
          </p:cNvSpPr>
          <p:nvPr/>
        </p:nvSpPr>
        <p:spPr bwMode="auto">
          <a:xfrm>
            <a:off x="3381375" y="1622822"/>
            <a:ext cx="1547813" cy="927497"/>
          </a:xfrm>
          <a:custGeom>
            <a:avLst/>
            <a:gdLst>
              <a:gd name="T0" fmla="*/ 2147483647 w 738"/>
              <a:gd name="T1" fmla="*/ 571452557 h 442"/>
              <a:gd name="T2" fmla="*/ 2147483647 w 738"/>
              <a:gd name="T3" fmla="*/ 0 h 442"/>
              <a:gd name="T4" fmla="*/ 2147483647 w 738"/>
              <a:gd name="T5" fmla="*/ 0 h 442"/>
              <a:gd name="T6" fmla="*/ 1681279519 w 738"/>
              <a:gd name="T7" fmla="*/ 540141506 h 442"/>
              <a:gd name="T8" fmla="*/ 0 w 738"/>
              <a:gd name="T9" fmla="*/ 2147483647 h 442"/>
              <a:gd name="T10" fmla="*/ 1000946714 w 738"/>
              <a:gd name="T11" fmla="*/ 2147483647 h 442"/>
              <a:gd name="T12" fmla="*/ 2147483647 w 738"/>
              <a:gd name="T13" fmla="*/ 2147483647 h 442"/>
              <a:gd name="T14" fmla="*/ 2147483647 w 738"/>
              <a:gd name="T15" fmla="*/ 571452557 h 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38" h="442">
                <a:moveTo>
                  <a:pt x="569" y="73"/>
                </a:moveTo>
                <a:cubicBezTo>
                  <a:pt x="542" y="29"/>
                  <a:pt x="493" y="0"/>
                  <a:pt x="438" y="0"/>
                </a:cubicBezTo>
                <a:cubicBezTo>
                  <a:pt x="335" y="0"/>
                  <a:pt x="335" y="0"/>
                  <a:pt x="335" y="0"/>
                </a:cubicBezTo>
                <a:cubicBezTo>
                  <a:pt x="291" y="0"/>
                  <a:pt x="237" y="31"/>
                  <a:pt x="215" y="69"/>
                </a:cubicBezTo>
                <a:cubicBezTo>
                  <a:pt x="0" y="442"/>
                  <a:pt x="0" y="442"/>
                  <a:pt x="0" y="442"/>
                </a:cubicBezTo>
                <a:cubicBezTo>
                  <a:pt x="28" y="394"/>
                  <a:pt x="77" y="367"/>
                  <a:pt x="128" y="365"/>
                </a:cubicBezTo>
                <a:cubicBezTo>
                  <a:pt x="738" y="365"/>
                  <a:pt x="738" y="365"/>
                  <a:pt x="738" y="365"/>
                </a:cubicBezTo>
                <a:cubicBezTo>
                  <a:pt x="569" y="73"/>
                  <a:pt x="569" y="73"/>
                  <a:pt x="569" y="73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7" name="Freeform 103"/>
          <p:cNvSpPr>
            <a:spLocks/>
          </p:cNvSpPr>
          <p:nvPr/>
        </p:nvSpPr>
        <p:spPr bwMode="auto">
          <a:xfrm>
            <a:off x="4575573" y="1776413"/>
            <a:ext cx="353615" cy="611981"/>
          </a:xfrm>
          <a:custGeom>
            <a:avLst/>
            <a:gdLst>
              <a:gd name="T0" fmla="*/ 0 w 400"/>
              <a:gd name="T1" fmla="*/ 0 h 691"/>
              <a:gd name="T2" fmla="*/ 341786820 w 400"/>
              <a:gd name="T3" fmla="*/ 963553112 h 691"/>
              <a:gd name="T4" fmla="*/ 555749978 w 400"/>
              <a:gd name="T5" fmla="*/ 963553112 h 691"/>
              <a:gd name="T6" fmla="*/ 252866729 w 400"/>
              <a:gd name="T7" fmla="*/ 43924607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8" name="TextBox 106"/>
          <p:cNvSpPr txBox="1">
            <a:spLocks noChangeArrowheads="1"/>
          </p:cNvSpPr>
          <p:nvPr/>
        </p:nvSpPr>
        <p:spPr bwMode="auto">
          <a:xfrm>
            <a:off x="4173141" y="1868091"/>
            <a:ext cx="170259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32789" name="Freeform 77"/>
          <p:cNvSpPr>
            <a:spLocks/>
          </p:cNvSpPr>
          <p:nvPr/>
        </p:nvSpPr>
        <p:spPr bwMode="auto">
          <a:xfrm>
            <a:off x="4300537" y="1622823"/>
            <a:ext cx="1319213" cy="1259681"/>
          </a:xfrm>
          <a:custGeom>
            <a:avLst/>
            <a:gdLst>
              <a:gd name="T0" fmla="*/ 2147483647 w 629"/>
              <a:gd name="T1" fmla="*/ 2147483647 h 600"/>
              <a:gd name="T2" fmla="*/ 2147483647 w 629"/>
              <a:gd name="T3" fmla="*/ 1238093113 h 600"/>
              <a:gd name="T4" fmla="*/ 2147483647 w 629"/>
              <a:gd name="T5" fmla="*/ 540685985 h 600"/>
              <a:gd name="T6" fmla="*/ 2147483647 w 629"/>
              <a:gd name="T7" fmla="*/ 0 h 600"/>
              <a:gd name="T8" fmla="*/ 0 w 629"/>
              <a:gd name="T9" fmla="*/ 0 h 600"/>
              <a:gd name="T10" fmla="*/ 1024416395 w 629"/>
              <a:gd name="T11" fmla="*/ 572029654 h 600"/>
              <a:gd name="T12" fmla="*/ 2147483647 w 629"/>
              <a:gd name="T13" fmla="*/ 2147483647 h 600"/>
              <a:gd name="T14" fmla="*/ 2147483647 w 629"/>
              <a:gd name="T15" fmla="*/ 2147483647 h 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29" h="600">
                <a:moveTo>
                  <a:pt x="604" y="308"/>
                </a:moveTo>
                <a:cubicBezTo>
                  <a:pt x="628" y="262"/>
                  <a:pt x="629" y="206"/>
                  <a:pt x="602" y="158"/>
                </a:cubicBezTo>
                <a:cubicBezTo>
                  <a:pt x="550" y="69"/>
                  <a:pt x="550" y="69"/>
                  <a:pt x="550" y="69"/>
                </a:cubicBezTo>
                <a:cubicBezTo>
                  <a:pt x="528" y="31"/>
                  <a:pt x="474" y="0"/>
                  <a:pt x="430" y="0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104" y="29"/>
                  <a:pt x="131" y="73"/>
                </a:cubicBezTo>
                <a:cubicBezTo>
                  <a:pt x="436" y="600"/>
                  <a:pt x="436" y="600"/>
                  <a:pt x="436" y="600"/>
                </a:cubicBezTo>
                <a:cubicBezTo>
                  <a:pt x="604" y="308"/>
                  <a:pt x="604" y="308"/>
                  <a:pt x="604" y="308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0" name="Freeform 78"/>
          <p:cNvSpPr>
            <a:spLocks/>
          </p:cNvSpPr>
          <p:nvPr/>
        </p:nvSpPr>
        <p:spPr bwMode="auto">
          <a:xfrm>
            <a:off x="5145882" y="2269332"/>
            <a:ext cx="421481" cy="613172"/>
          </a:xfrm>
          <a:custGeom>
            <a:avLst/>
            <a:gdLst>
              <a:gd name="T0" fmla="*/ 663478783 w 476"/>
              <a:gd name="T1" fmla="*/ 0 h 692"/>
              <a:gd name="T2" fmla="*/ 0 w 476"/>
              <a:gd name="T3" fmla="*/ 780264642 h 692"/>
              <a:gd name="T4" fmla="*/ 108720911 w 476"/>
              <a:gd name="T5" fmla="*/ 965909334 h 692"/>
              <a:gd name="T6" fmla="*/ 663478783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1" name="TextBox 111"/>
          <p:cNvSpPr txBox="1">
            <a:spLocks noChangeArrowheads="1"/>
          </p:cNvSpPr>
          <p:nvPr/>
        </p:nvSpPr>
        <p:spPr bwMode="auto">
          <a:xfrm>
            <a:off x="5056585" y="1868091"/>
            <a:ext cx="170259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32792" name="Freeform 80"/>
          <p:cNvSpPr>
            <a:spLocks/>
          </p:cNvSpPr>
          <p:nvPr/>
        </p:nvSpPr>
        <p:spPr bwMode="auto">
          <a:xfrm>
            <a:off x="4929188" y="1953816"/>
            <a:ext cx="1131094" cy="1423988"/>
          </a:xfrm>
          <a:custGeom>
            <a:avLst/>
            <a:gdLst>
              <a:gd name="T0" fmla="*/ 2147483647 w 539"/>
              <a:gd name="T1" fmla="*/ 2147483647 h 678"/>
              <a:gd name="T2" fmla="*/ 2147483647 w 539"/>
              <a:gd name="T3" fmla="*/ 2147483647 h 678"/>
              <a:gd name="T4" fmla="*/ 2147483647 w 539"/>
              <a:gd name="T5" fmla="*/ 2147483647 h 678"/>
              <a:gd name="T6" fmla="*/ 2147483647 w 539"/>
              <a:gd name="T7" fmla="*/ 2147483647 h 678"/>
              <a:gd name="T8" fmla="*/ 2147483647 w 539"/>
              <a:gd name="T9" fmla="*/ 0 h 678"/>
              <a:gd name="T10" fmla="*/ 2147483647 w 539"/>
              <a:gd name="T11" fmla="*/ 1176308888 h 678"/>
              <a:gd name="T12" fmla="*/ 0 w 539"/>
              <a:gd name="T13" fmla="*/ 2147483647 h 678"/>
              <a:gd name="T14" fmla="*/ 2147483647 w 539"/>
              <a:gd name="T15" fmla="*/ 2147483647 h 67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39" h="678">
                <a:moveTo>
                  <a:pt x="337" y="678"/>
                </a:moveTo>
                <a:cubicBezTo>
                  <a:pt x="389" y="676"/>
                  <a:pt x="438" y="648"/>
                  <a:pt x="466" y="600"/>
                </a:cubicBezTo>
                <a:cubicBezTo>
                  <a:pt x="517" y="511"/>
                  <a:pt x="517" y="511"/>
                  <a:pt x="517" y="511"/>
                </a:cubicBezTo>
                <a:cubicBezTo>
                  <a:pt x="539" y="473"/>
                  <a:pt x="539" y="411"/>
                  <a:pt x="517" y="373"/>
                </a:cubicBezTo>
                <a:cubicBezTo>
                  <a:pt x="302" y="0"/>
                  <a:pt x="302" y="0"/>
                  <a:pt x="302" y="0"/>
                </a:cubicBezTo>
                <a:cubicBezTo>
                  <a:pt x="329" y="48"/>
                  <a:pt x="328" y="104"/>
                  <a:pt x="304" y="150"/>
                </a:cubicBezTo>
                <a:cubicBezTo>
                  <a:pt x="0" y="678"/>
                  <a:pt x="0" y="678"/>
                  <a:pt x="0" y="678"/>
                </a:cubicBezTo>
                <a:cubicBezTo>
                  <a:pt x="337" y="678"/>
                  <a:pt x="337" y="678"/>
                  <a:pt x="337" y="678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3" name="Freeform 83"/>
          <p:cNvSpPr>
            <a:spLocks/>
          </p:cNvSpPr>
          <p:nvPr/>
        </p:nvSpPr>
        <p:spPr bwMode="auto">
          <a:xfrm>
            <a:off x="4929188" y="3257550"/>
            <a:ext cx="707231" cy="120254"/>
          </a:xfrm>
          <a:custGeom>
            <a:avLst/>
            <a:gdLst>
              <a:gd name="T0" fmla="*/ 106122501 w 798"/>
              <a:gd name="T1" fmla="*/ 0 h 135"/>
              <a:gd name="T2" fmla="*/ 0 w 798"/>
              <a:gd name="T3" fmla="*/ 190431661 h 135"/>
              <a:gd name="T4" fmla="*/ 1114288033 w 798"/>
              <a:gd name="T5" fmla="*/ 190431661 h 135"/>
              <a:gd name="T6" fmla="*/ 106122501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4" name="TextBox 112"/>
          <p:cNvSpPr txBox="1">
            <a:spLocks noChangeArrowheads="1"/>
          </p:cNvSpPr>
          <p:nvPr/>
        </p:nvSpPr>
        <p:spPr bwMode="auto">
          <a:xfrm>
            <a:off x="5541169" y="2746772"/>
            <a:ext cx="170260" cy="3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32795" name="Freeform 85"/>
          <p:cNvSpPr>
            <a:spLocks/>
          </p:cNvSpPr>
          <p:nvPr/>
        </p:nvSpPr>
        <p:spPr bwMode="auto">
          <a:xfrm>
            <a:off x="4358878" y="3213497"/>
            <a:ext cx="1547813" cy="927497"/>
          </a:xfrm>
          <a:custGeom>
            <a:avLst/>
            <a:gdLst>
              <a:gd name="T0" fmla="*/ 1313744660 w 738"/>
              <a:gd name="T1" fmla="*/ 2147483647 h 442"/>
              <a:gd name="T2" fmla="*/ 2147483647 w 738"/>
              <a:gd name="T3" fmla="*/ 2147483647 h 442"/>
              <a:gd name="T4" fmla="*/ 2147483647 w 738"/>
              <a:gd name="T5" fmla="*/ 2147483647 h 442"/>
              <a:gd name="T6" fmla="*/ 2147483647 w 738"/>
              <a:gd name="T7" fmla="*/ 2147483647 h 442"/>
              <a:gd name="T8" fmla="*/ 2147483647 w 738"/>
              <a:gd name="T9" fmla="*/ 0 h 442"/>
              <a:gd name="T10" fmla="*/ 2147483647 w 738"/>
              <a:gd name="T11" fmla="*/ 610592070 h 442"/>
              <a:gd name="T12" fmla="*/ 0 w 738"/>
              <a:gd name="T13" fmla="*/ 610592070 h 442"/>
              <a:gd name="T14" fmla="*/ 1313744660 w 738"/>
              <a:gd name="T15" fmla="*/ 2147483647 h 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38" h="442">
                <a:moveTo>
                  <a:pt x="168" y="370"/>
                </a:moveTo>
                <a:cubicBezTo>
                  <a:pt x="196" y="413"/>
                  <a:pt x="244" y="442"/>
                  <a:pt x="300" y="442"/>
                </a:cubicBezTo>
                <a:cubicBezTo>
                  <a:pt x="402" y="442"/>
                  <a:pt x="402" y="442"/>
                  <a:pt x="402" y="442"/>
                </a:cubicBezTo>
                <a:cubicBezTo>
                  <a:pt x="446" y="442"/>
                  <a:pt x="500" y="411"/>
                  <a:pt x="522" y="373"/>
                </a:cubicBezTo>
                <a:cubicBezTo>
                  <a:pt x="738" y="0"/>
                  <a:pt x="738" y="0"/>
                  <a:pt x="738" y="0"/>
                </a:cubicBezTo>
                <a:cubicBezTo>
                  <a:pt x="710" y="48"/>
                  <a:pt x="661" y="76"/>
                  <a:pt x="609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168" y="370"/>
                  <a:pt x="168" y="370"/>
                  <a:pt x="168" y="370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6" name="Freeform 88"/>
          <p:cNvSpPr>
            <a:spLocks/>
          </p:cNvSpPr>
          <p:nvPr/>
        </p:nvSpPr>
        <p:spPr bwMode="auto">
          <a:xfrm>
            <a:off x="4358879" y="3377804"/>
            <a:ext cx="352425" cy="611981"/>
          </a:xfrm>
          <a:custGeom>
            <a:avLst/>
            <a:gdLst>
              <a:gd name="T0" fmla="*/ 0 w 398"/>
              <a:gd name="T1" fmla="*/ 0 h 691"/>
              <a:gd name="T2" fmla="*/ 6969396 w 398"/>
              <a:gd name="T3" fmla="*/ 9760998 h 691"/>
              <a:gd name="T4" fmla="*/ 554788970 w 398"/>
              <a:gd name="T5" fmla="*/ 963553112 h 691"/>
              <a:gd name="T6" fmla="*/ 214667558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7" name="TextBox 113"/>
          <p:cNvSpPr txBox="1">
            <a:spLocks noChangeArrowheads="1"/>
          </p:cNvSpPr>
          <p:nvPr/>
        </p:nvSpPr>
        <p:spPr bwMode="auto">
          <a:xfrm>
            <a:off x="4966097" y="3614738"/>
            <a:ext cx="171450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32798" name="Freeform 90"/>
          <p:cNvSpPr>
            <a:spLocks/>
          </p:cNvSpPr>
          <p:nvPr/>
        </p:nvSpPr>
        <p:spPr bwMode="auto">
          <a:xfrm>
            <a:off x="3667125" y="2882504"/>
            <a:ext cx="1321594" cy="1258490"/>
          </a:xfrm>
          <a:custGeom>
            <a:avLst/>
            <a:gdLst>
              <a:gd name="T0" fmla="*/ 195584687 w 630"/>
              <a:gd name="T1" fmla="*/ 2147483647 h 600"/>
              <a:gd name="T2" fmla="*/ 219054514 w 630"/>
              <a:gd name="T3" fmla="*/ 2147483647 h 600"/>
              <a:gd name="T4" fmla="*/ 618044366 w 630"/>
              <a:gd name="T5" fmla="*/ 2147483647 h 600"/>
              <a:gd name="T6" fmla="*/ 1556845829 w 630"/>
              <a:gd name="T7" fmla="*/ 2147483647 h 600"/>
              <a:gd name="T8" fmla="*/ 2147483647 w 630"/>
              <a:gd name="T9" fmla="*/ 2147483647 h 600"/>
              <a:gd name="T10" fmla="*/ 2147483647 w 630"/>
              <a:gd name="T11" fmla="*/ 2147483647 h 600"/>
              <a:gd name="T12" fmla="*/ 1517729451 w 630"/>
              <a:gd name="T13" fmla="*/ 0 h 600"/>
              <a:gd name="T14" fmla="*/ 195584687 w 630"/>
              <a:gd name="T15" fmla="*/ 2147483647 h 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30" h="600">
                <a:moveTo>
                  <a:pt x="25" y="292"/>
                </a:moveTo>
                <a:cubicBezTo>
                  <a:pt x="1" y="338"/>
                  <a:pt x="0" y="394"/>
                  <a:pt x="28" y="442"/>
                </a:cubicBezTo>
                <a:cubicBezTo>
                  <a:pt x="79" y="531"/>
                  <a:pt x="79" y="531"/>
                  <a:pt x="79" y="531"/>
                </a:cubicBezTo>
                <a:cubicBezTo>
                  <a:pt x="101" y="569"/>
                  <a:pt x="155" y="600"/>
                  <a:pt x="199" y="600"/>
                </a:cubicBezTo>
                <a:cubicBezTo>
                  <a:pt x="630" y="600"/>
                  <a:pt x="630" y="600"/>
                  <a:pt x="630" y="600"/>
                </a:cubicBezTo>
                <a:cubicBezTo>
                  <a:pt x="574" y="600"/>
                  <a:pt x="526" y="571"/>
                  <a:pt x="498" y="528"/>
                </a:cubicBezTo>
                <a:cubicBezTo>
                  <a:pt x="194" y="0"/>
                  <a:pt x="194" y="0"/>
                  <a:pt x="194" y="0"/>
                </a:cubicBezTo>
                <a:cubicBezTo>
                  <a:pt x="25" y="292"/>
                  <a:pt x="25" y="292"/>
                  <a:pt x="25" y="292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9" name="Freeform 93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663478783 w 476"/>
              <a:gd name="T5" fmla="*/ 184065539 h 691"/>
              <a:gd name="T6" fmla="*/ 557545315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800" name="TextBox 114"/>
          <p:cNvSpPr txBox="1">
            <a:spLocks noChangeArrowheads="1"/>
          </p:cNvSpPr>
          <p:nvPr/>
        </p:nvSpPr>
        <p:spPr bwMode="auto">
          <a:xfrm>
            <a:off x="4019550" y="3614738"/>
            <a:ext cx="170260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32801" name="Freeform 95"/>
          <p:cNvSpPr>
            <a:spLocks/>
          </p:cNvSpPr>
          <p:nvPr/>
        </p:nvSpPr>
        <p:spPr bwMode="auto">
          <a:xfrm>
            <a:off x="3227785" y="2388394"/>
            <a:ext cx="1131094" cy="1420416"/>
          </a:xfrm>
          <a:custGeom>
            <a:avLst/>
            <a:gdLst>
              <a:gd name="T0" fmla="*/ 1573595532 w 539"/>
              <a:gd name="T1" fmla="*/ 0 h 677"/>
              <a:gd name="T2" fmla="*/ 571503829 w 539"/>
              <a:gd name="T3" fmla="*/ 602589283 h 677"/>
              <a:gd name="T4" fmla="*/ 172234031 w 539"/>
              <a:gd name="T5" fmla="*/ 1299089674 h 677"/>
              <a:gd name="T6" fmla="*/ 172234031 w 539"/>
              <a:gd name="T7" fmla="*/ 2147483647 h 677"/>
              <a:gd name="T8" fmla="*/ 1855433037 w 539"/>
              <a:gd name="T9" fmla="*/ 2147483647 h 677"/>
              <a:gd name="T10" fmla="*/ 1831946578 w 539"/>
              <a:gd name="T11" fmla="*/ 2147483647 h 677"/>
              <a:gd name="T12" fmla="*/ 2147483647 w 539"/>
              <a:gd name="T13" fmla="*/ 0 h 677"/>
              <a:gd name="T14" fmla="*/ 1573595532 w 539"/>
              <a:gd name="T15" fmla="*/ 0 h 6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39" h="677">
                <a:moveTo>
                  <a:pt x="201" y="0"/>
                </a:moveTo>
                <a:cubicBezTo>
                  <a:pt x="150" y="2"/>
                  <a:pt x="101" y="29"/>
                  <a:pt x="73" y="77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0" y="204"/>
                  <a:pt x="0" y="266"/>
                  <a:pt x="22" y="304"/>
                </a:cubicBezTo>
                <a:cubicBezTo>
                  <a:pt x="237" y="677"/>
                  <a:pt x="237" y="677"/>
                  <a:pt x="237" y="677"/>
                </a:cubicBezTo>
                <a:cubicBezTo>
                  <a:pt x="209" y="629"/>
                  <a:pt x="210" y="573"/>
                  <a:pt x="234" y="527"/>
                </a:cubicBezTo>
                <a:cubicBezTo>
                  <a:pt x="539" y="0"/>
                  <a:pt x="539" y="0"/>
                  <a:pt x="539" y="0"/>
                </a:cubicBezTo>
                <a:cubicBezTo>
                  <a:pt x="201" y="0"/>
                  <a:pt x="201" y="0"/>
                  <a:pt x="201" y="0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802" name="Freeform 98"/>
          <p:cNvSpPr>
            <a:spLocks/>
          </p:cNvSpPr>
          <p:nvPr/>
        </p:nvSpPr>
        <p:spPr bwMode="auto">
          <a:xfrm>
            <a:off x="3650457" y="2388394"/>
            <a:ext cx="708422" cy="117872"/>
          </a:xfrm>
          <a:custGeom>
            <a:avLst/>
            <a:gdLst>
              <a:gd name="T0" fmla="*/ 1115249076 w 800"/>
              <a:gd name="T1" fmla="*/ 0 h 133"/>
              <a:gd name="T2" fmla="*/ 0 w 800"/>
              <a:gd name="T3" fmla="*/ 0 h 133"/>
              <a:gd name="T4" fmla="*/ 1006512164 w 800"/>
              <a:gd name="T5" fmla="*/ 185715854 h 133"/>
              <a:gd name="T6" fmla="*/ 1115249076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803" name="TextBox 115"/>
          <p:cNvSpPr txBox="1">
            <a:spLocks noChangeArrowheads="1"/>
          </p:cNvSpPr>
          <p:nvPr/>
        </p:nvSpPr>
        <p:spPr bwMode="auto">
          <a:xfrm>
            <a:off x="3593306" y="2746772"/>
            <a:ext cx="171450" cy="3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32804" name="TextBox 13"/>
          <p:cNvSpPr txBox="1">
            <a:spLocks noChangeArrowheads="1"/>
          </p:cNvSpPr>
          <p:nvPr/>
        </p:nvSpPr>
        <p:spPr bwMode="auto">
          <a:xfrm>
            <a:off x="2181225" y="1622822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5" name="TextBox 13"/>
          <p:cNvSpPr txBox="1">
            <a:spLocks noChangeArrowheads="1"/>
          </p:cNvSpPr>
          <p:nvPr/>
        </p:nvSpPr>
        <p:spPr bwMode="auto">
          <a:xfrm>
            <a:off x="1402557" y="1864519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6" name="TextBox 13"/>
          <p:cNvSpPr txBox="1">
            <a:spLocks noChangeArrowheads="1"/>
          </p:cNvSpPr>
          <p:nvPr/>
        </p:nvSpPr>
        <p:spPr bwMode="auto">
          <a:xfrm>
            <a:off x="5848350" y="1624013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7" name="TextBox 13"/>
          <p:cNvSpPr txBox="1">
            <a:spLocks noChangeArrowheads="1"/>
          </p:cNvSpPr>
          <p:nvPr/>
        </p:nvSpPr>
        <p:spPr bwMode="auto">
          <a:xfrm>
            <a:off x="5851923" y="1864519"/>
            <a:ext cx="175021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8" name="TextBox 13"/>
          <p:cNvSpPr txBox="1">
            <a:spLocks noChangeArrowheads="1"/>
          </p:cNvSpPr>
          <p:nvPr/>
        </p:nvSpPr>
        <p:spPr bwMode="auto">
          <a:xfrm>
            <a:off x="1899047" y="2607469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9" name="TextBox 13"/>
          <p:cNvSpPr txBox="1">
            <a:spLocks noChangeArrowheads="1"/>
          </p:cNvSpPr>
          <p:nvPr/>
        </p:nvSpPr>
        <p:spPr bwMode="auto">
          <a:xfrm>
            <a:off x="1120379" y="2849166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0" name="TextBox 13"/>
          <p:cNvSpPr txBox="1">
            <a:spLocks noChangeArrowheads="1"/>
          </p:cNvSpPr>
          <p:nvPr/>
        </p:nvSpPr>
        <p:spPr bwMode="auto">
          <a:xfrm>
            <a:off x="6323410" y="2607469"/>
            <a:ext cx="9703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1" name="TextBox 13"/>
          <p:cNvSpPr txBox="1">
            <a:spLocks noChangeArrowheads="1"/>
          </p:cNvSpPr>
          <p:nvPr/>
        </p:nvSpPr>
        <p:spPr bwMode="auto">
          <a:xfrm>
            <a:off x="6325791" y="2849166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2" name="TextBox 13"/>
          <p:cNvSpPr txBox="1">
            <a:spLocks noChangeArrowheads="1"/>
          </p:cNvSpPr>
          <p:nvPr/>
        </p:nvSpPr>
        <p:spPr bwMode="auto">
          <a:xfrm>
            <a:off x="2608660" y="3738563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3" name="TextBox 13"/>
          <p:cNvSpPr txBox="1">
            <a:spLocks noChangeArrowheads="1"/>
          </p:cNvSpPr>
          <p:nvPr/>
        </p:nvSpPr>
        <p:spPr bwMode="auto">
          <a:xfrm>
            <a:off x="1829991" y="3979069"/>
            <a:ext cx="175021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4" name="TextBox 13"/>
          <p:cNvSpPr txBox="1">
            <a:spLocks noChangeArrowheads="1"/>
          </p:cNvSpPr>
          <p:nvPr/>
        </p:nvSpPr>
        <p:spPr bwMode="auto">
          <a:xfrm>
            <a:off x="5722144" y="3738563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5" name="TextBox 13"/>
          <p:cNvSpPr txBox="1">
            <a:spLocks noChangeArrowheads="1"/>
          </p:cNvSpPr>
          <p:nvPr/>
        </p:nvSpPr>
        <p:spPr bwMode="auto">
          <a:xfrm>
            <a:off x="5725716" y="3979069"/>
            <a:ext cx="175021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2816" name="组合 61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817" name="文本框 69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365148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00100"/>
            <a:ext cx="9144000" cy="2378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37"/>
          <p:cNvSpPr>
            <a:spLocks noChangeArrowheads="1"/>
          </p:cNvSpPr>
          <p:nvPr/>
        </p:nvSpPr>
        <p:spPr bwMode="auto">
          <a:xfrm>
            <a:off x="885825" y="797719"/>
            <a:ext cx="2587229" cy="2381250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33796" name="矩形 5"/>
          <p:cNvSpPr>
            <a:spLocks noChangeArrowheads="1"/>
          </p:cNvSpPr>
          <p:nvPr/>
        </p:nvSpPr>
        <p:spPr bwMode="auto">
          <a:xfrm>
            <a:off x="1329929" y="1620442"/>
            <a:ext cx="181570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797" name="TextBox 13"/>
          <p:cNvSpPr txBox="1">
            <a:spLocks noChangeArrowheads="1"/>
          </p:cNvSpPr>
          <p:nvPr/>
        </p:nvSpPr>
        <p:spPr bwMode="auto">
          <a:xfrm>
            <a:off x="1718073" y="1302544"/>
            <a:ext cx="11215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798" name="圆角矩形 7"/>
          <p:cNvSpPr>
            <a:spLocks noChangeArrowheads="1"/>
          </p:cNvSpPr>
          <p:nvPr/>
        </p:nvSpPr>
        <p:spPr bwMode="auto">
          <a:xfrm>
            <a:off x="928687" y="3512344"/>
            <a:ext cx="1853804" cy="346472"/>
          </a:xfrm>
          <a:prstGeom prst="roundRect">
            <a:avLst>
              <a:gd name="adj" fmla="val 16667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9" name="文本框 8"/>
          <p:cNvSpPr txBox="1">
            <a:spLocks noChangeArrowheads="1"/>
          </p:cNvSpPr>
          <p:nvPr/>
        </p:nvSpPr>
        <p:spPr bwMode="auto">
          <a:xfrm>
            <a:off x="806053" y="3546873"/>
            <a:ext cx="209907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0" name="矩形 9"/>
          <p:cNvSpPr>
            <a:spLocks noChangeArrowheads="1"/>
          </p:cNvSpPr>
          <p:nvPr/>
        </p:nvSpPr>
        <p:spPr bwMode="auto">
          <a:xfrm>
            <a:off x="928688" y="4026694"/>
            <a:ext cx="7293769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1" name="矩形 10"/>
          <p:cNvSpPr>
            <a:spLocks noChangeArrowheads="1"/>
          </p:cNvSpPr>
          <p:nvPr/>
        </p:nvSpPr>
        <p:spPr bwMode="auto">
          <a:xfrm>
            <a:off x="937022" y="4232672"/>
            <a:ext cx="7293769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2" name="矩形 11"/>
          <p:cNvSpPr>
            <a:spLocks noChangeArrowheads="1"/>
          </p:cNvSpPr>
          <p:nvPr/>
        </p:nvSpPr>
        <p:spPr bwMode="auto">
          <a:xfrm>
            <a:off x="937022" y="4438650"/>
            <a:ext cx="7293769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3" name="文本框 15"/>
          <p:cNvSpPr txBox="1">
            <a:spLocks noChangeArrowheads="1"/>
          </p:cNvSpPr>
          <p:nvPr/>
        </p:nvSpPr>
        <p:spPr bwMode="auto">
          <a:xfrm>
            <a:off x="411957" y="266701"/>
            <a:ext cx="9465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</p:spTree>
    <p:extLst>
      <p:ext uri="{BB962C8B-B14F-4D97-AF65-F5344CB8AC3E}">
        <p14:creationId xmlns:p14="http://schemas.microsoft.com/office/powerpoint/2010/main" val="28198483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图片 7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5528"/>
            <a:ext cx="5417344" cy="5070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6" name="组合 40"/>
          <p:cNvGrpSpPr>
            <a:grpSpLocks/>
          </p:cNvGrpSpPr>
          <p:nvPr/>
        </p:nvGrpSpPr>
        <p:grpSpPr bwMode="auto">
          <a:xfrm>
            <a:off x="4691063" y="2715766"/>
            <a:ext cx="3608785" cy="404863"/>
            <a:chOff x="0" y="-49184"/>
            <a:chExt cx="4812482" cy="538784"/>
          </a:xfrm>
        </p:grpSpPr>
        <p:grpSp>
          <p:nvGrpSpPr>
            <p:cNvPr id="16414" name="组合 42"/>
            <p:cNvGrpSpPr>
              <a:grpSpLocks/>
            </p:cNvGrpSpPr>
            <p:nvPr/>
          </p:nvGrpSpPr>
          <p:grpSpPr bwMode="auto">
            <a:xfrm>
              <a:off x="1513849" y="-49184"/>
              <a:ext cx="3298633" cy="430062"/>
              <a:chOff x="0" y="-49184"/>
              <a:chExt cx="4772620" cy="430062"/>
            </a:xfrm>
          </p:grpSpPr>
          <p:sp>
            <p:nvSpPr>
              <p:cNvPr id="16418" name="矩形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19" name="Rectangle 6"/>
              <p:cNvSpPr>
                <a:spLocks noChangeArrowheads="1"/>
              </p:cNvSpPr>
              <p:nvPr/>
            </p:nvSpPr>
            <p:spPr bwMode="auto">
              <a:xfrm>
                <a:off x="449791" y="-49184"/>
                <a:ext cx="4215861" cy="4300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b="1" dirty="0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415" name="组合 43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6416" name="矩形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7" name="文本框 45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1051597" cy="430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第一章</a:t>
                </a:r>
              </a:p>
            </p:txBody>
          </p:sp>
        </p:grpSp>
      </p:grpSp>
      <p:grpSp>
        <p:nvGrpSpPr>
          <p:cNvPr id="16387" name="组合 48"/>
          <p:cNvGrpSpPr>
            <a:grpSpLocks/>
          </p:cNvGrpSpPr>
          <p:nvPr/>
        </p:nvGrpSpPr>
        <p:grpSpPr bwMode="auto">
          <a:xfrm>
            <a:off x="4691063" y="3219822"/>
            <a:ext cx="3608785" cy="396107"/>
            <a:chOff x="0" y="-37532"/>
            <a:chExt cx="4812482" cy="527132"/>
          </a:xfrm>
        </p:grpSpPr>
        <p:grpSp>
          <p:nvGrpSpPr>
            <p:cNvPr id="16408" name="组合 49"/>
            <p:cNvGrpSpPr>
              <a:grpSpLocks/>
            </p:cNvGrpSpPr>
            <p:nvPr/>
          </p:nvGrpSpPr>
          <p:grpSpPr bwMode="auto">
            <a:xfrm>
              <a:off x="1513849" y="-37532"/>
              <a:ext cx="3298633" cy="430062"/>
              <a:chOff x="0" y="-37532"/>
              <a:chExt cx="4772620" cy="430062"/>
            </a:xfrm>
          </p:grpSpPr>
          <p:sp>
            <p:nvSpPr>
              <p:cNvPr id="16412" name="矩形 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13" name="Rectangle 6"/>
              <p:cNvSpPr>
                <a:spLocks noChangeArrowheads="1"/>
              </p:cNvSpPr>
              <p:nvPr/>
            </p:nvSpPr>
            <p:spPr bwMode="auto">
              <a:xfrm>
                <a:off x="449791" y="-37532"/>
                <a:ext cx="4215861" cy="4300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b="1" dirty="0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409" name="组合 50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6410" name="矩形 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1" name="文本框 52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1051597" cy="430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第二章</a:t>
                </a:r>
              </a:p>
            </p:txBody>
          </p:sp>
        </p:grpSp>
      </p:grpSp>
      <p:grpSp>
        <p:nvGrpSpPr>
          <p:cNvPr id="16388" name="组合 55"/>
          <p:cNvGrpSpPr>
            <a:grpSpLocks/>
          </p:cNvGrpSpPr>
          <p:nvPr/>
        </p:nvGrpSpPr>
        <p:grpSpPr bwMode="auto">
          <a:xfrm>
            <a:off x="4688681" y="3723878"/>
            <a:ext cx="3609975" cy="387351"/>
            <a:chOff x="0" y="-25880"/>
            <a:chExt cx="4812482" cy="515480"/>
          </a:xfrm>
        </p:grpSpPr>
        <p:grpSp>
          <p:nvGrpSpPr>
            <p:cNvPr id="16402" name="组合 56"/>
            <p:cNvGrpSpPr>
              <a:grpSpLocks/>
            </p:cNvGrpSpPr>
            <p:nvPr/>
          </p:nvGrpSpPr>
          <p:grpSpPr bwMode="auto">
            <a:xfrm>
              <a:off x="1513849" y="-25880"/>
              <a:ext cx="3298633" cy="430062"/>
              <a:chOff x="0" y="-25880"/>
              <a:chExt cx="4772620" cy="430062"/>
            </a:xfrm>
          </p:grpSpPr>
          <p:sp>
            <p:nvSpPr>
              <p:cNvPr id="16406" name="矩形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07" name="Rectangle 6"/>
              <p:cNvSpPr>
                <a:spLocks noChangeArrowheads="1"/>
              </p:cNvSpPr>
              <p:nvPr/>
            </p:nvSpPr>
            <p:spPr bwMode="auto">
              <a:xfrm>
                <a:off x="449789" y="-25880"/>
                <a:ext cx="4218197" cy="4300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b="1" dirty="0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403" name="组合 57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6404" name="矩形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5" name="文本框 59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1121323" cy="430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第三章</a:t>
                </a:r>
              </a:p>
            </p:txBody>
          </p:sp>
        </p:grpSp>
      </p:grpSp>
      <p:grpSp>
        <p:nvGrpSpPr>
          <p:cNvPr id="16389" name="组合 62"/>
          <p:cNvGrpSpPr>
            <a:grpSpLocks/>
          </p:cNvGrpSpPr>
          <p:nvPr/>
        </p:nvGrpSpPr>
        <p:grpSpPr bwMode="auto">
          <a:xfrm>
            <a:off x="4688681" y="4227934"/>
            <a:ext cx="3609975" cy="378595"/>
            <a:chOff x="0" y="-14227"/>
            <a:chExt cx="4812482" cy="503827"/>
          </a:xfrm>
        </p:grpSpPr>
        <p:grpSp>
          <p:nvGrpSpPr>
            <p:cNvPr id="16396" name="组合 63"/>
            <p:cNvGrpSpPr>
              <a:grpSpLocks/>
            </p:cNvGrpSpPr>
            <p:nvPr/>
          </p:nvGrpSpPr>
          <p:grpSpPr bwMode="auto">
            <a:xfrm>
              <a:off x="1513849" y="-14227"/>
              <a:ext cx="3298633" cy="430062"/>
              <a:chOff x="0" y="-14227"/>
              <a:chExt cx="4772620" cy="430062"/>
            </a:xfrm>
          </p:grpSpPr>
          <p:sp>
            <p:nvSpPr>
              <p:cNvPr id="16400" name="矩形 6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01" name="Rectangle 6"/>
              <p:cNvSpPr>
                <a:spLocks noChangeArrowheads="1"/>
              </p:cNvSpPr>
              <p:nvPr/>
            </p:nvSpPr>
            <p:spPr bwMode="auto">
              <a:xfrm>
                <a:off x="449789" y="-14227"/>
                <a:ext cx="4218197" cy="4300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b="1" dirty="0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397" name="组合 64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6398" name="矩形 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9" name="文本框 66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1105932" cy="430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第四章</a:t>
                </a:r>
              </a:p>
            </p:txBody>
          </p:sp>
        </p:grpSp>
      </p:grpSp>
      <p:grpSp>
        <p:nvGrpSpPr>
          <p:cNvPr id="16390" name="组合 69"/>
          <p:cNvGrpSpPr>
            <a:grpSpLocks/>
          </p:cNvGrpSpPr>
          <p:nvPr/>
        </p:nvGrpSpPr>
        <p:grpSpPr bwMode="auto">
          <a:xfrm>
            <a:off x="4537473" y="1837135"/>
            <a:ext cx="2026444" cy="697920"/>
            <a:chOff x="0" y="0"/>
            <a:chExt cx="2702007" cy="929797"/>
          </a:xfrm>
        </p:grpSpPr>
        <p:grpSp>
          <p:nvGrpSpPr>
            <p:cNvPr id="16392" name="组合 70"/>
            <p:cNvGrpSpPr>
              <a:grpSpLocks/>
            </p:cNvGrpSpPr>
            <p:nvPr/>
          </p:nvGrpSpPr>
          <p:grpSpPr bwMode="auto"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16394" name="文本框 7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1" cy="676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7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目</a:t>
                </a:r>
                <a:r>
                  <a:rPr lang="zh-CN" altLang="en-US" sz="2700" b="1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  <p:cxnSp>
            <p:nvCxnSpPr>
              <p:cNvPr id="16395" name="直接连接符 73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2550676" cy="0"/>
              </a:xfrm>
              <a:prstGeom prst="line">
                <a:avLst/>
              </a:prstGeom>
              <a:noFill/>
              <a:ln w="9525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393" name="文本框 71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1" cy="43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500" b="1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5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3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5"/>
          <p:cNvSpPr>
            <a:spLocks noEditPoints="1"/>
          </p:cNvSpPr>
          <p:nvPr/>
        </p:nvSpPr>
        <p:spPr bwMode="auto">
          <a:xfrm>
            <a:off x="1972866" y="3071813"/>
            <a:ext cx="384572" cy="1164431"/>
          </a:xfrm>
          <a:custGeom>
            <a:avLst/>
            <a:gdLst>
              <a:gd name="T0" fmla="*/ 1099245746 w 168"/>
              <a:gd name="T1" fmla="*/ 382966463 h 508"/>
              <a:gd name="T2" fmla="*/ 1006090931 w 168"/>
              <a:gd name="T3" fmla="*/ 681867713 h 508"/>
              <a:gd name="T4" fmla="*/ 782514490 w 168"/>
              <a:gd name="T5" fmla="*/ 803298638 h 508"/>
              <a:gd name="T6" fmla="*/ 549622873 w 168"/>
              <a:gd name="T7" fmla="*/ 681867713 h 508"/>
              <a:gd name="T8" fmla="*/ 456468058 w 168"/>
              <a:gd name="T9" fmla="*/ 382966463 h 508"/>
              <a:gd name="T10" fmla="*/ 549622873 w 168"/>
              <a:gd name="T11" fmla="*/ 112087969 h 508"/>
              <a:gd name="T12" fmla="*/ 782514490 w 168"/>
              <a:gd name="T13" fmla="*/ 0 h 508"/>
              <a:gd name="T14" fmla="*/ 1006090931 w 168"/>
              <a:gd name="T15" fmla="*/ 112087969 h 508"/>
              <a:gd name="T16" fmla="*/ 1099245746 w 168"/>
              <a:gd name="T17" fmla="*/ 382966463 h 508"/>
              <a:gd name="T18" fmla="*/ 1565028980 w 168"/>
              <a:gd name="T19" fmla="*/ 2147483647 h 508"/>
              <a:gd name="T20" fmla="*/ 1415980054 w 168"/>
              <a:gd name="T21" fmla="*/ 2147483647 h 508"/>
              <a:gd name="T22" fmla="*/ 1266928077 w 168"/>
              <a:gd name="T23" fmla="*/ 2147483647 h 508"/>
              <a:gd name="T24" fmla="*/ 1266928077 w 168"/>
              <a:gd name="T25" fmla="*/ 1401101138 h 508"/>
              <a:gd name="T26" fmla="*/ 1192403614 w 168"/>
              <a:gd name="T27" fmla="*/ 1401101138 h 508"/>
              <a:gd name="T28" fmla="*/ 1192403614 w 168"/>
              <a:gd name="T29" fmla="*/ 2147483647 h 508"/>
              <a:gd name="T30" fmla="*/ 1015406107 w 168"/>
              <a:gd name="T31" fmla="*/ 2147483647 h 508"/>
              <a:gd name="T32" fmla="*/ 829093424 w 168"/>
              <a:gd name="T33" fmla="*/ 2147483647 h 508"/>
              <a:gd name="T34" fmla="*/ 829093424 w 168"/>
              <a:gd name="T35" fmla="*/ 2147483647 h 508"/>
              <a:gd name="T36" fmla="*/ 735935556 w 168"/>
              <a:gd name="T37" fmla="*/ 2147483647 h 508"/>
              <a:gd name="T38" fmla="*/ 735935556 w 168"/>
              <a:gd name="T39" fmla="*/ 2147483647 h 508"/>
              <a:gd name="T40" fmla="*/ 549622873 w 168"/>
              <a:gd name="T41" fmla="*/ 2147483647 h 508"/>
              <a:gd name="T42" fmla="*/ 372625366 w 168"/>
              <a:gd name="T43" fmla="*/ 2147483647 h 508"/>
              <a:gd name="T44" fmla="*/ 372625366 w 168"/>
              <a:gd name="T45" fmla="*/ 1401101138 h 508"/>
              <a:gd name="T46" fmla="*/ 298100903 w 168"/>
              <a:gd name="T47" fmla="*/ 1401101138 h 508"/>
              <a:gd name="T48" fmla="*/ 298100903 w 168"/>
              <a:gd name="T49" fmla="*/ 2147483647 h 508"/>
              <a:gd name="T50" fmla="*/ 149048926 w 168"/>
              <a:gd name="T51" fmla="*/ 2147483647 h 508"/>
              <a:gd name="T52" fmla="*/ 0 w 168"/>
              <a:gd name="T53" fmla="*/ 2147483647 h 508"/>
              <a:gd name="T54" fmla="*/ 0 w 168"/>
              <a:gd name="T55" fmla="*/ 1214287856 h 508"/>
              <a:gd name="T56" fmla="*/ 409889124 w 168"/>
              <a:gd name="T57" fmla="*/ 850001194 h 508"/>
              <a:gd name="T58" fmla="*/ 1164455033 w 168"/>
              <a:gd name="T59" fmla="*/ 850001194 h 508"/>
              <a:gd name="T60" fmla="*/ 1565028980 w 168"/>
              <a:gd name="T61" fmla="*/ 1214287856 h 508"/>
              <a:gd name="T62" fmla="*/ 1565028980 w 168"/>
              <a:gd name="T63" fmla="*/ 2147483647 h 50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19" name="Freeform 6"/>
          <p:cNvSpPr>
            <a:spLocks noEditPoints="1"/>
          </p:cNvSpPr>
          <p:nvPr/>
        </p:nvSpPr>
        <p:spPr bwMode="auto">
          <a:xfrm>
            <a:off x="2389585" y="2628901"/>
            <a:ext cx="292894" cy="888206"/>
          </a:xfrm>
          <a:custGeom>
            <a:avLst/>
            <a:gdLst>
              <a:gd name="T0" fmla="*/ 837761552 w 128"/>
              <a:gd name="T1" fmla="*/ 298119865 h 388"/>
              <a:gd name="T2" fmla="*/ 763293316 w 128"/>
              <a:gd name="T3" fmla="*/ 521709765 h 388"/>
              <a:gd name="T4" fmla="*/ 586434307 w 128"/>
              <a:gd name="T5" fmla="*/ 614873749 h 388"/>
              <a:gd name="T6" fmla="*/ 418880776 w 128"/>
              <a:gd name="T7" fmla="*/ 521709765 h 388"/>
              <a:gd name="T8" fmla="*/ 344412540 w 128"/>
              <a:gd name="T9" fmla="*/ 298119865 h 388"/>
              <a:gd name="T10" fmla="*/ 418880776 w 128"/>
              <a:gd name="T11" fmla="*/ 83845449 h 388"/>
              <a:gd name="T12" fmla="*/ 586434307 w 128"/>
              <a:gd name="T13" fmla="*/ 0 h 388"/>
              <a:gd name="T14" fmla="*/ 763293316 w 128"/>
              <a:gd name="T15" fmla="*/ 83845449 h 388"/>
              <a:gd name="T16" fmla="*/ 837761552 w 128"/>
              <a:gd name="T17" fmla="*/ 298119865 h 388"/>
              <a:gd name="T18" fmla="*/ 1191482622 w 128"/>
              <a:gd name="T19" fmla="*/ 2068211145 h 388"/>
              <a:gd name="T20" fmla="*/ 1079780268 w 128"/>
              <a:gd name="T21" fmla="*/ 2147483647 h 388"/>
              <a:gd name="T22" fmla="*/ 958772436 w 128"/>
              <a:gd name="T23" fmla="*/ 2068211145 h 388"/>
              <a:gd name="T24" fmla="*/ 958772436 w 128"/>
              <a:gd name="T25" fmla="*/ 1071369030 h 388"/>
              <a:gd name="T26" fmla="*/ 902921259 w 128"/>
              <a:gd name="T27" fmla="*/ 1071369030 h 388"/>
              <a:gd name="T28" fmla="*/ 902921259 w 128"/>
              <a:gd name="T29" fmla="*/ 2147483647 h 388"/>
              <a:gd name="T30" fmla="*/ 763293316 w 128"/>
              <a:gd name="T31" fmla="*/ 2147483647 h 388"/>
              <a:gd name="T32" fmla="*/ 632973904 w 128"/>
              <a:gd name="T33" fmla="*/ 2147483647 h 388"/>
              <a:gd name="T34" fmla="*/ 632973904 w 128"/>
              <a:gd name="T35" fmla="*/ 2049577127 h 388"/>
              <a:gd name="T36" fmla="*/ 558508719 w 128"/>
              <a:gd name="T37" fmla="*/ 2049577127 h 388"/>
              <a:gd name="T38" fmla="*/ 558508719 w 128"/>
              <a:gd name="T39" fmla="*/ 2147483647 h 388"/>
              <a:gd name="T40" fmla="*/ 418880776 w 128"/>
              <a:gd name="T41" fmla="*/ 2147483647 h 388"/>
              <a:gd name="T42" fmla="*/ 279252834 w 128"/>
              <a:gd name="T43" fmla="*/ 2147483647 h 388"/>
              <a:gd name="T44" fmla="*/ 279252834 w 128"/>
              <a:gd name="T45" fmla="*/ 1071369030 h 388"/>
              <a:gd name="T46" fmla="*/ 223401657 w 128"/>
              <a:gd name="T47" fmla="*/ 1071369030 h 388"/>
              <a:gd name="T48" fmla="*/ 223401657 w 128"/>
              <a:gd name="T49" fmla="*/ 2068211145 h 388"/>
              <a:gd name="T50" fmla="*/ 111702354 w 128"/>
              <a:gd name="T51" fmla="*/ 2147483647 h 388"/>
              <a:gd name="T52" fmla="*/ 0 w 128"/>
              <a:gd name="T53" fmla="*/ 2068211145 h 388"/>
              <a:gd name="T54" fmla="*/ 0 w 128"/>
              <a:gd name="T55" fmla="*/ 922309097 h 388"/>
              <a:gd name="T56" fmla="*/ 307178422 w 128"/>
              <a:gd name="T57" fmla="*/ 652138732 h 388"/>
              <a:gd name="T58" fmla="*/ 884304200 w 128"/>
              <a:gd name="T59" fmla="*/ 652138732 h 388"/>
              <a:gd name="T60" fmla="*/ 1191482622 w 128"/>
              <a:gd name="T61" fmla="*/ 922309097 h 388"/>
              <a:gd name="T62" fmla="*/ 1191482622 w 128"/>
              <a:gd name="T63" fmla="*/ 2068211145 h 3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7" y="49"/>
                  <a:pt x="82" y="56"/>
                </a:cubicBezTo>
                <a:cubicBezTo>
                  <a:pt x="77" y="63"/>
                  <a:pt x="71" y="66"/>
                  <a:pt x="63" y="66"/>
                </a:cubicBezTo>
                <a:cubicBezTo>
                  <a:pt x="56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3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7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7" y="238"/>
                  <a:pt x="103" y="232"/>
                  <a:pt x="103" y="22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372"/>
                  <a:pt x="97" y="372"/>
                  <a:pt x="97" y="372"/>
                </a:cubicBezTo>
                <a:cubicBezTo>
                  <a:pt x="97" y="383"/>
                  <a:pt x="92" y="388"/>
                  <a:pt x="82" y="388"/>
                </a:cubicBezTo>
                <a:cubicBezTo>
                  <a:pt x="72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0" name="Freeform 7"/>
          <p:cNvSpPr>
            <a:spLocks noEditPoints="1"/>
          </p:cNvSpPr>
          <p:nvPr/>
        </p:nvSpPr>
        <p:spPr bwMode="auto">
          <a:xfrm>
            <a:off x="1632348" y="2628901"/>
            <a:ext cx="292894" cy="888206"/>
          </a:xfrm>
          <a:custGeom>
            <a:avLst/>
            <a:gdLst>
              <a:gd name="T0" fmla="*/ 837761552 w 128"/>
              <a:gd name="T1" fmla="*/ 298119865 h 388"/>
              <a:gd name="T2" fmla="*/ 763293316 w 128"/>
              <a:gd name="T3" fmla="*/ 521709765 h 388"/>
              <a:gd name="T4" fmla="*/ 595742837 w 128"/>
              <a:gd name="T5" fmla="*/ 614873749 h 388"/>
              <a:gd name="T6" fmla="*/ 418880776 w 128"/>
              <a:gd name="T7" fmla="*/ 521709765 h 388"/>
              <a:gd name="T8" fmla="*/ 344412540 w 128"/>
              <a:gd name="T9" fmla="*/ 298119865 h 388"/>
              <a:gd name="T10" fmla="*/ 418880776 w 128"/>
              <a:gd name="T11" fmla="*/ 83845449 h 388"/>
              <a:gd name="T12" fmla="*/ 595742837 w 128"/>
              <a:gd name="T13" fmla="*/ 0 h 388"/>
              <a:gd name="T14" fmla="*/ 763293316 w 128"/>
              <a:gd name="T15" fmla="*/ 83845449 h 388"/>
              <a:gd name="T16" fmla="*/ 837761552 w 128"/>
              <a:gd name="T17" fmla="*/ 298119865 h 388"/>
              <a:gd name="T18" fmla="*/ 1191482622 w 128"/>
              <a:gd name="T19" fmla="*/ 2068211145 h 388"/>
              <a:gd name="T20" fmla="*/ 1079780268 w 128"/>
              <a:gd name="T21" fmla="*/ 2147483647 h 388"/>
              <a:gd name="T22" fmla="*/ 968080965 w 128"/>
              <a:gd name="T23" fmla="*/ 2068211145 h 388"/>
              <a:gd name="T24" fmla="*/ 968080965 w 128"/>
              <a:gd name="T25" fmla="*/ 1071369030 h 388"/>
              <a:gd name="T26" fmla="*/ 912229788 w 128"/>
              <a:gd name="T27" fmla="*/ 1071369030 h 388"/>
              <a:gd name="T28" fmla="*/ 912229788 w 128"/>
              <a:gd name="T29" fmla="*/ 2147483647 h 388"/>
              <a:gd name="T30" fmla="*/ 772601846 w 128"/>
              <a:gd name="T31" fmla="*/ 2147483647 h 388"/>
              <a:gd name="T32" fmla="*/ 632973904 w 128"/>
              <a:gd name="T33" fmla="*/ 2147483647 h 388"/>
              <a:gd name="T34" fmla="*/ 632973904 w 128"/>
              <a:gd name="T35" fmla="*/ 2049577127 h 388"/>
              <a:gd name="T36" fmla="*/ 558508719 w 128"/>
              <a:gd name="T37" fmla="*/ 2049577127 h 388"/>
              <a:gd name="T38" fmla="*/ 558508719 w 128"/>
              <a:gd name="T39" fmla="*/ 2147483647 h 388"/>
              <a:gd name="T40" fmla="*/ 418880776 w 128"/>
              <a:gd name="T41" fmla="*/ 2147483647 h 388"/>
              <a:gd name="T42" fmla="*/ 279252834 w 128"/>
              <a:gd name="T43" fmla="*/ 2147483647 h 388"/>
              <a:gd name="T44" fmla="*/ 279252834 w 128"/>
              <a:gd name="T45" fmla="*/ 1071369030 h 388"/>
              <a:gd name="T46" fmla="*/ 223401657 w 128"/>
              <a:gd name="T47" fmla="*/ 1071369030 h 388"/>
              <a:gd name="T48" fmla="*/ 223401657 w 128"/>
              <a:gd name="T49" fmla="*/ 2068211145 h 388"/>
              <a:gd name="T50" fmla="*/ 111702354 w 128"/>
              <a:gd name="T51" fmla="*/ 2147483647 h 388"/>
              <a:gd name="T52" fmla="*/ 0 w 128"/>
              <a:gd name="T53" fmla="*/ 2068211145 h 388"/>
              <a:gd name="T54" fmla="*/ 0 w 128"/>
              <a:gd name="T55" fmla="*/ 922309097 h 388"/>
              <a:gd name="T56" fmla="*/ 307178422 w 128"/>
              <a:gd name="T57" fmla="*/ 652138732 h 388"/>
              <a:gd name="T58" fmla="*/ 884304200 w 128"/>
              <a:gd name="T59" fmla="*/ 652138732 h 388"/>
              <a:gd name="T60" fmla="*/ 1191482622 w 128"/>
              <a:gd name="T61" fmla="*/ 922309097 h 388"/>
              <a:gd name="T62" fmla="*/ 1191482622 w 128"/>
              <a:gd name="T63" fmla="*/ 2068211145 h 3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8" y="49"/>
                  <a:pt x="82" y="56"/>
                </a:cubicBezTo>
                <a:cubicBezTo>
                  <a:pt x="77" y="63"/>
                  <a:pt x="71" y="66"/>
                  <a:pt x="64" y="66"/>
                </a:cubicBezTo>
                <a:cubicBezTo>
                  <a:pt x="57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4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8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8" y="238"/>
                  <a:pt x="104" y="232"/>
                  <a:pt x="104" y="222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98" y="383"/>
                  <a:pt x="93" y="388"/>
                  <a:pt x="83" y="388"/>
                </a:cubicBezTo>
                <a:cubicBezTo>
                  <a:pt x="73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1" name="Freeform 8"/>
          <p:cNvSpPr>
            <a:spLocks noEditPoints="1"/>
          </p:cNvSpPr>
          <p:nvPr/>
        </p:nvSpPr>
        <p:spPr bwMode="auto">
          <a:xfrm>
            <a:off x="2062162" y="2345532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54451033 w 98"/>
              <a:gd name="T5" fmla="*/ 475069018 h 297"/>
              <a:gd name="T6" fmla="*/ 324607011 w 98"/>
              <a:gd name="T7" fmla="*/ 400549824 h 297"/>
              <a:gd name="T8" fmla="*/ 268961313 w 98"/>
              <a:gd name="T9" fmla="*/ 223563686 h 297"/>
              <a:gd name="T10" fmla="*/ 315333743 w 98"/>
              <a:gd name="T11" fmla="*/ 65204295 h 297"/>
              <a:gd name="T12" fmla="*/ 454451033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25430474 w 98"/>
              <a:gd name="T21" fmla="*/ 1695348288 h 297"/>
              <a:gd name="T22" fmla="*/ 732685614 w 98"/>
              <a:gd name="T23" fmla="*/ 1574251545 h 297"/>
              <a:gd name="T24" fmla="*/ 732685614 w 98"/>
              <a:gd name="T25" fmla="*/ 819729446 h 297"/>
              <a:gd name="T26" fmla="*/ 695589497 w 98"/>
              <a:gd name="T27" fmla="*/ 819729446 h 297"/>
              <a:gd name="T28" fmla="*/ 695589497 w 98"/>
              <a:gd name="T29" fmla="*/ 2147483647 h 297"/>
              <a:gd name="T30" fmla="*/ 584295056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24607011 w 98"/>
              <a:gd name="T41" fmla="*/ 2147483647 h 297"/>
              <a:gd name="T42" fmla="*/ 213312569 w 98"/>
              <a:gd name="T43" fmla="*/ 2147483647 h 297"/>
              <a:gd name="T44" fmla="*/ 213312569 w 98"/>
              <a:gd name="T45" fmla="*/ 819729446 h 297"/>
              <a:gd name="T46" fmla="*/ 176216453 w 98"/>
              <a:gd name="T47" fmla="*/ 819729446 h 297"/>
              <a:gd name="T48" fmla="*/ 176216453 w 98"/>
              <a:gd name="T49" fmla="*/ 1574251545 h 297"/>
              <a:gd name="T50" fmla="*/ 83471592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31862151 w 98"/>
              <a:gd name="T57" fmla="*/ 493698816 h 297"/>
              <a:gd name="T58" fmla="*/ 677039916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9" y="51"/>
                </a:cubicBezTo>
                <a:cubicBezTo>
                  <a:pt x="43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4" y="7"/>
                </a:cubicBezTo>
                <a:cubicBezTo>
                  <a:pt x="38" y="3"/>
                  <a:pt x="43" y="0"/>
                  <a:pt x="49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3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5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5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2" name="Freeform 9"/>
          <p:cNvSpPr>
            <a:spLocks noEditPoints="1"/>
          </p:cNvSpPr>
          <p:nvPr/>
        </p:nvSpPr>
        <p:spPr bwMode="auto">
          <a:xfrm>
            <a:off x="2730103" y="2345532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54451033 w 98"/>
              <a:gd name="T5" fmla="*/ 475069018 h 297"/>
              <a:gd name="T6" fmla="*/ 324607011 w 98"/>
              <a:gd name="T7" fmla="*/ 400549824 h 297"/>
              <a:gd name="T8" fmla="*/ 268961313 w 98"/>
              <a:gd name="T9" fmla="*/ 223563686 h 297"/>
              <a:gd name="T10" fmla="*/ 324607011 w 98"/>
              <a:gd name="T11" fmla="*/ 65204295 h 297"/>
              <a:gd name="T12" fmla="*/ 454451033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25430474 w 98"/>
              <a:gd name="T21" fmla="*/ 1695348288 h 297"/>
              <a:gd name="T22" fmla="*/ 741961927 w 98"/>
              <a:gd name="T23" fmla="*/ 1574251545 h 297"/>
              <a:gd name="T24" fmla="*/ 741961927 w 98"/>
              <a:gd name="T25" fmla="*/ 819729446 h 297"/>
              <a:gd name="T26" fmla="*/ 695589497 w 98"/>
              <a:gd name="T27" fmla="*/ 819729446 h 297"/>
              <a:gd name="T28" fmla="*/ 695589497 w 98"/>
              <a:gd name="T29" fmla="*/ 2147483647 h 297"/>
              <a:gd name="T30" fmla="*/ 593568323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24607011 w 98"/>
              <a:gd name="T41" fmla="*/ 2147483647 h 297"/>
              <a:gd name="T42" fmla="*/ 222588883 w 98"/>
              <a:gd name="T43" fmla="*/ 2147483647 h 297"/>
              <a:gd name="T44" fmla="*/ 222588883 w 98"/>
              <a:gd name="T45" fmla="*/ 819729446 h 297"/>
              <a:gd name="T46" fmla="*/ 176216453 w 98"/>
              <a:gd name="T47" fmla="*/ 819729446 h 297"/>
              <a:gd name="T48" fmla="*/ 176216453 w 98"/>
              <a:gd name="T49" fmla="*/ 1574251545 h 297"/>
              <a:gd name="T50" fmla="*/ 92744860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41138464 w 98"/>
              <a:gd name="T57" fmla="*/ 493698816 h 297"/>
              <a:gd name="T58" fmla="*/ 677039916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5" y="51"/>
                  <a:pt x="49" y="51"/>
                </a:cubicBezTo>
                <a:cubicBezTo>
                  <a:pt x="44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5" y="7"/>
                </a:cubicBezTo>
                <a:cubicBezTo>
                  <a:pt x="39" y="3"/>
                  <a:pt x="44" y="0"/>
                  <a:pt x="49" y="0"/>
                </a:cubicBezTo>
                <a:cubicBezTo>
                  <a:pt x="55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3" y="182"/>
                  <a:pt x="80" y="178"/>
                  <a:pt x="80" y="169"/>
                </a:cubicBezTo>
                <a:cubicBezTo>
                  <a:pt x="80" y="88"/>
                  <a:pt x="80" y="88"/>
                  <a:pt x="80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4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3" y="297"/>
                  <a:pt x="35" y="297"/>
                </a:cubicBezTo>
                <a:cubicBezTo>
                  <a:pt x="27" y="297"/>
                  <a:pt x="24" y="292"/>
                  <a:pt x="24" y="284"/>
                </a:cubicBezTo>
                <a:cubicBezTo>
                  <a:pt x="24" y="88"/>
                  <a:pt x="24" y="88"/>
                  <a:pt x="24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10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6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3" name="Freeform 10"/>
          <p:cNvSpPr>
            <a:spLocks noEditPoints="1"/>
          </p:cNvSpPr>
          <p:nvPr/>
        </p:nvSpPr>
        <p:spPr bwMode="auto">
          <a:xfrm>
            <a:off x="1403747" y="2345532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45177765 w 98"/>
              <a:gd name="T5" fmla="*/ 475069018 h 297"/>
              <a:gd name="T6" fmla="*/ 315333743 w 98"/>
              <a:gd name="T7" fmla="*/ 400549824 h 297"/>
              <a:gd name="T8" fmla="*/ 259684999 w 98"/>
              <a:gd name="T9" fmla="*/ 223563686 h 297"/>
              <a:gd name="T10" fmla="*/ 315333743 w 98"/>
              <a:gd name="T11" fmla="*/ 65204295 h 297"/>
              <a:gd name="T12" fmla="*/ 445177765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16157206 w 98"/>
              <a:gd name="T21" fmla="*/ 1695348288 h 297"/>
              <a:gd name="T22" fmla="*/ 732685614 w 98"/>
              <a:gd name="T23" fmla="*/ 1574251545 h 297"/>
              <a:gd name="T24" fmla="*/ 732685614 w 98"/>
              <a:gd name="T25" fmla="*/ 819729446 h 297"/>
              <a:gd name="T26" fmla="*/ 686313184 w 98"/>
              <a:gd name="T27" fmla="*/ 819729446 h 297"/>
              <a:gd name="T28" fmla="*/ 686313184 w 98"/>
              <a:gd name="T29" fmla="*/ 2147483647 h 297"/>
              <a:gd name="T30" fmla="*/ 584295056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15333743 w 98"/>
              <a:gd name="T41" fmla="*/ 2147483647 h 297"/>
              <a:gd name="T42" fmla="*/ 213312569 w 98"/>
              <a:gd name="T43" fmla="*/ 2147483647 h 297"/>
              <a:gd name="T44" fmla="*/ 213312569 w 98"/>
              <a:gd name="T45" fmla="*/ 819729446 h 297"/>
              <a:gd name="T46" fmla="*/ 166940139 w 98"/>
              <a:gd name="T47" fmla="*/ 819729446 h 297"/>
              <a:gd name="T48" fmla="*/ 166940139 w 98"/>
              <a:gd name="T49" fmla="*/ 1574251545 h 297"/>
              <a:gd name="T50" fmla="*/ 83471592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31862151 w 98"/>
              <a:gd name="T57" fmla="*/ 493698816 h 297"/>
              <a:gd name="T58" fmla="*/ 667763603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8" y="51"/>
                </a:cubicBezTo>
                <a:cubicBezTo>
                  <a:pt x="43" y="51"/>
                  <a:pt x="38" y="48"/>
                  <a:pt x="34" y="43"/>
                </a:cubicBezTo>
                <a:cubicBezTo>
                  <a:pt x="30" y="37"/>
                  <a:pt x="28" y="31"/>
                  <a:pt x="28" y="24"/>
                </a:cubicBezTo>
                <a:cubicBezTo>
                  <a:pt x="28" y="18"/>
                  <a:pt x="30" y="12"/>
                  <a:pt x="34" y="7"/>
                </a:cubicBezTo>
                <a:cubicBezTo>
                  <a:pt x="38" y="3"/>
                  <a:pt x="43" y="0"/>
                  <a:pt x="48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8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284"/>
                  <a:pt x="74" y="284"/>
                  <a:pt x="74" y="284"/>
                </a:cubicBezTo>
                <a:cubicBezTo>
                  <a:pt x="74" y="292"/>
                  <a:pt x="71" y="297"/>
                  <a:pt x="63" y="297"/>
                </a:cubicBezTo>
                <a:cubicBezTo>
                  <a:pt x="55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4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78"/>
                  <a:pt x="15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8" y="53"/>
                  <a:pt x="25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89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4" name="Freeform 11"/>
          <p:cNvSpPr>
            <a:spLocks noEditPoints="1"/>
          </p:cNvSpPr>
          <p:nvPr/>
        </p:nvSpPr>
        <p:spPr bwMode="auto">
          <a:xfrm>
            <a:off x="1835944" y="2050256"/>
            <a:ext cx="186929" cy="569119"/>
          </a:xfrm>
          <a:custGeom>
            <a:avLst/>
            <a:gdLst>
              <a:gd name="T0" fmla="*/ 526594302 w 82"/>
              <a:gd name="T1" fmla="*/ 185744513 h 249"/>
              <a:gd name="T2" fmla="*/ 480400166 w 82"/>
              <a:gd name="T3" fmla="*/ 334340123 h 249"/>
              <a:gd name="T4" fmla="*/ 369540927 w 82"/>
              <a:gd name="T5" fmla="*/ 390063477 h 249"/>
              <a:gd name="T6" fmla="*/ 267915653 w 82"/>
              <a:gd name="T7" fmla="*/ 334340123 h 249"/>
              <a:gd name="T8" fmla="*/ 221724556 w 82"/>
              <a:gd name="T9" fmla="*/ 185744513 h 249"/>
              <a:gd name="T10" fmla="*/ 258678649 w 82"/>
              <a:gd name="T11" fmla="*/ 55723354 h 249"/>
              <a:gd name="T12" fmla="*/ 369540927 w 82"/>
              <a:gd name="T13" fmla="*/ 0 h 249"/>
              <a:gd name="T14" fmla="*/ 480400166 w 82"/>
              <a:gd name="T15" fmla="*/ 55723354 h 249"/>
              <a:gd name="T16" fmla="*/ 526594302 w 82"/>
              <a:gd name="T17" fmla="*/ 185744513 h 249"/>
              <a:gd name="T18" fmla="*/ 757555862 w 82"/>
              <a:gd name="T19" fmla="*/ 1318782995 h 249"/>
              <a:gd name="T20" fmla="*/ 683647676 w 82"/>
              <a:gd name="T21" fmla="*/ 1411652204 h 249"/>
              <a:gd name="T22" fmla="*/ 609739491 w 82"/>
              <a:gd name="T23" fmla="*/ 1318782995 h 249"/>
              <a:gd name="T24" fmla="*/ 609739491 w 82"/>
              <a:gd name="T25" fmla="*/ 687251651 h 249"/>
              <a:gd name="T26" fmla="*/ 572785398 w 82"/>
              <a:gd name="T27" fmla="*/ 687251651 h 249"/>
              <a:gd name="T28" fmla="*/ 572785398 w 82"/>
              <a:gd name="T29" fmla="*/ 2147483647 h 249"/>
              <a:gd name="T30" fmla="*/ 489640209 w 82"/>
              <a:gd name="T31" fmla="*/ 2147483647 h 249"/>
              <a:gd name="T32" fmla="*/ 397254977 w 82"/>
              <a:gd name="T33" fmla="*/ 2147483647 h 249"/>
              <a:gd name="T34" fmla="*/ 397254977 w 82"/>
              <a:gd name="T35" fmla="*/ 1309494246 h 249"/>
              <a:gd name="T36" fmla="*/ 351063881 w 82"/>
              <a:gd name="T37" fmla="*/ 1309494246 h 249"/>
              <a:gd name="T38" fmla="*/ 351063881 w 82"/>
              <a:gd name="T39" fmla="*/ 2147483647 h 249"/>
              <a:gd name="T40" fmla="*/ 267915653 w 82"/>
              <a:gd name="T41" fmla="*/ 2147483647 h 249"/>
              <a:gd name="T42" fmla="*/ 175530421 w 82"/>
              <a:gd name="T43" fmla="*/ 2147483647 h 249"/>
              <a:gd name="T44" fmla="*/ 175530421 w 82"/>
              <a:gd name="T45" fmla="*/ 687251651 h 249"/>
              <a:gd name="T46" fmla="*/ 138576328 w 82"/>
              <a:gd name="T47" fmla="*/ 687251651 h 249"/>
              <a:gd name="T48" fmla="*/ 138576328 w 82"/>
              <a:gd name="T49" fmla="*/ 1318782995 h 249"/>
              <a:gd name="T50" fmla="*/ 6466814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7467 w 82"/>
              <a:gd name="T57" fmla="*/ 417923631 h 249"/>
              <a:gd name="T58" fmla="*/ 563548394 w 82"/>
              <a:gd name="T59" fmla="*/ 417923631 h 249"/>
              <a:gd name="T60" fmla="*/ 757555862 w 82"/>
              <a:gd name="T61" fmla="*/ 594379394 h 249"/>
              <a:gd name="T62" fmla="*/ 757555862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5" name="Freeform 12"/>
          <p:cNvSpPr>
            <a:spLocks noEditPoints="1"/>
          </p:cNvSpPr>
          <p:nvPr/>
        </p:nvSpPr>
        <p:spPr bwMode="auto">
          <a:xfrm>
            <a:off x="2401491" y="2050256"/>
            <a:ext cx="186928" cy="569119"/>
          </a:xfrm>
          <a:custGeom>
            <a:avLst/>
            <a:gdLst>
              <a:gd name="T0" fmla="*/ 526589149 w 82"/>
              <a:gd name="T1" fmla="*/ 185744513 h 249"/>
              <a:gd name="T2" fmla="*/ 480398239 w 82"/>
              <a:gd name="T3" fmla="*/ 334340123 h 249"/>
              <a:gd name="T4" fmla="*/ 369536405 w 82"/>
              <a:gd name="T5" fmla="*/ 390063477 h 249"/>
              <a:gd name="T6" fmla="*/ 267914578 w 82"/>
              <a:gd name="T7" fmla="*/ 334340123 h 249"/>
              <a:gd name="T8" fmla="*/ 221720627 w 82"/>
              <a:gd name="T9" fmla="*/ 185744513 h 249"/>
              <a:gd name="T10" fmla="*/ 258674572 w 82"/>
              <a:gd name="T11" fmla="*/ 55723354 h 249"/>
              <a:gd name="T12" fmla="*/ 369536405 w 82"/>
              <a:gd name="T13" fmla="*/ 0 h 249"/>
              <a:gd name="T14" fmla="*/ 480398239 w 82"/>
              <a:gd name="T15" fmla="*/ 55723354 h 249"/>
              <a:gd name="T16" fmla="*/ 526589149 w 82"/>
              <a:gd name="T17" fmla="*/ 185744513 h 249"/>
              <a:gd name="T18" fmla="*/ 757549783 w 82"/>
              <a:gd name="T19" fmla="*/ 1318782995 h 249"/>
              <a:gd name="T20" fmla="*/ 683641894 w 82"/>
              <a:gd name="T21" fmla="*/ 1411652204 h 249"/>
              <a:gd name="T22" fmla="*/ 609734005 w 82"/>
              <a:gd name="T23" fmla="*/ 1318782995 h 249"/>
              <a:gd name="T24" fmla="*/ 609734005 w 82"/>
              <a:gd name="T25" fmla="*/ 687251651 h 249"/>
              <a:gd name="T26" fmla="*/ 572780060 w 82"/>
              <a:gd name="T27" fmla="*/ 687251651 h 249"/>
              <a:gd name="T28" fmla="*/ 572780060 w 82"/>
              <a:gd name="T29" fmla="*/ 2147483647 h 249"/>
              <a:gd name="T30" fmla="*/ 489635205 w 82"/>
              <a:gd name="T31" fmla="*/ 2147483647 h 249"/>
              <a:gd name="T32" fmla="*/ 397250344 w 82"/>
              <a:gd name="T33" fmla="*/ 2147483647 h 249"/>
              <a:gd name="T34" fmla="*/ 397250344 w 82"/>
              <a:gd name="T35" fmla="*/ 1309494246 h 249"/>
              <a:gd name="T36" fmla="*/ 351059433 w 82"/>
              <a:gd name="T37" fmla="*/ 1309494246 h 249"/>
              <a:gd name="T38" fmla="*/ 351059433 w 82"/>
              <a:gd name="T39" fmla="*/ 2147483647 h 249"/>
              <a:gd name="T40" fmla="*/ 267914578 w 82"/>
              <a:gd name="T41" fmla="*/ 2147483647 h 249"/>
              <a:gd name="T42" fmla="*/ 175529716 w 82"/>
              <a:gd name="T43" fmla="*/ 2147483647 h 249"/>
              <a:gd name="T44" fmla="*/ 175529716 w 82"/>
              <a:gd name="T45" fmla="*/ 687251651 h 249"/>
              <a:gd name="T46" fmla="*/ 138575772 w 82"/>
              <a:gd name="T47" fmla="*/ 687251651 h 249"/>
              <a:gd name="T48" fmla="*/ 138575772 w 82"/>
              <a:gd name="T49" fmla="*/ 1318782995 h 249"/>
              <a:gd name="T50" fmla="*/ 6466788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6689 w 82"/>
              <a:gd name="T57" fmla="*/ 417923631 h 249"/>
              <a:gd name="T58" fmla="*/ 554306127 w 82"/>
              <a:gd name="T59" fmla="*/ 417923631 h 249"/>
              <a:gd name="T60" fmla="*/ 757549783 w 82"/>
              <a:gd name="T61" fmla="*/ 594379394 h 249"/>
              <a:gd name="T62" fmla="*/ 757549783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2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6" name="Freeform 13"/>
          <p:cNvSpPr>
            <a:spLocks noEditPoints="1"/>
          </p:cNvSpPr>
          <p:nvPr/>
        </p:nvSpPr>
        <p:spPr bwMode="auto">
          <a:xfrm>
            <a:off x="1168004" y="2050256"/>
            <a:ext cx="188119" cy="569119"/>
          </a:xfrm>
          <a:custGeom>
            <a:avLst/>
            <a:gdLst>
              <a:gd name="T0" fmla="*/ 542678241 w 82"/>
              <a:gd name="T1" fmla="*/ 185744513 h 249"/>
              <a:gd name="T2" fmla="*/ 495896319 w 82"/>
              <a:gd name="T3" fmla="*/ 334340123 h 249"/>
              <a:gd name="T4" fmla="*/ 383618484 w 82"/>
              <a:gd name="T5" fmla="*/ 390063477 h 249"/>
              <a:gd name="T6" fmla="*/ 271337591 w 82"/>
              <a:gd name="T7" fmla="*/ 334340123 h 249"/>
              <a:gd name="T8" fmla="*/ 224555670 w 82"/>
              <a:gd name="T9" fmla="*/ 185744513 h 249"/>
              <a:gd name="T10" fmla="*/ 271337591 w 82"/>
              <a:gd name="T11" fmla="*/ 55723354 h 249"/>
              <a:gd name="T12" fmla="*/ 383618484 w 82"/>
              <a:gd name="T13" fmla="*/ 0 h 249"/>
              <a:gd name="T14" fmla="*/ 495896319 w 82"/>
              <a:gd name="T15" fmla="*/ 55723354 h 249"/>
              <a:gd name="T16" fmla="*/ 542678241 w 82"/>
              <a:gd name="T17" fmla="*/ 185744513 h 249"/>
              <a:gd name="T18" fmla="*/ 767233910 w 82"/>
              <a:gd name="T19" fmla="*/ 1318782995 h 249"/>
              <a:gd name="T20" fmla="*/ 701737997 w 82"/>
              <a:gd name="T21" fmla="*/ 1411652204 h 249"/>
              <a:gd name="T22" fmla="*/ 626885087 w 82"/>
              <a:gd name="T23" fmla="*/ 1318782995 h 249"/>
              <a:gd name="T24" fmla="*/ 626885087 w 82"/>
              <a:gd name="T25" fmla="*/ 687251651 h 249"/>
              <a:gd name="T26" fmla="*/ 589460162 w 82"/>
              <a:gd name="T27" fmla="*/ 687251651 h 249"/>
              <a:gd name="T28" fmla="*/ 589460162 w 82"/>
              <a:gd name="T29" fmla="*/ 2147483647 h 249"/>
              <a:gd name="T30" fmla="*/ 495896319 w 82"/>
              <a:gd name="T31" fmla="*/ 2147483647 h 249"/>
              <a:gd name="T32" fmla="*/ 411686414 w 82"/>
              <a:gd name="T33" fmla="*/ 2147483647 h 249"/>
              <a:gd name="T34" fmla="*/ 411686414 w 82"/>
              <a:gd name="T35" fmla="*/ 1309494246 h 249"/>
              <a:gd name="T36" fmla="*/ 364904492 w 82"/>
              <a:gd name="T37" fmla="*/ 1309494246 h 249"/>
              <a:gd name="T38" fmla="*/ 364904492 w 82"/>
              <a:gd name="T39" fmla="*/ 2147483647 h 249"/>
              <a:gd name="T40" fmla="*/ 271337591 w 82"/>
              <a:gd name="T41" fmla="*/ 2147483647 h 249"/>
              <a:gd name="T42" fmla="*/ 187130744 w 82"/>
              <a:gd name="T43" fmla="*/ 2147483647 h 249"/>
              <a:gd name="T44" fmla="*/ 187130744 w 82"/>
              <a:gd name="T45" fmla="*/ 687251651 h 249"/>
              <a:gd name="T46" fmla="*/ 149702760 w 82"/>
              <a:gd name="T47" fmla="*/ 687251651 h 249"/>
              <a:gd name="T48" fmla="*/ 149702760 w 82"/>
              <a:gd name="T49" fmla="*/ 1318782995 h 249"/>
              <a:gd name="T50" fmla="*/ 74852909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205844736 w 82"/>
              <a:gd name="T57" fmla="*/ 417923631 h 249"/>
              <a:gd name="T58" fmla="*/ 570746170 w 82"/>
              <a:gd name="T59" fmla="*/ 417923631 h 249"/>
              <a:gd name="T60" fmla="*/ 767233910 w 82"/>
              <a:gd name="T61" fmla="*/ 594379394 h 249"/>
              <a:gd name="T62" fmla="*/ 767233910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8" y="20"/>
                </a:moveTo>
                <a:cubicBezTo>
                  <a:pt x="58" y="26"/>
                  <a:pt x="56" y="31"/>
                  <a:pt x="53" y="36"/>
                </a:cubicBezTo>
                <a:cubicBezTo>
                  <a:pt x="50" y="40"/>
                  <a:pt x="46" y="42"/>
                  <a:pt x="41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6" y="31"/>
                  <a:pt x="24" y="26"/>
                  <a:pt x="24" y="20"/>
                </a:cubicBezTo>
                <a:cubicBezTo>
                  <a:pt x="24" y="15"/>
                  <a:pt x="26" y="10"/>
                  <a:pt x="29" y="6"/>
                </a:cubicBezTo>
                <a:cubicBezTo>
                  <a:pt x="32" y="2"/>
                  <a:pt x="36" y="0"/>
                  <a:pt x="41" y="0"/>
                </a:cubicBezTo>
                <a:cubicBezTo>
                  <a:pt x="46" y="0"/>
                  <a:pt x="50" y="2"/>
                  <a:pt x="53" y="6"/>
                </a:cubicBezTo>
                <a:cubicBezTo>
                  <a:pt x="56" y="10"/>
                  <a:pt x="58" y="15"/>
                  <a:pt x="58" y="20"/>
                </a:cubicBezTo>
                <a:close/>
                <a:moveTo>
                  <a:pt x="82" y="142"/>
                </a:moveTo>
                <a:cubicBezTo>
                  <a:pt x="82" y="149"/>
                  <a:pt x="80" y="152"/>
                  <a:pt x="75" y="152"/>
                </a:cubicBezTo>
                <a:cubicBezTo>
                  <a:pt x="69" y="152"/>
                  <a:pt x="67" y="149"/>
                  <a:pt x="67" y="142"/>
                </a:cubicBezTo>
                <a:cubicBezTo>
                  <a:pt x="67" y="74"/>
                  <a:pt x="67" y="74"/>
                  <a:pt x="67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3" y="245"/>
                  <a:pt x="60" y="249"/>
                  <a:pt x="53" y="249"/>
                </a:cubicBezTo>
                <a:cubicBezTo>
                  <a:pt x="47" y="249"/>
                  <a:pt x="44" y="245"/>
                  <a:pt x="44" y="239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239"/>
                  <a:pt x="39" y="239"/>
                  <a:pt x="39" y="239"/>
                </a:cubicBezTo>
                <a:cubicBezTo>
                  <a:pt x="39" y="245"/>
                  <a:pt x="36" y="249"/>
                  <a:pt x="29" y="249"/>
                </a:cubicBezTo>
                <a:cubicBezTo>
                  <a:pt x="23" y="249"/>
                  <a:pt x="20" y="245"/>
                  <a:pt x="20" y="239"/>
                </a:cubicBezTo>
                <a:cubicBezTo>
                  <a:pt x="20" y="74"/>
                  <a:pt x="20" y="74"/>
                  <a:pt x="20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9"/>
                  <a:pt x="13" y="152"/>
                  <a:pt x="8" y="152"/>
                </a:cubicBezTo>
                <a:cubicBezTo>
                  <a:pt x="3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7" name="Freeform 14"/>
          <p:cNvSpPr>
            <a:spLocks noEditPoints="1"/>
          </p:cNvSpPr>
          <p:nvPr/>
        </p:nvSpPr>
        <p:spPr bwMode="auto">
          <a:xfrm>
            <a:off x="2974181" y="2050256"/>
            <a:ext cx="186929" cy="569119"/>
          </a:xfrm>
          <a:custGeom>
            <a:avLst/>
            <a:gdLst>
              <a:gd name="T0" fmla="*/ 526594302 w 82"/>
              <a:gd name="T1" fmla="*/ 185744513 h 249"/>
              <a:gd name="T2" fmla="*/ 480400166 w 82"/>
              <a:gd name="T3" fmla="*/ 334340123 h 249"/>
              <a:gd name="T4" fmla="*/ 369540927 w 82"/>
              <a:gd name="T5" fmla="*/ 390063477 h 249"/>
              <a:gd name="T6" fmla="*/ 267915653 w 82"/>
              <a:gd name="T7" fmla="*/ 334340123 h 249"/>
              <a:gd name="T8" fmla="*/ 221724556 w 82"/>
              <a:gd name="T9" fmla="*/ 185744513 h 249"/>
              <a:gd name="T10" fmla="*/ 258678649 w 82"/>
              <a:gd name="T11" fmla="*/ 55723354 h 249"/>
              <a:gd name="T12" fmla="*/ 369540927 w 82"/>
              <a:gd name="T13" fmla="*/ 0 h 249"/>
              <a:gd name="T14" fmla="*/ 480400166 w 82"/>
              <a:gd name="T15" fmla="*/ 55723354 h 249"/>
              <a:gd name="T16" fmla="*/ 526594302 w 82"/>
              <a:gd name="T17" fmla="*/ 185744513 h 249"/>
              <a:gd name="T18" fmla="*/ 757555862 w 82"/>
              <a:gd name="T19" fmla="*/ 1318782995 h 249"/>
              <a:gd name="T20" fmla="*/ 683647676 w 82"/>
              <a:gd name="T21" fmla="*/ 1411652204 h 249"/>
              <a:gd name="T22" fmla="*/ 609739491 w 82"/>
              <a:gd name="T23" fmla="*/ 1318782995 h 249"/>
              <a:gd name="T24" fmla="*/ 609739491 w 82"/>
              <a:gd name="T25" fmla="*/ 687251651 h 249"/>
              <a:gd name="T26" fmla="*/ 572785398 w 82"/>
              <a:gd name="T27" fmla="*/ 687251651 h 249"/>
              <a:gd name="T28" fmla="*/ 572785398 w 82"/>
              <a:gd name="T29" fmla="*/ 2147483647 h 249"/>
              <a:gd name="T30" fmla="*/ 489640209 w 82"/>
              <a:gd name="T31" fmla="*/ 2147483647 h 249"/>
              <a:gd name="T32" fmla="*/ 397254977 w 82"/>
              <a:gd name="T33" fmla="*/ 2147483647 h 249"/>
              <a:gd name="T34" fmla="*/ 397254977 w 82"/>
              <a:gd name="T35" fmla="*/ 1309494246 h 249"/>
              <a:gd name="T36" fmla="*/ 351063881 w 82"/>
              <a:gd name="T37" fmla="*/ 1309494246 h 249"/>
              <a:gd name="T38" fmla="*/ 351063881 w 82"/>
              <a:gd name="T39" fmla="*/ 2147483647 h 249"/>
              <a:gd name="T40" fmla="*/ 267915653 w 82"/>
              <a:gd name="T41" fmla="*/ 2147483647 h 249"/>
              <a:gd name="T42" fmla="*/ 175530421 w 82"/>
              <a:gd name="T43" fmla="*/ 2147483647 h 249"/>
              <a:gd name="T44" fmla="*/ 175530421 w 82"/>
              <a:gd name="T45" fmla="*/ 687251651 h 249"/>
              <a:gd name="T46" fmla="*/ 138576328 w 82"/>
              <a:gd name="T47" fmla="*/ 687251651 h 249"/>
              <a:gd name="T48" fmla="*/ 138576328 w 82"/>
              <a:gd name="T49" fmla="*/ 1318782995 h 249"/>
              <a:gd name="T50" fmla="*/ 6466814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7467 w 82"/>
              <a:gd name="T57" fmla="*/ 417923631 h 249"/>
              <a:gd name="T58" fmla="*/ 563548394 w 82"/>
              <a:gd name="T59" fmla="*/ 417923631 h 249"/>
              <a:gd name="T60" fmla="*/ 757555862 w 82"/>
              <a:gd name="T61" fmla="*/ 594379394 h 249"/>
              <a:gd name="T62" fmla="*/ 757555862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8" name="Freeform 15"/>
          <p:cNvSpPr>
            <a:spLocks noEditPoints="1"/>
          </p:cNvSpPr>
          <p:nvPr/>
        </p:nvSpPr>
        <p:spPr bwMode="auto">
          <a:xfrm>
            <a:off x="2096691" y="1807369"/>
            <a:ext cx="152400" cy="463154"/>
          </a:xfrm>
          <a:custGeom>
            <a:avLst/>
            <a:gdLst>
              <a:gd name="T0" fmla="*/ 432309516 w 67"/>
              <a:gd name="T1" fmla="*/ 157320087 h 203"/>
              <a:gd name="T2" fmla="*/ 395518185 w 67"/>
              <a:gd name="T3" fmla="*/ 268370455 h 203"/>
              <a:gd name="T4" fmla="*/ 312733899 w 67"/>
              <a:gd name="T5" fmla="*/ 323894118 h 203"/>
              <a:gd name="T6" fmla="*/ 220754054 w 67"/>
              <a:gd name="T7" fmla="*/ 268370455 h 203"/>
              <a:gd name="T8" fmla="*/ 183962722 w 67"/>
              <a:gd name="T9" fmla="*/ 157320087 h 203"/>
              <a:gd name="T10" fmla="*/ 220754054 w 67"/>
              <a:gd name="T11" fmla="*/ 46269719 h 203"/>
              <a:gd name="T12" fmla="*/ 312733899 w 67"/>
              <a:gd name="T13" fmla="*/ 0 h 203"/>
              <a:gd name="T14" fmla="*/ 395518185 w 67"/>
              <a:gd name="T15" fmla="*/ 46269719 h 203"/>
              <a:gd name="T16" fmla="*/ 432309516 w 67"/>
              <a:gd name="T17" fmla="*/ 157320087 h 203"/>
              <a:gd name="T18" fmla="*/ 616272239 w 67"/>
              <a:gd name="T19" fmla="*/ 1073478778 h 203"/>
              <a:gd name="T20" fmla="*/ 561083725 w 67"/>
              <a:gd name="T21" fmla="*/ 1147510328 h 203"/>
              <a:gd name="T22" fmla="*/ 496696621 w 67"/>
              <a:gd name="T23" fmla="*/ 1073478778 h 203"/>
              <a:gd name="T24" fmla="*/ 496696621 w 67"/>
              <a:gd name="T25" fmla="*/ 555248798 h 203"/>
              <a:gd name="T26" fmla="*/ 469103881 w 67"/>
              <a:gd name="T27" fmla="*/ 555248798 h 203"/>
              <a:gd name="T28" fmla="*/ 469103881 w 67"/>
              <a:gd name="T29" fmla="*/ 1795298564 h 203"/>
              <a:gd name="T30" fmla="*/ 395518185 w 67"/>
              <a:gd name="T31" fmla="*/ 1878587101 h 203"/>
              <a:gd name="T32" fmla="*/ 331131081 w 67"/>
              <a:gd name="T33" fmla="*/ 1795298564 h 203"/>
              <a:gd name="T34" fmla="*/ 331131081 w 67"/>
              <a:gd name="T35" fmla="*/ 1064224834 h 203"/>
              <a:gd name="T36" fmla="*/ 294339749 w 67"/>
              <a:gd name="T37" fmla="*/ 1064224834 h 203"/>
              <a:gd name="T38" fmla="*/ 294339749 w 67"/>
              <a:gd name="T39" fmla="*/ 1795298564 h 203"/>
              <a:gd name="T40" fmla="*/ 220754054 w 67"/>
              <a:gd name="T41" fmla="*/ 1878587101 h 203"/>
              <a:gd name="T42" fmla="*/ 147168358 w 67"/>
              <a:gd name="T43" fmla="*/ 1795298564 h 203"/>
              <a:gd name="T44" fmla="*/ 147168358 w 67"/>
              <a:gd name="T45" fmla="*/ 555248798 h 203"/>
              <a:gd name="T46" fmla="*/ 119575618 w 67"/>
              <a:gd name="T47" fmla="*/ 555248798 h 203"/>
              <a:gd name="T48" fmla="*/ 119575618 w 67"/>
              <a:gd name="T49" fmla="*/ 1073478778 h 203"/>
              <a:gd name="T50" fmla="*/ 64387104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5565540 w 67"/>
              <a:gd name="T57" fmla="*/ 333148062 h 203"/>
              <a:gd name="T58" fmla="*/ 459905290 w 67"/>
              <a:gd name="T59" fmla="*/ 333148062 h 203"/>
              <a:gd name="T60" fmla="*/ 616272239 w 67"/>
              <a:gd name="T61" fmla="*/ 481214205 h 203"/>
              <a:gd name="T62" fmla="*/ 616272239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9" name="Freeform 16"/>
          <p:cNvSpPr>
            <a:spLocks noEditPoints="1"/>
          </p:cNvSpPr>
          <p:nvPr/>
        </p:nvSpPr>
        <p:spPr bwMode="auto">
          <a:xfrm>
            <a:off x="2658667" y="1807369"/>
            <a:ext cx="153590" cy="463154"/>
          </a:xfrm>
          <a:custGeom>
            <a:avLst/>
            <a:gdLst>
              <a:gd name="T0" fmla="*/ 439090837 w 67"/>
              <a:gd name="T1" fmla="*/ 157320087 h 203"/>
              <a:gd name="T2" fmla="*/ 401718737 w 67"/>
              <a:gd name="T3" fmla="*/ 268370455 h 203"/>
              <a:gd name="T4" fmla="*/ 317639920 w 67"/>
              <a:gd name="T5" fmla="*/ 323894118 h 203"/>
              <a:gd name="T6" fmla="*/ 224217313 w 67"/>
              <a:gd name="T7" fmla="*/ 268370455 h 203"/>
              <a:gd name="T8" fmla="*/ 186845214 w 67"/>
              <a:gd name="T9" fmla="*/ 157320087 h 203"/>
              <a:gd name="T10" fmla="*/ 224217313 w 67"/>
              <a:gd name="T11" fmla="*/ 46269719 h 203"/>
              <a:gd name="T12" fmla="*/ 317639920 w 67"/>
              <a:gd name="T13" fmla="*/ 0 h 203"/>
              <a:gd name="T14" fmla="*/ 401718737 w 67"/>
              <a:gd name="T15" fmla="*/ 46269719 h 203"/>
              <a:gd name="T16" fmla="*/ 439090837 w 67"/>
              <a:gd name="T17" fmla="*/ 157320087 h 203"/>
              <a:gd name="T18" fmla="*/ 625936050 w 67"/>
              <a:gd name="T19" fmla="*/ 1073478778 h 203"/>
              <a:gd name="T20" fmla="*/ 569882486 w 67"/>
              <a:gd name="T21" fmla="*/ 1147510328 h 203"/>
              <a:gd name="T22" fmla="*/ 504485133 w 67"/>
              <a:gd name="T23" fmla="*/ 1073478778 h 203"/>
              <a:gd name="T24" fmla="*/ 504485133 w 67"/>
              <a:gd name="T25" fmla="*/ 555248798 h 203"/>
              <a:gd name="T26" fmla="*/ 476459879 w 67"/>
              <a:gd name="T27" fmla="*/ 555248798 h 203"/>
              <a:gd name="T28" fmla="*/ 476459879 w 67"/>
              <a:gd name="T29" fmla="*/ 1795298564 h 203"/>
              <a:gd name="T30" fmla="*/ 401718737 w 67"/>
              <a:gd name="T31" fmla="*/ 1878587101 h 203"/>
              <a:gd name="T32" fmla="*/ 336324441 w 67"/>
              <a:gd name="T33" fmla="*/ 1795298564 h 203"/>
              <a:gd name="T34" fmla="*/ 336324441 w 67"/>
              <a:gd name="T35" fmla="*/ 1064224834 h 203"/>
              <a:gd name="T36" fmla="*/ 298955398 w 67"/>
              <a:gd name="T37" fmla="*/ 1064224834 h 203"/>
              <a:gd name="T38" fmla="*/ 298955398 w 67"/>
              <a:gd name="T39" fmla="*/ 1795298564 h 203"/>
              <a:gd name="T40" fmla="*/ 224217313 w 67"/>
              <a:gd name="T41" fmla="*/ 1878587101 h 203"/>
              <a:gd name="T42" fmla="*/ 149476171 w 67"/>
              <a:gd name="T43" fmla="*/ 1795298564 h 203"/>
              <a:gd name="T44" fmla="*/ 149476171 w 67"/>
              <a:gd name="T45" fmla="*/ 555248798 h 203"/>
              <a:gd name="T46" fmla="*/ 121450917 w 67"/>
              <a:gd name="T47" fmla="*/ 555248798 h 203"/>
              <a:gd name="T48" fmla="*/ 121450917 w 67"/>
              <a:gd name="T49" fmla="*/ 1073478778 h 203"/>
              <a:gd name="T50" fmla="*/ 6539735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0692 w 67"/>
              <a:gd name="T57" fmla="*/ 333148062 h 203"/>
              <a:gd name="T58" fmla="*/ 467116090 w 67"/>
              <a:gd name="T59" fmla="*/ 333148062 h 203"/>
              <a:gd name="T60" fmla="*/ 625936050 w 67"/>
              <a:gd name="T61" fmla="*/ 481214205 h 203"/>
              <a:gd name="T62" fmla="*/ 625936050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0" name="Freeform 17"/>
          <p:cNvSpPr>
            <a:spLocks noEditPoints="1"/>
          </p:cNvSpPr>
          <p:nvPr/>
        </p:nvSpPr>
        <p:spPr bwMode="auto">
          <a:xfrm>
            <a:off x="3212306" y="1807369"/>
            <a:ext cx="153591" cy="463154"/>
          </a:xfrm>
          <a:custGeom>
            <a:avLst/>
            <a:gdLst>
              <a:gd name="T0" fmla="*/ 439092981 w 67"/>
              <a:gd name="T1" fmla="*/ 157320087 h 203"/>
              <a:gd name="T2" fmla="*/ 401723756 w 67"/>
              <a:gd name="T3" fmla="*/ 268370455 h 203"/>
              <a:gd name="T4" fmla="*/ 317641471 w 67"/>
              <a:gd name="T5" fmla="*/ 323894118 h 203"/>
              <a:gd name="T6" fmla="*/ 224218408 w 67"/>
              <a:gd name="T7" fmla="*/ 268370455 h 203"/>
              <a:gd name="T8" fmla="*/ 186849183 w 67"/>
              <a:gd name="T9" fmla="*/ 157320087 h 203"/>
              <a:gd name="T10" fmla="*/ 224218408 w 67"/>
              <a:gd name="T11" fmla="*/ 46269719 h 203"/>
              <a:gd name="T12" fmla="*/ 317641471 w 67"/>
              <a:gd name="T13" fmla="*/ 0 h 203"/>
              <a:gd name="T14" fmla="*/ 401723756 w 67"/>
              <a:gd name="T15" fmla="*/ 46269719 h 203"/>
              <a:gd name="T16" fmla="*/ 439092981 w 67"/>
              <a:gd name="T17" fmla="*/ 157320087 h 203"/>
              <a:gd name="T18" fmla="*/ 625942163 w 67"/>
              <a:gd name="T19" fmla="*/ 1073478778 h 203"/>
              <a:gd name="T20" fmla="*/ 569888326 w 67"/>
              <a:gd name="T21" fmla="*/ 1147510328 h 203"/>
              <a:gd name="T22" fmla="*/ 504490653 w 67"/>
              <a:gd name="T23" fmla="*/ 1073478778 h 203"/>
              <a:gd name="T24" fmla="*/ 504490653 w 67"/>
              <a:gd name="T25" fmla="*/ 555248798 h 203"/>
              <a:gd name="T26" fmla="*/ 476462206 w 67"/>
              <a:gd name="T27" fmla="*/ 555248798 h 203"/>
              <a:gd name="T28" fmla="*/ 476462206 w 67"/>
              <a:gd name="T29" fmla="*/ 1795298564 h 203"/>
              <a:gd name="T30" fmla="*/ 401723756 w 67"/>
              <a:gd name="T31" fmla="*/ 1878587101 h 203"/>
              <a:gd name="T32" fmla="*/ 336326083 w 67"/>
              <a:gd name="T33" fmla="*/ 1795298564 h 203"/>
              <a:gd name="T34" fmla="*/ 336326083 w 67"/>
              <a:gd name="T35" fmla="*/ 1064224834 h 203"/>
              <a:gd name="T36" fmla="*/ 298956858 w 67"/>
              <a:gd name="T37" fmla="*/ 1064224834 h 203"/>
              <a:gd name="T38" fmla="*/ 298956858 w 67"/>
              <a:gd name="T39" fmla="*/ 1795298564 h 203"/>
              <a:gd name="T40" fmla="*/ 224218408 w 67"/>
              <a:gd name="T41" fmla="*/ 1878587101 h 203"/>
              <a:gd name="T42" fmla="*/ 149479957 w 67"/>
              <a:gd name="T43" fmla="*/ 1795298564 h 203"/>
              <a:gd name="T44" fmla="*/ 149479957 w 67"/>
              <a:gd name="T45" fmla="*/ 555248798 h 203"/>
              <a:gd name="T46" fmla="*/ 121451510 w 67"/>
              <a:gd name="T47" fmla="*/ 555248798 h 203"/>
              <a:gd name="T48" fmla="*/ 121451510 w 67"/>
              <a:gd name="T49" fmla="*/ 1073478778 h 203"/>
              <a:gd name="T50" fmla="*/ 65397672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4570 w 67"/>
              <a:gd name="T57" fmla="*/ 333148062 h 203"/>
              <a:gd name="T58" fmla="*/ 467121428 w 67"/>
              <a:gd name="T59" fmla="*/ 333148062 h 203"/>
              <a:gd name="T60" fmla="*/ 625942163 w 67"/>
              <a:gd name="T61" fmla="*/ 481214205 h 203"/>
              <a:gd name="T62" fmla="*/ 625942163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1" name="Freeform 18"/>
          <p:cNvSpPr>
            <a:spLocks noEditPoints="1"/>
          </p:cNvSpPr>
          <p:nvPr/>
        </p:nvSpPr>
        <p:spPr bwMode="auto">
          <a:xfrm>
            <a:off x="1527572" y="1807369"/>
            <a:ext cx="152400" cy="463154"/>
          </a:xfrm>
          <a:custGeom>
            <a:avLst/>
            <a:gdLst>
              <a:gd name="T0" fmla="*/ 432309516 w 67"/>
              <a:gd name="T1" fmla="*/ 157320087 h 203"/>
              <a:gd name="T2" fmla="*/ 395518185 w 67"/>
              <a:gd name="T3" fmla="*/ 268370455 h 203"/>
              <a:gd name="T4" fmla="*/ 303538340 w 67"/>
              <a:gd name="T5" fmla="*/ 323894118 h 203"/>
              <a:gd name="T6" fmla="*/ 220754054 w 67"/>
              <a:gd name="T7" fmla="*/ 268370455 h 203"/>
              <a:gd name="T8" fmla="*/ 183962722 w 67"/>
              <a:gd name="T9" fmla="*/ 157320087 h 203"/>
              <a:gd name="T10" fmla="*/ 220754054 w 67"/>
              <a:gd name="T11" fmla="*/ 46269719 h 203"/>
              <a:gd name="T12" fmla="*/ 303538340 w 67"/>
              <a:gd name="T13" fmla="*/ 0 h 203"/>
              <a:gd name="T14" fmla="*/ 395518185 w 67"/>
              <a:gd name="T15" fmla="*/ 46269719 h 203"/>
              <a:gd name="T16" fmla="*/ 432309516 w 67"/>
              <a:gd name="T17" fmla="*/ 157320087 h 203"/>
              <a:gd name="T18" fmla="*/ 616272239 w 67"/>
              <a:gd name="T19" fmla="*/ 1073478778 h 203"/>
              <a:gd name="T20" fmla="*/ 551885134 w 67"/>
              <a:gd name="T21" fmla="*/ 1147510328 h 203"/>
              <a:gd name="T22" fmla="*/ 496696621 w 67"/>
              <a:gd name="T23" fmla="*/ 1073478778 h 203"/>
              <a:gd name="T24" fmla="*/ 496696621 w 67"/>
              <a:gd name="T25" fmla="*/ 555248798 h 203"/>
              <a:gd name="T26" fmla="*/ 469103881 w 67"/>
              <a:gd name="T27" fmla="*/ 555248798 h 203"/>
              <a:gd name="T28" fmla="*/ 469103881 w 67"/>
              <a:gd name="T29" fmla="*/ 1795298564 h 203"/>
              <a:gd name="T30" fmla="*/ 395518185 w 67"/>
              <a:gd name="T31" fmla="*/ 1878587101 h 203"/>
              <a:gd name="T32" fmla="*/ 331131081 w 67"/>
              <a:gd name="T33" fmla="*/ 1795298564 h 203"/>
              <a:gd name="T34" fmla="*/ 331131081 w 67"/>
              <a:gd name="T35" fmla="*/ 1064224834 h 203"/>
              <a:gd name="T36" fmla="*/ 285141158 w 67"/>
              <a:gd name="T37" fmla="*/ 1064224834 h 203"/>
              <a:gd name="T38" fmla="*/ 285141158 w 67"/>
              <a:gd name="T39" fmla="*/ 1795298564 h 203"/>
              <a:gd name="T40" fmla="*/ 220754054 w 67"/>
              <a:gd name="T41" fmla="*/ 1878587101 h 203"/>
              <a:gd name="T42" fmla="*/ 147168358 w 67"/>
              <a:gd name="T43" fmla="*/ 1795298564 h 203"/>
              <a:gd name="T44" fmla="*/ 147168358 w 67"/>
              <a:gd name="T45" fmla="*/ 555248798 h 203"/>
              <a:gd name="T46" fmla="*/ 119575618 w 67"/>
              <a:gd name="T47" fmla="*/ 555248798 h 203"/>
              <a:gd name="T48" fmla="*/ 119575618 w 67"/>
              <a:gd name="T49" fmla="*/ 1073478778 h 203"/>
              <a:gd name="T50" fmla="*/ 5518851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56366949 w 67"/>
              <a:gd name="T57" fmla="*/ 333148062 h 203"/>
              <a:gd name="T58" fmla="*/ 459905290 w 67"/>
              <a:gd name="T59" fmla="*/ 333148062 h 203"/>
              <a:gd name="T60" fmla="*/ 616272239 w 67"/>
              <a:gd name="T61" fmla="*/ 481214205 h 203"/>
              <a:gd name="T62" fmla="*/ 616272239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0" y="33"/>
                  <a:pt x="37" y="35"/>
                  <a:pt x="33" y="35"/>
                </a:cubicBezTo>
                <a:cubicBezTo>
                  <a:pt x="30" y="35"/>
                  <a:pt x="26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29" y="0"/>
                  <a:pt x="33" y="0"/>
                </a:cubicBezTo>
                <a:cubicBezTo>
                  <a:pt x="37" y="0"/>
                  <a:pt x="40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0" y="124"/>
                </a:cubicBezTo>
                <a:cubicBezTo>
                  <a:pt x="56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8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1" y="200"/>
                  <a:pt x="29" y="203"/>
                  <a:pt x="24" y="203"/>
                </a:cubicBezTo>
                <a:cubicBezTo>
                  <a:pt x="18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6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7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2" name="Freeform 19"/>
          <p:cNvSpPr>
            <a:spLocks noEditPoints="1"/>
          </p:cNvSpPr>
          <p:nvPr/>
        </p:nvSpPr>
        <p:spPr bwMode="auto">
          <a:xfrm>
            <a:off x="972742" y="1807369"/>
            <a:ext cx="153590" cy="463154"/>
          </a:xfrm>
          <a:custGeom>
            <a:avLst/>
            <a:gdLst>
              <a:gd name="T0" fmla="*/ 439090837 w 67"/>
              <a:gd name="T1" fmla="*/ 157320087 h 203"/>
              <a:gd name="T2" fmla="*/ 401718737 w 67"/>
              <a:gd name="T3" fmla="*/ 268370455 h 203"/>
              <a:gd name="T4" fmla="*/ 317639920 w 67"/>
              <a:gd name="T5" fmla="*/ 323894118 h 203"/>
              <a:gd name="T6" fmla="*/ 224217313 w 67"/>
              <a:gd name="T7" fmla="*/ 268370455 h 203"/>
              <a:gd name="T8" fmla="*/ 186845214 w 67"/>
              <a:gd name="T9" fmla="*/ 157320087 h 203"/>
              <a:gd name="T10" fmla="*/ 224217313 w 67"/>
              <a:gd name="T11" fmla="*/ 46269719 h 203"/>
              <a:gd name="T12" fmla="*/ 317639920 w 67"/>
              <a:gd name="T13" fmla="*/ 0 h 203"/>
              <a:gd name="T14" fmla="*/ 401718737 w 67"/>
              <a:gd name="T15" fmla="*/ 46269719 h 203"/>
              <a:gd name="T16" fmla="*/ 439090837 w 67"/>
              <a:gd name="T17" fmla="*/ 157320087 h 203"/>
              <a:gd name="T18" fmla="*/ 625936050 w 67"/>
              <a:gd name="T19" fmla="*/ 1073478778 h 203"/>
              <a:gd name="T20" fmla="*/ 569882486 w 67"/>
              <a:gd name="T21" fmla="*/ 1147510328 h 203"/>
              <a:gd name="T22" fmla="*/ 513828922 w 67"/>
              <a:gd name="T23" fmla="*/ 1073478778 h 203"/>
              <a:gd name="T24" fmla="*/ 513828922 w 67"/>
              <a:gd name="T25" fmla="*/ 555248798 h 203"/>
              <a:gd name="T26" fmla="*/ 476459879 w 67"/>
              <a:gd name="T27" fmla="*/ 555248798 h 203"/>
              <a:gd name="T28" fmla="*/ 476459879 w 67"/>
              <a:gd name="T29" fmla="*/ 1795298564 h 203"/>
              <a:gd name="T30" fmla="*/ 411062526 w 67"/>
              <a:gd name="T31" fmla="*/ 1878587101 h 203"/>
              <a:gd name="T32" fmla="*/ 336324441 w 67"/>
              <a:gd name="T33" fmla="*/ 1795298564 h 203"/>
              <a:gd name="T34" fmla="*/ 336324441 w 67"/>
              <a:gd name="T35" fmla="*/ 1064224834 h 203"/>
              <a:gd name="T36" fmla="*/ 298955398 w 67"/>
              <a:gd name="T37" fmla="*/ 1064224834 h 203"/>
              <a:gd name="T38" fmla="*/ 298955398 w 67"/>
              <a:gd name="T39" fmla="*/ 1795298564 h 203"/>
              <a:gd name="T40" fmla="*/ 224217313 w 67"/>
              <a:gd name="T41" fmla="*/ 1878587101 h 203"/>
              <a:gd name="T42" fmla="*/ 149476171 w 67"/>
              <a:gd name="T43" fmla="*/ 1795298564 h 203"/>
              <a:gd name="T44" fmla="*/ 149476171 w 67"/>
              <a:gd name="T45" fmla="*/ 555248798 h 203"/>
              <a:gd name="T46" fmla="*/ 121450917 w 67"/>
              <a:gd name="T47" fmla="*/ 555248798 h 203"/>
              <a:gd name="T48" fmla="*/ 121450917 w 67"/>
              <a:gd name="T49" fmla="*/ 1073478778 h 203"/>
              <a:gd name="T50" fmla="*/ 6539735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0692 w 67"/>
              <a:gd name="T57" fmla="*/ 333148062 h 203"/>
              <a:gd name="T58" fmla="*/ 467116090 w 67"/>
              <a:gd name="T59" fmla="*/ 333148062 h 203"/>
              <a:gd name="T60" fmla="*/ 625936050 w 67"/>
              <a:gd name="T61" fmla="*/ 481214205 h 203"/>
              <a:gd name="T62" fmla="*/ 625936050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5" y="121"/>
                  <a:pt x="55" y="116"/>
                </a:cubicBezTo>
                <a:cubicBezTo>
                  <a:pt x="55" y="60"/>
                  <a:pt x="55" y="60"/>
                  <a:pt x="5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4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3" name="Freeform 20"/>
          <p:cNvSpPr>
            <a:spLocks noEditPoints="1"/>
          </p:cNvSpPr>
          <p:nvPr/>
        </p:nvSpPr>
        <p:spPr bwMode="auto">
          <a:xfrm>
            <a:off x="756047" y="1595437"/>
            <a:ext cx="142875" cy="433388"/>
          </a:xfrm>
          <a:custGeom>
            <a:avLst/>
            <a:gdLst>
              <a:gd name="T0" fmla="*/ 415394468 w 62"/>
              <a:gd name="T1" fmla="*/ 140215761 h 189"/>
              <a:gd name="T2" fmla="*/ 377629379 w 62"/>
              <a:gd name="T3" fmla="*/ 252388981 h 189"/>
              <a:gd name="T4" fmla="*/ 292663306 w 62"/>
              <a:gd name="T5" fmla="*/ 299127569 h 189"/>
              <a:gd name="T6" fmla="*/ 207697234 w 62"/>
              <a:gd name="T7" fmla="*/ 252388981 h 189"/>
              <a:gd name="T8" fmla="*/ 169932145 w 62"/>
              <a:gd name="T9" fmla="*/ 140215761 h 189"/>
              <a:gd name="T10" fmla="*/ 207697234 w 62"/>
              <a:gd name="T11" fmla="*/ 37392093 h 189"/>
              <a:gd name="T12" fmla="*/ 292663306 w 62"/>
              <a:gd name="T13" fmla="*/ 0 h 189"/>
              <a:gd name="T14" fmla="*/ 377629379 w 62"/>
              <a:gd name="T15" fmla="*/ 37392093 h 189"/>
              <a:gd name="T16" fmla="*/ 415394468 w 62"/>
              <a:gd name="T17" fmla="*/ 140215761 h 189"/>
              <a:gd name="T18" fmla="*/ 585326613 w 62"/>
              <a:gd name="T19" fmla="*/ 1009555926 h 189"/>
              <a:gd name="T20" fmla="*/ 528683589 w 62"/>
              <a:gd name="T21" fmla="*/ 1084337054 h 189"/>
              <a:gd name="T22" fmla="*/ 481479532 w 62"/>
              <a:gd name="T23" fmla="*/ 1009555926 h 189"/>
              <a:gd name="T24" fmla="*/ 481479532 w 62"/>
              <a:gd name="T25" fmla="*/ 523474009 h 189"/>
              <a:gd name="T26" fmla="*/ 453156484 w 62"/>
              <a:gd name="T27" fmla="*/ 523474009 h 189"/>
              <a:gd name="T28" fmla="*/ 453156484 w 62"/>
              <a:gd name="T29" fmla="*/ 1691941743 h 189"/>
              <a:gd name="T30" fmla="*/ 377629379 w 62"/>
              <a:gd name="T31" fmla="*/ 1766722870 h 189"/>
              <a:gd name="T32" fmla="*/ 311544315 w 62"/>
              <a:gd name="T33" fmla="*/ 1691941743 h 189"/>
              <a:gd name="T34" fmla="*/ 311544315 w 62"/>
              <a:gd name="T35" fmla="*/ 1000209431 h 189"/>
              <a:gd name="T36" fmla="*/ 273782298 w 62"/>
              <a:gd name="T37" fmla="*/ 1000209431 h 189"/>
              <a:gd name="T38" fmla="*/ 273782298 w 62"/>
              <a:gd name="T39" fmla="*/ 1691941743 h 189"/>
              <a:gd name="T40" fmla="*/ 207697234 w 62"/>
              <a:gd name="T41" fmla="*/ 1766722870 h 189"/>
              <a:gd name="T42" fmla="*/ 141612169 w 62"/>
              <a:gd name="T43" fmla="*/ 1691941743 h 189"/>
              <a:gd name="T44" fmla="*/ 141612169 w 62"/>
              <a:gd name="T45" fmla="*/ 523474009 h 189"/>
              <a:gd name="T46" fmla="*/ 113289121 w 62"/>
              <a:gd name="T47" fmla="*/ 523474009 h 189"/>
              <a:gd name="T48" fmla="*/ 113289121 w 62"/>
              <a:gd name="T49" fmla="*/ 1009555926 h 189"/>
              <a:gd name="T50" fmla="*/ 56643024 w 62"/>
              <a:gd name="T51" fmla="*/ 1084337054 h 189"/>
              <a:gd name="T52" fmla="*/ 0 w 62"/>
              <a:gd name="T53" fmla="*/ 1009555926 h 189"/>
              <a:gd name="T54" fmla="*/ 0 w 62"/>
              <a:gd name="T55" fmla="*/ 448692881 h 189"/>
              <a:gd name="T56" fmla="*/ 151051137 w 62"/>
              <a:gd name="T57" fmla="*/ 308474063 h 189"/>
              <a:gd name="T58" fmla="*/ 434275476 w 62"/>
              <a:gd name="T59" fmla="*/ 308474063 h 189"/>
              <a:gd name="T60" fmla="*/ 585326613 w 62"/>
              <a:gd name="T61" fmla="*/ 448692881 h 189"/>
              <a:gd name="T62" fmla="*/ 585326613 w 62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2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7" y="30"/>
                  <a:pt x="35" y="32"/>
                  <a:pt x="31" y="32"/>
                </a:cubicBezTo>
                <a:cubicBezTo>
                  <a:pt x="27" y="32"/>
                  <a:pt x="24" y="30"/>
                  <a:pt x="22" y="27"/>
                </a:cubicBezTo>
                <a:cubicBezTo>
                  <a:pt x="19" y="23"/>
                  <a:pt x="18" y="19"/>
                  <a:pt x="18" y="15"/>
                </a:cubicBezTo>
                <a:cubicBezTo>
                  <a:pt x="18" y="11"/>
                  <a:pt x="19" y="7"/>
                  <a:pt x="22" y="4"/>
                </a:cubicBezTo>
                <a:cubicBezTo>
                  <a:pt x="24" y="1"/>
                  <a:pt x="27" y="0"/>
                  <a:pt x="31" y="0"/>
                </a:cubicBezTo>
                <a:cubicBezTo>
                  <a:pt x="35" y="0"/>
                  <a:pt x="37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2" y="108"/>
                </a:moveTo>
                <a:cubicBezTo>
                  <a:pt x="62" y="113"/>
                  <a:pt x="60" y="116"/>
                  <a:pt x="56" y="116"/>
                </a:cubicBezTo>
                <a:cubicBezTo>
                  <a:pt x="52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5" y="189"/>
                  <a:pt x="40" y="189"/>
                </a:cubicBezTo>
                <a:cubicBezTo>
                  <a:pt x="35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9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5" y="33"/>
                  <a:pt x="1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7" y="33"/>
                  <a:pt x="62" y="38"/>
                  <a:pt x="62" y="48"/>
                </a:cubicBezTo>
                <a:lnTo>
                  <a:pt x="62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4" name="Freeform 21"/>
          <p:cNvSpPr>
            <a:spLocks noEditPoints="1"/>
          </p:cNvSpPr>
          <p:nvPr/>
        </p:nvSpPr>
        <p:spPr bwMode="auto">
          <a:xfrm>
            <a:off x="1296592" y="1595437"/>
            <a:ext cx="144065" cy="433388"/>
          </a:xfrm>
          <a:custGeom>
            <a:avLst/>
            <a:gdLst>
              <a:gd name="T0" fmla="*/ 418338045 w 63"/>
              <a:gd name="T1" fmla="*/ 140215761 h 189"/>
              <a:gd name="T2" fmla="*/ 381152441 w 63"/>
              <a:gd name="T3" fmla="*/ 252388981 h 189"/>
              <a:gd name="T4" fmla="*/ 297484832 w 63"/>
              <a:gd name="T5" fmla="*/ 299127569 h 189"/>
              <a:gd name="T6" fmla="*/ 213817223 w 63"/>
              <a:gd name="T7" fmla="*/ 252388981 h 189"/>
              <a:gd name="T8" fmla="*/ 176631619 w 63"/>
              <a:gd name="T9" fmla="*/ 140215761 h 189"/>
              <a:gd name="T10" fmla="*/ 204520822 w 63"/>
              <a:gd name="T11" fmla="*/ 37392093 h 189"/>
              <a:gd name="T12" fmla="*/ 297484832 w 63"/>
              <a:gd name="T13" fmla="*/ 0 h 189"/>
              <a:gd name="T14" fmla="*/ 381152441 w 63"/>
              <a:gd name="T15" fmla="*/ 37392093 h 189"/>
              <a:gd name="T16" fmla="*/ 418338045 w 63"/>
              <a:gd name="T17" fmla="*/ 140215761 h 189"/>
              <a:gd name="T18" fmla="*/ 585673263 w 63"/>
              <a:gd name="T19" fmla="*/ 1009555926 h 189"/>
              <a:gd name="T20" fmla="*/ 529894857 w 63"/>
              <a:gd name="T21" fmla="*/ 1084337054 h 189"/>
              <a:gd name="T22" fmla="*/ 474116451 w 63"/>
              <a:gd name="T23" fmla="*/ 1009555926 h 189"/>
              <a:gd name="T24" fmla="*/ 474116451 w 63"/>
              <a:gd name="T25" fmla="*/ 523474009 h 189"/>
              <a:gd name="T26" fmla="*/ 446227248 w 63"/>
              <a:gd name="T27" fmla="*/ 523474009 h 189"/>
              <a:gd name="T28" fmla="*/ 446227248 w 63"/>
              <a:gd name="T29" fmla="*/ 1691941743 h 189"/>
              <a:gd name="T30" fmla="*/ 381152441 w 63"/>
              <a:gd name="T31" fmla="*/ 1766722870 h 189"/>
              <a:gd name="T32" fmla="*/ 316077634 w 63"/>
              <a:gd name="T33" fmla="*/ 1691941743 h 189"/>
              <a:gd name="T34" fmla="*/ 316077634 w 63"/>
              <a:gd name="T35" fmla="*/ 1000209431 h 189"/>
              <a:gd name="T36" fmla="*/ 278892030 w 63"/>
              <a:gd name="T37" fmla="*/ 1000209431 h 189"/>
              <a:gd name="T38" fmla="*/ 278892030 w 63"/>
              <a:gd name="T39" fmla="*/ 1691941743 h 189"/>
              <a:gd name="T40" fmla="*/ 213817223 w 63"/>
              <a:gd name="T41" fmla="*/ 1766722870 h 189"/>
              <a:gd name="T42" fmla="*/ 139446015 w 63"/>
              <a:gd name="T43" fmla="*/ 1691941743 h 189"/>
              <a:gd name="T44" fmla="*/ 139446015 w 63"/>
              <a:gd name="T45" fmla="*/ 523474009 h 189"/>
              <a:gd name="T46" fmla="*/ 111556812 w 63"/>
              <a:gd name="T47" fmla="*/ 523474009 h 189"/>
              <a:gd name="T48" fmla="*/ 111556812 w 63"/>
              <a:gd name="T49" fmla="*/ 1009555926 h 189"/>
              <a:gd name="T50" fmla="*/ 5577840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8038817 w 63"/>
              <a:gd name="T57" fmla="*/ 308474063 h 189"/>
              <a:gd name="T58" fmla="*/ 436930847 w 63"/>
              <a:gd name="T59" fmla="*/ 308474063 h 189"/>
              <a:gd name="T60" fmla="*/ 585673263 w 63"/>
              <a:gd name="T61" fmla="*/ 448692881 h 189"/>
              <a:gd name="T62" fmla="*/ 585673263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3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3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5" name="Freeform 22"/>
          <p:cNvSpPr>
            <a:spLocks noEditPoints="1"/>
          </p:cNvSpPr>
          <p:nvPr/>
        </p:nvSpPr>
        <p:spPr bwMode="auto">
          <a:xfrm>
            <a:off x="1844279" y="1595437"/>
            <a:ext cx="145256" cy="433388"/>
          </a:xfrm>
          <a:custGeom>
            <a:avLst/>
            <a:gdLst>
              <a:gd name="T0" fmla="*/ 415832522 w 63"/>
              <a:gd name="T1" fmla="*/ 140215761 h 189"/>
              <a:gd name="T2" fmla="*/ 387479117 w 63"/>
              <a:gd name="T3" fmla="*/ 252388981 h 189"/>
              <a:gd name="T4" fmla="*/ 302425050 w 63"/>
              <a:gd name="T5" fmla="*/ 299127569 h 189"/>
              <a:gd name="T6" fmla="*/ 207917798 w 63"/>
              <a:gd name="T7" fmla="*/ 252388981 h 189"/>
              <a:gd name="T8" fmla="*/ 179564393 w 63"/>
              <a:gd name="T9" fmla="*/ 140215761 h 189"/>
              <a:gd name="T10" fmla="*/ 207917798 w 63"/>
              <a:gd name="T11" fmla="*/ 37392093 h 189"/>
              <a:gd name="T12" fmla="*/ 302425050 w 63"/>
              <a:gd name="T13" fmla="*/ 0 h 189"/>
              <a:gd name="T14" fmla="*/ 387479117 w 63"/>
              <a:gd name="T15" fmla="*/ 37392093 h 189"/>
              <a:gd name="T16" fmla="*/ 41583252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21325270 w 63"/>
              <a:gd name="T33" fmla="*/ 1691941743 h 189"/>
              <a:gd name="T34" fmla="*/ 32132527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60664172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6" name="Freeform 23"/>
          <p:cNvSpPr>
            <a:spLocks noEditPoints="1"/>
          </p:cNvSpPr>
          <p:nvPr/>
        </p:nvSpPr>
        <p:spPr bwMode="auto">
          <a:xfrm>
            <a:off x="2369344" y="1595437"/>
            <a:ext cx="142875" cy="433388"/>
          </a:xfrm>
          <a:custGeom>
            <a:avLst/>
            <a:gdLst>
              <a:gd name="T0" fmla="*/ 402311810 w 63"/>
              <a:gd name="T1" fmla="*/ 140215761 h 189"/>
              <a:gd name="T2" fmla="*/ 374879810 w 63"/>
              <a:gd name="T3" fmla="*/ 252388981 h 189"/>
              <a:gd name="T4" fmla="*/ 283445857 w 63"/>
              <a:gd name="T5" fmla="*/ 299127569 h 189"/>
              <a:gd name="T6" fmla="*/ 201155905 w 63"/>
              <a:gd name="T7" fmla="*/ 252388981 h 189"/>
              <a:gd name="T8" fmla="*/ 173723905 w 63"/>
              <a:gd name="T9" fmla="*/ 140215761 h 189"/>
              <a:gd name="T10" fmla="*/ 201155905 w 63"/>
              <a:gd name="T11" fmla="*/ 37392093 h 189"/>
              <a:gd name="T12" fmla="*/ 283445857 w 63"/>
              <a:gd name="T13" fmla="*/ 0 h 189"/>
              <a:gd name="T14" fmla="*/ 374879810 w 63"/>
              <a:gd name="T15" fmla="*/ 37392093 h 189"/>
              <a:gd name="T16" fmla="*/ 402311810 w 63"/>
              <a:gd name="T17" fmla="*/ 140215761 h 189"/>
              <a:gd name="T18" fmla="*/ 576035714 w 63"/>
              <a:gd name="T19" fmla="*/ 1009555926 h 189"/>
              <a:gd name="T20" fmla="*/ 521174738 w 63"/>
              <a:gd name="T21" fmla="*/ 1084337054 h 189"/>
              <a:gd name="T22" fmla="*/ 466313762 w 63"/>
              <a:gd name="T23" fmla="*/ 1009555926 h 189"/>
              <a:gd name="T24" fmla="*/ 466313762 w 63"/>
              <a:gd name="T25" fmla="*/ 523474009 h 189"/>
              <a:gd name="T26" fmla="*/ 438884786 w 63"/>
              <a:gd name="T27" fmla="*/ 523474009 h 189"/>
              <a:gd name="T28" fmla="*/ 438884786 w 63"/>
              <a:gd name="T29" fmla="*/ 1691941743 h 189"/>
              <a:gd name="T30" fmla="*/ 374879810 w 63"/>
              <a:gd name="T31" fmla="*/ 1766722870 h 189"/>
              <a:gd name="T32" fmla="*/ 301733857 w 63"/>
              <a:gd name="T33" fmla="*/ 1691941743 h 189"/>
              <a:gd name="T34" fmla="*/ 301733857 w 63"/>
              <a:gd name="T35" fmla="*/ 1000209431 h 189"/>
              <a:gd name="T36" fmla="*/ 274301857 w 63"/>
              <a:gd name="T37" fmla="*/ 1000209431 h 189"/>
              <a:gd name="T38" fmla="*/ 274301857 w 63"/>
              <a:gd name="T39" fmla="*/ 1691941743 h 189"/>
              <a:gd name="T40" fmla="*/ 201155905 w 63"/>
              <a:gd name="T41" fmla="*/ 1766722870 h 189"/>
              <a:gd name="T42" fmla="*/ 137150929 w 63"/>
              <a:gd name="T43" fmla="*/ 1691941743 h 189"/>
              <a:gd name="T44" fmla="*/ 137150929 w 63"/>
              <a:gd name="T45" fmla="*/ 523474009 h 189"/>
              <a:gd name="T46" fmla="*/ 109721952 w 63"/>
              <a:gd name="T47" fmla="*/ 523474009 h 189"/>
              <a:gd name="T48" fmla="*/ 109721952 w 63"/>
              <a:gd name="T49" fmla="*/ 1009555926 h 189"/>
              <a:gd name="T50" fmla="*/ 5486097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5438929 w 63"/>
              <a:gd name="T57" fmla="*/ 308474063 h 189"/>
              <a:gd name="T58" fmla="*/ 429740786 w 63"/>
              <a:gd name="T59" fmla="*/ 308474063 h 189"/>
              <a:gd name="T60" fmla="*/ 576035714 w 63"/>
              <a:gd name="T61" fmla="*/ 448692881 h 189"/>
              <a:gd name="T62" fmla="*/ 576035714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7" name="Freeform 24"/>
          <p:cNvSpPr>
            <a:spLocks noEditPoints="1"/>
          </p:cNvSpPr>
          <p:nvPr/>
        </p:nvSpPr>
        <p:spPr bwMode="auto">
          <a:xfrm>
            <a:off x="2909888" y="1595437"/>
            <a:ext cx="145256" cy="433388"/>
          </a:xfrm>
          <a:custGeom>
            <a:avLst/>
            <a:gdLst>
              <a:gd name="T0" fmla="*/ 415832522 w 63"/>
              <a:gd name="T1" fmla="*/ 140215761 h 189"/>
              <a:gd name="T2" fmla="*/ 378029006 w 63"/>
              <a:gd name="T3" fmla="*/ 252388981 h 189"/>
              <a:gd name="T4" fmla="*/ 292971865 w 63"/>
              <a:gd name="T5" fmla="*/ 299127569 h 189"/>
              <a:gd name="T6" fmla="*/ 207917798 w 63"/>
              <a:gd name="T7" fmla="*/ 252388981 h 189"/>
              <a:gd name="T8" fmla="*/ 170114283 w 63"/>
              <a:gd name="T9" fmla="*/ 140215761 h 189"/>
              <a:gd name="T10" fmla="*/ 207917798 w 63"/>
              <a:gd name="T11" fmla="*/ 37392093 h 189"/>
              <a:gd name="T12" fmla="*/ 292971865 w 63"/>
              <a:gd name="T13" fmla="*/ 0 h 189"/>
              <a:gd name="T14" fmla="*/ 378029006 w 63"/>
              <a:gd name="T15" fmla="*/ 37392093 h 189"/>
              <a:gd name="T16" fmla="*/ 41583252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11875160 w 63"/>
              <a:gd name="T33" fmla="*/ 1691941743 h 189"/>
              <a:gd name="T34" fmla="*/ 31187516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1210988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8" y="19"/>
                  <a:pt x="18" y="15"/>
                </a:cubicBezTo>
                <a:cubicBezTo>
                  <a:pt x="18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8" name="Freeform 25"/>
          <p:cNvSpPr>
            <a:spLocks noEditPoints="1"/>
          </p:cNvSpPr>
          <p:nvPr/>
        </p:nvSpPr>
        <p:spPr bwMode="auto">
          <a:xfrm>
            <a:off x="3448051" y="1595437"/>
            <a:ext cx="145256" cy="433388"/>
          </a:xfrm>
          <a:custGeom>
            <a:avLst/>
            <a:gdLst>
              <a:gd name="T0" fmla="*/ 425282632 w 63"/>
              <a:gd name="T1" fmla="*/ 140215761 h 189"/>
              <a:gd name="T2" fmla="*/ 387479117 w 63"/>
              <a:gd name="T3" fmla="*/ 252388981 h 189"/>
              <a:gd name="T4" fmla="*/ 302425050 w 63"/>
              <a:gd name="T5" fmla="*/ 299127569 h 189"/>
              <a:gd name="T6" fmla="*/ 207917798 w 63"/>
              <a:gd name="T7" fmla="*/ 252388981 h 189"/>
              <a:gd name="T8" fmla="*/ 179564393 w 63"/>
              <a:gd name="T9" fmla="*/ 140215761 h 189"/>
              <a:gd name="T10" fmla="*/ 207917798 w 63"/>
              <a:gd name="T11" fmla="*/ 37392093 h 189"/>
              <a:gd name="T12" fmla="*/ 302425050 w 63"/>
              <a:gd name="T13" fmla="*/ 0 h 189"/>
              <a:gd name="T14" fmla="*/ 387479117 w 63"/>
              <a:gd name="T15" fmla="*/ 37392093 h 189"/>
              <a:gd name="T16" fmla="*/ 42528263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21325270 w 63"/>
              <a:gd name="T33" fmla="*/ 1691941743 h 189"/>
              <a:gd name="T34" fmla="*/ 32132527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60664172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9" name="Text Box 10"/>
          <p:cNvSpPr txBox="1">
            <a:spLocks noChangeArrowheads="1"/>
          </p:cNvSpPr>
          <p:nvPr/>
        </p:nvSpPr>
        <p:spPr bwMode="auto">
          <a:xfrm>
            <a:off x="4042173" y="1471613"/>
            <a:ext cx="168354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41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69%</a:t>
            </a:r>
          </a:p>
        </p:txBody>
      </p:sp>
      <p:sp>
        <p:nvSpPr>
          <p:cNvPr id="34840" name="Right Brace 31"/>
          <p:cNvSpPr>
            <a:spLocks/>
          </p:cNvSpPr>
          <p:nvPr/>
        </p:nvSpPr>
        <p:spPr bwMode="auto">
          <a:xfrm>
            <a:off x="6123385" y="1497807"/>
            <a:ext cx="140494" cy="3061097"/>
          </a:xfrm>
          <a:prstGeom prst="rightBrace">
            <a:avLst>
              <a:gd name="adj1" fmla="val 8372"/>
              <a:gd name="adj2" fmla="val 50000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1" name="Text Box 10"/>
          <p:cNvSpPr txBox="1">
            <a:spLocks noChangeArrowheads="1"/>
          </p:cNvSpPr>
          <p:nvPr/>
        </p:nvSpPr>
        <p:spPr bwMode="auto">
          <a:xfrm>
            <a:off x="4104085" y="3742135"/>
            <a:ext cx="175498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cxnSp>
        <p:nvCxnSpPr>
          <p:cNvPr id="34842" name="Straight Connector 33"/>
          <p:cNvCxnSpPr>
            <a:cxnSpLocks noChangeShapeType="1"/>
          </p:cNvCxnSpPr>
          <p:nvPr/>
        </p:nvCxnSpPr>
        <p:spPr bwMode="auto">
          <a:xfrm>
            <a:off x="4146947" y="3550444"/>
            <a:ext cx="1684734" cy="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43" name="Rounded Rectangle 37"/>
          <p:cNvSpPr>
            <a:spLocks noChangeArrowheads="1"/>
          </p:cNvSpPr>
          <p:nvPr/>
        </p:nvSpPr>
        <p:spPr bwMode="auto">
          <a:xfrm>
            <a:off x="6540103" y="1489473"/>
            <a:ext cx="1824038" cy="953690"/>
          </a:xfrm>
          <a:prstGeom prst="roundRect">
            <a:avLst>
              <a:gd name="adj" fmla="val 5185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4" name="Text Box 10"/>
          <p:cNvSpPr txBox="1">
            <a:spLocks noChangeArrowheads="1"/>
          </p:cNvSpPr>
          <p:nvPr/>
        </p:nvSpPr>
        <p:spPr bwMode="auto">
          <a:xfrm>
            <a:off x="6692504" y="1604963"/>
            <a:ext cx="158353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4845" name="Rounded Rectangle 45"/>
          <p:cNvSpPr>
            <a:spLocks noChangeArrowheads="1"/>
          </p:cNvSpPr>
          <p:nvPr/>
        </p:nvSpPr>
        <p:spPr bwMode="auto">
          <a:xfrm>
            <a:off x="6540103" y="2546748"/>
            <a:ext cx="1824038" cy="953690"/>
          </a:xfrm>
          <a:prstGeom prst="roundRect">
            <a:avLst>
              <a:gd name="adj" fmla="val 5185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6" name="Rounded Rectangle 47"/>
          <p:cNvSpPr>
            <a:spLocks noChangeArrowheads="1"/>
          </p:cNvSpPr>
          <p:nvPr/>
        </p:nvSpPr>
        <p:spPr bwMode="auto">
          <a:xfrm>
            <a:off x="6540103" y="3605213"/>
            <a:ext cx="1824038" cy="953691"/>
          </a:xfrm>
          <a:prstGeom prst="roundRect">
            <a:avLst>
              <a:gd name="adj" fmla="val 5185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7" name="Text Box 10"/>
          <p:cNvSpPr txBox="1">
            <a:spLocks noChangeArrowheads="1"/>
          </p:cNvSpPr>
          <p:nvPr/>
        </p:nvSpPr>
        <p:spPr bwMode="auto">
          <a:xfrm>
            <a:off x="4104085" y="2058591"/>
            <a:ext cx="1559719" cy="132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4848" name="Text Box 10"/>
          <p:cNvSpPr txBox="1">
            <a:spLocks noChangeArrowheads="1"/>
          </p:cNvSpPr>
          <p:nvPr/>
        </p:nvSpPr>
        <p:spPr bwMode="auto">
          <a:xfrm>
            <a:off x="6692504" y="2681288"/>
            <a:ext cx="158353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4849" name="Text Box 10"/>
          <p:cNvSpPr txBox="1">
            <a:spLocks noChangeArrowheads="1"/>
          </p:cNvSpPr>
          <p:nvPr/>
        </p:nvSpPr>
        <p:spPr bwMode="auto">
          <a:xfrm>
            <a:off x="6692504" y="3742135"/>
            <a:ext cx="158353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pic>
        <p:nvPicPr>
          <p:cNvPr id="34850" name="组合 47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51" name="文本框 55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232235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Group 33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3016" y="1435894"/>
            <a:ext cx="2780109" cy="35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Freeform 13"/>
          <p:cNvSpPr>
            <a:spLocks/>
          </p:cNvSpPr>
          <p:nvPr/>
        </p:nvSpPr>
        <p:spPr bwMode="auto">
          <a:xfrm flipV="1">
            <a:off x="4312444" y="997744"/>
            <a:ext cx="501254" cy="502444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44" name="Freeform 5"/>
          <p:cNvSpPr>
            <a:spLocks noEditPoints="1"/>
          </p:cNvSpPr>
          <p:nvPr/>
        </p:nvSpPr>
        <p:spPr bwMode="auto">
          <a:xfrm>
            <a:off x="4425554" y="1115616"/>
            <a:ext cx="275034" cy="266700"/>
          </a:xfrm>
          <a:custGeom>
            <a:avLst/>
            <a:gdLst>
              <a:gd name="T0" fmla="*/ 193433332 w 683"/>
              <a:gd name="T1" fmla="*/ 21063660 h 662"/>
              <a:gd name="T2" fmla="*/ 164029257 w 683"/>
              <a:gd name="T3" fmla="*/ 7213523 h 662"/>
              <a:gd name="T4" fmla="*/ 166046979 w 683"/>
              <a:gd name="T5" fmla="*/ 1154357 h 662"/>
              <a:gd name="T6" fmla="*/ 163452612 w 683"/>
              <a:gd name="T7" fmla="*/ 0 h 662"/>
              <a:gd name="T8" fmla="*/ 31998441 w 683"/>
              <a:gd name="T9" fmla="*/ 288455 h 662"/>
              <a:gd name="T10" fmla="*/ 30845687 w 683"/>
              <a:gd name="T11" fmla="*/ 5193801 h 662"/>
              <a:gd name="T12" fmla="*/ 29692397 w 683"/>
              <a:gd name="T13" fmla="*/ 21063660 h 662"/>
              <a:gd name="T14" fmla="*/ 1153290 w 683"/>
              <a:gd name="T15" fmla="*/ 22217480 h 662"/>
              <a:gd name="T16" fmla="*/ 19314394 w 683"/>
              <a:gd name="T17" fmla="*/ 73289590 h 662"/>
              <a:gd name="T18" fmla="*/ 69474474 w 683"/>
              <a:gd name="T19" fmla="*/ 113108195 h 662"/>
              <a:gd name="T20" fmla="*/ 78123079 w 683"/>
              <a:gd name="T21" fmla="*/ 128112152 h 662"/>
              <a:gd name="T22" fmla="*/ 84176780 w 683"/>
              <a:gd name="T23" fmla="*/ 170238934 h 662"/>
              <a:gd name="T24" fmla="*/ 73222131 w 683"/>
              <a:gd name="T25" fmla="*/ 171393291 h 662"/>
              <a:gd name="T26" fmla="*/ 58808148 w 683"/>
              <a:gd name="T27" fmla="*/ 181492439 h 662"/>
              <a:gd name="T28" fmla="*/ 61403052 w 683"/>
              <a:gd name="T29" fmla="*/ 191014139 h 662"/>
              <a:gd name="T30" fmla="*/ 138084518 w 683"/>
              <a:gd name="T31" fmla="*/ 188705962 h 662"/>
              <a:gd name="T32" fmla="*/ 136066259 w 683"/>
              <a:gd name="T33" fmla="*/ 178029905 h 662"/>
              <a:gd name="T34" fmla="*/ 119346232 w 683"/>
              <a:gd name="T35" fmla="*/ 170238934 h 662"/>
              <a:gd name="T36" fmla="*/ 119922878 w 683"/>
              <a:gd name="T37" fmla="*/ 131286231 h 662"/>
              <a:gd name="T38" fmla="*/ 117040188 w 683"/>
              <a:gd name="T39" fmla="*/ 126092430 h 662"/>
              <a:gd name="T40" fmla="*/ 124247180 w 683"/>
              <a:gd name="T41" fmla="*/ 114551007 h 662"/>
              <a:gd name="T42" fmla="*/ 131165849 w 683"/>
              <a:gd name="T43" fmla="*/ 103009048 h 662"/>
              <a:gd name="T44" fmla="*/ 196892666 w 683"/>
              <a:gd name="T45" fmla="*/ 24526194 h 662"/>
              <a:gd name="T46" fmla="*/ 42088121 w 683"/>
              <a:gd name="T47" fmla="*/ 83099745 h 662"/>
              <a:gd name="T48" fmla="*/ 27386353 w 683"/>
              <a:gd name="T49" fmla="*/ 70403966 h 662"/>
              <a:gd name="T50" fmla="*/ 23350373 w 683"/>
              <a:gd name="T51" fmla="*/ 66076066 h 662"/>
              <a:gd name="T52" fmla="*/ 22485405 w 683"/>
              <a:gd name="T53" fmla="*/ 64633254 h 662"/>
              <a:gd name="T54" fmla="*/ 12395725 w 683"/>
              <a:gd name="T55" fmla="*/ 47898031 h 662"/>
              <a:gd name="T56" fmla="*/ 11819079 w 683"/>
              <a:gd name="T57" fmla="*/ 46455219 h 662"/>
              <a:gd name="T58" fmla="*/ 8648068 w 683"/>
              <a:gd name="T59" fmla="*/ 37510428 h 662"/>
              <a:gd name="T60" fmla="*/ 6630346 w 683"/>
              <a:gd name="T61" fmla="*/ 27988728 h 662"/>
              <a:gd name="T62" fmla="*/ 51889480 w 683"/>
              <a:gd name="T63" fmla="*/ 88582001 h 662"/>
              <a:gd name="T64" fmla="*/ 130589204 w 683"/>
              <a:gd name="T65" fmla="*/ 40684508 h 662"/>
              <a:gd name="T66" fmla="*/ 119057910 w 683"/>
              <a:gd name="T67" fmla="*/ 76752124 h 662"/>
              <a:gd name="T68" fmla="*/ 98590226 w 683"/>
              <a:gd name="T69" fmla="*/ 64056344 h 662"/>
              <a:gd name="T70" fmla="*/ 78123079 w 683"/>
              <a:gd name="T71" fmla="*/ 76752124 h 662"/>
              <a:gd name="T72" fmla="*/ 66303462 w 683"/>
              <a:gd name="T73" fmla="*/ 40684508 h 662"/>
              <a:gd name="T74" fmla="*/ 90518804 w 683"/>
              <a:gd name="T75" fmla="*/ 38953240 h 662"/>
              <a:gd name="T76" fmla="*/ 99455194 w 683"/>
              <a:gd name="T77" fmla="*/ 16446769 h 662"/>
              <a:gd name="T78" fmla="*/ 130300881 w 683"/>
              <a:gd name="T79" fmla="*/ 38953240 h 662"/>
              <a:gd name="T80" fmla="*/ 188244598 w 683"/>
              <a:gd name="T81" fmla="*/ 29719458 h 662"/>
              <a:gd name="T82" fmla="*/ 183920296 w 683"/>
              <a:gd name="T83" fmla="*/ 45012407 h 662"/>
              <a:gd name="T84" fmla="*/ 183055328 w 683"/>
              <a:gd name="T85" fmla="*/ 47032129 h 662"/>
              <a:gd name="T86" fmla="*/ 180749284 w 683"/>
              <a:gd name="T87" fmla="*/ 51649020 h 662"/>
              <a:gd name="T88" fmla="*/ 172389002 w 683"/>
              <a:gd name="T89" fmla="*/ 65210164 h 662"/>
              <a:gd name="T90" fmla="*/ 170371281 w 683"/>
              <a:gd name="T91" fmla="*/ 67518341 h 662"/>
              <a:gd name="T92" fmla="*/ 162299322 w 683"/>
              <a:gd name="T93" fmla="*/ 75886222 h 662"/>
              <a:gd name="T94" fmla="*/ 143273251 w 683"/>
              <a:gd name="T95" fmla="*/ 88582001 h 662"/>
              <a:gd name="T96" fmla="*/ 188532921 w 683"/>
              <a:gd name="T97" fmla="*/ 27988728 h 662"/>
              <a:gd name="T98" fmla="*/ 188244598 w 683"/>
              <a:gd name="T99" fmla="*/ 29719458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45" name="Freeform 19"/>
          <p:cNvSpPr>
            <a:spLocks/>
          </p:cNvSpPr>
          <p:nvPr/>
        </p:nvSpPr>
        <p:spPr bwMode="auto">
          <a:xfrm flipV="1">
            <a:off x="5713810" y="3026569"/>
            <a:ext cx="502444" cy="502444"/>
          </a:xfrm>
          <a:custGeom>
            <a:avLst/>
            <a:gdLst>
              <a:gd name="T0" fmla="*/ 0 w 905504"/>
              <a:gd name="T1" fmla="*/ 247818 h 905504"/>
              <a:gd name="T2" fmla="*/ 72584 w 905504"/>
              <a:gd name="T3" fmla="*/ 72584 h 905504"/>
              <a:gd name="T4" fmla="*/ 247818 w 905504"/>
              <a:gd name="T5" fmla="*/ 0 h 905504"/>
              <a:gd name="T6" fmla="*/ 423051 w 905504"/>
              <a:gd name="T7" fmla="*/ 72584 h 905504"/>
              <a:gd name="T8" fmla="*/ 495635 w 905504"/>
              <a:gd name="T9" fmla="*/ 247818 h 905504"/>
              <a:gd name="T10" fmla="*/ 423051 w 905504"/>
              <a:gd name="T11" fmla="*/ 423051 h 905504"/>
              <a:gd name="T12" fmla="*/ 247818 w 905504"/>
              <a:gd name="T13" fmla="*/ 495635 h 905504"/>
              <a:gd name="T14" fmla="*/ 72584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46" name="Freeform 177"/>
          <p:cNvSpPr>
            <a:spLocks noEditPoints="1"/>
          </p:cNvSpPr>
          <p:nvPr/>
        </p:nvSpPr>
        <p:spPr bwMode="auto">
          <a:xfrm>
            <a:off x="5823348" y="3128963"/>
            <a:ext cx="283369" cy="298847"/>
          </a:xfrm>
          <a:custGeom>
            <a:avLst/>
            <a:gdLst>
              <a:gd name="T0" fmla="*/ 385517937 w 360"/>
              <a:gd name="T1" fmla="*/ 197916572 h 380"/>
              <a:gd name="T2" fmla="*/ 11014648 w 360"/>
              <a:gd name="T3" fmla="*/ 197916572 h 380"/>
              <a:gd name="T4" fmla="*/ 5507849 w 360"/>
              <a:gd name="T5" fmla="*/ 188020009 h 380"/>
              <a:gd name="T6" fmla="*/ 187251120 w 360"/>
              <a:gd name="T7" fmla="*/ 8796595 h 380"/>
              <a:gd name="T8" fmla="*/ 208179476 w 360"/>
              <a:gd name="T9" fmla="*/ 9895514 h 380"/>
              <a:gd name="T10" fmla="*/ 275369355 w 360"/>
              <a:gd name="T11" fmla="*/ 75867355 h 380"/>
              <a:gd name="T12" fmla="*/ 275369355 w 360"/>
              <a:gd name="T13" fmla="*/ 49478619 h 380"/>
              <a:gd name="T14" fmla="*/ 309515290 w 360"/>
              <a:gd name="T15" fmla="*/ 49478619 h 380"/>
              <a:gd name="T16" fmla="*/ 309515290 w 360"/>
              <a:gd name="T17" fmla="*/ 109953768 h 380"/>
              <a:gd name="T18" fmla="*/ 388821807 w 360"/>
              <a:gd name="T19" fmla="*/ 188020009 h 380"/>
              <a:gd name="T20" fmla="*/ 385517937 w 360"/>
              <a:gd name="T21" fmla="*/ 197916572 h 380"/>
              <a:gd name="T22" fmla="*/ 345864154 w 360"/>
              <a:gd name="T23" fmla="*/ 403528723 h 380"/>
              <a:gd name="T24" fmla="*/ 330443646 w 360"/>
              <a:gd name="T25" fmla="*/ 417823059 h 380"/>
              <a:gd name="T26" fmla="*/ 213687325 w 360"/>
              <a:gd name="T27" fmla="*/ 417823059 h 380"/>
              <a:gd name="T28" fmla="*/ 213687325 w 360"/>
              <a:gd name="T29" fmla="*/ 332059141 h 380"/>
              <a:gd name="T30" fmla="*/ 160815964 w 360"/>
              <a:gd name="T31" fmla="*/ 332059141 h 380"/>
              <a:gd name="T32" fmla="*/ 160815964 w 360"/>
              <a:gd name="T33" fmla="*/ 417823059 h 380"/>
              <a:gd name="T34" fmla="*/ 63886009 w 360"/>
              <a:gd name="T35" fmla="*/ 417823059 h 380"/>
              <a:gd name="T36" fmla="*/ 48465502 w 360"/>
              <a:gd name="T37" fmla="*/ 402429804 h 380"/>
              <a:gd name="T38" fmla="*/ 48465502 w 360"/>
              <a:gd name="T39" fmla="*/ 206712119 h 380"/>
              <a:gd name="T40" fmla="*/ 345864154 w 360"/>
              <a:gd name="T41" fmla="*/ 206712119 h 380"/>
              <a:gd name="T42" fmla="*/ 345864154 w 360"/>
              <a:gd name="T43" fmla="*/ 403528723 h 380"/>
              <a:gd name="T44" fmla="*/ 300703571 w 360"/>
              <a:gd name="T45" fmla="*/ 266087300 h 380"/>
              <a:gd name="T46" fmla="*/ 247833259 w 360"/>
              <a:gd name="T47" fmla="*/ 266087300 h 380"/>
              <a:gd name="T48" fmla="*/ 247833259 w 360"/>
              <a:gd name="T49" fmla="*/ 310068178 h 380"/>
              <a:gd name="T50" fmla="*/ 300703571 w 360"/>
              <a:gd name="T51" fmla="*/ 310068178 h 380"/>
              <a:gd name="T52" fmla="*/ 300703571 w 360"/>
              <a:gd name="T53" fmla="*/ 266087300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47" name="Freeform 22"/>
          <p:cNvSpPr>
            <a:spLocks/>
          </p:cNvSpPr>
          <p:nvPr/>
        </p:nvSpPr>
        <p:spPr bwMode="auto">
          <a:xfrm flipV="1">
            <a:off x="2900362" y="3026569"/>
            <a:ext cx="501254" cy="502444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48" name="Freeform 23"/>
          <p:cNvSpPr>
            <a:spLocks noEditPoints="1"/>
          </p:cNvSpPr>
          <p:nvPr/>
        </p:nvSpPr>
        <p:spPr bwMode="auto">
          <a:xfrm>
            <a:off x="3048000" y="3127772"/>
            <a:ext cx="205979" cy="300038"/>
          </a:xfrm>
          <a:custGeom>
            <a:avLst/>
            <a:gdLst>
              <a:gd name="T0" fmla="*/ 538757365 w 70"/>
              <a:gd name="T1" fmla="*/ 0 h 102"/>
              <a:gd name="T2" fmla="*/ 0 w 70"/>
              <a:gd name="T3" fmla="*/ 538388859 h 102"/>
              <a:gd name="T4" fmla="*/ 246287512 w 70"/>
              <a:gd name="T5" fmla="*/ 1138306976 h 102"/>
              <a:gd name="T6" fmla="*/ 538757365 w 70"/>
              <a:gd name="T7" fmla="*/ 1569019632 h 102"/>
              <a:gd name="T8" fmla="*/ 831227218 w 70"/>
              <a:gd name="T9" fmla="*/ 1138306976 h 102"/>
              <a:gd name="T10" fmla="*/ 1077514729 w 70"/>
              <a:gd name="T11" fmla="*/ 538388859 h 102"/>
              <a:gd name="T12" fmla="*/ 538757365 w 70"/>
              <a:gd name="T13" fmla="*/ 0 h 102"/>
              <a:gd name="T14" fmla="*/ 661901120 w 70"/>
              <a:gd name="T15" fmla="*/ 1338280990 h 102"/>
              <a:gd name="T16" fmla="*/ 415613609 w 70"/>
              <a:gd name="T17" fmla="*/ 1369045619 h 102"/>
              <a:gd name="T18" fmla="*/ 400218187 w 70"/>
              <a:gd name="T19" fmla="*/ 1276751731 h 102"/>
              <a:gd name="T20" fmla="*/ 400218187 w 70"/>
              <a:gd name="T21" fmla="*/ 1276751731 h 102"/>
              <a:gd name="T22" fmla="*/ 692688040 w 70"/>
              <a:gd name="T23" fmla="*/ 1230604787 h 102"/>
              <a:gd name="T24" fmla="*/ 677296542 w 70"/>
              <a:gd name="T25" fmla="*/ 1276751731 h 102"/>
              <a:gd name="T26" fmla="*/ 661901120 w 70"/>
              <a:gd name="T27" fmla="*/ 1338280990 h 102"/>
              <a:gd name="T28" fmla="*/ 384826689 w 70"/>
              <a:gd name="T29" fmla="*/ 1215222472 h 102"/>
              <a:gd name="T30" fmla="*/ 354039769 w 70"/>
              <a:gd name="T31" fmla="*/ 1122924662 h 102"/>
              <a:gd name="T32" fmla="*/ 723474960 w 70"/>
              <a:gd name="T33" fmla="*/ 1122924662 h 102"/>
              <a:gd name="T34" fmla="*/ 708079538 w 70"/>
              <a:gd name="T35" fmla="*/ 1184457843 h 102"/>
              <a:gd name="T36" fmla="*/ 384826689 w 70"/>
              <a:gd name="T37" fmla="*/ 1215222472 h 102"/>
              <a:gd name="T38" fmla="*/ 538757365 w 70"/>
              <a:gd name="T39" fmla="*/ 1476725744 h 102"/>
              <a:gd name="T40" fmla="*/ 446400529 w 70"/>
              <a:gd name="T41" fmla="*/ 1415192563 h 102"/>
              <a:gd name="T42" fmla="*/ 646509622 w 70"/>
              <a:gd name="T43" fmla="*/ 1384427934 h 102"/>
              <a:gd name="T44" fmla="*/ 538757365 w 70"/>
              <a:gd name="T45" fmla="*/ 1476725744 h 102"/>
              <a:gd name="T46" fmla="*/ 769653378 w 70"/>
              <a:gd name="T47" fmla="*/ 1030630774 h 102"/>
              <a:gd name="T48" fmla="*/ 307861351 w 70"/>
              <a:gd name="T49" fmla="*/ 1030630774 h 102"/>
              <a:gd name="T50" fmla="*/ 230896013 w 70"/>
              <a:gd name="T51" fmla="*/ 876803704 h 102"/>
              <a:gd name="T52" fmla="*/ 92356836 w 70"/>
              <a:gd name="T53" fmla="*/ 538388859 h 102"/>
              <a:gd name="T54" fmla="*/ 538757365 w 70"/>
              <a:gd name="T55" fmla="*/ 92293888 h 102"/>
              <a:gd name="T56" fmla="*/ 985157893 w 70"/>
              <a:gd name="T57" fmla="*/ 538388859 h 102"/>
              <a:gd name="T58" fmla="*/ 846618716 w 70"/>
              <a:gd name="T59" fmla="*/ 876803704 h 102"/>
              <a:gd name="T60" fmla="*/ 769653378 w 70"/>
              <a:gd name="T61" fmla="*/ 1030630774 h 102"/>
              <a:gd name="T62" fmla="*/ 769653378 w 70"/>
              <a:gd name="T63" fmla="*/ 1030630774 h 102"/>
              <a:gd name="T64" fmla="*/ 769653378 w 70"/>
              <a:gd name="T65" fmla="*/ 1030630774 h 1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49" name="Freeform 10"/>
          <p:cNvSpPr>
            <a:spLocks/>
          </p:cNvSpPr>
          <p:nvPr/>
        </p:nvSpPr>
        <p:spPr bwMode="auto">
          <a:xfrm flipV="1">
            <a:off x="5067300" y="1277541"/>
            <a:ext cx="502444" cy="501253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0" name="Freeform 170"/>
          <p:cNvSpPr>
            <a:spLocks noEditPoints="1"/>
          </p:cNvSpPr>
          <p:nvPr/>
        </p:nvSpPr>
        <p:spPr bwMode="auto">
          <a:xfrm>
            <a:off x="5183982" y="1414463"/>
            <a:ext cx="269081" cy="227410"/>
          </a:xfrm>
          <a:custGeom>
            <a:avLst/>
            <a:gdLst>
              <a:gd name="T0" fmla="*/ 479240714 w 256"/>
              <a:gd name="T1" fmla="*/ 425639460 h 216"/>
              <a:gd name="T2" fmla="*/ 23569836 w 256"/>
              <a:gd name="T3" fmla="*/ 425639460 h 216"/>
              <a:gd name="T4" fmla="*/ 0 w 256"/>
              <a:gd name="T5" fmla="*/ 401993057 h 216"/>
              <a:gd name="T6" fmla="*/ 0 w 256"/>
              <a:gd name="T7" fmla="*/ 23646403 h 216"/>
              <a:gd name="T8" fmla="*/ 23569836 w 256"/>
              <a:gd name="T9" fmla="*/ 0 h 216"/>
              <a:gd name="T10" fmla="*/ 47138270 w 256"/>
              <a:gd name="T11" fmla="*/ 23646403 h 216"/>
              <a:gd name="T12" fmla="*/ 47138270 w 256"/>
              <a:gd name="T13" fmla="*/ 323170311 h 216"/>
              <a:gd name="T14" fmla="*/ 47138270 w 256"/>
              <a:gd name="T15" fmla="*/ 378346655 h 216"/>
              <a:gd name="T16" fmla="*/ 479240714 w 256"/>
              <a:gd name="T17" fmla="*/ 378346655 h 216"/>
              <a:gd name="T18" fmla="*/ 502810549 w 256"/>
              <a:gd name="T19" fmla="*/ 401993057 h 216"/>
              <a:gd name="T20" fmla="*/ 479240714 w 256"/>
              <a:gd name="T21" fmla="*/ 425639460 h 216"/>
              <a:gd name="T22" fmla="*/ 424245832 w 256"/>
              <a:gd name="T23" fmla="*/ 354700252 h 216"/>
              <a:gd name="T24" fmla="*/ 377107562 w 256"/>
              <a:gd name="T25" fmla="*/ 354700252 h 216"/>
              <a:gd name="T26" fmla="*/ 353539127 w 256"/>
              <a:gd name="T27" fmla="*/ 331052445 h 216"/>
              <a:gd name="T28" fmla="*/ 353539127 w 256"/>
              <a:gd name="T29" fmla="*/ 165526223 h 216"/>
              <a:gd name="T30" fmla="*/ 377107562 w 256"/>
              <a:gd name="T31" fmla="*/ 141879820 h 216"/>
              <a:gd name="T32" fmla="*/ 424245832 w 256"/>
              <a:gd name="T33" fmla="*/ 141879820 h 216"/>
              <a:gd name="T34" fmla="*/ 447815667 w 256"/>
              <a:gd name="T35" fmla="*/ 165526223 h 216"/>
              <a:gd name="T36" fmla="*/ 447815667 w 256"/>
              <a:gd name="T37" fmla="*/ 331052445 h 216"/>
              <a:gd name="T38" fmla="*/ 424245832 w 256"/>
              <a:gd name="T39" fmla="*/ 354700252 h 216"/>
              <a:gd name="T40" fmla="*/ 290687633 w 256"/>
              <a:gd name="T41" fmla="*/ 354700252 h 216"/>
              <a:gd name="T42" fmla="*/ 243549363 w 256"/>
              <a:gd name="T43" fmla="*/ 354700252 h 216"/>
              <a:gd name="T44" fmla="*/ 219979528 w 256"/>
              <a:gd name="T45" fmla="*/ 331052445 h 216"/>
              <a:gd name="T46" fmla="*/ 219979528 w 256"/>
              <a:gd name="T47" fmla="*/ 70940612 h 216"/>
              <a:gd name="T48" fmla="*/ 243549363 w 256"/>
              <a:gd name="T49" fmla="*/ 47292805 h 216"/>
              <a:gd name="T50" fmla="*/ 290687633 w 256"/>
              <a:gd name="T51" fmla="*/ 47292805 h 216"/>
              <a:gd name="T52" fmla="*/ 314256068 w 256"/>
              <a:gd name="T53" fmla="*/ 70940612 h 216"/>
              <a:gd name="T54" fmla="*/ 314256068 w 256"/>
              <a:gd name="T55" fmla="*/ 331052445 h 216"/>
              <a:gd name="T56" fmla="*/ 290687633 w 256"/>
              <a:gd name="T57" fmla="*/ 354700252 h 216"/>
              <a:gd name="T58" fmla="*/ 157128034 w 256"/>
              <a:gd name="T59" fmla="*/ 354700252 h 216"/>
              <a:gd name="T60" fmla="*/ 109989764 w 256"/>
              <a:gd name="T61" fmla="*/ 354700252 h 216"/>
              <a:gd name="T62" fmla="*/ 86419928 w 256"/>
              <a:gd name="T63" fmla="*/ 331052445 h 216"/>
              <a:gd name="T64" fmla="*/ 86419928 w 256"/>
              <a:gd name="T65" fmla="*/ 283759640 h 216"/>
              <a:gd name="T66" fmla="*/ 109989764 w 256"/>
              <a:gd name="T67" fmla="*/ 260113237 h 216"/>
              <a:gd name="T68" fmla="*/ 157128034 w 256"/>
              <a:gd name="T69" fmla="*/ 260113237 h 216"/>
              <a:gd name="T70" fmla="*/ 180697870 w 256"/>
              <a:gd name="T71" fmla="*/ 283759640 h 216"/>
              <a:gd name="T72" fmla="*/ 180697870 w 256"/>
              <a:gd name="T73" fmla="*/ 331052445 h 216"/>
              <a:gd name="T74" fmla="*/ 157128034 w 256"/>
              <a:gd name="T75" fmla="*/ 354700252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1" name="Freeform 25"/>
          <p:cNvSpPr>
            <a:spLocks/>
          </p:cNvSpPr>
          <p:nvPr/>
        </p:nvSpPr>
        <p:spPr bwMode="auto">
          <a:xfrm flipV="1">
            <a:off x="3556398" y="1277541"/>
            <a:ext cx="502444" cy="501253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2" name="Freeform 120"/>
          <p:cNvSpPr>
            <a:spLocks noEditPoints="1"/>
          </p:cNvSpPr>
          <p:nvPr/>
        </p:nvSpPr>
        <p:spPr bwMode="auto">
          <a:xfrm>
            <a:off x="3676650" y="1414463"/>
            <a:ext cx="261938" cy="227410"/>
          </a:xfrm>
          <a:custGeom>
            <a:avLst/>
            <a:gdLst>
              <a:gd name="T0" fmla="*/ 846495434 w 117"/>
              <a:gd name="T1" fmla="*/ 63089319 h 101"/>
              <a:gd name="T2" fmla="*/ 846495434 w 117"/>
              <a:gd name="T3" fmla="*/ 126178638 h 101"/>
              <a:gd name="T4" fmla="*/ 133658274 w 117"/>
              <a:gd name="T5" fmla="*/ 324455923 h 101"/>
              <a:gd name="T6" fmla="*/ 0 w 117"/>
              <a:gd name="T7" fmla="*/ 252354273 h 101"/>
              <a:gd name="T8" fmla="*/ 0 w 117"/>
              <a:gd name="T9" fmla="*/ 648911845 h 101"/>
              <a:gd name="T10" fmla="*/ 133658274 w 117"/>
              <a:gd name="T11" fmla="*/ 585822527 h 101"/>
              <a:gd name="T12" fmla="*/ 213851447 w 117"/>
              <a:gd name="T13" fmla="*/ 603847188 h 101"/>
              <a:gd name="T14" fmla="*/ 187120389 w 117"/>
              <a:gd name="T15" fmla="*/ 684961169 h 101"/>
              <a:gd name="T16" fmla="*/ 258403209 w 117"/>
              <a:gd name="T17" fmla="*/ 802127476 h 101"/>
              <a:gd name="T18" fmla="*/ 445523598 w 117"/>
              <a:gd name="T19" fmla="*/ 856201461 h 101"/>
              <a:gd name="T20" fmla="*/ 472254656 w 117"/>
              <a:gd name="T21" fmla="*/ 856201461 h 101"/>
              <a:gd name="T22" fmla="*/ 570271519 w 117"/>
              <a:gd name="T23" fmla="*/ 784099812 h 101"/>
              <a:gd name="T24" fmla="*/ 588092224 w 117"/>
              <a:gd name="T25" fmla="*/ 702985831 h 101"/>
              <a:gd name="T26" fmla="*/ 846495434 w 117"/>
              <a:gd name="T27" fmla="*/ 775087481 h 101"/>
              <a:gd name="T28" fmla="*/ 846495434 w 117"/>
              <a:gd name="T29" fmla="*/ 847189130 h 101"/>
              <a:gd name="T30" fmla="*/ 1042526175 w 117"/>
              <a:gd name="T31" fmla="*/ 910278449 h 101"/>
              <a:gd name="T32" fmla="*/ 1042526175 w 117"/>
              <a:gd name="T33" fmla="*/ 0 h 101"/>
              <a:gd name="T34" fmla="*/ 846495434 w 117"/>
              <a:gd name="T35" fmla="*/ 63089319 h 101"/>
              <a:gd name="T36" fmla="*/ 507896066 w 117"/>
              <a:gd name="T37" fmla="*/ 766075150 h 101"/>
              <a:gd name="T38" fmla="*/ 463344303 w 117"/>
              <a:gd name="T39" fmla="*/ 793115145 h 101"/>
              <a:gd name="T40" fmla="*/ 276223915 w 117"/>
              <a:gd name="T41" fmla="*/ 739038157 h 101"/>
              <a:gd name="T42" fmla="*/ 249492857 w 117"/>
              <a:gd name="T43" fmla="*/ 702985831 h 101"/>
              <a:gd name="T44" fmla="*/ 276223915 w 117"/>
              <a:gd name="T45" fmla="*/ 621874852 h 101"/>
              <a:gd name="T46" fmla="*/ 525719756 w 117"/>
              <a:gd name="T47" fmla="*/ 693973500 h 101"/>
              <a:gd name="T48" fmla="*/ 507896066 w 117"/>
              <a:gd name="T49" fmla="*/ 766075150 h 101"/>
              <a:gd name="T50" fmla="*/ 846495434 w 117"/>
              <a:gd name="T51" fmla="*/ 450631558 h 101"/>
              <a:gd name="T52" fmla="*/ 133658274 w 117"/>
              <a:gd name="T53" fmla="*/ 450631558 h 101"/>
              <a:gd name="T54" fmla="*/ 133658274 w 117"/>
              <a:gd name="T55" fmla="*/ 387545241 h 101"/>
              <a:gd name="T56" fmla="*/ 846495434 w 117"/>
              <a:gd name="T57" fmla="*/ 189264954 h 101"/>
              <a:gd name="T58" fmla="*/ 846495434 w 117"/>
              <a:gd name="T59" fmla="*/ 450631558 h 101"/>
              <a:gd name="T60" fmla="*/ 971243355 w 117"/>
              <a:gd name="T61" fmla="*/ 450631558 h 101"/>
              <a:gd name="T62" fmla="*/ 908867902 w 117"/>
              <a:gd name="T63" fmla="*/ 450631558 h 101"/>
              <a:gd name="T64" fmla="*/ 908867902 w 117"/>
              <a:gd name="T65" fmla="*/ 126178638 h 101"/>
              <a:gd name="T66" fmla="*/ 971243355 w 117"/>
              <a:gd name="T67" fmla="*/ 126178638 h 101"/>
              <a:gd name="T68" fmla="*/ 971243355 w 117"/>
              <a:gd name="T69" fmla="*/ 450631558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3" name="Freeform 16"/>
          <p:cNvSpPr>
            <a:spLocks/>
          </p:cNvSpPr>
          <p:nvPr/>
        </p:nvSpPr>
        <p:spPr bwMode="auto">
          <a:xfrm flipV="1">
            <a:off x="2925366" y="2102644"/>
            <a:ext cx="501253" cy="501254"/>
          </a:xfrm>
          <a:custGeom>
            <a:avLst/>
            <a:gdLst>
              <a:gd name="T0" fmla="*/ 0 w 905504"/>
              <a:gd name="T1" fmla="*/ 246645 h 905504"/>
              <a:gd name="T2" fmla="*/ 72241 w 905504"/>
              <a:gd name="T3" fmla="*/ 72241 h 905504"/>
              <a:gd name="T4" fmla="*/ 246644 w 905504"/>
              <a:gd name="T5" fmla="*/ 0 h 905504"/>
              <a:gd name="T6" fmla="*/ 421047 w 905504"/>
              <a:gd name="T7" fmla="*/ 72241 h 905504"/>
              <a:gd name="T8" fmla="*/ 493288 w 905504"/>
              <a:gd name="T9" fmla="*/ 246645 h 905504"/>
              <a:gd name="T10" fmla="*/ 421047 w 905504"/>
              <a:gd name="T11" fmla="*/ 421049 h 905504"/>
              <a:gd name="T12" fmla="*/ 246644 w 905504"/>
              <a:gd name="T13" fmla="*/ 493290 h 905504"/>
              <a:gd name="T14" fmla="*/ 72241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4" name="Freeform 45"/>
          <p:cNvSpPr>
            <a:spLocks noEditPoints="1"/>
          </p:cNvSpPr>
          <p:nvPr/>
        </p:nvSpPr>
        <p:spPr bwMode="auto">
          <a:xfrm>
            <a:off x="3031332" y="2196704"/>
            <a:ext cx="289322" cy="313134"/>
          </a:xfrm>
          <a:custGeom>
            <a:avLst/>
            <a:gdLst>
              <a:gd name="T0" fmla="*/ 147434800 w 889"/>
              <a:gd name="T1" fmla="*/ 151998597 h 965"/>
              <a:gd name="T2" fmla="*/ 128793638 w 889"/>
              <a:gd name="T3" fmla="*/ 131594591 h 965"/>
              <a:gd name="T4" fmla="*/ 131429758 w 889"/>
              <a:gd name="T5" fmla="*/ 110816771 h 965"/>
              <a:gd name="T6" fmla="*/ 126910386 w 889"/>
              <a:gd name="T7" fmla="*/ 90412764 h 965"/>
              <a:gd name="T8" fmla="*/ 116177583 w 889"/>
              <a:gd name="T9" fmla="*/ 72442442 h 965"/>
              <a:gd name="T10" fmla="*/ 100172541 w 889"/>
              <a:gd name="T11" fmla="*/ 58964809 h 965"/>
              <a:gd name="T12" fmla="*/ 80590187 w 889"/>
              <a:gd name="T13" fmla="*/ 51477283 h 965"/>
              <a:gd name="T14" fmla="*/ 59501231 w 889"/>
              <a:gd name="T15" fmla="*/ 50541450 h 965"/>
              <a:gd name="T16" fmla="*/ 39353467 w 889"/>
              <a:gd name="T17" fmla="*/ 56718464 h 965"/>
              <a:gd name="T18" fmla="*/ 22407233 w 889"/>
              <a:gd name="T19" fmla="*/ 68698679 h 965"/>
              <a:gd name="T20" fmla="*/ 10167827 w 889"/>
              <a:gd name="T21" fmla="*/ 85733169 h 965"/>
              <a:gd name="T22" fmla="*/ 4142288 w 889"/>
              <a:gd name="T23" fmla="*/ 105762496 h 965"/>
              <a:gd name="T24" fmla="*/ 5083914 w 889"/>
              <a:gd name="T25" fmla="*/ 126727655 h 965"/>
              <a:gd name="T26" fmla="*/ 12803947 w 889"/>
              <a:gd name="T27" fmla="*/ 146195396 h 965"/>
              <a:gd name="T28" fmla="*/ 26361195 w 889"/>
              <a:gd name="T29" fmla="*/ 162106714 h 965"/>
              <a:gd name="T30" fmla="*/ 44437381 w 889"/>
              <a:gd name="T31" fmla="*/ 172776417 h 965"/>
              <a:gd name="T32" fmla="*/ 64961795 w 889"/>
              <a:gd name="T33" fmla="*/ 176894859 h 965"/>
              <a:gd name="T34" fmla="*/ 85862426 w 889"/>
              <a:gd name="T35" fmla="*/ 174274268 h 965"/>
              <a:gd name="T36" fmla="*/ 104691912 w 889"/>
              <a:gd name="T37" fmla="*/ 165101984 h 965"/>
              <a:gd name="T38" fmla="*/ 113918114 w 889"/>
              <a:gd name="T39" fmla="*/ 152934429 h 965"/>
              <a:gd name="T40" fmla="*/ 144798681 w 889"/>
              <a:gd name="T41" fmla="*/ 176520612 h 965"/>
              <a:gd name="T42" fmla="*/ 158732145 w 889"/>
              <a:gd name="T43" fmla="*/ 153121769 h 965"/>
              <a:gd name="T44" fmla="*/ 85862426 w 889"/>
              <a:gd name="T45" fmla="*/ 115683706 h 965"/>
              <a:gd name="T46" fmla="*/ 59689556 w 889"/>
              <a:gd name="T47" fmla="*/ 102018733 h 965"/>
              <a:gd name="T48" fmla="*/ 71740202 w 889"/>
              <a:gd name="T49" fmla="*/ 117930050 h 965"/>
              <a:gd name="T50" fmla="*/ 51969089 w 889"/>
              <a:gd name="T51" fmla="*/ 114934780 h 965"/>
              <a:gd name="T52" fmla="*/ 76635790 w 889"/>
              <a:gd name="T53" fmla="*/ 131033004 h 965"/>
              <a:gd name="T54" fmla="*/ 76824116 w 889"/>
              <a:gd name="T55" fmla="*/ 150501178 h 965"/>
              <a:gd name="T56" fmla="*/ 57806303 w 889"/>
              <a:gd name="T57" fmla="*/ 76560884 h 965"/>
              <a:gd name="T58" fmla="*/ 103561961 w 889"/>
              <a:gd name="T59" fmla="*/ 126166069 h 965"/>
              <a:gd name="T60" fmla="*/ 108457550 w 889"/>
              <a:gd name="T61" fmla="*/ 128974000 h 965"/>
              <a:gd name="T62" fmla="*/ 56300135 w 889"/>
              <a:gd name="T63" fmla="*/ 70945024 h 965"/>
              <a:gd name="T64" fmla="*/ 78142392 w 889"/>
              <a:gd name="T65" fmla="*/ 155929699 h 965"/>
              <a:gd name="T66" fmla="*/ 102432010 w 889"/>
              <a:gd name="T67" fmla="*/ 146195396 h 965"/>
              <a:gd name="T68" fmla="*/ 20523980 w 889"/>
              <a:gd name="T69" fmla="*/ 125417576 h 965"/>
              <a:gd name="T70" fmla="*/ 113918114 w 889"/>
              <a:gd name="T71" fmla="*/ 101644486 h 965"/>
              <a:gd name="T72" fmla="*/ 157979278 w 889"/>
              <a:gd name="T73" fmla="*/ 168471068 h 965"/>
              <a:gd name="T74" fmla="*/ 145551548 w 889"/>
              <a:gd name="T75" fmla="*/ 168471068 h 965"/>
              <a:gd name="T76" fmla="*/ 151953738 w 889"/>
              <a:gd name="T77" fmla="*/ 157614025 h 965"/>
              <a:gd name="T78" fmla="*/ 157979278 w 889"/>
              <a:gd name="T79" fmla="*/ 168471068 h 965"/>
              <a:gd name="T80" fmla="*/ 102244118 w 889"/>
              <a:gd name="T81" fmla="*/ 42304998 h 965"/>
              <a:gd name="T82" fmla="*/ 107328032 w 889"/>
              <a:gd name="T83" fmla="*/ 54846799 h 965"/>
              <a:gd name="T84" fmla="*/ 116742558 w 889"/>
              <a:gd name="T85" fmla="*/ 58403223 h 965"/>
              <a:gd name="T86" fmla="*/ 129358180 w 889"/>
              <a:gd name="T87" fmla="*/ 63644837 h 965"/>
              <a:gd name="T88" fmla="*/ 138584815 w 889"/>
              <a:gd name="T89" fmla="*/ 59526395 h 965"/>
              <a:gd name="T90" fmla="*/ 151012112 w 889"/>
              <a:gd name="T91" fmla="*/ 54285213 h 965"/>
              <a:gd name="T92" fmla="*/ 154589858 w 889"/>
              <a:gd name="T93" fmla="*/ 44925589 h 965"/>
              <a:gd name="T94" fmla="*/ 159862096 w 889"/>
              <a:gd name="T95" fmla="*/ 32383788 h 965"/>
              <a:gd name="T96" fmla="*/ 155719375 w 889"/>
              <a:gd name="T97" fmla="*/ 23211504 h 965"/>
              <a:gd name="T98" fmla="*/ 150635461 w 889"/>
              <a:gd name="T99" fmla="*/ 10857043 h 965"/>
              <a:gd name="T100" fmla="*/ 141032610 w 889"/>
              <a:gd name="T101" fmla="*/ 7300619 h 965"/>
              <a:gd name="T102" fmla="*/ 128605313 w 889"/>
              <a:gd name="T103" fmla="*/ 2059005 h 965"/>
              <a:gd name="T104" fmla="*/ 119378678 w 889"/>
              <a:gd name="T105" fmla="*/ 6177447 h 965"/>
              <a:gd name="T106" fmla="*/ 106763056 w 889"/>
              <a:gd name="T107" fmla="*/ 11231289 h 965"/>
              <a:gd name="T108" fmla="*/ 103185311 w 889"/>
              <a:gd name="T109" fmla="*/ 20778253 h 965"/>
              <a:gd name="T110" fmla="*/ 98101397 w 889"/>
              <a:gd name="T111" fmla="*/ 33132714 h 965"/>
              <a:gd name="T112" fmla="*/ 128981530 w 889"/>
              <a:gd name="T113" fmla="*/ 17408736 h 965"/>
              <a:gd name="T114" fmla="*/ 128981530 w 889"/>
              <a:gd name="T115" fmla="*/ 48295106 h 965"/>
              <a:gd name="T116" fmla="*/ 128981530 w 889"/>
              <a:gd name="T117" fmla="*/ 17408736 h 965"/>
              <a:gd name="T118" fmla="*/ 128981530 w 889"/>
              <a:gd name="T119" fmla="*/ 17408736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5" name="Freeform 7"/>
          <p:cNvSpPr>
            <a:spLocks/>
          </p:cNvSpPr>
          <p:nvPr/>
        </p:nvSpPr>
        <p:spPr bwMode="auto">
          <a:xfrm flipV="1">
            <a:off x="5693569" y="2102644"/>
            <a:ext cx="502444" cy="501254"/>
          </a:xfrm>
          <a:custGeom>
            <a:avLst/>
            <a:gdLst>
              <a:gd name="T0" fmla="*/ 0 w 905504"/>
              <a:gd name="T1" fmla="*/ 246645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5 h 905504"/>
              <a:gd name="T10" fmla="*/ 423051 w 905504"/>
              <a:gd name="T11" fmla="*/ 421049 h 905504"/>
              <a:gd name="T12" fmla="*/ 247818 w 905504"/>
              <a:gd name="T13" fmla="*/ 493290 h 905504"/>
              <a:gd name="T14" fmla="*/ 72584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6" name="Freeform 206"/>
          <p:cNvSpPr>
            <a:spLocks noEditPoints="1"/>
          </p:cNvSpPr>
          <p:nvPr/>
        </p:nvSpPr>
        <p:spPr bwMode="auto">
          <a:xfrm>
            <a:off x="5806679" y="2215754"/>
            <a:ext cx="276225" cy="275034"/>
          </a:xfrm>
          <a:custGeom>
            <a:avLst/>
            <a:gdLst>
              <a:gd name="T0" fmla="*/ 515373987 w 256"/>
              <a:gd name="T1" fmla="*/ 441173158 h 256"/>
              <a:gd name="T2" fmla="*/ 529862852 w 256"/>
              <a:gd name="T3" fmla="*/ 476056637 h 256"/>
              <a:gd name="T4" fmla="*/ 480188389 w 256"/>
              <a:gd name="T5" fmla="*/ 525303480 h 256"/>
              <a:gd name="T6" fmla="*/ 445001352 w 256"/>
              <a:gd name="T7" fmla="*/ 510940116 h 256"/>
              <a:gd name="T8" fmla="*/ 300117024 w 256"/>
              <a:gd name="T9" fmla="*/ 367302177 h 256"/>
              <a:gd name="T10" fmla="*/ 198699289 w 256"/>
              <a:gd name="T11" fmla="*/ 393977610 h 256"/>
              <a:gd name="T12" fmla="*/ 0 w 256"/>
              <a:gd name="T13" fmla="*/ 196988805 h 256"/>
              <a:gd name="T14" fmla="*/ 198699289 w 256"/>
              <a:gd name="T15" fmla="*/ 0 h 256"/>
              <a:gd name="T16" fmla="*/ 397397139 w 256"/>
              <a:gd name="T17" fmla="*/ 196988805 h 256"/>
              <a:gd name="T18" fmla="*/ 370489659 w 256"/>
              <a:gd name="T19" fmla="*/ 297535219 h 256"/>
              <a:gd name="T20" fmla="*/ 515373987 w 256"/>
              <a:gd name="T21" fmla="*/ 441173158 h 256"/>
              <a:gd name="T22" fmla="*/ 198699289 w 256"/>
              <a:gd name="T23" fmla="*/ 49246843 h 256"/>
              <a:gd name="T24" fmla="*/ 49674463 w 256"/>
              <a:gd name="T25" fmla="*/ 196988805 h 256"/>
              <a:gd name="T26" fmla="*/ 198699289 w 256"/>
              <a:gd name="T27" fmla="*/ 344730767 h 256"/>
              <a:gd name="T28" fmla="*/ 347722676 w 256"/>
              <a:gd name="T29" fmla="*/ 196988805 h 256"/>
              <a:gd name="T30" fmla="*/ 198699289 w 256"/>
              <a:gd name="T31" fmla="*/ 49246843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7" name="TextBox 13"/>
          <p:cNvSpPr txBox="1">
            <a:spLocks noChangeArrowheads="1"/>
          </p:cNvSpPr>
          <p:nvPr/>
        </p:nvSpPr>
        <p:spPr bwMode="auto">
          <a:xfrm>
            <a:off x="1046560" y="2127647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58" name="TextBox 13"/>
          <p:cNvSpPr txBox="1">
            <a:spLocks noChangeArrowheads="1"/>
          </p:cNvSpPr>
          <p:nvPr/>
        </p:nvSpPr>
        <p:spPr bwMode="auto">
          <a:xfrm>
            <a:off x="1048941" y="2341960"/>
            <a:ext cx="175140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59" name="TextBox 13"/>
          <p:cNvSpPr txBox="1">
            <a:spLocks noChangeArrowheads="1"/>
          </p:cNvSpPr>
          <p:nvPr/>
        </p:nvSpPr>
        <p:spPr bwMode="auto">
          <a:xfrm>
            <a:off x="1013223" y="3037285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0" name="TextBox 13"/>
          <p:cNvSpPr txBox="1">
            <a:spLocks noChangeArrowheads="1"/>
          </p:cNvSpPr>
          <p:nvPr/>
        </p:nvSpPr>
        <p:spPr bwMode="auto">
          <a:xfrm>
            <a:off x="1016794" y="3251598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1" name="TextBox 13"/>
          <p:cNvSpPr txBox="1">
            <a:spLocks noChangeArrowheads="1"/>
          </p:cNvSpPr>
          <p:nvPr/>
        </p:nvSpPr>
        <p:spPr bwMode="auto">
          <a:xfrm>
            <a:off x="1664494" y="1260872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2" name="TextBox 13"/>
          <p:cNvSpPr txBox="1">
            <a:spLocks noChangeArrowheads="1"/>
          </p:cNvSpPr>
          <p:nvPr/>
        </p:nvSpPr>
        <p:spPr bwMode="auto">
          <a:xfrm>
            <a:off x="1668066" y="1475185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3" name="TextBox 13"/>
          <p:cNvSpPr txBox="1">
            <a:spLocks noChangeArrowheads="1"/>
          </p:cNvSpPr>
          <p:nvPr/>
        </p:nvSpPr>
        <p:spPr bwMode="auto">
          <a:xfrm flipH="1">
            <a:off x="6312694" y="2127647"/>
            <a:ext cx="17526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4" name="TextBox 13"/>
          <p:cNvSpPr txBox="1">
            <a:spLocks noChangeArrowheads="1"/>
          </p:cNvSpPr>
          <p:nvPr/>
        </p:nvSpPr>
        <p:spPr bwMode="auto">
          <a:xfrm flipH="1">
            <a:off x="6312694" y="2341960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5" name="TextBox 13"/>
          <p:cNvSpPr txBox="1">
            <a:spLocks noChangeArrowheads="1"/>
          </p:cNvSpPr>
          <p:nvPr/>
        </p:nvSpPr>
        <p:spPr bwMode="auto">
          <a:xfrm flipH="1">
            <a:off x="6344842" y="3037285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6" name="TextBox 13"/>
          <p:cNvSpPr txBox="1">
            <a:spLocks noChangeArrowheads="1"/>
          </p:cNvSpPr>
          <p:nvPr/>
        </p:nvSpPr>
        <p:spPr bwMode="auto">
          <a:xfrm flipH="1">
            <a:off x="6344841" y="3251598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7" name="TextBox 13"/>
          <p:cNvSpPr txBox="1">
            <a:spLocks noChangeArrowheads="1"/>
          </p:cNvSpPr>
          <p:nvPr/>
        </p:nvSpPr>
        <p:spPr bwMode="auto">
          <a:xfrm flipH="1">
            <a:off x="5693569" y="1260872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8" name="TextBox 13"/>
          <p:cNvSpPr txBox="1">
            <a:spLocks noChangeArrowheads="1"/>
          </p:cNvSpPr>
          <p:nvPr/>
        </p:nvSpPr>
        <p:spPr bwMode="auto">
          <a:xfrm flipH="1">
            <a:off x="5693569" y="1475185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5869" name="组合 45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70" name="文本框 53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9464037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2772" y="1377553"/>
            <a:ext cx="2834878" cy="296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圆角矩形 16"/>
          <p:cNvSpPr>
            <a:spLocks noChangeArrowheads="1"/>
          </p:cNvSpPr>
          <p:nvPr/>
        </p:nvSpPr>
        <p:spPr bwMode="auto">
          <a:xfrm>
            <a:off x="4729162" y="1585913"/>
            <a:ext cx="3443288" cy="1107281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8" name="矩形 14"/>
          <p:cNvSpPr>
            <a:spLocks noChangeArrowheads="1"/>
          </p:cNvSpPr>
          <p:nvPr/>
        </p:nvSpPr>
        <p:spPr bwMode="auto">
          <a:xfrm>
            <a:off x="4979194" y="1832372"/>
            <a:ext cx="2943225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222A35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>
              <a:solidFill>
                <a:srgbClr val="222A35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69" name="圆角矩形 18"/>
          <p:cNvSpPr>
            <a:spLocks noChangeArrowheads="1"/>
          </p:cNvSpPr>
          <p:nvPr/>
        </p:nvSpPr>
        <p:spPr bwMode="auto">
          <a:xfrm>
            <a:off x="4729162" y="3243263"/>
            <a:ext cx="3443288" cy="1107281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0" name="矩形 16"/>
          <p:cNvSpPr>
            <a:spLocks noChangeArrowheads="1"/>
          </p:cNvSpPr>
          <p:nvPr/>
        </p:nvSpPr>
        <p:spPr bwMode="auto">
          <a:xfrm>
            <a:off x="4979194" y="3489722"/>
            <a:ext cx="2943225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222A35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>
              <a:solidFill>
                <a:srgbClr val="222A35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1" name="圆角矩形 20"/>
          <p:cNvSpPr>
            <a:spLocks noChangeArrowheads="1"/>
          </p:cNvSpPr>
          <p:nvPr/>
        </p:nvSpPr>
        <p:spPr bwMode="auto">
          <a:xfrm>
            <a:off x="5220892" y="1410891"/>
            <a:ext cx="2459831" cy="346472"/>
          </a:xfrm>
          <a:prstGeom prst="roundRect">
            <a:avLst>
              <a:gd name="adj" fmla="val 16667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2" name="文本框 18"/>
          <p:cNvSpPr txBox="1">
            <a:spLocks noChangeArrowheads="1"/>
          </p:cNvSpPr>
          <p:nvPr/>
        </p:nvSpPr>
        <p:spPr bwMode="auto">
          <a:xfrm>
            <a:off x="5394723" y="1447800"/>
            <a:ext cx="2097881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3" name="圆角矩形 22"/>
          <p:cNvSpPr>
            <a:spLocks noChangeArrowheads="1"/>
          </p:cNvSpPr>
          <p:nvPr/>
        </p:nvSpPr>
        <p:spPr bwMode="auto">
          <a:xfrm>
            <a:off x="5220892" y="3099197"/>
            <a:ext cx="2459831" cy="346472"/>
          </a:xfrm>
          <a:prstGeom prst="roundRect">
            <a:avLst>
              <a:gd name="adj" fmla="val 16667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4" name="文本框 20"/>
          <p:cNvSpPr txBox="1">
            <a:spLocks noChangeArrowheads="1"/>
          </p:cNvSpPr>
          <p:nvPr/>
        </p:nvSpPr>
        <p:spPr bwMode="auto">
          <a:xfrm>
            <a:off x="5380435" y="3138487"/>
            <a:ext cx="2097881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6875" name="组合 24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6" name="文本框 32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0199328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reeform 78"/>
          <p:cNvSpPr>
            <a:spLocks/>
          </p:cNvSpPr>
          <p:nvPr/>
        </p:nvSpPr>
        <p:spPr bwMode="auto">
          <a:xfrm rot="1794316">
            <a:off x="2880123" y="1866900"/>
            <a:ext cx="1601390" cy="1599010"/>
          </a:xfrm>
          <a:custGeom>
            <a:avLst/>
            <a:gdLst>
              <a:gd name="T0" fmla="*/ 2147483647 w 819"/>
              <a:gd name="T1" fmla="*/ 1463745370 h 819"/>
              <a:gd name="T2" fmla="*/ 2147483647 w 819"/>
              <a:gd name="T3" fmla="*/ 1226563479 h 819"/>
              <a:gd name="T4" fmla="*/ 2147483647 w 819"/>
              <a:gd name="T5" fmla="*/ 596341477 h 819"/>
              <a:gd name="T6" fmla="*/ 2147483647 w 819"/>
              <a:gd name="T7" fmla="*/ 596341477 h 819"/>
              <a:gd name="T8" fmla="*/ 2147483647 w 819"/>
              <a:gd name="T9" fmla="*/ 1226563479 h 819"/>
              <a:gd name="T10" fmla="*/ 2147483647 w 819"/>
              <a:gd name="T11" fmla="*/ 1463745370 h 819"/>
              <a:gd name="T12" fmla="*/ 2147483647 w 819"/>
              <a:gd name="T13" fmla="*/ 1463745370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1468106611 w 819"/>
              <a:gd name="T41" fmla="*/ 2147483647 h 819"/>
              <a:gd name="T42" fmla="*/ 1468106611 w 819"/>
              <a:gd name="T43" fmla="*/ 2147483647 h 819"/>
              <a:gd name="T44" fmla="*/ 1223423045 w 819"/>
              <a:gd name="T45" fmla="*/ 2147483647 h 819"/>
              <a:gd name="T46" fmla="*/ 598118281 w 819"/>
              <a:gd name="T47" fmla="*/ 2147483647 h 819"/>
              <a:gd name="T48" fmla="*/ 598118281 w 819"/>
              <a:gd name="T49" fmla="*/ 2147483647 h 819"/>
              <a:gd name="T50" fmla="*/ 1223423045 w 819"/>
              <a:gd name="T51" fmla="*/ 2147483647 h 819"/>
              <a:gd name="T52" fmla="*/ 1468106611 w 819"/>
              <a:gd name="T53" fmla="*/ 2147483647 h 819"/>
              <a:gd name="T54" fmla="*/ 1468106611 w 819"/>
              <a:gd name="T55" fmla="*/ 1463745370 h 819"/>
              <a:gd name="T56" fmla="*/ 2147483647 w 819"/>
              <a:gd name="T57" fmla="*/ 1463745370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5ABC1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1" name="Freeform 76"/>
          <p:cNvSpPr>
            <a:spLocks/>
          </p:cNvSpPr>
          <p:nvPr/>
        </p:nvSpPr>
        <p:spPr bwMode="auto">
          <a:xfrm rot="1794316">
            <a:off x="4644629" y="2009775"/>
            <a:ext cx="1601390" cy="1599010"/>
          </a:xfrm>
          <a:custGeom>
            <a:avLst/>
            <a:gdLst>
              <a:gd name="T0" fmla="*/ 1243812908 w 819"/>
              <a:gd name="T1" fmla="*/ 2147483647 h 819"/>
              <a:gd name="T2" fmla="*/ 1739979268 w 819"/>
              <a:gd name="T3" fmla="*/ 2147483647 h 819"/>
              <a:gd name="T4" fmla="*/ 1481699853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1470521474 h 819"/>
              <a:gd name="T22" fmla="*/ 2147483647 w 819"/>
              <a:gd name="T23" fmla="*/ 1734810388 h 819"/>
              <a:gd name="T24" fmla="*/ 2147483647 w 819"/>
              <a:gd name="T25" fmla="*/ 1240118292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37181891 h 819"/>
              <a:gd name="T32" fmla="*/ 2147483647 w 819"/>
              <a:gd name="T33" fmla="*/ 867403892 h 819"/>
              <a:gd name="T34" fmla="*/ 1481699853 w 819"/>
              <a:gd name="T35" fmla="*/ 867403892 h 819"/>
              <a:gd name="T36" fmla="*/ 1739979268 w 819"/>
              <a:gd name="T37" fmla="*/ 237181891 h 819"/>
              <a:gd name="T38" fmla="*/ 1243812908 w 819"/>
              <a:gd name="T39" fmla="*/ 0 h 819"/>
              <a:gd name="T40" fmla="*/ 0 w 819"/>
              <a:gd name="T41" fmla="*/ 0 h 819"/>
              <a:gd name="T42" fmla="*/ 0 w 819"/>
              <a:gd name="T43" fmla="*/ 1240118292 h 819"/>
              <a:gd name="T44" fmla="*/ 237886945 w 819"/>
              <a:gd name="T45" fmla="*/ 1734810388 h 819"/>
              <a:gd name="T46" fmla="*/ 869988330 w 819"/>
              <a:gd name="T47" fmla="*/ 1470521474 h 819"/>
              <a:gd name="T48" fmla="*/ 869988330 w 819"/>
              <a:gd name="T49" fmla="*/ 2147483647 h 819"/>
              <a:gd name="T50" fmla="*/ 237886945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1243812908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5ABC1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2" name="Freeform 77"/>
          <p:cNvSpPr>
            <a:spLocks/>
          </p:cNvSpPr>
          <p:nvPr/>
        </p:nvSpPr>
        <p:spPr bwMode="auto">
          <a:xfrm rot="1794316">
            <a:off x="3833813" y="1056085"/>
            <a:ext cx="1601391" cy="1599009"/>
          </a:xfrm>
          <a:custGeom>
            <a:avLst/>
            <a:gdLst>
              <a:gd name="T0" fmla="*/ 1243813490 w 819"/>
              <a:gd name="T1" fmla="*/ 1463744683 h 819"/>
              <a:gd name="T2" fmla="*/ 1739980083 w 819"/>
              <a:gd name="T3" fmla="*/ 1219786802 h 819"/>
              <a:gd name="T4" fmla="*/ 1474906530 w 819"/>
              <a:gd name="T5" fmla="*/ 596341198 h 819"/>
              <a:gd name="T6" fmla="*/ 2147483647 w 819"/>
              <a:gd name="T7" fmla="*/ 596341198 h 819"/>
              <a:gd name="T8" fmla="*/ 2147483647 w 819"/>
              <a:gd name="T9" fmla="*/ 1219786802 h 819"/>
              <a:gd name="T10" fmla="*/ 2147483647 w 819"/>
              <a:gd name="T11" fmla="*/ 1463744683 h 819"/>
              <a:gd name="T12" fmla="*/ 2147483647 w 819"/>
              <a:gd name="T13" fmla="*/ 1463744683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1474906530 w 819"/>
              <a:gd name="T35" fmla="*/ 2147483647 h 819"/>
              <a:gd name="T36" fmla="*/ 1739980083 w 819"/>
              <a:gd name="T37" fmla="*/ 2147483647 h 819"/>
              <a:gd name="T38" fmla="*/ 1243813490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37887057 w 819"/>
              <a:gd name="T45" fmla="*/ 2147483647 h 819"/>
              <a:gd name="T46" fmla="*/ 869991345 w 819"/>
              <a:gd name="T47" fmla="*/ 2147483647 h 819"/>
              <a:gd name="T48" fmla="*/ 869991345 w 819"/>
              <a:gd name="T49" fmla="*/ 2147483647 h 819"/>
              <a:gd name="T50" fmla="*/ 237887057 w 819"/>
              <a:gd name="T51" fmla="*/ 2147483647 h 819"/>
              <a:gd name="T52" fmla="*/ 0 w 819"/>
              <a:gd name="T53" fmla="*/ 2147483647 h 819"/>
              <a:gd name="T54" fmla="*/ 0 w 819"/>
              <a:gd name="T55" fmla="*/ 1463744683 h 819"/>
              <a:gd name="T56" fmla="*/ 1243813490 w 819"/>
              <a:gd name="T57" fmla="*/ 1463744683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9A9A9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3" name="Freeform 79"/>
          <p:cNvSpPr>
            <a:spLocks/>
          </p:cNvSpPr>
          <p:nvPr/>
        </p:nvSpPr>
        <p:spPr bwMode="auto">
          <a:xfrm rot="1794316">
            <a:off x="3692128" y="2819400"/>
            <a:ext cx="1600200" cy="1600200"/>
          </a:xfrm>
          <a:custGeom>
            <a:avLst/>
            <a:gdLst>
              <a:gd name="T0" fmla="*/ 1465926482 w 819"/>
              <a:gd name="T1" fmla="*/ 2147483647 h 819"/>
              <a:gd name="T2" fmla="*/ 1228390892 w 819"/>
              <a:gd name="T3" fmla="*/ 2147483647 h 819"/>
              <a:gd name="T4" fmla="*/ 597228246 w 819"/>
              <a:gd name="T5" fmla="*/ 2147483647 h 819"/>
              <a:gd name="T6" fmla="*/ 597228246 w 819"/>
              <a:gd name="T7" fmla="*/ 1479499200 h 819"/>
              <a:gd name="T8" fmla="*/ 1228390892 w 819"/>
              <a:gd name="T9" fmla="*/ 1737393867 h 819"/>
              <a:gd name="T10" fmla="*/ 1465926482 w 819"/>
              <a:gd name="T11" fmla="*/ 1241963610 h 819"/>
              <a:gd name="T12" fmla="*/ 1465926482 w 819"/>
              <a:gd name="T13" fmla="*/ 0 h 819"/>
              <a:gd name="T14" fmla="*/ 2147483647 w 819"/>
              <a:gd name="T15" fmla="*/ 0 h 819"/>
              <a:gd name="T16" fmla="*/ 2147483647 w 819"/>
              <a:gd name="T17" fmla="*/ 237532985 h 819"/>
              <a:gd name="T18" fmla="*/ 2147483647 w 819"/>
              <a:gd name="T19" fmla="*/ 868695631 h 819"/>
              <a:gd name="T20" fmla="*/ 2147483647 w 819"/>
              <a:gd name="T21" fmla="*/ 868695631 h 819"/>
              <a:gd name="T22" fmla="*/ 2147483647 w 819"/>
              <a:gd name="T23" fmla="*/ 237532985 h 819"/>
              <a:gd name="T24" fmla="*/ 2147483647 w 819"/>
              <a:gd name="T25" fmla="*/ 0 h 819"/>
              <a:gd name="T26" fmla="*/ 2147483647 w 819"/>
              <a:gd name="T27" fmla="*/ 0 h 819"/>
              <a:gd name="T28" fmla="*/ 2147483647 w 819"/>
              <a:gd name="T29" fmla="*/ 1241963610 h 819"/>
              <a:gd name="T30" fmla="*/ 2147483647 w 819"/>
              <a:gd name="T31" fmla="*/ 1737393867 h 819"/>
              <a:gd name="T32" fmla="*/ 2147483647 w 819"/>
              <a:gd name="T33" fmla="*/ 1479499200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1465926482 w 819"/>
              <a:gd name="T55" fmla="*/ 2147483647 h 819"/>
              <a:gd name="T56" fmla="*/ 1465926482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rgbClr val="19A9A9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4" name="Text Placeholder 3"/>
          <p:cNvSpPr txBox="1">
            <a:spLocks noChangeArrowheads="1"/>
          </p:cNvSpPr>
          <p:nvPr/>
        </p:nvSpPr>
        <p:spPr bwMode="auto">
          <a:xfrm>
            <a:off x="4323364" y="1749892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37895" name="Text Placeholder 3"/>
          <p:cNvSpPr txBox="1">
            <a:spLocks noChangeArrowheads="1"/>
          </p:cNvSpPr>
          <p:nvPr/>
        </p:nvSpPr>
        <p:spPr bwMode="auto">
          <a:xfrm>
            <a:off x="3586367" y="2676198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37896" name="Text Placeholder 3"/>
          <p:cNvSpPr txBox="1">
            <a:spLocks noChangeArrowheads="1"/>
          </p:cNvSpPr>
          <p:nvPr/>
        </p:nvSpPr>
        <p:spPr bwMode="auto">
          <a:xfrm>
            <a:off x="4500767" y="3391764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37897" name="Text Placeholder 3"/>
          <p:cNvSpPr txBox="1">
            <a:spLocks noChangeArrowheads="1"/>
          </p:cNvSpPr>
          <p:nvPr/>
        </p:nvSpPr>
        <p:spPr bwMode="auto">
          <a:xfrm>
            <a:off x="5183591" y="2447599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37898" name="TextBox 13"/>
          <p:cNvSpPr txBox="1">
            <a:spLocks noChangeArrowheads="1"/>
          </p:cNvSpPr>
          <p:nvPr/>
        </p:nvSpPr>
        <p:spPr bwMode="auto">
          <a:xfrm>
            <a:off x="2118122" y="4291013"/>
            <a:ext cx="175140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9" name="TextBox 13"/>
          <p:cNvSpPr txBox="1">
            <a:spLocks noChangeArrowheads="1"/>
          </p:cNvSpPr>
          <p:nvPr/>
        </p:nvSpPr>
        <p:spPr bwMode="auto">
          <a:xfrm>
            <a:off x="1008460" y="2249091"/>
            <a:ext cx="175021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0" name="TextBox 13"/>
          <p:cNvSpPr txBox="1">
            <a:spLocks noChangeArrowheads="1"/>
          </p:cNvSpPr>
          <p:nvPr/>
        </p:nvSpPr>
        <p:spPr bwMode="auto">
          <a:xfrm>
            <a:off x="5375673" y="987028"/>
            <a:ext cx="175021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1" name="TextBox 13"/>
          <p:cNvSpPr txBox="1">
            <a:spLocks noChangeArrowheads="1"/>
          </p:cNvSpPr>
          <p:nvPr/>
        </p:nvSpPr>
        <p:spPr bwMode="auto">
          <a:xfrm>
            <a:off x="6394847" y="2947988"/>
            <a:ext cx="175140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2" name="TextBox 13"/>
          <p:cNvSpPr txBox="1">
            <a:spLocks noChangeArrowheads="1"/>
          </p:cNvSpPr>
          <p:nvPr/>
        </p:nvSpPr>
        <p:spPr bwMode="auto">
          <a:xfrm>
            <a:off x="1009650" y="2012157"/>
            <a:ext cx="146566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3" name="TextBox 13"/>
          <p:cNvSpPr txBox="1">
            <a:spLocks noChangeArrowheads="1"/>
          </p:cNvSpPr>
          <p:nvPr/>
        </p:nvSpPr>
        <p:spPr bwMode="auto">
          <a:xfrm>
            <a:off x="2118122" y="4029076"/>
            <a:ext cx="14656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4" name="TextBox 13"/>
          <p:cNvSpPr txBox="1">
            <a:spLocks noChangeArrowheads="1"/>
          </p:cNvSpPr>
          <p:nvPr/>
        </p:nvSpPr>
        <p:spPr bwMode="auto">
          <a:xfrm>
            <a:off x="6394847" y="2665810"/>
            <a:ext cx="14656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5" name="TextBox 13"/>
          <p:cNvSpPr txBox="1">
            <a:spLocks noChangeArrowheads="1"/>
          </p:cNvSpPr>
          <p:nvPr/>
        </p:nvSpPr>
        <p:spPr bwMode="auto">
          <a:xfrm>
            <a:off x="5375673" y="781051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7906" name="组合 31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7" name="文本框 39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8702201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93775" y="1347614"/>
            <a:ext cx="71564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5400" b="1" dirty="0" smtClean="0">
                <a:solidFill>
                  <a:srgbClr val="4B8E37"/>
                </a:solidFill>
                <a:latin typeface="微软雅黑" pitchFamily="34" charset="-122"/>
              </a:rPr>
              <a:t>THANKS!</a:t>
            </a:r>
            <a:endParaRPr lang="zh-CN" altLang="en-US" sz="54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2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3507854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97015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72" y="-10716"/>
            <a:ext cx="9144001" cy="515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3174207"/>
            <a:ext cx="9144000" cy="1969294"/>
          </a:xfrm>
          <a:prstGeom prst="rect">
            <a:avLst/>
          </a:prstGeom>
          <a:solidFill>
            <a:srgbClr val="10253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2" name="Rectangle 8"/>
          <p:cNvSpPr>
            <a:spLocks noChangeArrowheads="1"/>
          </p:cNvSpPr>
          <p:nvPr/>
        </p:nvSpPr>
        <p:spPr bwMode="auto">
          <a:xfrm>
            <a:off x="0" y="2531268"/>
            <a:ext cx="9144000" cy="642938"/>
          </a:xfrm>
          <a:prstGeom prst="rect">
            <a:avLst/>
          </a:prstGeom>
          <a:solidFill>
            <a:srgbClr val="8DDA0B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3" name="Rectangle 18"/>
          <p:cNvSpPr>
            <a:spLocks noChangeArrowheads="1"/>
          </p:cNvSpPr>
          <p:nvPr/>
        </p:nvSpPr>
        <p:spPr bwMode="auto">
          <a:xfrm>
            <a:off x="838200" y="3455194"/>
            <a:ext cx="1947863" cy="125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1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4" name="Rectangle 19"/>
          <p:cNvSpPr>
            <a:spLocks noChangeArrowheads="1"/>
          </p:cNvSpPr>
          <p:nvPr/>
        </p:nvSpPr>
        <p:spPr bwMode="auto">
          <a:xfrm>
            <a:off x="3598069" y="3455194"/>
            <a:ext cx="1947863" cy="125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1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5" name="Rectangle 20"/>
          <p:cNvSpPr>
            <a:spLocks noChangeArrowheads="1"/>
          </p:cNvSpPr>
          <p:nvPr/>
        </p:nvSpPr>
        <p:spPr bwMode="auto">
          <a:xfrm>
            <a:off x="6357937" y="3455194"/>
            <a:ext cx="1947863" cy="125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1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416" name="Straight Connector 22"/>
          <p:cNvCxnSpPr>
            <a:cxnSpLocks noChangeShapeType="1"/>
          </p:cNvCxnSpPr>
          <p:nvPr/>
        </p:nvCxnSpPr>
        <p:spPr bwMode="auto">
          <a:xfrm>
            <a:off x="3198019" y="3417094"/>
            <a:ext cx="0" cy="1462088"/>
          </a:xfrm>
          <a:prstGeom prst="line">
            <a:avLst/>
          </a:prstGeom>
          <a:noFill/>
          <a:ln w="9525">
            <a:solidFill>
              <a:srgbClr val="5ABC1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7" name="Straight Connector 23"/>
          <p:cNvCxnSpPr>
            <a:cxnSpLocks noChangeShapeType="1"/>
          </p:cNvCxnSpPr>
          <p:nvPr/>
        </p:nvCxnSpPr>
        <p:spPr bwMode="auto">
          <a:xfrm>
            <a:off x="5953125" y="3417094"/>
            <a:ext cx="0" cy="1462088"/>
          </a:xfrm>
          <a:prstGeom prst="line">
            <a:avLst/>
          </a:prstGeom>
          <a:noFill/>
          <a:ln w="9525">
            <a:solidFill>
              <a:srgbClr val="5ABC1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18" name="组合 35"/>
          <p:cNvGrpSpPr>
            <a:grpSpLocks/>
          </p:cNvGrpSpPr>
          <p:nvPr/>
        </p:nvGrpSpPr>
        <p:grpSpPr bwMode="auto">
          <a:xfrm>
            <a:off x="1481138" y="2682478"/>
            <a:ext cx="469106" cy="280988"/>
            <a:chOff x="0" y="0"/>
            <a:chExt cx="839960" cy="503237"/>
          </a:xfrm>
        </p:grpSpPr>
        <p:sp>
          <p:nvSpPr>
            <p:cNvPr id="17426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53182692 w 374"/>
                <a:gd name="T1" fmla="*/ 498960400 h 275"/>
                <a:gd name="T2" fmla="*/ 519691173 w 374"/>
                <a:gd name="T3" fmla="*/ 56927999 h 275"/>
                <a:gd name="T4" fmla="*/ 1245927515 w 374"/>
                <a:gd name="T5" fmla="*/ 0 h 275"/>
                <a:gd name="T6" fmla="*/ 499703402 w 374"/>
                <a:gd name="T7" fmla="*/ 894109413 h 275"/>
                <a:gd name="T8" fmla="*/ 253182692 w 374"/>
                <a:gd name="T9" fmla="*/ 49896040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50090063 w 364"/>
                <a:gd name="T1" fmla="*/ 23691909 h 107"/>
                <a:gd name="T2" fmla="*/ 1215499496 w 364"/>
                <a:gd name="T3" fmla="*/ 0 h 107"/>
                <a:gd name="T4" fmla="*/ 86822045 w 364"/>
                <a:gd name="T5" fmla="*/ 186152030 h 107"/>
                <a:gd name="T6" fmla="*/ 50090063 w 364"/>
                <a:gd name="T7" fmla="*/ 23691909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9" name="组合 38"/>
          <p:cNvGrpSpPr>
            <a:grpSpLocks/>
          </p:cNvGrpSpPr>
          <p:nvPr/>
        </p:nvGrpSpPr>
        <p:grpSpPr bwMode="auto">
          <a:xfrm>
            <a:off x="7129463" y="2719388"/>
            <a:ext cx="403622" cy="307181"/>
            <a:chOff x="0" y="0"/>
            <a:chExt cx="822325" cy="625475"/>
          </a:xfrm>
        </p:grpSpPr>
        <p:sp>
          <p:nvSpPr>
            <p:cNvPr id="17424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1553738011 w 180"/>
                <a:gd name="T1" fmla="*/ 798459875 h 190"/>
                <a:gd name="T2" fmla="*/ 1373731065 w 180"/>
                <a:gd name="T3" fmla="*/ 617855268 h 190"/>
                <a:gd name="T4" fmla="*/ 1373731065 w 180"/>
                <a:gd name="T5" fmla="*/ 171099426 h 190"/>
                <a:gd name="T6" fmla="*/ 1098986699 w 180"/>
                <a:gd name="T7" fmla="*/ 171099426 h 190"/>
                <a:gd name="T8" fmla="*/ 1098986699 w 180"/>
                <a:gd name="T9" fmla="*/ 342195768 h 190"/>
                <a:gd name="T10" fmla="*/ 805291155 w 180"/>
                <a:gd name="T11" fmla="*/ 47525905 h 190"/>
                <a:gd name="T12" fmla="*/ 634758259 w 180"/>
                <a:gd name="T13" fmla="*/ 47525905 h 190"/>
                <a:gd name="T14" fmla="*/ 0 w 180"/>
                <a:gd name="T15" fmla="*/ 684394619 h 190"/>
                <a:gd name="T16" fmla="*/ 255799345 w 180"/>
                <a:gd name="T17" fmla="*/ 864999226 h 190"/>
                <a:gd name="T18" fmla="*/ 454751312 w 180"/>
                <a:gd name="T19" fmla="*/ 1806039900 h 190"/>
                <a:gd name="T20" fmla="*/ 720024707 w 180"/>
                <a:gd name="T21" fmla="*/ 1806039900 h 190"/>
                <a:gd name="T22" fmla="*/ 720024707 w 180"/>
                <a:gd name="T23" fmla="*/ 1425820324 h 190"/>
                <a:gd name="T24" fmla="*/ 805291155 w 180"/>
                <a:gd name="T25" fmla="*/ 1311755068 h 190"/>
                <a:gd name="T26" fmla="*/ 966350002 w 180"/>
                <a:gd name="T27" fmla="*/ 1311755068 h 190"/>
                <a:gd name="T28" fmla="*/ 1051616450 w 180"/>
                <a:gd name="T29" fmla="*/ 1425820324 h 190"/>
                <a:gd name="T30" fmla="*/ 1051616450 w 180"/>
                <a:gd name="T31" fmla="*/ 1806039900 h 190"/>
                <a:gd name="T32" fmla="*/ 1269519595 w 180"/>
                <a:gd name="T33" fmla="*/ 1806039900 h 190"/>
                <a:gd name="T34" fmla="*/ 1383205115 w 180"/>
                <a:gd name="T35" fmla="*/ 1691974644 h 190"/>
                <a:gd name="T36" fmla="*/ 1383205115 w 180"/>
                <a:gd name="T37" fmla="*/ 988569663 h 190"/>
                <a:gd name="T38" fmla="*/ 1525315862 w 180"/>
                <a:gd name="T39" fmla="*/ 988569663 h 190"/>
                <a:gd name="T40" fmla="*/ 1553738011 w 180"/>
                <a:gd name="T41" fmla="*/ 798459875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332222404 w 135"/>
                <a:gd name="T3" fmla="*/ 968193296 h 135"/>
                <a:gd name="T4" fmla="*/ 1120067539 w 135"/>
                <a:gd name="T5" fmla="*/ 1120067539 h 135"/>
                <a:gd name="T6" fmla="*/ 968193296 w 135"/>
                <a:gd name="T7" fmla="*/ 332222404 h 135"/>
                <a:gd name="T8" fmla="*/ 0 w 135"/>
                <a:gd name="T9" fmla="*/ 0 h 135"/>
                <a:gd name="T10" fmla="*/ 1063116624 w 135"/>
                <a:gd name="T11" fmla="*/ 1063116624 h 135"/>
                <a:gd name="T12" fmla="*/ 683432555 w 135"/>
                <a:gd name="T13" fmla="*/ 778352802 h 135"/>
                <a:gd name="T14" fmla="*/ 265779156 w 135"/>
                <a:gd name="T15" fmla="*/ 265779156 h 135"/>
                <a:gd name="T16" fmla="*/ 778352802 w 135"/>
                <a:gd name="T17" fmla="*/ 683432555 h 135"/>
                <a:gd name="T18" fmla="*/ 1063116624 w 135"/>
                <a:gd name="T19" fmla="*/ 1063116624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0" name="组合 41"/>
          <p:cNvGrpSpPr>
            <a:grpSpLocks/>
          </p:cNvGrpSpPr>
          <p:nvPr/>
        </p:nvGrpSpPr>
        <p:grpSpPr bwMode="auto">
          <a:xfrm>
            <a:off x="4339829" y="2719388"/>
            <a:ext cx="400050" cy="285750"/>
            <a:chOff x="0" y="0"/>
            <a:chExt cx="752475" cy="538163"/>
          </a:xfrm>
        </p:grpSpPr>
        <p:sp>
          <p:nvSpPr>
            <p:cNvPr id="17421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765242452 w 94"/>
                <a:gd name="T1" fmla="*/ 216403157 h 59"/>
                <a:gd name="T2" fmla="*/ 727454750 w 94"/>
                <a:gd name="T3" fmla="*/ 254036755 h 59"/>
                <a:gd name="T4" fmla="*/ 604637036 w 94"/>
                <a:gd name="T5" fmla="*/ 131722194 h 59"/>
                <a:gd name="T6" fmla="*/ 311765443 w 94"/>
                <a:gd name="T7" fmla="*/ 9407633 h 59"/>
                <a:gd name="T8" fmla="*/ 0 w 94"/>
                <a:gd name="T9" fmla="*/ 65862631 h 59"/>
                <a:gd name="T10" fmla="*/ 103920790 w 94"/>
                <a:gd name="T11" fmla="*/ 225810789 h 59"/>
                <a:gd name="T12" fmla="*/ 292871593 w 94"/>
                <a:gd name="T13" fmla="*/ 188174124 h 59"/>
                <a:gd name="T14" fmla="*/ 472373933 w 94"/>
                <a:gd name="T15" fmla="*/ 263444387 h 59"/>
                <a:gd name="T16" fmla="*/ 595188574 w 94"/>
                <a:gd name="T17" fmla="*/ 385758948 h 59"/>
                <a:gd name="T18" fmla="*/ 547952410 w 94"/>
                <a:gd name="T19" fmla="*/ 423395614 h 59"/>
                <a:gd name="T20" fmla="*/ 547952410 w 94"/>
                <a:gd name="T21" fmla="*/ 489255177 h 59"/>
                <a:gd name="T22" fmla="*/ 595188574 w 94"/>
                <a:gd name="T23" fmla="*/ 536299475 h 59"/>
                <a:gd name="T24" fmla="*/ 661321662 w 94"/>
                <a:gd name="T25" fmla="*/ 536299475 h 59"/>
                <a:gd name="T26" fmla="*/ 869166315 w 94"/>
                <a:gd name="T27" fmla="*/ 319899385 h 59"/>
                <a:gd name="T28" fmla="*/ 869166315 w 94"/>
                <a:gd name="T29" fmla="*/ 254036755 h 59"/>
                <a:gd name="T30" fmla="*/ 831375540 w 94"/>
                <a:gd name="T31" fmla="*/ 216403157 h 59"/>
                <a:gd name="T32" fmla="*/ 765242452 w 94"/>
                <a:gd name="T33" fmla="*/ 216403157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1397059585 w 155"/>
                <a:gd name="T1" fmla="*/ 331408391 h 146"/>
                <a:gd name="T2" fmla="*/ 1187976173 w 155"/>
                <a:gd name="T3" fmla="*/ 123094985 h 146"/>
                <a:gd name="T4" fmla="*/ 883855407 w 155"/>
                <a:gd name="T5" fmla="*/ 0 h 146"/>
                <a:gd name="T6" fmla="*/ 541717234 w 155"/>
                <a:gd name="T7" fmla="*/ 0 h 146"/>
                <a:gd name="T8" fmla="*/ 342138174 w 155"/>
                <a:gd name="T9" fmla="*/ 75750050 h 146"/>
                <a:gd name="T10" fmla="*/ 76031733 w 155"/>
                <a:gd name="T11" fmla="*/ 331408391 h 146"/>
                <a:gd name="T12" fmla="*/ 0 w 155"/>
                <a:gd name="T13" fmla="*/ 511316683 h 146"/>
                <a:gd name="T14" fmla="*/ 0 w 155"/>
                <a:gd name="T15" fmla="*/ 1069975223 h 146"/>
                <a:gd name="T16" fmla="*/ 304120766 w 155"/>
                <a:gd name="T17" fmla="*/ 1382446871 h 146"/>
                <a:gd name="T18" fmla="*/ 1168970552 w 155"/>
                <a:gd name="T19" fmla="*/ 1382446871 h 146"/>
                <a:gd name="T20" fmla="*/ 1473091318 w 155"/>
                <a:gd name="T21" fmla="*/ 1069975223 h 146"/>
                <a:gd name="T22" fmla="*/ 1473091318 w 155"/>
                <a:gd name="T23" fmla="*/ 539721797 h 146"/>
                <a:gd name="T24" fmla="*/ 1397059585 w 155"/>
                <a:gd name="T25" fmla="*/ 331408391 h 146"/>
                <a:gd name="T26" fmla="*/ 1264007906 w 155"/>
                <a:gd name="T27" fmla="*/ 568129989 h 146"/>
                <a:gd name="T28" fmla="*/ 826832378 w 155"/>
                <a:gd name="T29" fmla="*/ 568129989 h 146"/>
                <a:gd name="T30" fmla="*/ 722290672 w 155"/>
                <a:gd name="T31" fmla="*/ 463971748 h 146"/>
                <a:gd name="T32" fmla="*/ 722290672 w 155"/>
                <a:gd name="T33" fmla="*/ 255658341 h 146"/>
                <a:gd name="T34" fmla="*/ 836336730 w 155"/>
                <a:gd name="T35" fmla="*/ 160968471 h 146"/>
                <a:gd name="T36" fmla="*/ 1016907086 w 155"/>
                <a:gd name="T37" fmla="*/ 208313406 h 146"/>
                <a:gd name="T38" fmla="*/ 1225993581 w 155"/>
                <a:gd name="T39" fmla="*/ 426095184 h 146"/>
                <a:gd name="T40" fmla="*/ 1264007906 w 155"/>
                <a:gd name="T41" fmla="*/ 568129989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181585436 w 38"/>
                <a:gd name="T1" fmla="*/ 0 h 60"/>
                <a:gd name="T2" fmla="*/ 0 w 38"/>
                <a:gd name="T3" fmla="*/ 373735812 h 60"/>
                <a:gd name="T4" fmla="*/ 181585436 w 38"/>
                <a:gd name="T5" fmla="*/ 574976744 h 60"/>
                <a:gd name="T6" fmla="*/ 363167780 w 38"/>
                <a:gd name="T7" fmla="*/ 373735812 h 60"/>
                <a:gd name="T8" fmla="*/ 18158543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987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组合 12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3880248" y="1632347"/>
            <a:ext cx="2102644" cy="2989659"/>
            <a:chOff x="0" y="0"/>
            <a:chExt cx="2803525" cy="3986213"/>
          </a:xfrm>
        </p:grpSpPr>
        <p:sp>
          <p:nvSpPr>
            <p:cNvPr id="18493" name="AutoShape 98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511425" cy="398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4" name="Rectangle 100"/>
            <p:cNvSpPr>
              <a:spLocks noChangeArrowheads="1"/>
            </p:cNvSpPr>
            <p:nvPr/>
          </p:nvSpPr>
          <p:spPr bwMode="auto">
            <a:xfrm>
              <a:off x="1068388" y="1892300"/>
              <a:ext cx="569913" cy="2089150"/>
            </a:xfrm>
            <a:prstGeom prst="rect">
              <a:avLst/>
            </a:pr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>
                <a:solidFill>
                  <a:srgbClr val="000000"/>
                </a:solidFill>
              </a:endParaRPr>
            </a:p>
          </p:txBody>
        </p:sp>
        <p:sp>
          <p:nvSpPr>
            <p:cNvPr id="18495" name="Freeform 101"/>
            <p:cNvSpPr>
              <a:spLocks/>
            </p:cNvSpPr>
            <p:nvPr/>
          </p:nvSpPr>
          <p:spPr bwMode="auto">
            <a:xfrm>
              <a:off x="36513" y="1089025"/>
              <a:ext cx="1214438" cy="1739900"/>
            </a:xfrm>
            <a:custGeom>
              <a:avLst/>
              <a:gdLst>
                <a:gd name="T0" fmla="*/ 1927921119 w 765"/>
                <a:gd name="T1" fmla="*/ 2147483647 h 1096"/>
                <a:gd name="T2" fmla="*/ 582157127 w 765"/>
                <a:gd name="T3" fmla="*/ 1418848763 h 1096"/>
                <a:gd name="T4" fmla="*/ 582157127 w 765"/>
                <a:gd name="T5" fmla="*/ 582156888 h 1096"/>
                <a:gd name="T6" fmla="*/ 0 w 765"/>
                <a:gd name="T7" fmla="*/ 0 h 10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5" h="1096">
                  <a:moveTo>
                    <a:pt x="765" y="1096"/>
                  </a:moveTo>
                  <a:lnTo>
                    <a:pt x="231" y="563"/>
                  </a:lnTo>
                  <a:lnTo>
                    <a:pt x="231" y="231"/>
                  </a:lnTo>
                  <a:lnTo>
                    <a:pt x="0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6" name="Freeform 102"/>
            <p:cNvSpPr>
              <a:spLocks/>
            </p:cNvSpPr>
            <p:nvPr/>
          </p:nvSpPr>
          <p:spPr bwMode="auto">
            <a:xfrm>
              <a:off x="1555750" y="31750"/>
              <a:ext cx="922338" cy="1958975"/>
            </a:xfrm>
            <a:custGeom>
              <a:avLst/>
              <a:gdLst>
                <a:gd name="T0" fmla="*/ 0 w 581"/>
                <a:gd name="T1" fmla="*/ 2147483647 h 1234"/>
                <a:gd name="T2" fmla="*/ 448588056 w 581"/>
                <a:gd name="T3" fmla="*/ 2147483647 h 1234"/>
                <a:gd name="T4" fmla="*/ 448588056 w 581"/>
                <a:gd name="T5" fmla="*/ 1653222500 h 1234"/>
                <a:gd name="T6" fmla="*/ 1464212369 w 581"/>
                <a:gd name="T7" fmla="*/ 637600325 h 1234"/>
                <a:gd name="T8" fmla="*/ 1464212369 w 581"/>
                <a:gd name="T9" fmla="*/ 0 h 1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1" h="1234">
                  <a:moveTo>
                    <a:pt x="0" y="1234"/>
                  </a:moveTo>
                  <a:lnTo>
                    <a:pt x="178" y="1057"/>
                  </a:lnTo>
                  <a:lnTo>
                    <a:pt x="178" y="656"/>
                  </a:lnTo>
                  <a:lnTo>
                    <a:pt x="581" y="253"/>
                  </a:lnTo>
                  <a:lnTo>
                    <a:pt x="581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7" name="Freeform 103"/>
            <p:cNvSpPr>
              <a:spLocks/>
            </p:cNvSpPr>
            <p:nvPr/>
          </p:nvSpPr>
          <p:spPr bwMode="auto">
            <a:xfrm>
              <a:off x="1838325" y="1201738"/>
              <a:ext cx="965200" cy="366713"/>
            </a:xfrm>
            <a:custGeom>
              <a:avLst/>
              <a:gdLst>
                <a:gd name="T0" fmla="*/ 0 w 15095"/>
                <a:gd name="T1" fmla="*/ 13430383 h 10013"/>
                <a:gd name="T2" fmla="*/ 23435529 w 15095"/>
                <a:gd name="T3" fmla="*/ 17433 h 10013"/>
                <a:gd name="T4" fmla="*/ 61716531 w 15095"/>
                <a:gd name="T5" fmla="*/ 0 h 100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095" h="10013">
                  <a:moveTo>
                    <a:pt x="0" y="10013"/>
                  </a:moveTo>
                  <a:lnTo>
                    <a:pt x="5732" y="13"/>
                  </a:lnTo>
                  <a:lnTo>
                    <a:pt x="15095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8" name="Line 104"/>
            <p:cNvSpPr>
              <a:spLocks noChangeShapeType="1"/>
            </p:cNvSpPr>
            <p:nvPr/>
          </p:nvSpPr>
          <p:spPr bwMode="auto">
            <a:xfrm flipH="1">
              <a:off x="752475" y="957263"/>
              <a:ext cx="498475" cy="498475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9" name="Freeform 105"/>
            <p:cNvSpPr>
              <a:spLocks/>
            </p:cNvSpPr>
            <p:nvPr/>
          </p:nvSpPr>
          <p:spPr bwMode="auto">
            <a:xfrm>
              <a:off x="315913" y="538163"/>
              <a:ext cx="820738" cy="1736725"/>
            </a:xfrm>
            <a:custGeom>
              <a:avLst/>
              <a:gdLst>
                <a:gd name="T0" fmla="*/ 0 w 517"/>
                <a:gd name="T1" fmla="*/ 0 h 1094"/>
                <a:gd name="T2" fmla="*/ 693044185 w 517"/>
                <a:gd name="T3" fmla="*/ 693043763 h 1094"/>
                <a:gd name="T4" fmla="*/ 693044185 w 517"/>
                <a:gd name="T5" fmla="*/ 2147483647 h 1094"/>
                <a:gd name="T6" fmla="*/ 1302922369 w 517"/>
                <a:gd name="T7" fmla="*/ 2147483647 h 10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7" h="1094">
                  <a:moveTo>
                    <a:pt x="0" y="0"/>
                  </a:moveTo>
                  <a:lnTo>
                    <a:pt x="275" y="275"/>
                  </a:lnTo>
                  <a:lnTo>
                    <a:pt x="275" y="853"/>
                  </a:lnTo>
                  <a:lnTo>
                    <a:pt x="517" y="1094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0" name="Line 106"/>
            <p:cNvSpPr>
              <a:spLocks noChangeShapeType="1"/>
            </p:cNvSpPr>
            <p:nvPr/>
          </p:nvSpPr>
          <p:spPr bwMode="auto">
            <a:xfrm flipH="1" flipV="1">
              <a:off x="1733550" y="236538"/>
              <a:ext cx="471488" cy="46990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1" name="Freeform 107"/>
            <p:cNvSpPr>
              <a:spLocks/>
            </p:cNvSpPr>
            <p:nvPr/>
          </p:nvSpPr>
          <p:spPr bwMode="auto">
            <a:xfrm>
              <a:off x="1555750" y="1892300"/>
              <a:ext cx="530225" cy="896938"/>
            </a:xfrm>
            <a:custGeom>
              <a:avLst/>
              <a:gdLst>
                <a:gd name="T0" fmla="*/ 0 w 334"/>
                <a:gd name="T1" fmla="*/ 1423889869 h 565"/>
                <a:gd name="T2" fmla="*/ 841732188 w 334"/>
                <a:gd name="T3" fmla="*/ 584676576 h 565"/>
                <a:gd name="T4" fmla="*/ 841732188 w 334"/>
                <a:gd name="T5" fmla="*/ 0 h 56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34" h="565">
                  <a:moveTo>
                    <a:pt x="0" y="565"/>
                  </a:moveTo>
                  <a:lnTo>
                    <a:pt x="334" y="232"/>
                  </a:lnTo>
                  <a:lnTo>
                    <a:pt x="334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2" name="Line 108"/>
            <p:cNvSpPr>
              <a:spLocks noChangeShapeType="1"/>
            </p:cNvSpPr>
            <p:nvPr/>
          </p:nvSpPr>
          <p:spPr bwMode="auto">
            <a:xfrm flipH="1">
              <a:off x="149225" y="1982788"/>
              <a:ext cx="254000" cy="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3" name="Line 109"/>
            <p:cNvSpPr>
              <a:spLocks noChangeShapeType="1"/>
            </p:cNvSpPr>
            <p:nvPr/>
          </p:nvSpPr>
          <p:spPr bwMode="auto">
            <a:xfrm>
              <a:off x="2085975" y="2260600"/>
              <a:ext cx="392113" cy="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4" name="Line 110"/>
            <p:cNvSpPr>
              <a:spLocks noChangeShapeType="1"/>
            </p:cNvSpPr>
            <p:nvPr/>
          </p:nvSpPr>
          <p:spPr bwMode="auto">
            <a:xfrm flipV="1">
              <a:off x="538163" y="341313"/>
              <a:ext cx="420688" cy="41910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5" name="Freeform 111"/>
            <p:cNvSpPr>
              <a:spLocks/>
            </p:cNvSpPr>
            <p:nvPr/>
          </p:nvSpPr>
          <p:spPr bwMode="auto">
            <a:xfrm>
              <a:off x="882650" y="3744913"/>
              <a:ext cx="254000" cy="236538"/>
            </a:xfrm>
            <a:custGeom>
              <a:avLst/>
              <a:gdLst>
                <a:gd name="T0" fmla="*/ 525686867 w 90"/>
                <a:gd name="T1" fmla="*/ 47577929 h 84"/>
                <a:gd name="T2" fmla="*/ 0 w 90"/>
                <a:gd name="T3" fmla="*/ 666074112 h 84"/>
                <a:gd name="T4" fmla="*/ 716844444 w 90"/>
                <a:gd name="T5" fmla="*/ 666074112 h 84"/>
                <a:gd name="T6" fmla="*/ 525686867 w 90"/>
                <a:gd name="T7" fmla="*/ 0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6" y="6"/>
                  </a:moveTo>
                  <a:cubicBezTo>
                    <a:pt x="66" y="48"/>
                    <a:pt x="18" y="84"/>
                    <a:pt x="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6" name="Freeform 112"/>
            <p:cNvSpPr>
              <a:spLocks/>
            </p:cNvSpPr>
            <p:nvPr/>
          </p:nvSpPr>
          <p:spPr bwMode="auto">
            <a:xfrm>
              <a:off x="1570038" y="3746500"/>
              <a:ext cx="254000" cy="236538"/>
            </a:xfrm>
            <a:custGeom>
              <a:avLst/>
              <a:gdLst>
                <a:gd name="T0" fmla="*/ 191157578 w 90"/>
                <a:gd name="T1" fmla="*/ 39648274 h 84"/>
                <a:gd name="T2" fmla="*/ 716844444 w 90"/>
                <a:gd name="T3" fmla="*/ 666074112 h 84"/>
                <a:gd name="T4" fmla="*/ 0 w 90"/>
                <a:gd name="T5" fmla="*/ 666074112 h 84"/>
                <a:gd name="T6" fmla="*/ 191157578 w 90"/>
                <a:gd name="T7" fmla="*/ 0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24" y="5"/>
                  </a:moveTo>
                  <a:cubicBezTo>
                    <a:pt x="24" y="48"/>
                    <a:pt x="72" y="84"/>
                    <a:pt x="9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7" name="Rectangle 100"/>
            <p:cNvSpPr>
              <a:spLocks noChangeArrowheads="1"/>
            </p:cNvSpPr>
            <p:nvPr/>
          </p:nvSpPr>
          <p:spPr bwMode="auto">
            <a:xfrm>
              <a:off x="1274761" y="1887537"/>
              <a:ext cx="177804" cy="2089150"/>
            </a:xfrm>
            <a:prstGeom prst="rect">
              <a:avLst/>
            </a:prstGeom>
            <a:solidFill>
              <a:srgbClr val="6E5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437" name="Oval 345"/>
          <p:cNvSpPr>
            <a:spLocks noChangeAspect="1"/>
          </p:cNvSpPr>
          <p:nvPr/>
        </p:nvSpPr>
        <p:spPr bwMode="auto">
          <a:xfrm>
            <a:off x="4670822" y="1725216"/>
            <a:ext cx="1095375" cy="1096565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endParaRPr lang="en-US" altLang="zh-CN" sz="27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38" name="Oval 346"/>
          <p:cNvSpPr>
            <a:spLocks noChangeAspect="1"/>
          </p:cNvSpPr>
          <p:nvPr/>
        </p:nvSpPr>
        <p:spPr bwMode="auto">
          <a:xfrm>
            <a:off x="5981701" y="2140744"/>
            <a:ext cx="784622" cy="784622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8439" name="Oval 347"/>
          <p:cNvSpPr>
            <a:spLocks noChangeAspect="1"/>
          </p:cNvSpPr>
          <p:nvPr/>
        </p:nvSpPr>
        <p:spPr bwMode="auto">
          <a:xfrm>
            <a:off x="5418535" y="1222772"/>
            <a:ext cx="834628" cy="833438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27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0" name="Oval 348"/>
          <p:cNvSpPr>
            <a:spLocks noChangeAspect="1"/>
          </p:cNvSpPr>
          <p:nvPr/>
        </p:nvSpPr>
        <p:spPr bwMode="auto">
          <a:xfrm>
            <a:off x="3642122" y="2151460"/>
            <a:ext cx="475059" cy="475059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1500">
              <a:solidFill>
                <a:srgbClr val="FFFFFF"/>
              </a:solidFill>
            </a:endParaRPr>
          </a:p>
        </p:txBody>
      </p:sp>
      <p:sp>
        <p:nvSpPr>
          <p:cNvPr id="18441" name="Oval 349"/>
          <p:cNvSpPr>
            <a:spLocks noChangeAspect="1"/>
          </p:cNvSpPr>
          <p:nvPr/>
        </p:nvSpPr>
        <p:spPr bwMode="auto">
          <a:xfrm>
            <a:off x="3544492" y="1300163"/>
            <a:ext cx="916781" cy="916781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30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2" name="Oval 350"/>
          <p:cNvSpPr>
            <a:spLocks noChangeAspect="1"/>
          </p:cNvSpPr>
          <p:nvPr/>
        </p:nvSpPr>
        <p:spPr bwMode="auto">
          <a:xfrm>
            <a:off x="5717382" y="3073004"/>
            <a:ext cx="488156" cy="488156"/>
          </a:xfrm>
          <a:prstGeom prst="ellipse">
            <a:avLst/>
          </a:prstGeom>
          <a:solidFill>
            <a:srgbClr val="5DB51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5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3" name="Oval 366"/>
          <p:cNvSpPr>
            <a:spLocks noChangeAspect="1"/>
          </p:cNvSpPr>
          <p:nvPr/>
        </p:nvSpPr>
        <p:spPr bwMode="auto">
          <a:xfrm>
            <a:off x="4548187" y="1485900"/>
            <a:ext cx="500063" cy="500063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18444" name="Oval 367"/>
          <p:cNvSpPr>
            <a:spLocks noChangeAspect="1"/>
          </p:cNvSpPr>
          <p:nvPr/>
        </p:nvSpPr>
        <p:spPr bwMode="auto">
          <a:xfrm>
            <a:off x="3437335" y="2759869"/>
            <a:ext cx="688181" cy="689372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5" name="Oval 368"/>
          <p:cNvSpPr>
            <a:spLocks noChangeAspect="1"/>
          </p:cNvSpPr>
          <p:nvPr/>
        </p:nvSpPr>
        <p:spPr bwMode="auto">
          <a:xfrm>
            <a:off x="4227910" y="2443162"/>
            <a:ext cx="451247" cy="452438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6" name="Oval 369"/>
          <p:cNvSpPr>
            <a:spLocks noChangeAspect="1"/>
          </p:cNvSpPr>
          <p:nvPr/>
        </p:nvSpPr>
        <p:spPr bwMode="auto">
          <a:xfrm>
            <a:off x="5276851" y="2882503"/>
            <a:ext cx="336947" cy="336947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47" name="Oval 370"/>
          <p:cNvSpPr>
            <a:spLocks noChangeAspect="1"/>
          </p:cNvSpPr>
          <p:nvPr/>
        </p:nvSpPr>
        <p:spPr bwMode="auto">
          <a:xfrm>
            <a:off x="3196829" y="2626519"/>
            <a:ext cx="240506" cy="240506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48" name="Oval 371"/>
          <p:cNvSpPr>
            <a:spLocks noChangeAspect="1"/>
          </p:cNvSpPr>
          <p:nvPr/>
        </p:nvSpPr>
        <p:spPr bwMode="auto">
          <a:xfrm>
            <a:off x="6296025" y="1725216"/>
            <a:ext cx="283369" cy="283369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49" name="Oval 372"/>
          <p:cNvSpPr>
            <a:spLocks noChangeAspect="1"/>
          </p:cNvSpPr>
          <p:nvPr/>
        </p:nvSpPr>
        <p:spPr bwMode="auto">
          <a:xfrm>
            <a:off x="4388644" y="1228726"/>
            <a:ext cx="201216" cy="202406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0" name="Oval 373"/>
          <p:cNvSpPr>
            <a:spLocks noChangeAspect="1"/>
          </p:cNvSpPr>
          <p:nvPr/>
        </p:nvSpPr>
        <p:spPr bwMode="auto">
          <a:xfrm>
            <a:off x="4226719" y="3446860"/>
            <a:ext cx="202406" cy="202406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1" name="Oval 374"/>
          <p:cNvSpPr>
            <a:spLocks noChangeAspect="1"/>
          </p:cNvSpPr>
          <p:nvPr/>
        </p:nvSpPr>
        <p:spPr bwMode="auto">
          <a:xfrm>
            <a:off x="6259117" y="3125392"/>
            <a:ext cx="135731" cy="134540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2" name="Oval 36"/>
          <p:cNvSpPr>
            <a:spLocks noChangeAspect="1"/>
          </p:cNvSpPr>
          <p:nvPr/>
        </p:nvSpPr>
        <p:spPr bwMode="auto">
          <a:xfrm>
            <a:off x="5798344" y="2759869"/>
            <a:ext cx="134541" cy="135731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3" name="Oval 38"/>
          <p:cNvSpPr>
            <a:spLocks noChangeAspect="1"/>
          </p:cNvSpPr>
          <p:nvPr/>
        </p:nvSpPr>
        <p:spPr bwMode="auto">
          <a:xfrm>
            <a:off x="3013473" y="1724026"/>
            <a:ext cx="783431" cy="783431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8454" name="Oval 39"/>
          <p:cNvSpPr>
            <a:spLocks noChangeAspect="1"/>
          </p:cNvSpPr>
          <p:nvPr/>
        </p:nvSpPr>
        <p:spPr bwMode="auto">
          <a:xfrm>
            <a:off x="5017294" y="1181100"/>
            <a:ext cx="375047" cy="376238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5" name="Text Placeholder 33"/>
          <p:cNvSpPr txBox="1">
            <a:spLocks noChangeArrowheads="1"/>
          </p:cNvSpPr>
          <p:nvPr/>
        </p:nvSpPr>
        <p:spPr bwMode="auto">
          <a:xfrm>
            <a:off x="7048500" y="1965723"/>
            <a:ext cx="457200" cy="38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AU" altLang="en-US" sz="2100" b="1" dirty="0">
                <a:solidFill>
                  <a:srgbClr val="5ABC15"/>
                </a:solidFill>
                <a:latin typeface="Lato Black"/>
              </a:rPr>
              <a:t>01</a:t>
            </a:r>
            <a:endParaRPr lang="en-AU" altLang="en-US" sz="2100" dirty="0">
              <a:solidFill>
                <a:srgbClr val="5ABC15"/>
              </a:solidFill>
              <a:latin typeface="Lato Black"/>
            </a:endParaRPr>
          </a:p>
        </p:txBody>
      </p:sp>
      <p:sp>
        <p:nvSpPr>
          <p:cNvPr id="18456" name="Text Placeholder 33"/>
          <p:cNvSpPr txBox="1">
            <a:spLocks noChangeArrowheads="1"/>
          </p:cNvSpPr>
          <p:nvPr/>
        </p:nvSpPr>
        <p:spPr bwMode="auto">
          <a:xfrm>
            <a:off x="7048500" y="2734867"/>
            <a:ext cx="457200" cy="38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AU" altLang="en-US" sz="2100" b="1">
                <a:solidFill>
                  <a:srgbClr val="5ABC15"/>
                </a:solidFill>
                <a:latin typeface="Lato Black"/>
              </a:rPr>
              <a:t>02</a:t>
            </a:r>
            <a:endParaRPr lang="en-AU" altLang="en-US" sz="2100">
              <a:solidFill>
                <a:srgbClr val="5ABC15"/>
              </a:solidFill>
              <a:latin typeface="Lato Black"/>
            </a:endParaRPr>
          </a:p>
        </p:txBody>
      </p:sp>
      <p:sp>
        <p:nvSpPr>
          <p:cNvPr id="18457" name="Text Placeholder 33"/>
          <p:cNvSpPr txBox="1">
            <a:spLocks noChangeArrowheads="1"/>
          </p:cNvSpPr>
          <p:nvPr/>
        </p:nvSpPr>
        <p:spPr bwMode="auto">
          <a:xfrm>
            <a:off x="7048500" y="3533775"/>
            <a:ext cx="457200" cy="38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AU" altLang="en-US" sz="2100" b="1">
                <a:solidFill>
                  <a:srgbClr val="5ABC15"/>
                </a:solidFill>
                <a:latin typeface="Lato Black"/>
              </a:rPr>
              <a:t>03</a:t>
            </a:r>
          </a:p>
        </p:txBody>
      </p:sp>
      <p:grpSp>
        <p:nvGrpSpPr>
          <p:cNvPr id="18458" name="组合 68"/>
          <p:cNvGrpSpPr>
            <a:grpSpLocks/>
          </p:cNvGrpSpPr>
          <p:nvPr/>
        </p:nvGrpSpPr>
        <p:grpSpPr bwMode="auto">
          <a:xfrm>
            <a:off x="3623073" y="3019425"/>
            <a:ext cx="354806" cy="196454"/>
            <a:chOff x="0" y="0"/>
            <a:chExt cx="394733" cy="217811"/>
          </a:xfrm>
        </p:grpSpPr>
        <p:sp>
          <p:nvSpPr>
            <p:cNvPr id="18490" name="Freeform 79"/>
            <p:cNvSpPr>
              <a:spLocks/>
            </p:cNvSpPr>
            <p:nvPr/>
          </p:nvSpPr>
          <p:spPr bwMode="auto">
            <a:xfrm>
              <a:off x="314528" y="74700"/>
              <a:ext cx="43248" cy="66837"/>
            </a:xfrm>
            <a:custGeom>
              <a:avLst/>
              <a:gdLst>
                <a:gd name="T0" fmla="*/ 21214084 w 23"/>
                <a:gd name="T1" fmla="*/ 3447675 h 36"/>
                <a:gd name="T2" fmla="*/ 21214084 w 23"/>
                <a:gd name="T3" fmla="*/ 3447675 h 36"/>
                <a:gd name="T4" fmla="*/ 3535054 w 23"/>
                <a:gd name="T5" fmla="*/ 10341169 h 36"/>
                <a:gd name="T6" fmla="*/ 7071988 w 23"/>
                <a:gd name="T7" fmla="*/ 24128157 h 36"/>
                <a:gd name="T8" fmla="*/ 53035210 w 23"/>
                <a:gd name="T9" fmla="*/ 93066809 h 36"/>
                <a:gd name="T10" fmla="*/ 53035210 w 23"/>
                <a:gd name="T11" fmla="*/ 110301472 h 36"/>
                <a:gd name="T12" fmla="*/ 63642253 w 23"/>
                <a:gd name="T13" fmla="*/ 120640785 h 36"/>
                <a:gd name="T14" fmla="*/ 77786229 w 23"/>
                <a:gd name="T15" fmla="*/ 113747291 h 36"/>
                <a:gd name="T16" fmla="*/ 77786229 w 23"/>
                <a:gd name="T17" fmla="*/ 113747291 h 36"/>
                <a:gd name="T18" fmla="*/ 81321283 w 23"/>
                <a:gd name="T19" fmla="*/ 93066809 h 36"/>
                <a:gd name="T20" fmla="*/ 21214084 w 23"/>
                <a:gd name="T21" fmla="*/ 3447675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" h="36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2" y="0"/>
                    <a:pt x="1" y="3"/>
                  </a:cubicBezTo>
                  <a:cubicBezTo>
                    <a:pt x="1" y="3"/>
                    <a:pt x="0" y="6"/>
                    <a:pt x="2" y="7"/>
                  </a:cubicBezTo>
                  <a:cubicBezTo>
                    <a:pt x="10" y="11"/>
                    <a:pt x="15" y="18"/>
                    <a:pt x="15" y="27"/>
                  </a:cubicBezTo>
                  <a:cubicBezTo>
                    <a:pt x="15" y="29"/>
                    <a:pt x="15" y="31"/>
                    <a:pt x="15" y="32"/>
                  </a:cubicBezTo>
                  <a:cubicBezTo>
                    <a:pt x="15" y="33"/>
                    <a:pt x="16" y="35"/>
                    <a:pt x="18" y="35"/>
                  </a:cubicBezTo>
                  <a:cubicBezTo>
                    <a:pt x="18" y="35"/>
                    <a:pt x="21" y="36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1"/>
                    <a:pt x="23" y="29"/>
                    <a:pt x="23" y="27"/>
                  </a:cubicBezTo>
                  <a:cubicBezTo>
                    <a:pt x="23" y="16"/>
                    <a:pt x="16" y="6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91" name="Freeform 80"/>
            <p:cNvSpPr>
              <a:spLocks/>
            </p:cNvSpPr>
            <p:nvPr/>
          </p:nvSpPr>
          <p:spPr bwMode="auto">
            <a:xfrm>
              <a:off x="37743" y="74700"/>
              <a:ext cx="40889" cy="66837"/>
            </a:xfrm>
            <a:custGeom>
              <a:avLst/>
              <a:gdLst>
                <a:gd name="T0" fmla="*/ 55268918 w 22"/>
                <a:gd name="T1" fmla="*/ 3447675 h 36"/>
                <a:gd name="T2" fmla="*/ 55268918 w 22"/>
                <a:gd name="T3" fmla="*/ 3447675 h 36"/>
                <a:gd name="T4" fmla="*/ 0 w 22"/>
                <a:gd name="T5" fmla="*/ 93066809 h 36"/>
                <a:gd name="T6" fmla="*/ 0 w 22"/>
                <a:gd name="T7" fmla="*/ 113747291 h 36"/>
                <a:gd name="T8" fmla="*/ 0 w 22"/>
                <a:gd name="T9" fmla="*/ 113747291 h 36"/>
                <a:gd name="T10" fmla="*/ 17271885 w 22"/>
                <a:gd name="T11" fmla="*/ 120640785 h 36"/>
                <a:gd name="T12" fmla="*/ 24180268 w 22"/>
                <a:gd name="T13" fmla="*/ 110301472 h 36"/>
                <a:gd name="T14" fmla="*/ 24180268 w 22"/>
                <a:gd name="T15" fmla="*/ 93066809 h 36"/>
                <a:gd name="T16" fmla="*/ 69087541 w 22"/>
                <a:gd name="T17" fmla="*/ 24128157 h 36"/>
                <a:gd name="T18" fmla="*/ 72540803 w 22"/>
                <a:gd name="T19" fmla="*/ 10341169 h 36"/>
                <a:gd name="T20" fmla="*/ 55268918 w 22"/>
                <a:gd name="T21" fmla="*/ 3447675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2" h="36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6" y="6"/>
                    <a:pt x="0" y="16"/>
                    <a:pt x="0" y="27"/>
                  </a:cubicBezTo>
                  <a:cubicBezTo>
                    <a:pt x="0" y="29"/>
                    <a:pt x="0" y="3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6"/>
                    <a:pt x="5" y="35"/>
                    <a:pt x="5" y="35"/>
                  </a:cubicBezTo>
                  <a:cubicBezTo>
                    <a:pt x="7" y="35"/>
                    <a:pt x="7" y="33"/>
                    <a:pt x="7" y="32"/>
                  </a:cubicBezTo>
                  <a:cubicBezTo>
                    <a:pt x="7" y="31"/>
                    <a:pt x="7" y="29"/>
                    <a:pt x="7" y="27"/>
                  </a:cubicBezTo>
                  <a:cubicBezTo>
                    <a:pt x="7" y="18"/>
                    <a:pt x="12" y="11"/>
                    <a:pt x="20" y="7"/>
                  </a:cubicBezTo>
                  <a:cubicBezTo>
                    <a:pt x="22" y="6"/>
                    <a:pt x="21" y="3"/>
                    <a:pt x="21" y="3"/>
                  </a:cubicBezTo>
                  <a:cubicBezTo>
                    <a:pt x="20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92" name="Freeform 81"/>
            <p:cNvSpPr>
              <a:spLocks noEditPoints="1"/>
            </p:cNvSpPr>
            <p:nvPr/>
          </p:nvSpPr>
          <p:spPr bwMode="auto">
            <a:xfrm>
              <a:off x="0" y="0"/>
              <a:ext cx="394733" cy="217811"/>
            </a:xfrm>
            <a:custGeom>
              <a:avLst/>
              <a:gdLst>
                <a:gd name="T0" fmla="*/ 596298193 w 212"/>
                <a:gd name="T1" fmla="*/ 65847802 h 117"/>
                <a:gd name="T2" fmla="*/ 596298193 w 212"/>
                <a:gd name="T3" fmla="*/ 65847802 h 117"/>
                <a:gd name="T4" fmla="*/ 485359601 w 212"/>
                <a:gd name="T5" fmla="*/ 31191652 h 117"/>
                <a:gd name="T6" fmla="*/ 440289284 w 212"/>
                <a:gd name="T7" fmla="*/ 20794435 h 117"/>
                <a:gd name="T8" fmla="*/ 405621673 w 212"/>
                <a:gd name="T9" fmla="*/ 27725293 h 117"/>
                <a:gd name="T10" fmla="*/ 367487113 w 212"/>
                <a:gd name="T11" fmla="*/ 0 h 117"/>
                <a:gd name="T12" fmla="*/ 329350692 w 212"/>
                <a:gd name="T13" fmla="*/ 27725293 h 117"/>
                <a:gd name="T14" fmla="*/ 294683080 w 212"/>
                <a:gd name="T15" fmla="*/ 20794435 h 117"/>
                <a:gd name="T16" fmla="*/ 253079711 w 212"/>
                <a:gd name="T17" fmla="*/ 27725293 h 117"/>
                <a:gd name="T18" fmla="*/ 135207224 w 212"/>
                <a:gd name="T19" fmla="*/ 65847802 h 117"/>
                <a:gd name="T20" fmla="*/ 135207224 w 212"/>
                <a:gd name="T21" fmla="*/ 65847802 h 117"/>
                <a:gd name="T22" fmla="*/ 0 w 212"/>
                <a:gd name="T23" fmla="*/ 232199557 h 117"/>
                <a:gd name="T24" fmla="*/ 169874836 w 212"/>
                <a:gd name="T25" fmla="*/ 405484032 h 117"/>
                <a:gd name="T26" fmla="*/ 336284587 w 212"/>
                <a:gd name="T27" fmla="*/ 266857569 h 117"/>
                <a:gd name="T28" fmla="*/ 350152376 w 212"/>
                <a:gd name="T29" fmla="*/ 228735059 h 117"/>
                <a:gd name="T30" fmla="*/ 364020166 w 212"/>
                <a:gd name="T31" fmla="*/ 232199557 h 117"/>
                <a:gd name="T32" fmla="*/ 381353041 w 212"/>
                <a:gd name="T33" fmla="*/ 228735059 h 117"/>
                <a:gd name="T34" fmla="*/ 395220830 w 212"/>
                <a:gd name="T35" fmla="*/ 266857569 h 117"/>
                <a:gd name="T36" fmla="*/ 561630581 w 212"/>
                <a:gd name="T37" fmla="*/ 405484032 h 117"/>
                <a:gd name="T38" fmla="*/ 734972365 w 212"/>
                <a:gd name="T39" fmla="*/ 232199557 h 117"/>
                <a:gd name="T40" fmla="*/ 596298193 w 212"/>
                <a:gd name="T41" fmla="*/ 65847802 h 117"/>
                <a:gd name="T42" fmla="*/ 169874836 w 212"/>
                <a:gd name="T43" fmla="*/ 360430664 h 117"/>
                <a:gd name="T44" fmla="*/ 41601507 w 212"/>
                <a:gd name="T45" fmla="*/ 232199557 h 117"/>
                <a:gd name="T46" fmla="*/ 169874836 w 212"/>
                <a:gd name="T47" fmla="*/ 107436672 h 117"/>
                <a:gd name="T48" fmla="*/ 194143468 w 212"/>
                <a:gd name="T49" fmla="*/ 107436672 h 117"/>
                <a:gd name="T50" fmla="*/ 190676520 w 212"/>
                <a:gd name="T51" fmla="*/ 121298387 h 117"/>
                <a:gd name="T52" fmla="*/ 294683080 w 212"/>
                <a:gd name="T53" fmla="*/ 221802340 h 117"/>
                <a:gd name="T54" fmla="*/ 298150027 w 212"/>
                <a:gd name="T55" fmla="*/ 221802340 h 117"/>
                <a:gd name="T56" fmla="*/ 298150027 w 212"/>
                <a:gd name="T57" fmla="*/ 232199557 h 117"/>
                <a:gd name="T58" fmla="*/ 169874836 w 212"/>
                <a:gd name="T59" fmla="*/ 360430664 h 117"/>
                <a:gd name="T60" fmla="*/ 561630581 w 212"/>
                <a:gd name="T61" fmla="*/ 360430664 h 117"/>
                <a:gd name="T62" fmla="*/ 433357252 w 212"/>
                <a:gd name="T63" fmla="*/ 232199557 h 117"/>
                <a:gd name="T64" fmla="*/ 436822337 w 212"/>
                <a:gd name="T65" fmla="*/ 221802340 h 117"/>
                <a:gd name="T66" fmla="*/ 440289284 w 212"/>
                <a:gd name="T67" fmla="*/ 221802340 h 117"/>
                <a:gd name="T68" fmla="*/ 540828897 w 212"/>
                <a:gd name="T69" fmla="*/ 121298387 h 117"/>
                <a:gd name="T70" fmla="*/ 540828897 w 212"/>
                <a:gd name="T71" fmla="*/ 107436672 h 117"/>
                <a:gd name="T72" fmla="*/ 561630581 w 212"/>
                <a:gd name="T73" fmla="*/ 107436672 h 117"/>
                <a:gd name="T74" fmla="*/ 689903910 w 212"/>
                <a:gd name="T75" fmla="*/ 232199557 h 117"/>
                <a:gd name="T76" fmla="*/ 561630581 w 212"/>
                <a:gd name="T77" fmla="*/ 360430664 h 11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2" h="117">
                  <a:moveTo>
                    <a:pt x="172" y="19"/>
                  </a:moveTo>
                  <a:cubicBezTo>
                    <a:pt x="172" y="19"/>
                    <a:pt x="172" y="19"/>
                    <a:pt x="172" y="1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6" y="7"/>
                    <a:pt x="132" y="6"/>
                    <a:pt x="127" y="6"/>
                  </a:cubicBezTo>
                  <a:cubicBezTo>
                    <a:pt x="124" y="6"/>
                    <a:pt x="120" y="6"/>
                    <a:pt x="117" y="8"/>
                  </a:cubicBezTo>
                  <a:cubicBezTo>
                    <a:pt x="116" y="3"/>
                    <a:pt x="111" y="0"/>
                    <a:pt x="106" y="0"/>
                  </a:cubicBezTo>
                  <a:cubicBezTo>
                    <a:pt x="101" y="0"/>
                    <a:pt x="97" y="3"/>
                    <a:pt x="95" y="8"/>
                  </a:cubicBezTo>
                  <a:cubicBezTo>
                    <a:pt x="92" y="7"/>
                    <a:pt x="88" y="6"/>
                    <a:pt x="85" y="6"/>
                  </a:cubicBezTo>
                  <a:cubicBezTo>
                    <a:pt x="81" y="6"/>
                    <a:pt x="77" y="7"/>
                    <a:pt x="73" y="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7" y="24"/>
                    <a:pt x="0" y="44"/>
                    <a:pt x="0" y="67"/>
                  </a:cubicBezTo>
                  <a:cubicBezTo>
                    <a:pt x="0" y="95"/>
                    <a:pt x="22" y="117"/>
                    <a:pt x="49" y="117"/>
                  </a:cubicBezTo>
                  <a:cubicBezTo>
                    <a:pt x="73" y="117"/>
                    <a:pt x="93" y="100"/>
                    <a:pt x="97" y="77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3" y="67"/>
                    <a:pt x="104" y="67"/>
                    <a:pt x="105" y="67"/>
                  </a:cubicBezTo>
                  <a:cubicBezTo>
                    <a:pt x="107" y="67"/>
                    <a:pt x="108" y="67"/>
                    <a:pt x="110" y="66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9" y="100"/>
                    <a:pt x="138" y="117"/>
                    <a:pt x="162" y="117"/>
                  </a:cubicBezTo>
                  <a:cubicBezTo>
                    <a:pt x="190" y="117"/>
                    <a:pt x="212" y="95"/>
                    <a:pt x="212" y="67"/>
                  </a:cubicBezTo>
                  <a:cubicBezTo>
                    <a:pt x="212" y="43"/>
                    <a:pt x="195" y="23"/>
                    <a:pt x="172" y="19"/>
                  </a:cubicBezTo>
                  <a:close/>
                  <a:moveTo>
                    <a:pt x="49" y="104"/>
                  </a:moveTo>
                  <a:cubicBezTo>
                    <a:pt x="29" y="104"/>
                    <a:pt x="12" y="88"/>
                    <a:pt x="12" y="67"/>
                  </a:cubicBezTo>
                  <a:cubicBezTo>
                    <a:pt x="12" y="47"/>
                    <a:pt x="29" y="31"/>
                    <a:pt x="49" y="31"/>
                  </a:cubicBezTo>
                  <a:cubicBezTo>
                    <a:pt x="51" y="31"/>
                    <a:pt x="54" y="31"/>
                    <a:pt x="56" y="31"/>
                  </a:cubicBezTo>
                  <a:cubicBezTo>
                    <a:pt x="56" y="33"/>
                    <a:pt x="55" y="34"/>
                    <a:pt x="55" y="35"/>
                  </a:cubicBezTo>
                  <a:cubicBezTo>
                    <a:pt x="55" y="51"/>
                    <a:pt x="69" y="64"/>
                    <a:pt x="85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6" y="65"/>
                    <a:pt x="86" y="66"/>
                    <a:pt x="86" y="67"/>
                  </a:cubicBezTo>
                  <a:cubicBezTo>
                    <a:pt x="86" y="88"/>
                    <a:pt x="69" y="104"/>
                    <a:pt x="49" y="104"/>
                  </a:cubicBezTo>
                  <a:close/>
                  <a:moveTo>
                    <a:pt x="162" y="104"/>
                  </a:moveTo>
                  <a:cubicBezTo>
                    <a:pt x="142" y="104"/>
                    <a:pt x="125" y="88"/>
                    <a:pt x="125" y="67"/>
                  </a:cubicBezTo>
                  <a:cubicBezTo>
                    <a:pt x="125" y="66"/>
                    <a:pt x="126" y="65"/>
                    <a:pt x="126" y="64"/>
                  </a:cubicBezTo>
                  <a:cubicBezTo>
                    <a:pt x="126" y="64"/>
                    <a:pt x="127" y="64"/>
                    <a:pt x="127" y="64"/>
                  </a:cubicBezTo>
                  <a:cubicBezTo>
                    <a:pt x="143" y="64"/>
                    <a:pt x="156" y="51"/>
                    <a:pt x="156" y="35"/>
                  </a:cubicBezTo>
                  <a:cubicBezTo>
                    <a:pt x="156" y="34"/>
                    <a:pt x="156" y="32"/>
                    <a:pt x="156" y="31"/>
                  </a:cubicBezTo>
                  <a:cubicBezTo>
                    <a:pt x="158" y="31"/>
                    <a:pt x="160" y="31"/>
                    <a:pt x="162" y="31"/>
                  </a:cubicBezTo>
                  <a:cubicBezTo>
                    <a:pt x="183" y="31"/>
                    <a:pt x="199" y="47"/>
                    <a:pt x="199" y="67"/>
                  </a:cubicBezTo>
                  <a:cubicBezTo>
                    <a:pt x="199" y="88"/>
                    <a:pt x="183" y="104"/>
                    <a:pt x="162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grpSp>
        <p:nvGrpSpPr>
          <p:cNvPr id="18459" name="组合 82"/>
          <p:cNvGrpSpPr>
            <a:grpSpLocks/>
          </p:cNvGrpSpPr>
          <p:nvPr/>
        </p:nvGrpSpPr>
        <p:grpSpPr bwMode="auto">
          <a:xfrm>
            <a:off x="5837635" y="3200400"/>
            <a:ext cx="255984" cy="245269"/>
            <a:chOff x="0" y="0"/>
            <a:chExt cx="376169" cy="360581"/>
          </a:xfrm>
        </p:grpSpPr>
        <p:sp>
          <p:nvSpPr>
            <p:cNvPr id="18488" name="Freeform 243"/>
            <p:cNvSpPr>
              <a:spLocks/>
            </p:cNvSpPr>
            <p:nvPr/>
          </p:nvSpPr>
          <p:spPr bwMode="auto">
            <a:xfrm>
              <a:off x="219259" y="4158"/>
              <a:ext cx="156910" cy="150676"/>
            </a:xfrm>
            <a:custGeom>
              <a:avLst/>
              <a:gdLst>
                <a:gd name="T0" fmla="*/ 126229192 w 64"/>
                <a:gd name="T1" fmla="*/ 0 h 61"/>
                <a:gd name="T2" fmla="*/ 0 w 64"/>
                <a:gd name="T3" fmla="*/ 372184541 h 61"/>
                <a:gd name="T4" fmla="*/ 384699189 w 64"/>
                <a:gd name="T5" fmla="*/ 372184541 h 61"/>
                <a:gd name="T6" fmla="*/ 126229192 w 64"/>
                <a:gd name="T7" fmla="*/ 0 h 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" h="61">
                  <a:moveTo>
                    <a:pt x="21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4" y="33"/>
                    <a:pt x="46" y="9"/>
                    <a:pt x="21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9" name="Freeform 244"/>
            <p:cNvSpPr>
              <a:spLocks/>
            </p:cNvSpPr>
            <p:nvPr/>
          </p:nvSpPr>
          <p:spPr bwMode="auto">
            <a:xfrm>
              <a:off x="0" y="0"/>
              <a:ext cx="363698" cy="360581"/>
            </a:xfrm>
            <a:custGeom>
              <a:avLst/>
              <a:gdLst>
                <a:gd name="T0" fmla="*/ 591812826 w 148"/>
                <a:gd name="T1" fmla="*/ 24068169 h 147"/>
                <a:gd name="T2" fmla="*/ 446879173 w 148"/>
                <a:gd name="T3" fmla="*/ 0 h 147"/>
                <a:gd name="T4" fmla="*/ 0 w 148"/>
                <a:gd name="T5" fmla="*/ 445248853 h 147"/>
                <a:gd name="T6" fmla="*/ 446879173 w 148"/>
                <a:gd name="T7" fmla="*/ 884480664 h 147"/>
                <a:gd name="T8" fmla="*/ 893758346 w 148"/>
                <a:gd name="T9" fmla="*/ 445248853 h 147"/>
                <a:gd name="T10" fmla="*/ 446879173 w 148"/>
                <a:gd name="T11" fmla="*/ 445248853 h 147"/>
                <a:gd name="T12" fmla="*/ 591812826 w 148"/>
                <a:gd name="T13" fmla="*/ 24068169 h 1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8" h="147">
                  <a:moveTo>
                    <a:pt x="98" y="4"/>
                  </a:moveTo>
                  <a:cubicBezTo>
                    <a:pt x="91" y="1"/>
                    <a:pt x="83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4"/>
                    <a:pt x="33" y="147"/>
                    <a:pt x="74" y="147"/>
                  </a:cubicBezTo>
                  <a:cubicBezTo>
                    <a:pt x="115" y="147"/>
                    <a:pt x="148" y="114"/>
                    <a:pt x="148" y="74"/>
                  </a:cubicBezTo>
                  <a:cubicBezTo>
                    <a:pt x="74" y="74"/>
                    <a:pt x="74" y="74"/>
                    <a:pt x="74" y="74"/>
                  </a:cubicBezTo>
                  <a:lnTo>
                    <a:pt x="98" y="4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grpSp>
        <p:nvGrpSpPr>
          <p:cNvPr id="18460" name="组合 85"/>
          <p:cNvGrpSpPr>
            <a:grpSpLocks/>
          </p:cNvGrpSpPr>
          <p:nvPr/>
        </p:nvGrpSpPr>
        <p:grpSpPr bwMode="auto">
          <a:xfrm>
            <a:off x="3734991" y="2209801"/>
            <a:ext cx="279797" cy="279797"/>
            <a:chOff x="0" y="0"/>
            <a:chExt cx="453064" cy="454106"/>
          </a:xfrm>
        </p:grpSpPr>
        <p:sp>
          <p:nvSpPr>
            <p:cNvPr id="18480" name="Freeform 246"/>
            <p:cNvSpPr>
              <a:spLocks noEditPoints="1"/>
            </p:cNvSpPr>
            <p:nvPr/>
          </p:nvSpPr>
          <p:spPr bwMode="auto">
            <a:xfrm>
              <a:off x="116383" y="110151"/>
              <a:ext cx="218219" cy="343955"/>
            </a:xfrm>
            <a:custGeom>
              <a:avLst/>
              <a:gdLst>
                <a:gd name="T0" fmla="*/ 486956924 w 89"/>
                <a:gd name="T1" fmla="*/ 120718378 h 140"/>
                <a:gd name="T2" fmla="*/ 270530263 w 89"/>
                <a:gd name="T3" fmla="*/ 0 h 140"/>
                <a:gd name="T4" fmla="*/ 54106053 w 89"/>
                <a:gd name="T5" fmla="*/ 120718378 h 140"/>
                <a:gd name="T6" fmla="*/ 6012056 w 89"/>
                <a:gd name="T7" fmla="*/ 325941585 h 140"/>
                <a:gd name="T8" fmla="*/ 84166333 w 89"/>
                <a:gd name="T9" fmla="*/ 494948788 h 140"/>
                <a:gd name="T10" fmla="*/ 84166333 w 89"/>
                <a:gd name="T11" fmla="*/ 494948788 h 140"/>
                <a:gd name="T12" fmla="*/ 126248273 w 89"/>
                <a:gd name="T13" fmla="*/ 627739986 h 140"/>
                <a:gd name="T14" fmla="*/ 150294045 w 89"/>
                <a:gd name="T15" fmla="*/ 814856420 h 140"/>
                <a:gd name="T16" fmla="*/ 162318158 w 89"/>
                <a:gd name="T17" fmla="*/ 826929241 h 140"/>
                <a:gd name="T18" fmla="*/ 258508602 w 89"/>
                <a:gd name="T19" fmla="*/ 845036014 h 140"/>
                <a:gd name="T20" fmla="*/ 378744819 w 89"/>
                <a:gd name="T21" fmla="*/ 820892830 h 140"/>
                <a:gd name="T22" fmla="*/ 402790592 w 89"/>
                <a:gd name="T23" fmla="*/ 754497231 h 140"/>
                <a:gd name="T24" fmla="*/ 420826760 w 89"/>
                <a:gd name="T25" fmla="*/ 573417208 h 140"/>
                <a:gd name="T26" fmla="*/ 450884588 w 89"/>
                <a:gd name="T27" fmla="*/ 494948788 h 140"/>
                <a:gd name="T28" fmla="*/ 498981037 w 89"/>
                <a:gd name="T29" fmla="*/ 410446415 h 140"/>
                <a:gd name="T30" fmla="*/ 529038865 w 89"/>
                <a:gd name="T31" fmla="*/ 229366392 h 140"/>
                <a:gd name="T32" fmla="*/ 180354326 w 89"/>
                <a:gd name="T33" fmla="*/ 241439212 h 140"/>
                <a:gd name="T34" fmla="*/ 174342270 w 89"/>
                <a:gd name="T35" fmla="*/ 241439212 h 140"/>
                <a:gd name="T36" fmla="*/ 204402550 w 89"/>
                <a:gd name="T37" fmla="*/ 229366392 h 140"/>
                <a:gd name="T38" fmla="*/ 228448322 w 89"/>
                <a:gd name="T39" fmla="*/ 229366392 h 140"/>
                <a:gd name="T40" fmla="*/ 264520658 w 89"/>
                <a:gd name="T41" fmla="*/ 235402802 h 140"/>
                <a:gd name="T42" fmla="*/ 270530263 w 89"/>
                <a:gd name="T43" fmla="*/ 223329982 h 140"/>
                <a:gd name="T44" fmla="*/ 282554375 w 89"/>
                <a:gd name="T45" fmla="*/ 253512033 h 140"/>
                <a:gd name="T46" fmla="*/ 294578487 w 89"/>
                <a:gd name="T47" fmla="*/ 247475623 h 140"/>
                <a:gd name="T48" fmla="*/ 330648371 w 89"/>
                <a:gd name="T49" fmla="*/ 223329982 h 140"/>
                <a:gd name="T50" fmla="*/ 264520658 w 89"/>
                <a:gd name="T51" fmla="*/ 452698830 h 140"/>
                <a:gd name="T52" fmla="*/ 198390494 w 89"/>
                <a:gd name="T53" fmla="*/ 235402802 h 140"/>
                <a:gd name="T54" fmla="*/ 294578487 w 89"/>
                <a:gd name="T55" fmla="*/ 217296028 h 140"/>
                <a:gd name="T56" fmla="*/ 300590543 w 89"/>
                <a:gd name="T57" fmla="*/ 229366392 h 140"/>
                <a:gd name="T58" fmla="*/ 366720707 w 89"/>
                <a:gd name="T59" fmla="*/ 531164793 h 140"/>
                <a:gd name="T60" fmla="*/ 360708651 w 89"/>
                <a:gd name="T61" fmla="*/ 573417208 h 140"/>
                <a:gd name="T62" fmla="*/ 354696595 w 89"/>
                <a:gd name="T63" fmla="*/ 603596802 h 140"/>
                <a:gd name="T64" fmla="*/ 294578487 w 89"/>
                <a:gd name="T65" fmla="*/ 621706033 h 140"/>
                <a:gd name="T66" fmla="*/ 288566431 w 89"/>
                <a:gd name="T67" fmla="*/ 464769194 h 140"/>
                <a:gd name="T68" fmla="*/ 360708651 w 89"/>
                <a:gd name="T69" fmla="*/ 229366392 h 140"/>
                <a:gd name="T70" fmla="*/ 324638767 w 89"/>
                <a:gd name="T71" fmla="*/ 211259618 h 140"/>
                <a:gd name="T72" fmla="*/ 282554375 w 89"/>
                <a:gd name="T73" fmla="*/ 211259618 h 140"/>
                <a:gd name="T74" fmla="*/ 234460378 w 89"/>
                <a:gd name="T75" fmla="*/ 205223208 h 140"/>
                <a:gd name="T76" fmla="*/ 198390494 w 89"/>
                <a:gd name="T77" fmla="*/ 217296028 h 140"/>
                <a:gd name="T78" fmla="*/ 162318158 w 89"/>
                <a:gd name="T79" fmla="*/ 241439212 h 140"/>
                <a:gd name="T80" fmla="*/ 246484490 w 89"/>
                <a:gd name="T81" fmla="*/ 470805604 h 140"/>
                <a:gd name="T82" fmla="*/ 240472434 w 89"/>
                <a:gd name="T83" fmla="*/ 621706033 h 140"/>
                <a:gd name="T84" fmla="*/ 186366382 w 89"/>
                <a:gd name="T85" fmla="*/ 609633212 h 140"/>
                <a:gd name="T86" fmla="*/ 174342270 w 89"/>
                <a:gd name="T87" fmla="*/ 573417208 h 140"/>
                <a:gd name="T88" fmla="*/ 174342270 w 89"/>
                <a:gd name="T89" fmla="*/ 573417208 h 140"/>
                <a:gd name="T90" fmla="*/ 132260329 w 89"/>
                <a:gd name="T91" fmla="*/ 458732784 h 140"/>
                <a:gd name="T92" fmla="*/ 66130165 w 89"/>
                <a:gd name="T93" fmla="*/ 241439212 h 140"/>
                <a:gd name="T94" fmla="*/ 66130165 w 89"/>
                <a:gd name="T95" fmla="*/ 241439212 h 140"/>
                <a:gd name="T96" fmla="*/ 264520658 w 89"/>
                <a:gd name="T97" fmla="*/ 66395599 h 140"/>
                <a:gd name="T98" fmla="*/ 270530263 w 89"/>
                <a:gd name="T99" fmla="*/ 66395599 h 140"/>
                <a:gd name="T100" fmla="*/ 270530263 w 89"/>
                <a:gd name="T101" fmla="*/ 66395599 h 140"/>
                <a:gd name="T102" fmla="*/ 468920756 w 89"/>
                <a:gd name="T103" fmla="*/ 241439212 h 140"/>
                <a:gd name="T104" fmla="*/ 402790592 w 89"/>
                <a:gd name="T105" fmla="*/ 458732784 h 1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9" h="140">
                  <a:moveTo>
                    <a:pt x="88" y="38"/>
                  </a:moveTo>
                  <a:cubicBezTo>
                    <a:pt x="88" y="37"/>
                    <a:pt x="86" y="28"/>
                    <a:pt x="81" y="20"/>
                  </a:cubicBezTo>
                  <a:cubicBezTo>
                    <a:pt x="75" y="11"/>
                    <a:pt x="64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5" y="0"/>
                    <a:pt x="14" y="11"/>
                    <a:pt x="9" y="20"/>
                  </a:cubicBezTo>
                  <a:cubicBezTo>
                    <a:pt x="3" y="28"/>
                    <a:pt x="1" y="37"/>
                    <a:pt x="1" y="38"/>
                  </a:cubicBezTo>
                  <a:cubicBezTo>
                    <a:pt x="0" y="43"/>
                    <a:pt x="0" y="48"/>
                    <a:pt x="1" y="54"/>
                  </a:cubicBezTo>
                  <a:cubicBezTo>
                    <a:pt x="2" y="58"/>
                    <a:pt x="4" y="63"/>
                    <a:pt x="6" y="68"/>
                  </a:cubicBezTo>
                  <a:cubicBezTo>
                    <a:pt x="10" y="76"/>
                    <a:pt x="14" y="81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7" y="86"/>
                    <a:pt x="19" y="93"/>
                    <a:pt x="19" y="95"/>
                  </a:cubicBezTo>
                  <a:cubicBezTo>
                    <a:pt x="19" y="99"/>
                    <a:pt x="20" y="102"/>
                    <a:pt x="21" y="104"/>
                  </a:cubicBezTo>
                  <a:cubicBezTo>
                    <a:pt x="21" y="113"/>
                    <a:pt x="21" y="120"/>
                    <a:pt x="22" y="125"/>
                  </a:cubicBezTo>
                  <a:cubicBezTo>
                    <a:pt x="23" y="129"/>
                    <a:pt x="24" y="133"/>
                    <a:pt x="25" y="135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0" y="138"/>
                    <a:pt x="35" y="140"/>
                    <a:pt x="43" y="14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9" y="140"/>
                    <a:pt x="55" y="139"/>
                    <a:pt x="61" y="137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5" y="133"/>
                    <a:pt x="66" y="129"/>
                    <a:pt x="67" y="125"/>
                  </a:cubicBezTo>
                  <a:cubicBezTo>
                    <a:pt x="68" y="119"/>
                    <a:pt x="68" y="113"/>
                    <a:pt x="68" y="104"/>
                  </a:cubicBezTo>
                  <a:cubicBezTo>
                    <a:pt x="69" y="102"/>
                    <a:pt x="70" y="99"/>
                    <a:pt x="70" y="95"/>
                  </a:cubicBezTo>
                  <a:cubicBezTo>
                    <a:pt x="70" y="93"/>
                    <a:pt x="72" y="86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1"/>
                    <a:pt x="79" y="76"/>
                    <a:pt x="83" y="68"/>
                  </a:cubicBezTo>
                  <a:cubicBezTo>
                    <a:pt x="85" y="63"/>
                    <a:pt x="87" y="58"/>
                    <a:pt x="88" y="54"/>
                  </a:cubicBezTo>
                  <a:cubicBezTo>
                    <a:pt x="89" y="48"/>
                    <a:pt x="89" y="43"/>
                    <a:pt x="88" y="38"/>
                  </a:cubicBezTo>
                  <a:close/>
                  <a:moveTo>
                    <a:pt x="29" y="40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1"/>
                  </a:cubicBezTo>
                  <a:lnTo>
                    <a:pt x="29" y="40"/>
                  </a:lnTo>
                  <a:close/>
                  <a:moveTo>
                    <a:pt x="33" y="39"/>
                  </a:moveTo>
                  <a:cubicBezTo>
                    <a:pt x="33" y="39"/>
                    <a:pt x="34" y="39"/>
                    <a:pt x="34" y="38"/>
                  </a:cubicBezTo>
                  <a:cubicBezTo>
                    <a:pt x="34" y="39"/>
                    <a:pt x="33" y="40"/>
                    <a:pt x="34" y="41"/>
                  </a:cubicBezTo>
                  <a:cubicBezTo>
                    <a:pt x="37" y="43"/>
                    <a:pt x="38" y="40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38" y="41"/>
                    <a:pt x="43" y="44"/>
                    <a:pt x="44" y="39"/>
                  </a:cubicBezTo>
                  <a:cubicBezTo>
                    <a:pt x="44" y="39"/>
                    <a:pt x="44" y="38"/>
                    <a:pt x="43" y="37"/>
                  </a:cubicBezTo>
                  <a:cubicBezTo>
                    <a:pt x="44" y="37"/>
                    <a:pt x="45" y="37"/>
                    <a:pt x="45" y="37"/>
                  </a:cubicBezTo>
                  <a:cubicBezTo>
                    <a:pt x="45" y="37"/>
                    <a:pt x="46" y="37"/>
                    <a:pt x="46" y="37"/>
                  </a:cubicBezTo>
                  <a:cubicBezTo>
                    <a:pt x="44" y="39"/>
                    <a:pt x="44" y="42"/>
                    <a:pt x="47" y="42"/>
                  </a:cubicBezTo>
                  <a:cubicBezTo>
                    <a:pt x="48" y="42"/>
                    <a:pt x="48" y="42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44"/>
                    <a:pt x="54" y="41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3" y="40"/>
                    <a:pt x="54" y="41"/>
                    <a:pt x="55" y="42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3" y="43"/>
                    <a:pt x="33" y="41"/>
                    <a:pt x="33" y="39"/>
                  </a:cubicBezTo>
                  <a:close/>
                  <a:moveTo>
                    <a:pt x="50" y="38"/>
                  </a:moveTo>
                  <a:cubicBezTo>
                    <a:pt x="49" y="37"/>
                    <a:pt x="49" y="37"/>
                    <a:pt x="49" y="36"/>
                  </a:cubicBezTo>
                  <a:cubicBezTo>
                    <a:pt x="49" y="36"/>
                    <a:pt x="50" y="36"/>
                    <a:pt x="51" y="36"/>
                  </a:cubicBezTo>
                  <a:cubicBezTo>
                    <a:pt x="50" y="37"/>
                    <a:pt x="50" y="37"/>
                    <a:pt x="50" y="38"/>
                  </a:cubicBezTo>
                  <a:close/>
                  <a:moveTo>
                    <a:pt x="67" y="76"/>
                  </a:moveTo>
                  <a:cubicBezTo>
                    <a:pt x="64" y="79"/>
                    <a:pt x="63" y="83"/>
                    <a:pt x="61" y="88"/>
                  </a:cubicBezTo>
                  <a:cubicBezTo>
                    <a:pt x="60" y="92"/>
                    <a:pt x="60" y="94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98"/>
                    <a:pt x="59" y="99"/>
                    <a:pt x="59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4" y="102"/>
                    <a:pt x="52" y="102"/>
                    <a:pt x="49" y="103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9"/>
                    <a:pt x="48" y="78"/>
                    <a:pt x="48" y="77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9" y="36"/>
                    <a:pt x="56" y="35"/>
                    <a:pt x="54" y="35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3"/>
                    <a:pt x="49" y="34"/>
                    <a:pt x="47" y="35"/>
                  </a:cubicBezTo>
                  <a:cubicBezTo>
                    <a:pt x="45" y="35"/>
                    <a:pt x="44" y="35"/>
                    <a:pt x="42" y="35"/>
                  </a:cubicBezTo>
                  <a:cubicBezTo>
                    <a:pt x="41" y="35"/>
                    <a:pt x="40" y="34"/>
                    <a:pt x="39" y="34"/>
                  </a:cubicBezTo>
                  <a:cubicBezTo>
                    <a:pt x="39" y="35"/>
                    <a:pt x="38" y="35"/>
                    <a:pt x="36" y="36"/>
                  </a:cubicBezTo>
                  <a:cubicBezTo>
                    <a:pt x="36" y="36"/>
                    <a:pt x="34" y="35"/>
                    <a:pt x="33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9" y="34"/>
                    <a:pt x="27" y="38"/>
                    <a:pt x="27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8"/>
                    <a:pt x="40" y="79"/>
                    <a:pt x="40" y="80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3"/>
                    <a:pt x="33" y="102"/>
                    <a:pt x="31" y="101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0" y="99"/>
                    <a:pt x="29" y="98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4"/>
                    <a:pt x="29" y="92"/>
                    <a:pt x="28" y="88"/>
                  </a:cubicBezTo>
                  <a:cubicBezTo>
                    <a:pt x="26" y="83"/>
                    <a:pt x="24" y="79"/>
                    <a:pt x="22" y="76"/>
                  </a:cubicBezTo>
                  <a:cubicBezTo>
                    <a:pt x="21" y="75"/>
                    <a:pt x="18" y="70"/>
                    <a:pt x="15" y="63"/>
                  </a:cubicBezTo>
                  <a:cubicBezTo>
                    <a:pt x="12" y="57"/>
                    <a:pt x="9" y="48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2" y="32"/>
                    <a:pt x="17" y="25"/>
                  </a:cubicBezTo>
                  <a:cubicBezTo>
                    <a:pt x="23" y="15"/>
                    <a:pt x="33" y="11"/>
                    <a:pt x="44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57" y="11"/>
                    <a:pt x="66" y="15"/>
                    <a:pt x="72" y="25"/>
                  </a:cubicBezTo>
                  <a:cubicBezTo>
                    <a:pt x="77" y="32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81" y="55"/>
                    <a:pt x="68" y="74"/>
                    <a:pt x="67" y="76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1" name="Freeform 247"/>
            <p:cNvSpPr>
              <a:spLocks/>
            </p:cNvSpPr>
            <p:nvPr/>
          </p:nvSpPr>
          <p:spPr bwMode="auto">
            <a:xfrm>
              <a:off x="64427" y="313821"/>
              <a:ext cx="71700" cy="71700"/>
            </a:xfrm>
            <a:custGeom>
              <a:avLst/>
              <a:gdLst>
                <a:gd name="T0" fmla="*/ 146708090 w 29"/>
                <a:gd name="T1" fmla="*/ 6111807 h 29"/>
                <a:gd name="T2" fmla="*/ 6111807 w 29"/>
                <a:gd name="T3" fmla="*/ 146708090 h 29"/>
                <a:gd name="T4" fmla="*/ 6111807 w 29"/>
                <a:gd name="T5" fmla="*/ 171160262 h 29"/>
                <a:gd name="T6" fmla="*/ 30563979 w 29"/>
                <a:gd name="T7" fmla="*/ 171160262 h 29"/>
                <a:gd name="T8" fmla="*/ 171160262 w 29"/>
                <a:gd name="T9" fmla="*/ 30563979 h 29"/>
                <a:gd name="T10" fmla="*/ 171160262 w 29"/>
                <a:gd name="T11" fmla="*/ 6111807 h 29"/>
                <a:gd name="T12" fmla="*/ 146708090 w 29"/>
                <a:gd name="T13" fmla="*/ 611180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9">
                  <a:moveTo>
                    <a:pt x="24" y="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2" y="29"/>
                    <a:pt x="4" y="29"/>
                    <a:pt x="5" y="28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7" y="0"/>
                    <a:pt x="25" y="0"/>
                    <a:pt x="24" y="1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2" name="Freeform 248"/>
            <p:cNvSpPr>
              <a:spLocks/>
            </p:cNvSpPr>
            <p:nvPr/>
          </p:nvSpPr>
          <p:spPr bwMode="auto">
            <a:xfrm>
              <a:off x="317975" y="58194"/>
              <a:ext cx="70662" cy="71700"/>
            </a:xfrm>
            <a:custGeom>
              <a:avLst/>
              <a:gdLst>
                <a:gd name="T0" fmla="*/ 29685350 w 29"/>
                <a:gd name="T1" fmla="*/ 171160262 h 29"/>
                <a:gd name="T2" fmla="*/ 166238447 w 29"/>
                <a:gd name="T3" fmla="*/ 30563979 h 29"/>
                <a:gd name="T4" fmla="*/ 166238447 w 29"/>
                <a:gd name="T5" fmla="*/ 6111807 h 29"/>
                <a:gd name="T6" fmla="*/ 142491141 w 29"/>
                <a:gd name="T7" fmla="*/ 6111807 h 29"/>
                <a:gd name="T8" fmla="*/ 5938045 w 29"/>
                <a:gd name="T9" fmla="*/ 146708090 h 29"/>
                <a:gd name="T10" fmla="*/ 5938045 w 29"/>
                <a:gd name="T11" fmla="*/ 171160262 h 29"/>
                <a:gd name="T12" fmla="*/ 29685350 w 29"/>
                <a:gd name="T13" fmla="*/ 17116026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9">
                  <a:moveTo>
                    <a:pt x="5" y="28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6" y="0"/>
                    <a:pt x="25" y="0"/>
                    <a:pt x="24" y="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2" y="29"/>
                    <a:pt x="4" y="29"/>
                    <a:pt x="5" y="28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3" name="Freeform 249"/>
            <p:cNvSpPr>
              <a:spLocks/>
            </p:cNvSpPr>
            <p:nvPr/>
          </p:nvSpPr>
          <p:spPr bwMode="auto">
            <a:xfrm>
              <a:off x="57153" y="66506"/>
              <a:ext cx="73780" cy="68584"/>
            </a:xfrm>
            <a:custGeom>
              <a:avLst/>
              <a:gdLst>
                <a:gd name="T0" fmla="*/ 151207191 w 30"/>
                <a:gd name="T1" fmla="*/ 161992959 h 28"/>
                <a:gd name="T2" fmla="*/ 175402113 w 30"/>
                <a:gd name="T3" fmla="*/ 161992959 h 28"/>
                <a:gd name="T4" fmla="*/ 175402113 w 30"/>
                <a:gd name="T5" fmla="*/ 137993457 h 28"/>
                <a:gd name="T6" fmla="*/ 30242422 w 30"/>
                <a:gd name="T7" fmla="*/ 5998651 h 28"/>
                <a:gd name="T8" fmla="*/ 6047501 w 30"/>
                <a:gd name="T9" fmla="*/ 5998651 h 28"/>
                <a:gd name="T10" fmla="*/ 6047501 w 30"/>
                <a:gd name="T11" fmla="*/ 29998152 h 28"/>
                <a:gd name="T12" fmla="*/ 151207191 w 30"/>
                <a:gd name="T13" fmla="*/ 161992959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8">
                  <a:moveTo>
                    <a:pt x="25" y="27"/>
                  </a:moveTo>
                  <a:cubicBezTo>
                    <a:pt x="26" y="28"/>
                    <a:pt x="28" y="28"/>
                    <a:pt x="29" y="27"/>
                  </a:cubicBezTo>
                  <a:cubicBezTo>
                    <a:pt x="30" y="26"/>
                    <a:pt x="30" y="24"/>
                    <a:pt x="29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lnTo>
                    <a:pt x="25" y="27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4" name="Freeform 250"/>
            <p:cNvSpPr>
              <a:spLocks/>
            </p:cNvSpPr>
            <p:nvPr/>
          </p:nvSpPr>
          <p:spPr bwMode="auto">
            <a:xfrm>
              <a:off x="322134" y="306547"/>
              <a:ext cx="73780" cy="71700"/>
            </a:xfrm>
            <a:custGeom>
              <a:avLst/>
              <a:gdLst>
                <a:gd name="T0" fmla="*/ 30242422 w 30"/>
                <a:gd name="T1" fmla="*/ 12226086 h 29"/>
                <a:gd name="T2" fmla="*/ 6047501 w 30"/>
                <a:gd name="T3" fmla="*/ 12226086 h 29"/>
                <a:gd name="T4" fmla="*/ 6047501 w 30"/>
                <a:gd name="T5" fmla="*/ 36675786 h 29"/>
                <a:gd name="T6" fmla="*/ 151207191 w 30"/>
                <a:gd name="T7" fmla="*/ 171160262 h 29"/>
                <a:gd name="T8" fmla="*/ 175402113 w 30"/>
                <a:gd name="T9" fmla="*/ 171160262 h 29"/>
                <a:gd name="T10" fmla="*/ 175402113 w 30"/>
                <a:gd name="T11" fmla="*/ 140596283 h 29"/>
                <a:gd name="T12" fmla="*/ 30242422 w 30"/>
                <a:gd name="T13" fmla="*/ 12226086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9">
                  <a:moveTo>
                    <a:pt x="5" y="2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9"/>
                    <a:pt x="28" y="29"/>
                    <a:pt x="29" y="28"/>
                  </a:cubicBezTo>
                  <a:cubicBezTo>
                    <a:pt x="30" y="26"/>
                    <a:pt x="30" y="25"/>
                    <a:pt x="29" y="23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5" name="Freeform 251"/>
            <p:cNvSpPr>
              <a:spLocks/>
            </p:cNvSpPr>
            <p:nvPr/>
          </p:nvSpPr>
          <p:spPr bwMode="auto">
            <a:xfrm>
              <a:off x="0" y="216141"/>
              <a:ext cx="93522" cy="12470"/>
            </a:xfrm>
            <a:custGeom>
              <a:avLst/>
              <a:gdLst>
                <a:gd name="T0" fmla="*/ 230167486 w 38"/>
                <a:gd name="T1" fmla="*/ 12440072 h 5"/>
                <a:gd name="T2" fmla="*/ 211997146 w 38"/>
                <a:gd name="T3" fmla="*/ 0 h 5"/>
                <a:gd name="T4" fmla="*/ 18170340 w 38"/>
                <a:gd name="T5" fmla="*/ 0 h 5"/>
                <a:gd name="T6" fmla="*/ 0 w 38"/>
                <a:gd name="T7" fmla="*/ 12440072 h 5"/>
                <a:gd name="T8" fmla="*/ 18170340 w 38"/>
                <a:gd name="T9" fmla="*/ 31100180 h 5"/>
                <a:gd name="T10" fmla="*/ 211997146 w 38"/>
                <a:gd name="T11" fmla="*/ 31100180 h 5"/>
                <a:gd name="T12" fmla="*/ 230167486 w 38"/>
                <a:gd name="T13" fmla="*/ 1244007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6" name="Freeform 252"/>
            <p:cNvSpPr>
              <a:spLocks/>
            </p:cNvSpPr>
            <p:nvPr/>
          </p:nvSpPr>
          <p:spPr bwMode="auto">
            <a:xfrm>
              <a:off x="359542" y="216141"/>
              <a:ext cx="93522" cy="12470"/>
            </a:xfrm>
            <a:custGeom>
              <a:avLst/>
              <a:gdLst>
                <a:gd name="T0" fmla="*/ 211997146 w 38"/>
                <a:gd name="T1" fmla="*/ 0 h 5"/>
                <a:gd name="T2" fmla="*/ 18170340 w 38"/>
                <a:gd name="T3" fmla="*/ 0 h 5"/>
                <a:gd name="T4" fmla="*/ 0 w 38"/>
                <a:gd name="T5" fmla="*/ 12440072 h 5"/>
                <a:gd name="T6" fmla="*/ 18170340 w 38"/>
                <a:gd name="T7" fmla="*/ 31100180 h 5"/>
                <a:gd name="T8" fmla="*/ 211997146 w 38"/>
                <a:gd name="T9" fmla="*/ 31100180 h 5"/>
                <a:gd name="T10" fmla="*/ 230167486 w 38"/>
                <a:gd name="T11" fmla="*/ 12440072 h 5"/>
                <a:gd name="T12" fmla="*/ 211997146 w 38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">
                  <a:moveTo>
                    <a:pt x="3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8" y="4"/>
                    <a:pt x="38" y="2"/>
                  </a:cubicBezTo>
                  <a:cubicBezTo>
                    <a:pt x="38" y="1"/>
                    <a:pt x="37" y="0"/>
                    <a:pt x="35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7" name="Freeform 253"/>
            <p:cNvSpPr>
              <a:spLocks/>
            </p:cNvSpPr>
            <p:nvPr/>
          </p:nvSpPr>
          <p:spPr bwMode="auto">
            <a:xfrm>
              <a:off x="219258" y="0"/>
              <a:ext cx="14549" cy="95601"/>
            </a:xfrm>
            <a:custGeom>
              <a:avLst/>
              <a:gdLst>
                <a:gd name="T0" fmla="*/ 17640663 w 6"/>
                <a:gd name="T1" fmla="*/ 234347467 h 39"/>
                <a:gd name="T2" fmla="*/ 35278900 w 6"/>
                <a:gd name="T3" fmla="*/ 216320550 h 39"/>
                <a:gd name="T4" fmla="*/ 35278900 w 6"/>
                <a:gd name="T5" fmla="*/ 18026917 h 39"/>
                <a:gd name="T6" fmla="*/ 17640663 w 6"/>
                <a:gd name="T7" fmla="*/ 0 h 39"/>
                <a:gd name="T8" fmla="*/ 0 w 6"/>
                <a:gd name="T9" fmla="*/ 18026917 h 39"/>
                <a:gd name="T10" fmla="*/ 0 w 6"/>
                <a:gd name="T11" fmla="*/ 216320550 h 39"/>
                <a:gd name="T12" fmla="*/ 17640663 w 6"/>
                <a:gd name="T13" fmla="*/ 234347467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" h="39">
                  <a:moveTo>
                    <a:pt x="3" y="39"/>
                  </a:moveTo>
                  <a:cubicBezTo>
                    <a:pt x="4" y="39"/>
                    <a:pt x="6" y="37"/>
                    <a:pt x="6" y="3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1" y="39"/>
                    <a:pt x="3" y="39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sp>
        <p:nvSpPr>
          <p:cNvPr id="18461" name="TextBox 35"/>
          <p:cNvSpPr txBox="1">
            <a:spLocks noChangeArrowheads="1"/>
          </p:cNvSpPr>
          <p:nvPr/>
        </p:nvSpPr>
        <p:spPr bwMode="auto">
          <a:xfrm>
            <a:off x="728663" y="1882299"/>
            <a:ext cx="2008585" cy="21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册。更多使用说明和作品请详阅模版最末的使用手册。</a:t>
            </a:r>
          </a:p>
        </p:txBody>
      </p:sp>
      <p:sp>
        <p:nvSpPr>
          <p:cNvPr id="18462" name="Rectangle 21"/>
          <p:cNvSpPr>
            <a:spLocks noChangeArrowheads="1"/>
          </p:cNvSpPr>
          <p:nvPr/>
        </p:nvSpPr>
        <p:spPr bwMode="auto">
          <a:xfrm>
            <a:off x="728662" y="1487092"/>
            <a:ext cx="1438275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</a:t>
            </a: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加标题</a:t>
            </a:r>
            <a:endParaRPr lang="en-US" altLang="zh-CN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3" name="Rectangle 21"/>
          <p:cNvSpPr>
            <a:spLocks noChangeArrowheads="1"/>
          </p:cNvSpPr>
          <p:nvPr/>
        </p:nvSpPr>
        <p:spPr bwMode="auto">
          <a:xfrm>
            <a:off x="7369819" y="1969294"/>
            <a:ext cx="130663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</a:t>
            </a:r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加标题文字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4" name="Rectangle 21"/>
          <p:cNvSpPr>
            <a:spLocks noChangeArrowheads="1"/>
          </p:cNvSpPr>
          <p:nvPr/>
        </p:nvSpPr>
        <p:spPr bwMode="auto">
          <a:xfrm>
            <a:off x="7369819" y="2737247"/>
            <a:ext cx="130663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</a:t>
            </a:r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加标题文字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5" name="Rectangle 21"/>
          <p:cNvSpPr>
            <a:spLocks noChangeArrowheads="1"/>
          </p:cNvSpPr>
          <p:nvPr/>
        </p:nvSpPr>
        <p:spPr bwMode="auto">
          <a:xfrm>
            <a:off x="7369819" y="3505200"/>
            <a:ext cx="130663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</a:t>
            </a:r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加标题文字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6" name="AutoShape 22"/>
          <p:cNvSpPr>
            <a:spLocks/>
          </p:cNvSpPr>
          <p:nvPr/>
        </p:nvSpPr>
        <p:spPr bwMode="auto">
          <a:xfrm>
            <a:off x="6217444" y="2351485"/>
            <a:ext cx="379810" cy="354806"/>
          </a:xfrm>
          <a:custGeom>
            <a:avLst/>
            <a:gdLst>
              <a:gd name="T0" fmla="*/ 11857496 w 21600"/>
              <a:gd name="T1" fmla="*/ 6119773 h 21600"/>
              <a:gd name="T2" fmla="*/ 11501858 w 21600"/>
              <a:gd name="T3" fmla="*/ 7811607 h 21600"/>
              <a:gd name="T4" fmla="*/ 10736167 w 21600"/>
              <a:gd name="T5" fmla="*/ 9392641 h 21600"/>
              <a:gd name="T6" fmla="*/ 8971716 w 21600"/>
              <a:gd name="T7" fmla="*/ 10274291 h 21600"/>
              <a:gd name="T8" fmla="*/ 6829659 w 21600"/>
              <a:gd name="T9" fmla="*/ 10294922 h 21600"/>
              <a:gd name="T10" fmla="*/ 4732664 w 21600"/>
              <a:gd name="T11" fmla="*/ 9830104 h 21600"/>
              <a:gd name="T12" fmla="*/ 883878 w 21600"/>
              <a:gd name="T13" fmla="*/ 9680932 h 21600"/>
              <a:gd name="T14" fmla="*/ 0 w 21600"/>
              <a:gd name="T15" fmla="*/ 8909119 h 21600"/>
              <a:gd name="T16" fmla="*/ 259443 w 21600"/>
              <a:gd name="T17" fmla="*/ 4199132 h 21600"/>
              <a:gd name="T18" fmla="*/ 3471719 w 21600"/>
              <a:gd name="T19" fmla="*/ 3974159 h 21600"/>
              <a:gd name="T20" fmla="*/ 4051070 w 21600"/>
              <a:gd name="T21" fmla="*/ 3521824 h 21600"/>
              <a:gd name="T22" fmla="*/ 4549628 w 21600"/>
              <a:gd name="T23" fmla="*/ 3027264 h 21600"/>
              <a:gd name="T24" fmla="*/ 5603882 w 21600"/>
              <a:gd name="T25" fmla="*/ 2101001 h 21600"/>
              <a:gd name="T26" fmla="*/ 5868272 w 21600"/>
              <a:gd name="T27" fmla="*/ 1217905 h 21600"/>
              <a:gd name="T28" fmla="*/ 6135428 w 21600"/>
              <a:gd name="T29" fmla="*/ 372722 h 21600"/>
              <a:gd name="T30" fmla="*/ 7091845 w 21600"/>
              <a:gd name="T31" fmla="*/ 0 h 21600"/>
              <a:gd name="T32" fmla="*/ 8556715 w 21600"/>
              <a:gd name="T33" fmla="*/ 609675 h 21600"/>
              <a:gd name="T34" fmla="*/ 9108025 w 21600"/>
              <a:gd name="T35" fmla="*/ 1977716 h 21600"/>
              <a:gd name="T36" fmla="*/ 8662241 w 21600"/>
              <a:gd name="T37" fmla="*/ 3404300 h 21600"/>
              <a:gd name="T38" fmla="*/ 9702779 w 21600"/>
              <a:gd name="T39" fmla="*/ 3358241 h 21600"/>
              <a:gd name="T40" fmla="*/ 11189641 w 21600"/>
              <a:gd name="T41" fmla="*/ 3653256 h 21600"/>
              <a:gd name="T42" fmla="*/ 11872876 w 21600"/>
              <a:gd name="T43" fmla="*/ 4797769 h 21600"/>
              <a:gd name="T44" fmla="*/ 11723906 w 21600"/>
              <a:gd name="T45" fmla="*/ 5537430 h 21600"/>
              <a:gd name="T46" fmla="*/ 2761545 w 21600"/>
              <a:gd name="T47" fmla="*/ 8736907 h 21600"/>
              <a:gd name="T48" fmla="*/ 2761545 w 21600"/>
              <a:gd name="T49" fmla="*/ 8003947 h 21600"/>
              <a:gd name="T50" fmla="*/ 1916703 w 21600"/>
              <a:gd name="T51" fmla="*/ 8003947 h 21600"/>
              <a:gd name="T52" fmla="*/ 1916703 w 21600"/>
              <a:gd name="T53" fmla="*/ 8741221 h 21600"/>
              <a:gd name="T54" fmla="*/ 10533883 w 21600"/>
              <a:gd name="T55" fmla="*/ 6880066 h 21600"/>
              <a:gd name="T56" fmla="*/ 10886778 w 21600"/>
              <a:gd name="T57" fmla="*/ 5803185 h 21600"/>
              <a:gd name="T58" fmla="*/ 10902158 w 21600"/>
              <a:gd name="T59" fmla="*/ 5204066 h 21600"/>
              <a:gd name="T60" fmla="*/ 10864786 w 21600"/>
              <a:gd name="T61" fmla="*/ 4437531 h 21600"/>
              <a:gd name="T62" fmla="*/ 10123829 w 21600"/>
              <a:gd name="T63" fmla="*/ 4155964 h 21600"/>
              <a:gd name="T64" fmla="*/ 9027234 w 21600"/>
              <a:gd name="T65" fmla="*/ 4162666 h 21600"/>
              <a:gd name="T66" fmla="*/ 7896573 w 21600"/>
              <a:gd name="T67" fmla="*/ 4162666 h 21600"/>
              <a:gd name="T68" fmla="*/ 7581050 w 21600"/>
              <a:gd name="T69" fmla="*/ 3559714 h 21600"/>
              <a:gd name="T70" fmla="*/ 8106547 w 21600"/>
              <a:gd name="T71" fmla="*/ 2566782 h 21600"/>
              <a:gd name="T72" fmla="*/ 8142254 w 21600"/>
              <a:gd name="T73" fmla="*/ 1552255 h 21600"/>
              <a:gd name="T74" fmla="*/ 7572258 w 21600"/>
              <a:gd name="T75" fmla="*/ 884541 h 21600"/>
              <a:gd name="T76" fmla="*/ 7005005 w 21600"/>
              <a:gd name="T77" fmla="*/ 770849 h 21600"/>
              <a:gd name="T78" fmla="*/ 6856035 w 21600"/>
              <a:gd name="T79" fmla="*/ 835613 h 21600"/>
              <a:gd name="T80" fmla="*/ 6666411 w 21600"/>
              <a:gd name="T81" fmla="*/ 1720131 h 21600"/>
              <a:gd name="T82" fmla="*/ 5824851 w 21600"/>
              <a:gd name="T83" fmla="*/ 3054619 h 21600"/>
              <a:gd name="T84" fmla="*/ 4821169 w 21600"/>
              <a:gd name="T85" fmla="*/ 3925230 h 21600"/>
              <a:gd name="T86" fmla="*/ 4153313 w 21600"/>
              <a:gd name="T87" fmla="*/ 4509478 h 21600"/>
              <a:gd name="T88" fmla="*/ 3653113 w 21600"/>
              <a:gd name="T89" fmla="*/ 4739730 h 21600"/>
              <a:gd name="T90" fmla="*/ 4664509 w 21600"/>
              <a:gd name="T91" fmla="*/ 9016087 h 21600"/>
              <a:gd name="T92" fmla="*/ 6709832 w 21600"/>
              <a:gd name="T93" fmla="*/ 9469866 h 21600"/>
              <a:gd name="T94" fmla="*/ 8629817 w 21600"/>
              <a:gd name="T95" fmla="*/ 9538944 h 21600"/>
              <a:gd name="T96" fmla="*/ 9950125 w 21600"/>
              <a:gd name="T97" fmla="*/ 8999770 h 21600"/>
              <a:gd name="T98" fmla="*/ 10178245 w 21600"/>
              <a:gd name="T99" fmla="*/ 8262978 h 21600"/>
              <a:gd name="T100" fmla="*/ 10550927 w 21600"/>
              <a:gd name="T101" fmla="*/ 7801051 h 21600"/>
              <a:gd name="T102" fmla="*/ 10533883 w 21600"/>
              <a:gd name="T103" fmla="*/ 6880066 h 216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1600" h="21600">
                <a:moveTo>
                  <a:pt x="21329" y="11544"/>
                </a:moveTo>
                <a:cubicBezTo>
                  <a:pt x="21493" y="11931"/>
                  <a:pt x="21572" y="12338"/>
                  <a:pt x="21572" y="12758"/>
                </a:cubicBezTo>
                <a:cubicBezTo>
                  <a:pt x="21572" y="13464"/>
                  <a:pt x="21388" y="14105"/>
                  <a:pt x="21018" y="14679"/>
                </a:cubicBezTo>
                <a:cubicBezTo>
                  <a:pt x="21111" y="15215"/>
                  <a:pt x="21077" y="15746"/>
                  <a:pt x="20925" y="16285"/>
                </a:cubicBezTo>
                <a:cubicBezTo>
                  <a:pt x="20769" y="16819"/>
                  <a:pt x="20512" y="17288"/>
                  <a:pt x="20142" y="17697"/>
                </a:cubicBezTo>
                <a:cubicBezTo>
                  <a:pt x="20105" y="18451"/>
                  <a:pt x="19902" y="19081"/>
                  <a:pt x="19532" y="19581"/>
                </a:cubicBezTo>
                <a:cubicBezTo>
                  <a:pt x="19161" y="20081"/>
                  <a:pt x="18701" y="20482"/>
                  <a:pt x="18147" y="20784"/>
                </a:cubicBezTo>
                <a:cubicBezTo>
                  <a:pt x="17593" y="21089"/>
                  <a:pt x="16983" y="21298"/>
                  <a:pt x="16322" y="21419"/>
                </a:cubicBezTo>
                <a:cubicBezTo>
                  <a:pt x="15660" y="21541"/>
                  <a:pt x="15010" y="21600"/>
                  <a:pt x="14380" y="21600"/>
                </a:cubicBezTo>
                <a:cubicBezTo>
                  <a:pt x="13730" y="21600"/>
                  <a:pt x="13078" y="21555"/>
                  <a:pt x="12425" y="21462"/>
                </a:cubicBezTo>
                <a:cubicBezTo>
                  <a:pt x="11772" y="21363"/>
                  <a:pt x="11128" y="21236"/>
                  <a:pt x="10498" y="21075"/>
                </a:cubicBezTo>
                <a:cubicBezTo>
                  <a:pt x="9865" y="20894"/>
                  <a:pt x="9237" y="20702"/>
                  <a:pt x="8610" y="20493"/>
                </a:cubicBezTo>
                <a:cubicBezTo>
                  <a:pt x="7983" y="20287"/>
                  <a:pt x="7341" y="20182"/>
                  <a:pt x="6680" y="20182"/>
                </a:cubicBezTo>
                <a:lnTo>
                  <a:pt x="1608" y="20182"/>
                </a:lnTo>
                <a:cubicBezTo>
                  <a:pt x="1167" y="20182"/>
                  <a:pt x="786" y="20030"/>
                  <a:pt x="472" y="19714"/>
                </a:cubicBezTo>
                <a:cubicBezTo>
                  <a:pt x="158" y="19406"/>
                  <a:pt x="0" y="19025"/>
                  <a:pt x="0" y="18573"/>
                </a:cubicBezTo>
                <a:lnTo>
                  <a:pt x="0" y="9881"/>
                </a:lnTo>
                <a:cubicBezTo>
                  <a:pt x="0" y="9440"/>
                  <a:pt x="158" y="9065"/>
                  <a:pt x="472" y="8754"/>
                </a:cubicBezTo>
                <a:cubicBezTo>
                  <a:pt x="786" y="8441"/>
                  <a:pt x="1167" y="8285"/>
                  <a:pt x="1608" y="8285"/>
                </a:cubicBezTo>
                <a:lnTo>
                  <a:pt x="6316" y="8285"/>
                </a:lnTo>
                <a:cubicBezTo>
                  <a:pt x="6559" y="8161"/>
                  <a:pt x="6751" y="8023"/>
                  <a:pt x="6898" y="7873"/>
                </a:cubicBezTo>
                <a:cubicBezTo>
                  <a:pt x="7042" y="7723"/>
                  <a:pt x="7197" y="7548"/>
                  <a:pt x="7370" y="7342"/>
                </a:cubicBezTo>
                <a:cubicBezTo>
                  <a:pt x="7514" y="7161"/>
                  <a:pt x="7663" y="6986"/>
                  <a:pt x="7810" y="6820"/>
                </a:cubicBezTo>
                <a:cubicBezTo>
                  <a:pt x="7957" y="6653"/>
                  <a:pt x="8113" y="6484"/>
                  <a:pt x="8277" y="6311"/>
                </a:cubicBezTo>
                <a:cubicBezTo>
                  <a:pt x="8570" y="5998"/>
                  <a:pt x="8918" y="5690"/>
                  <a:pt x="9302" y="5385"/>
                </a:cubicBezTo>
                <a:cubicBezTo>
                  <a:pt x="9692" y="5086"/>
                  <a:pt x="9989" y="4750"/>
                  <a:pt x="10195" y="4380"/>
                </a:cubicBezTo>
                <a:cubicBezTo>
                  <a:pt x="10339" y="4117"/>
                  <a:pt x="10444" y="3826"/>
                  <a:pt x="10506" y="3507"/>
                </a:cubicBezTo>
                <a:cubicBezTo>
                  <a:pt x="10565" y="3188"/>
                  <a:pt x="10628" y="2866"/>
                  <a:pt x="10676" y="2539"/>
                </a:cubicBezTo>
                <a:cubicBezTo>
                  <a:pt x="10727" y="2217"/>
                  <a:pt x="10780" y="1900"/>
                  <a:pt x="10845" y="1593"/>
                </a:cubicBezTo>
                <a:cubicBezTo>
                  <a:pt x="10907" y="1288"/>
                  <a:pt x="11015" y="1017"/>
                  <a:pt x="11162" y="777"/>
                </a:cubicBezTo>
                <a:cubicBezTo>
                  <a:pt x="11311" y="537"/>
                  <a:pt x="11523" y="350"/>
                  <a:pt x="11800" y="209"/>
                </a:cubicBezTo>
                <a:cubicBezTo>
                  <a:pt x="12074" y="68"/>
                  <a:pt x="12442" y="0"/>
                  <a:pt x="12902" y="0"/>
                </a:cubicBezTo>
                <a:cubicBezTo>
                  <a:pt x="13451" y="0"/>
                  <a:pt x="13956" y="113"/>
                  <a:pt x="14411" y="345"/>
                </a:cubicBezTo>
                <a:cubicBezTo>
                  <a:pt x="14869" y="573"/>
                  <a:pt x="15251" y="881"/>
                  <a:pt x="15567" y="1271"/>
                </a:cubicBezTo>
                <a:cubicBezTo>
                  <a:pt x="15881" y="1658"/>
                  <a:pt x="16127" y="2101"/>
                  <a:pt x="16305" y="2601"/>
                </a:cubicBezTo>
                <a:cubicBezTo>
                  <a:pt x="16480" y="3104"/>
                  <a:pt x="16570" y="3609"/>
                  <a:pt x="16570" y="4123"/>
                </a:cubicBezTo>
                <a:cubicBezTo>
                  <a:pt x="16570" y="4654"/>
                  <a:pt x="16491" y="5162"/>
                  <a:pt x="16333" y="5645"/>
                </a:cubicBezTo>
                <a:cubicBezTo>
                  <a:pt x="16175" y="6125"/>
                  <a:pt x="15982" y="6611"/>
                  <a:pt x="15759" y="7097"/>
                </a:cubicBezTo>
                <a:cubicBezTo>
                  <a:pt x="16073" y="7080"/>
                  <a:pt x="16389" y="7057"/>
                  <a:pt x="16706" y="7035"/>
                </a:cubicBezTo>
                <a:cubicBezTo>
                  <a:pt x="17019" y="7012"/>
                  <a:pt x="17336" y="7001"/>
                  <a:pt x="17652" y="7001"/>
                </a:cubicBezTo>
                <a:cubicBezTo>
                  <a:pt x="18150" y="7001"/>
                  <a:pt x="18630" y="7049"/>
                  <a:pt x="19099" y="7145"/>
                </a:cubicBezTo>
                <a:cubicBezTo>
                  <a:pt x="19568" y="7238"/>
                  <a:pt x="19987" y="7396"/>
                  <a:pt x="20357" y="7616"/>
                </a:cubicBezTo>
                <a:cubicBezTo>
                  <a:pt x="20727" y="7839"/>
                  <a:pt x="21026" y="8144"/>
                  <a:pt x="21255" y="8528"/>
                </a:cubicBezTo>
                <a:cubicBezTo>
                  <a:pt x="21487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9" y="11544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4"/>
                  <a:pt x="5341" y="17759"/>
                  <a:pt x="5341" y="17454"/>
                </a:cubicBezTo>
                <a:cubicBezTo>
                  <a:pt x="5341" y="17155"/>
                  <a:pt x="5233" y="16901"/>
                  <a:pt x="5024" y="16686"/>
                </a:cubicBezTo>
                <a:cubicBezTo>
                  <a:pt x="4812" y="16477"/>
                  <a:pt x="4558" y="16373"/>
                  <a:pt x="4258" y="16373"/>
                </a:cubicBezTo>
                <a:cubicBezTo>
                  <a:pt x="3942" y="16373"/>
                  <a:pt x="3685" y="16477"/>
                  <a:pt x="3487" y="16686"/>
                </a:cubicBezTo>
                <a:cubicBezTo>
                  <a:pt x="3289" y="16901"/>
                  <a:pt x="3190" y="17155"/>
                  <a:pt x="3190" y="17454"/>
                </a:cubicBezTo>
                <a:cubicBezTo>
                  <a:pt x="3190" y="17768"/>
                  <a:pt x="3289" y="18025"/>
                  <a:pt x="3487" y="18223"/>
                </a:cubicBezTo>
                <a:cubicBezTo>
                  <a:pt x="3682" y="18420"/>
                  <a:pt x="3939" y="18519"/>
                  <a:pt x="4258" y="18519"/>
                </a:cubicBezTo>
                <a:moveTo>
                  <a:pt x="19164" y="14343"/>
                </a:moveTo>
                <a:cubicBezTo>
                  <a:pt x="19704" y="13902"/>
                  <a:pt x="19975" y="13346"/>
                  <a:pt x="19975" y="12679"/>
                </a:cubicBezTo>
                <a:cubicBezTo>
                  <a:pt x="19975" y="12473"/>
                  <a:pt x="19919" y="12281"/>
                  <a:pt x="19806" y="12098"/>
                </a:cubicBezTo>
                <a:cubicBezTo>
                  <a:pt x="19695" y="11920"/>
                  <a:pt x="19577" y="11762"/>
                  <a:pt x="19447" y="11623"/>
                </a:cubicBezTo>
                <a:cubicBezTo>
                  <a:pt x="19591" y="11363"/>
                  <a:pt x="19721" y="11106"/>
                  <a:pt x="19834" y="10849"/>
                </a:cubicBezTo>
                <a:cubicBezTo>
                  <a:pt x="19944" y="10592"/>
                  <a:pt x="20003" y="10313"/>
                  <a:pt x="20003" y="10002"/>
                </a:cubicBezTo>
                <a:cubicBezTo>
                  <a:pt x="20003" y="9689"/>
                  <a:pt x="19924" y="9440"/>
                  <a:pt x="19766" y="9251"/>
                </a:cubicBezTo>
                <a:cubicBezTo>
                  <a:pt x="19608" y="9070"/>
                  <a:pt x="19416" y="8929"/>
                  <a:pt x="19184" y="8833"/>
                </a:cubicBezTo>
                <a:cubicBezTo>
                  <a:pt x="18955" y="8740"/>
                  <a:pt x="18698" y="8683"/>
                  <a:pt x="18418" y="8664"/>
                </a:cubicBezTo>
                <a:cubicBezTo>
                  <a:pt x="18138" y="8644"/>
                  <a:pt x="17884" y="8635"/>
                  <a:pt x="17650" y="8635"/>
                </a:cubicBezTo>
                <a:cubicBezTo>
                  <a:pt x="17243" y="8635"/>
                  <a:pt x="16836" y="8650"/>
                  <a:pt x="16423" y="8678"/>
                </a:cubicBezTo>
                <a:cubicBezTo>
                  <a:pt x="16011" y="8706"/>
                  <a:pt x="15607" y="8720"/>
                  <a:pt x="15200" y="8720"/>
                </a:cubicBezTo>
                <a:cubicBezTo>
                  <a:pt x="14917" y="8720"/>
                  <a:pt x="14643" y="8706"/>
                  <a:pt x="14366" y="8678"/>
                </a:cubicBezTo>
                <a:cubicBezTo>
                  <a:pt x="14089" y="8650"/>
                  <a:pt x="13829" y="8585"/>
                  <a:pt x="13575" y="8475"/>
                </a:cubicBezTo>
                <a:cubicBezTo>
                  <a:pt x="13575" y="8105"/>
                  <a:pt x="13646" y="7754"/>
                  <a:pt x="13792" y="7421"/>
                </a:cubicBezTo>
                <a:cubicBezTo>
                  <a:pt x="13937" y="7088"/>
                  <a:pt x="14095" y="6752"/>
                  <a:pt x="14276" y="6413"/>
                </a:cubicBezTo>
                <a:cubicBezTo>
                  <a:pt x="14448" y="6074"/>
                  <a:pt x="14606" y="5721"/>
                  <a:pt x="14748" y="5351"/>
                </a:cubicBezTo>
                <a:cubicBezTo>
                  <a:pt x="14886" y="4984"/>
                  <a:pt x="14954" y="4575"/>
                  <a:pt x="14954" y="4123"/>
                </a:cubicBezTo>
                <a:cubicBezTo>
                  <a:pt x="14954" y="3824"/>
                  <a:pt x="14906" y="3530"/>
                  <a:pt x="14813" y="3236"/>
                </a:cubicBezTo>
                <a:cubicBezTo>
                  <a:pt x="14717" y="2945"/>
                  <a:pt x="14584" y="2677"/>
                  <a:pt x="14411" y="2440"/>
                </a:cubicBezTo>
                <a:cubicBezTo>
                  <a:pt x="14239" y="2200"/>
                  <a:pt x="14027" y="2002"/>
                  <a:pt x="13776" y="1844"/>
                </a:cubicBezTo>
                <a:cubicBezTo>
                  <a:pt x="13521" y="1689"/>
                  <a:pt x="13230" y="1607"/>
                  <a:pt x="12894" y="1607"/>
                </a:cubicBezTo>
                <a:lnTo>
                  <a:pt x="12744" y="1607"/>
                </a:lnTo>
                <a:cubicBezTo>
                  <a:pt x="12682" y="1607"/>
                  <a:pt x="12631" y="1618"/>
                  <a:pt x="12594" y="1635"/>
                </a:cubicBezTo>
                <a:cubicBezTo>
                  <a:pt x="12524" y="1672"/>
                  <a:pt x="12481" y="1706"/>
                  <a:pt x="12473" y="1742"/>
                </a:cubicBezTo>
                <a:cubicBezTo>
                  <a:pt x="12464" y="1779"/>
                  <a:pt x="12450" y="1838"/>
                  <a:pt x="12430" y="1920"/>
                </a:cubicBezTo>
                <a:cubicBezTo>
                  <a:pt x="12323" y="2451"/>
                  <a:pt x="12221" y="3007"/>
                  <a:pt x="12128" y="3586"/>
                </a:cubicBezTo>
                <a:cubicBezTo>
                  <a:pt x="12035" y="4168"/>
                  <a:pt x="11854" y="4699"/>
                  <a:pt x="11597" y="5176"/>
                </a:cubicBezTo>
                <a:cubicBezTo>
                  <a:pt x="11334" y="5636"/>
                  <a:pt x="11001" y="6035"/>
                  <a:pt x="10597" y="6368"/>
                </a:cubicBezTo>
                <a:cubicBezTo>
                  <a:pt x="10190" y="6701"/>
                  <a:pt x="9803" y="7051"/>
                  <a:pt x="9432" y="7421"/>
                </a:cubicBezTo>
                <a:cubicBezTo>
                  <a:pt x="9170" y="7701"/>
                  <a:pt x="8949" y="7955"/>
                  <a:pt x="8771" y="8183"/>
                </a:cubicBezTo>
                <a:cubicBezTo>
                  <a:pt x="8593" y="8412"/>
                  <a:pt x="8404" y="8632"/>
                  <a:pt x="8212" y="8833"/>
                </a:cubicBezTo>
                <a:cubicBezTo>
                  <a:pt x="8017" y="9036"/>
                  <a:pt x="7799" y="9223"/>
                  <a:pt x="7556" y="9401"/>
                </a:cubicBezTo>
                <a:cubicBezTo>
                  <a:pt x="7313" y="9576"/>
                  <a:pt x="7019" y="9737"/>
                  <a:pt x="6674" y="9881"/>
                </a:cubicBezTo>
                <a:lnTo>
                  <a:pt x="6646" y="9881"/>
                </a:lnTo>
                <a:lnTo>
                  <a:pt x="6646" y="18573"/>
                </a:lnTo>
                <a:cubicBezTo>
                  <a:pt x="7279" y="18573"/>
                  <a:pt x="7889" y="18649"/>
                  <a:pt x="8486" y="18796"/>
                </a:cubicBezTo>
                <a:cubicBezTo>
                  <a:pt x="9082" y="18946"/>
                  <a:pt x="9684" y="19104"/>
                  <a:pt x="10294" y="19270"/>
                </a:cubicBezTo>
                <a:cubicBezTo>
                  <a:pt x="10902" y="19440"/>
                  <a:pt x="11538" y="19592"/>
                  <a:pt x="12207" y="19742"/>
                </a:cubicBezTo>
                <a:cubicBezTo>
                  <a:pt x="12874" y="19892"/>
                  <a:pt x="13595" y="19965"/>
                  <a:pt x="14375" y="19965"/>
                </a:cubicBezTo>
                <a:cubicBezTo>
                  <a:pt x="14781" y="19965"/>
                  <a:pt x="15222" y="19940"/>
                  <a:pt x="15700" y="19886"/>
                </a:cubicBezTo>
                <a:cubicBezTo>
                  <a:pt x="16177" y="19830"/>
                  <a:pt x="16627" y="19711"/>
                  <a:pt x="17048" y="19527"/>
                </a:cubicBezTo>
                <a:cubicBezTo>
                  <a:pt x="17469" y="19344"/>
                  <a:pt x="17816" y="19087"/>
                  <a:pt x="18102" y="18762"/>
                </a:cubicBezTo>
                <a:cubicBezTo>
                  <a:pt x="18387" y="18440"/>
                  <a:pt x="18526" y="18011"/>
                  <a:pt x="18526" y="17477"/>
                </a:cubicBezTo>
                <a:cubicBezTo>
                  <a:pt x="18526" y="17387"/>
                  <a:pt x="18523" y="17305"/>
                  <a:pt x="18517" y="17226"/>
                </a:cubicBezTo>
                <a:cubicBezTo>
                  <a:pt x="18503" y="17152"/>
                  <a:pt x="18489" y="17071"/>
                  <a:pt x="18472" y="16980"/>
                </a:cubicBezTo>
                <a:cubicBezTo>
                  <a:pt x="18786" y="16836"/>
                  <a:pt x="19029" y="16596"/>
                  <a:pt x="19195" y="16263"/>
                </a:cubicBezTo>
                <a:cubicBezTo>
                  <a:pt x="19365" y="15930"/>
                  <a:pt x="19447" y="15594"/>
                  <a:pt x="19447" y="15263"/>
                </a:cubicBezTo>
                <a:cubicBezTo>
                  <a:pt x="19450" y="14913"/>
                  <a:pt x="19351" y="14605"/>
                  <a:pt x="19164" y="1434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8467" name="组合 100"/>
          <p:cNvGrpSpPr>
            <a:grpSpLocks/>
          </p:cNvGrpSpPr>
          <p:nvPr/>
        </p:nvGrpSpPr>
        <p:grpSpPr bwMode="auto">
          <a:xfrm>
            <a:off x="3196829" y="2037160"/>
            <a:ext cx="392906" cy="235744"/>
            <a:chOff x="0" y="0"/>
            <a:chExt cx="839960" cy="503237"/>
          </a:xfrm>
        </p:grpSpPr>
        <p:sp>
          <p:nvSpPr>
            <p:cNvPr id="18478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53182692 w 374"/>
                <a:gd name="T1" fmla="*/ 498960400 h 275"/>
                <a:gd name="T2" fmla="*/ 519691173 w 374"/>
                <a:gd name="T3" fmla="*/ 56927999 h 275"/>
                <a:gd name="T4" fmla="*/ 1245927515 w 374"/>
                <a:gd name="T5" fmla="*/ 0 h 275"/>
                <a:gd name="T6" fmla="*/ 499703402 w 374"/>
                <a:gd name="T7" fmla="*/ 894109413 h 275"/>
                <a:gd name="T8" fmla="*/ 253182692 w 374"/>
                <a:gd name="T9" fmla="*/ 49896040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50090063 w 364"/>
                <a:gd name="T1" fmla="*/ 23691909 h 107"/>
                <a:gd name="T2" fmla="*/ 1215499496 w 364"/>
                <a:gd name="T3" fmla="*/ 0 h 107"/>
                <a:gd name="T4" fmla="*/ 86822045 w 364"/>
                <a:gd name="T5" fmla="*/ 186152030 h 107"/>
                <a:gd name="T6" fmla="*/ 50090063 w 364"/>
                <a:gd name="T7" fmla="*/ 23691909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8" name="组合 103"/>
          <p:cNvGrpSpPr>
            <a:grpSpLocks/>
          </p:cNvGrpSpPr>
          <p:nvPr/>
        </p:nvGrpSpPr>
        <p:grpSpPr bwMode="auto">
          <a:xfrm>
            <a:off x="5662613" y="1404938"/>
            <a:ext cx="379810" cy="451247"/>
            <a:chOff x="0" y="0"/>
            <a:chExt cx="641350" cy="763588"/>
          </a:xfrm>
        </p:grpSpPr>
        <p:sp>
          <p:nvSpPr>
            <p:cNvPr id="18476" name="Freeform 1570"/>
            <p:cNvSpPr>
              <a:spLocks/>
            </p:cNvSpPr>
            <p:nvPr/>
          </p:nvSpPr>
          <p:spPr bwMode="auto">
            <a:xfrm>
              <a:off x="0" y="0"/>
              <a:ext cx="641350" cy="461963"/>
            </a:xfrm>
            <a:custGeom>
              <a:avLst/>
              <a:gdLst>
                <a:gd name="T0" fmla="*/ 1977547224 w 208"/>
                <a:gd name="T1" fmla="*/ 853639869 h 150"/>
                <a:gd name="T2" fmla="*/ 1521189698 w 208"/>
                <a:gd name="T3" fmla="*/ 436305575 h 150"/>
                <a:gd name="T4" fmla="*/ 1492668123 w 208"/>
                <a:gd name="T5" fmla="*/ 436305575 h 150"/>
                <a:gd name="T6" fmla="*/ 912715052 w 208"/>
                <a:gd name="T7" fmla="*/ 0 h 150"/>
                <a:gd name="T8" fmla="*/ 332758897 w 208"/>
                <a:gd name="T9" fmla="*/ 455273776 h 150"/>
                <a:gd name="T10" fmla="*/ 0 w 208"/>
                <a:gd name="T11" fmla="*/ 853639869 h 150"/>
                <a:gd name="T12" fmla="*/ 456357526 w 208"/>
                <a:gd name="T13" fmla="*/ 1270974164 h 150"/>
                <a:gd name="T14" fmla="*/ 579953071 w 208"/>
                <a:gd name="T15" fmla="*/ 1252002883 h 150"/>
                <a:gd name="T16" fmla="*/ 941236626 w 208"/>
                <a:gd name="T17" fmla="*/ 1422732089 h 150"/>
                <a:gd name="T18" fmla="*/ 1321532509 w 208"/>
                <a:gd name="T19" fmla="*/ 1233034683 h 150"/>
                <a:gd name="T20" fmla="*/ 1521189698 w 208"/>
                <a:gd name="T21" fmla="*/ 1270974164 h 150"/>
                <a:gd name="T22" fmla="*/ 1977547224 w 208"/>
                <a:gd name="T23" fmla="*/ 853639869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8" h="150">
                  <a:moveTo>
                    <a:pt x="208" y="90"/>
                  </a:moveTo>
                  <a:cubicBezTo>
                    <a:pt x="208" y="66"/>
                    <a:pt x="187" y="46"/>
                    <a:pt x="160" y="46"/>
                  </a:cubicBezTo>
                  <a:cubicBezTo>
                    <a:pt x="159" y="46"/>
                    <a:pt x="158" y="46"/>
                    <a:pt x="157" y="46"/>
                  </a:cubicBezTo>
                  <a:cubicBezTo>
                    <a:pt x="152" y="20"/>
                    <a:pt x="126" y="0"/>
                    <a:pt x="96" y="0"/>
                  </a:cubicBezTo>
                  <a:cubicBezTo>
                    <a:pt x="65" y="0"/>
                    <a:pt x="39" y="21"/>
                    <a:pt x="35" y="48"/>
                  </a:cubicBezTo>
                  <a:cubicBezTo>
                    <a:pt x="14" y="53"/>
                    <a:pt x="0" y="70"/>
                    <a:pt x="0" y="90"/>
                  </a:cubicBezTo>
                  <a:cubicBezTo>
                    <a:pt x="0" y="114"/>
                    <a:pt x="21" y="134"/>
                    <a:pt x="48" y="134"/>
                  </a:cubicBezTo>
                  <a:cubicBezTo>
                    <a:pt x="52" y="134"/>
                    <a:pt x="57" y="134"/>
                    <a:pt x="61" y="132"/>
                  </a:cubicBezTo>
                  <a:cubicBezTo>
                    <a:pt x="70" y="143"/>
                    <a:pt x="84" y="150"/>
                    <a:pt x="99" y="150"/>
                  </a:cubicBezTo>
                  <a:cubicBezTo>
                    <a:pt x="116" y="150"/>
                    <a:pt x="131" y="142"/>
                    <a:pt x="139" y="130"/>
                  </a:cubicBezTo>
                  <a:cubicBezTo>
                    <a:pt x="146" y="133"/>
                    <a:pt x="153" y="134"/>
                    <a:pt x="160" y="134"/>
                  </a:cubicBezTo>
                  <a:cubicBezTo>
                    <a:pt x="187" y="134"/>
                    <a:pt x="208" y="114"/>
                    <a:pt x="20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Freeform 1571"/>
            <p:cNvSpPr>
              <a:spLocks/>
            </p:cNvSpPr>
            <p:nvPr/>
          </p:nvSpPr>
          <p:spPr bwMode="auto">
            <a:xfrm>
              <a:off x="195262" y="481013"/>
              <a:ext cx="239713" cy="282575"/>
            </a:xfrm>
            <a:custGeom>
              <a:avLst/>
              <a:gdLst>
                <a:gd name="T0" fmla="*/ 623358290 w 78"/>
                <a:gd name="T1" fmla="*/ 0 h 92"/>
                <a:gd name="T2" fmla="*/ 340014451 w 78"/>
                <a:gd name="T3" fmla="*/ 66036549 h 92"/>
                <a:gd name="T4" fmla="*/ 113338150 w 78"/>
                <a:gd name="T5" fmla="*/ 28300501 h 92"/>
                <a:gd name="T6" fmla="*/ 122782228 w 78"/>
                <a:gd name="T7" fmla="*/ 169809146 h 92"/>
                <a:gd name="T8" fmla="*/ 0 w 78"/>
                <a:gd name="T9" fmla="*/ 867919898 h 92"/>
                <a:gd name="T10" fmla="*/ 736696441 w 78"/>
                <a:gd name="T11" fmla="*/ 867919898 h 92"/>
                <a:gd name="T12" fmla="*/ 613914213 w 78"/>
                <a:gd name="T13" fmla="*/ 169809146 h 92"/>
                <a:gd name="T14" fmla="*/ 623358290 w 78"/>
                <a:gd name="T15" fmla="*/ 0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" h="92">
                  <a:moveTo>
                    <a:pt x="66" y="0"/>
                  </a:moveTo>
                  <a:cubicBezTo>
                    <a:pt x="57" y="5"/>
                    <a:pt x="47" y="7"/>
                    <a:pt x="36" y="7"/>
                  </a:cubicBezTo>
                  <a:cubicBezTo>
                    <a:pt x="28" y="7"/>
                    <a:pt x="20" y="6"/>
                    <a:pt x="12" y="3"/>
                  </a:cubicBezTo>
                  <a:cubicBezTo>
                    <a:pt x="12" y="7"/>
                    <a:pt x="13" y="12"/>
                    <a:pt x="13" y="18"/>
                  </a:cubicBezTo>
                  <a:cubicBezTo>
                    <a:pt x="13" y="58"/>
                    <a:pt x="0" y="92"/>
                    <a:pt x="0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65" y="58"/>
                    <a:pt x="65" y="18"/>
                  </a:cubicBezTo>
                  <a:cubicBezTo>
                    <a:pt x="65" y="12"/>
                    <a:pt x="65" y="6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9" name="组合 106"/>
          <p:cNvGrpSpPr>
            <a:grpSpLocks/>
          </p:cNvGrpSpPr>
          <p:nvPr/>
        </p:nvGrpSpPr>
        <p:grpSpPr bwMode="auto">
          <a:xfrm>
            <a:off x="4957762" y="2069307"/>
            <a:ext cx="606029" cy="460772"/>
            <a:chOff x="0" y="0"/>
            <a:chExt cx="822325" cy="625475"/>
          </a:xfrm>
        </p:grpSpPr>
        <p:sp>
          <p:nvSpPr>
            <p:cNvPr id="18474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1553738011 w 180"/>
                <a:gd name="T1" fmla="*/ 798459875 h 190"/>
                <a:gd name="T2" fmla="*/ 1373731065 w 180"/>
                <a:gd name="T3" fmla="*/ 617855268 h 190"/>
                <a:gd name="T4" fmla="*/ 1373731065 w 180"/>
                <a:gd name="T5" fmla="*/ 171099426 h 190"/>
                <a:gd name="T6" fmla="*/ 1098986699 w 180"/>
                <a:gd name="T7" fmla="*/ 171099426 h 190"/>
                <a:gd name="T8" fmla="*/ 1098986699 w 180"/>
                <a:gd name="T9" fmla="*/ 342195768 h 190"/>
                <a:gd name="T10" fmla="*/ 805291155 w 180"/>
                <a:gd name="T11" fmla="*/ 47525905 h 190"/>
                <a:gd name="T12" fmla="*/ 634758259 w 180"/>
                <a:gd name="T13" fmla="*/ 47525905 h 190"/>
                <a:gd name="T14" fmla="*/ 0 w 180"/>
                <a:gd name="T15" fmla="*/ 684394619 h 190"/>
                <a:gd name="T16" fmla="*/ 255799345 w 180"/>
                <a:gd name="T17" fmla="*/ 864999226 h 190"/>
                <a:gd name="T18" fmla="*/ 454751312 w 180"/>
                <a:gd name="T19" fmla="*/ 1806039900 h 190"/>
                <a:gd name="T20" fmla="*/ 720024707 w 180"/>
                <a:gd name="T21" fmla="*/ 1806039900 h 190"/>
                <a:gd name="T22" fmla="*/ 720024707 w 180"/>
                <a:gd name="T23" fmla="*/ 1425820324 h 190"/>
                <a:gd name="T24" fmla="*/ 805291155 w 180"/>
                <a:gd name="T25" fmla="*/ 1311755068 h 190"/>
                <a:gd name="T26" fmla="*/ 966350002 w 180"/>
                <a:gd name="T27" fmla="*/ 1311755068 h 190"/>
                <a:gd name="T28" fmla="*/ 1051616450 w 180"/>
                <a:gd name="T29" fmla="*/ 1425820324 h 190"/>
                <a:gd name="T30" fmla="*/ 1051616450 w 180"/>
                <a:gd name="T31" fmla="*/ 1806039900 h 190"/>
                <a:gd name="T32" fmla="*/ 1269519595 w 180"/>
                <a:gd name="T33" fmla="*/ 1806039900 h 190"/>
                <a:gd name="T34" fmla="*/ 1383205115 w 180"/>
                <a:gd name="T35" fmla="*/ 1691974644 h 190"/>
                <a:gd name="T36" fmla="*/ 1383205115 w 180"/>
                <a:gd name="T37" fmla="*/ 988569663 h 190"/>
                <a:gd name="T38" fmla="*/ 1525315862 w 180"/>
                <a:gd name="T39" fmla="*/ 988569663 h 190"/>
                <a:gd name="T40" fmla="*/ 1553738011 w 180"/>
                <a:gd name="T41" fmla="*/ 798459875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332222404 w 135"/>
                <a:gd name="T3" fmla="*/ 968193296 h 135"/>
                <a:gd name="T4" fmla="*/ 1120067539 w 135"/>
                <a:gd name="T5" fmla="*/ 1120067539 h 135"/>
                <a:gd name="T6" fmla="*/ 968193296 w 135"/>
                <a:gd name="T7" fmla="*/ 332222404 h 135"/>
                <a:gd name="T8" fmla="*/ 0 w 135"/>
                <a:gd name="T9" fmla="*/ 0 h 135"/>
                <a:gd name="T10" fmla="*/ 1063116624 w 135"/>
                <a:gd name="T11" fmla="*/ 1063116624 h 135"/>
                <a:gd name="T12" fmla="*/ 683432555 w 135"/>
                <a:gd name="T13" fmla="*/ 778352802 h 135"/>
                <a:gd name="T14" fmla="*/ 265779156 w 135"/>
                <a:gd name="T15" fmla="*/ 265779156 h 135"/>
                <a:gd name="T16" fmla="*/ 778352802 w 135"/>
                <a:gd name="T17" fmla="*/ 683432555 h 135"/>
                <a:gd name="T18" fmla="*/ 1063116624 w 135"/>
                <a:gd name="T19" fmla="*/ 1063116624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70" name="组合 109"/>
          <p:cNvGrpSpPr>
            <a:grpSpLocks/>
          </p:cNvGrpSpPr>
          <p:nvPr/>
        </p:nvGrpSpPr>
        <p:grpSpPr bwMode="auto">
          <a:xfrm>
            <a:off x="3749279" y="1562101"/>
            <a:ext cx="482203" cy="345281"/>
            <a:chOff x="0" y="0"/>
            <a:chExt cx="752475" cy="538163"/>
          </a:xfrm>
        </p:grpSpPr>
        <p:sp>
          <p:nvSpPr>
            <p:cNvPr id="18471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765242452 w 94"/>
                <a:gd name="T1" fmla="*/ 216403157 h 59"/>
                <a:gd name="T2" fmla="*/ 727454750 w 94"/>
                <a:gd name="T3" fmla="*/ 254036755 h 59"/>
                <a:gd name="T4" fmla="*/ 604637036 w 94"/>
                <a:gd name="T5" fmla="*/ 131722194 h 59"/>
                <a:gd name="T6" fmla="*/ 311765443 w 94"/>
                <a:gd name="T7" fmla="*/ 9407633 h 59"/>
                <a:gd name="T8" fmla="*/ 0 w 94"/>
                <a:gd name="T9" fmla="*/ 65862631 h 59"/>
                <a:gd name="T10" fmla="*/ 103920790 w 94"/>
                <a:gd name="T11" fmla="*/ 225810789 h 59"/>
                <a:gd name="T12" fmla="*/ 292871593 w 94"/>
                <a:gd name="T13" fmla="*/ 188174124 h 59"/>
                <a:gd name="T14" fmla="*/ 472373933 w 94"/>
                <a:gd name="T15" fmla="*/ 263444387 h 59"/>
                <a:gd name="T16" fmla="*/ 595188574 w 94"/>
                <a:gd name="T17" fmla="*/ 385758948 h 59"/>
                <a:gd name="T18" fmla="*/ 547952410 w 94"/>
                <a:gd name="T19" fmla="*/ 423395614 h 59"/>
                <a:gd name="T20" fmla="*/ 547952410 w 94"/>
                <a:gd name="T21" fmla="*/ 489255177 h 59"/>
                <a:gd name="T22" fmla="*/ 595188574 w 94"/>
                <a:gd name="T23" fmla="*/ 536299475 h 59"/>
                <a:gd name="T24" fmla="*/ 661321662 w 94"/>
                <a:gd name="T25" fmla="*/ 536299475 h 59"/>
                <a:gd name="T26" fmla="*/ 869166315 w 94"/>
                <a:gd name="T27" fmla="*/ 319899385 h 59"/>
                <a:gd name="T28" fmla="*/ 869166315 w 94"/>
                <a:gd name="T29" fmla="*/ 254036755 h 59"/>
                <a:gd name="T30" fmla="*/ 831375540 w 94"/>
                <a:gd name="T31" fmla="*/ 216403157 h 59"/>
                <a:gd name="T32" fmla="*/ 765242452 w 94"/>
                <a:gd name="T33" fmla="*/ 216403157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1397059585 w 155"/>
                <a:gd name="T1" fmla="*/ 331408391 h 146"/>
                <a:gd name="T2" fmla="*/ 1187976173 w 155"/>
                <a:gd name="T3" fmla="*/ 123094985 h 146"/>
                <a:gd name="T4" fmla="*/ 883855407 w 155"/>
                <a:gd name="T5" fmla="*/ 0 h 146"/>
                <a:gd name="T6" fmla="*/ 541717234 w 155"/>
                <a:gd name="T7" fmla="*/ 0 h 146"/>
                <a:gd name="T8" fmla="*/ 342138174 w 155"/>
                <a:gd name="T9" fmla="*/ 75750050 h 146"/>
                <a:gd name="T10" fmla="*/ 76031733 w 155"/>
                <a:gd name="T11" fmla="*/ 331408391 h 146"/>
                <a:gd name="T12" fmla="*/ 0 w 155"/>
                <a:gd name="T13" fmla="*/ 511316683 h 146"/>
                <a:gd name="T14" fmla="*/ 0 w 155"/>
                <a:gd name="T15" fmla="*/ 1069975223 h 146"/>
                <a:gd name="T16" fmla="*/ 304120766 w 155"/>
                <a:gd name="T17" fmla="*/ 1382446871 h 146"/>
                <a:gd name="T18" fmla="*/ 1168970552 w 155"/>
                <a:gd name="T19" fmla="*/ 1382446871 h 146"/>
                <a:gd name="T20" fmla="*/ 1473091318 w 155"/>
                <a:gd name="T21" fmla="*/ 1069975223 h 146"/>
                <a:gd name="T22" fmla="*/ 1473091318 w 155"/>
                <a:gd name="T23" fmla="*/ 539721797 h 146"/>
                <a:gd name="T24" fmla="*/ 1397059585 w 155"/>
                <a:gd name="T25" fmla="*/ 331408391 h 146"/>
                <a:gd name="T26" fmla="*/ 1264007906 w 155"/>
                <a:gd name="T27" fmla="*/ 568129989 h 146"/>
                <a:gd name="T28" fmla="*/ 826832378 w 155"/>
                <a:gd name="T29" fmla="*/ 568129989 h 146"/>
                <a:gd name="T30" fmla="*/ 722290672 w 155"/>
                <a:gd name="T31" fmla="*/ 463971748 h 146"/>
                <a:gd name="T32" fmla="*/ 722290672 w 155"/>
                <a:gd name="T33" fmla="*/ 255658341 h 146"/>
                <a:gd name="T34" fmla="*/ 836336730 w 155"/>
                <a:gd name="T35" fmla="*/ 160968471 h 146"/>
                <a:gd name="T36" fmla="*/ 1016907086 w 155"/>
                <a:gd name="T37" fmla="*/ 208313406 h 146"/>
                <a:gd name="T38" fmla="*/ 1225993581 w 155"/>
                <a:gd name="T39" fmla="*/ 426095184 h 146"/>
                <a:gd name="T40" fmla="*/ 1264007906 w 155"/>
                <a:gd name="T41" fmla="*/ 568129989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181585436 w 38"/>
                <a:gd name="T1" fmla="*/ 0 h 60"/>
                <a:gd name="T2" fmla="*/ 0 w 38"/>
                <a:gd name="T3" fmla="*/ 373735812 h 60"/>
                <a:gd name="T4" fmla="*/ 181585436 w 38"/>
                <a:gd name="T5" fmla="*/ 574976744 h 60"/>
                <a:gd name="T6" fmla="*/ 363167780 w 38"/>
                <a:gd name="T7" fmla="*/ 373735812 h 60"/>
                <a:gd name="T8" fmla="*/ 18158543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529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组合 3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11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9460" name="Group 1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891" y="2761060"/>
            <a:ext cx="1970484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Group 4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376" y="2761060"/>
            <a:ext cx="1975247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Group 5"/>
          <p:cNvPicPr>
            <a:picLocks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4622" y="2761060"/>
            <a:ext cx="1970484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Group 6"/>
          <p:cNvPicPr>
            <a:picLocks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6772" y="2761060"/>
            <a:ext cx="1970484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占位符 10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1756" y="1494235"/>
            <a:ext cx="1971675" cy="126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5" name="组合 36"/>
          <p:cNvGrpSpPr>
            <a:grpSpLocks/>
          </p:cNvGrpSpPr>
          <p:nvPr/>
        </p:nvGrpSpPr>
        <p:grpSpPr bwMode="auto">
          <a:xfrm>
            <a:off x="876300" y="3301604"/>
            <a:ext cx="1519238" cy="978083"/>
            <a:chOff x="0" y="0"/>
            <a:chExt cx="2024294" cy="1305029"/>
          </a:xfrm>
        </p:grpSpPr>
        <p:sp>
          <p:nvSpPr>
            <p:cNvPr id="19482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83" name="直接连接符 38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8DDA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84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800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6" name="组合 40"/>
          <p:cNvGrpSpPr>
            <a:grpSpLocks/>
          </p:cNvGrpSpPr>
          <p:nvPr/>
        </p:nvGrpSpPr>
        <p:grpSpPr bwMode="auto">
          <a:xfrm>
            <a:off x="2845594" y="3301604"/>
            <a:ext cx="1518047" cy="978083"/>
            <a:chOff x="0" y="0"/>
            <a:chExt cx="2024294" cy="1305029"/>
          </a:xfrm>
        </p:grpSpPr>
        <p:sp>
          <p:nvSpPr>
            <p:cNvPr id="19479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80" name="直接连接符 42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5ABC1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81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800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7" name="组合 44"/>
          <p:cNvGrpSpPr>
            <a:grpSpLocks/>
          </p:cNvGrpSpPr>
          <p:nvPr/>
        </p:nvGrpSpPr>
        <p:grpSpPr bwMode="auto">
          <a:xfrm>
            <a:off x="4813697" y="3301604"/>
            <a:ext cx="1518047" cy="978083"/>
            <a:chOff x="0" y="0"/>
            <a:chExt cx="2024294" cy="1305029"/>
          </a:xfrm>
        </p:grpSpPr>
        <p:sp>
          <p:nvSpPr>
            <p:cNvPr id="19476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77" name="直接连接符 46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19A9A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8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800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8" name="组合 48"/>
          <p:cNvGrpSpPr>
            <a:grpSpLocks/>
          </p:cNvGrpSpPr>
          <p:nvPr/>
        </p:nvGrpSpPr>
        <p:grpSpPr bwMode="auto">
          <a:xfrm>
            <a:off x="6781801" y="3301604"/>
            <a:ext cx="1518047" cy="978083"/>
            <a:chOff x="0" y="0"/>
            <a:chExt cx="2024294" cy="1305029"/>
          </a:xfrm>
        </p:grpSpPr>
        <p:sp>
          <p:nvSpPr>
            <p:cNvPr id="19473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74" name="直接连接符 50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01549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5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800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9469" name="图片 1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8900" y="1469232"/>
            <a:ext cx="1943100" cy="128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图片 2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2" y="1469231"/>
            <a:ext cx="1978819" cy="129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1" name="图片 52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469231"/>
            <a:ext cx="1978819" cy="129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2" name="图片 53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4156" y="1469232"/>
            <a:ext cx="1943100" cy="128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08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组合 12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484" name="Rectangle 71"/>
          <p:cNvSpPr>
            <a:spLocks noChangeArrowheads="1"/>
          </p:cNvSpPr>
          <p:nvPr/>
        </p:nvSpPr>
        <p:spPr bwMode="auto">
          <a:xfrm>
            <a:off x="6349604" y="1547812"/>
            <a:ext cx="466725" cy="466725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5" name="Oval 72"/>
          <p:cNvSpPr>
            <a:spLocks noChangeAspect="1"/>
          </p:cNvSpPr>
          <p:nvPr/>
        </p:nvSpPr>
        <p:spPr bwMode="auto">
          <a:xfrm>
            <a:off x="6259116" y="1448991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20486" name="Rectangle 73"/>
          <p:cNvSpPr>
            <a:spLocks noChangeArrowheads="1"/>
          </p:cNvSpPr>
          <p:nvPr/>
        </p:nvSpPr>
        <p:spPr bwMode="auto">
          <a:xfrm>
            <a:off x="6349604" y="2212181"/>
            <a:ext cx="466725" cy="466725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id-ID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7" name="Oval 74"/>
          <p:cNvSpPr>
            <a:spLocks noChangeAspect="1"/>
          </p:cNvSpPr>
          <p:nvPr/>
        </p:nvSpPr>
        <p:spPr bwMode="auto">
          <a:xfrm>
            <a:off x="6259116" y="2113360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20488" name="Rectangle 75"/>
          <p:cNvSpPr>
            <a:spLocks noChangeArrowheads="1"/>
          </p:cNvSpPr>
          <p:nvPr/>
        </p:nvSpPr>
        <p:spPr bwMode="auto">
          <a:xfrm>
            <a:off x="6349604" y="2864644"/>
            <a:ext cx="466725" cy="466725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9" name="Oval 76"/>
          <p:cNvSpPr>
            <a:spLocks noChangeAspect="1"/>
          </p:cNvSpPr>
          <p:nvPr/>
        </p:nvSpPr>
        <p:spPr bwMode="auto">
          <a:xfrm>
            <a:off x="6259116" y="2765822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20490" name="Rectangle 77"/>
          <p:cNvSpPr>
            <a:spLocks noChangeArrowheads="1"/>
          </p:cNvSpPr>
          <p:nvPr/>
        </p:nvSpPr>
        <p:spPr bwMode="auto">
          <a:xfrm>
            <a:off x="6349604" y="3515917"/>
            <a:ext cx="466725" cy="467915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1" name="Oval 78"/>
          <p:cNvSpPr>
            <a:spLocks noChangeAspect="1"/>
          </p:cNvSpPr>
          <p:nvPr/>
        </p:nvSpPr>
        <p:spPr bwMode="auto">
          <a:xfrm>
            <a:off x="6259116" y="3418285"/>
            <a:ext cx="189309" cy="18811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20492" name="Rectangle 7"/>
          <p:cNvSpPr>
            <a:spLocks noChangeArrowheads="1"/>
          </p:cNvSpPr>
          <p:nvPr/>
        </p:nvSpPr>
        <p:spPr bwMode="auto">
          <a:xfrm>
            <a:off x="2425304" y="1547812"/>
            <a:ext cx="467915" cy="466725"/>
          </a:xfrm>
          <a:prstGeom prst="rect">
            <a:avLst/>
          </a:prstGeom>
          <a:solidFill>
            <a:srgbClr val="495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pic>
        <p:nvPicPr>
          <p:cNvPr id="20493" name="Group 4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5079" y="4183857"/>
            <a:ext cx="273844" cy="40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Oval 26"/>
          <p:cNvSpPr>
            <a:spLocks noChangeAspect="1"/>
          </p:cNvSpPr>
          <p:nvPr/>
        </p:nvSpPr>
        <p:spPr bwMode="auto">
          <a:xfrm>
            <a:off x="2801541" y="1448991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  <p:sp>
        <p:nvSpPr>
          <p:cNvPr id="20495" name="Rectangle 65"/>
          <p:cNvSpPr>
            <a:spLocks noChangeArrowheads="1"/>
          </p:cNvSpPr>
          <p:nvPr/>
        </p:nvSpPr>
        <p:spPr bwMode="auto">
          <a:xfrm>
            <a:off x="2425304" y="2212181"/>
            <a:ext cx="467915" cy="466725"/>
          </a:xfrm>
          <a:prstGeom prst="rect">
            <a:avLst/>
          </a:prstGeom>
          <a:solidFill>
            <a:srgbClr val="637C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6" name="Oval 66"/>
          <p:cNvSpPr>
            <a:spLocks noChangeAspect="1"/>
          </p:cNvSpPr>
          <p:nvPr/>
        </p:nvSpPr>
        <p:spPr bwMode="auto">
          <a:xfrm>
            <a:off x="2801541" y="2113360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</p:txBody>
      </p:sp>
      <p:sp>
        <p:nvSpPr>
          <p:cNvPr id="20497" name="Rectangle 67"/>
          <p:cNvSpPr>
            <a:spLocks noChangeArrowheads="1"/>
          </p:cNvSpPr>
          <p:nvPr/>
        </p:nvSpPr>
        <p:spPr bwMode="auto">
          <a:xfrm>
            <a:off x="2425304" y="2864644"/>
            <a:ext cx="467915" cy="466725"/>
          </a:xfrm>
          <a:prstGeom prst="rect">
            <a:avLst/>
          </a:prstGeom>
          <a:solidFill>
            <a:srgbClr val="7C9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0498" name="Oval 68"/>
          <p:cNvSpPr>
            <a:spLocks noChangeAspect="1"/>
          </p:cNvSpPr>
          <p:nvPr/>
        </p:nvSpPr>
        <p:spPr bwMode="auto">
          <a:xfrm>
            <a:off x="2801541" y="2765822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G</a:t>
            </a:r>
          </a:p>
        </p:txBody>
      </p:sp>
      <p:sp>
        <p:nvSpPr>
          <p:cNvPr id="20499" name="Rectangle 69"/>
          <p:cNvSpPr>
            <a:spLocks noChangeArrowheads="1"/>
          </p:cNvSpPr>
          <p:nvPr/>
        </p:nvSpPr>
        <p:spPr bwMode="auto">
          <a:xfrm>
            <a:off x="2425304" y="3515917"/>
            <a:ext cx="467915" cy="467915"/>
          </a:xfrm>
          <a:prstGeom prst="rect">
            <a:avLst/>
          </a:prstGeom>
          <a:solidFill>
            <a:srgbClr val="B8C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</a:t>
            </a:r>
          </a:p>
        </p:txBody>
      </p:sp>
      <p:sp>
        <p:nvSpPr>
          <p:cNvPr id="20500" name="Oval 70"/>
          <p:cNvSpPr>
            <a:spLocks noChangeAspect="1"/>
          </p:cNvSpPr>
          <p:nvPr/>
        </p:nvSpPr>
        <p:spPr bwMode="auto">
          <a:xfrm>
            <a:off x="2801541" y="3418285"/>
            <a:ext cx="189309" cy="18811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H</a:t>
            </a:r>
          </a:p>
        </p:txBody>
      </p:sp>
      <p:grpSp>
        <p:nvGrpSpPr>
          <p:cNvPr id="20501" name="Group 6"/>
          <p:cNvGrpSpPr>
            <a:grpSpLocks/>
          </p:cNvGrpSpPr>
          <p:nvPr/>
        </p:nvGrpSpPr>
        <p:grpSpPr bwMode="auto">
          <a:xfrm>
            <a:off x="3480198" y="1273969"/>
            <a:ext cx="2183606" cy="2915841"/>
            <a:chOff x="0" y="0"/>
            <a:chExt cx="2909888" cy="3888035"/>
          </a:xfrm>
        </p:grpSpPr>
        <p:sp>
          <p:nvSpPr>
            <p:cNvPr id="20510" name="Oval 27"/>
            <p:cNvSpPr>
              <a:spLocks noChangeArrowheads="1"/>
            </p:cNvSpPr>
            <p:nvPr/>
          </p:nvSpPr>
          <p:spPr bwMode="auto">
            <a:xfrm>
              <a:off x="0" y="2995859"/>
              <a:ext cx="2909888" cy="892175"/>
            </a:xfrm>
            <a:prstGeom prst="ellipse">
              <a:avLst/>
            </a:prstGeom>
            <a:solidFill>
              <a:srgbClr val="B8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1" name="Freeform 28"/>
            <p:cNvSpPr>
              <a:spLocks/>
            </p:cNvSpPr>
            <p:nvPr/>
          </p:nvSpPr>
          <p:spPr bwMode="auto">
            <a:xfrm>
              <a:off x="0" y="3441947"/>
              <a:ext cx="2909888" cy="446088"/>
            </a:xfrm>
            <a:custGeom>
              <a:avLst/>
              <a:gdLst>
                <a:gd name="T0" fmla="*/ 2147483647 w 1618"/>
                <a:gd name="T1" fmla="*/ 611503906 h 248"/>
                <a:gd name="T2" fmla="*/ 0 w 1618"/>
                <a:gd name="T3" fmla="*/ 0 h 248"/>
                <a:gd name="T4" fmla="*/ 0 w 1618"/>
                <a:gd name="T5" fmla="*/ 0 h 248"/>
                <a:gd name="T6" fmla="*/ 2147483647 w 1618"/>
                <a:gd name="T7" fmla="*/ 802397193 h 248"/>
                <a:gd name="T8" fmla="*/ 2147483647 w 1618"/>
                <a:gd name="T9" fmla="*/ 0 h 248"/>
                <a:gd name="T10" fmla="*/ 2147483647 w 1618"/>
                <a:gd name="T11" fmla="*/ 0 h 248"/>
                <a:gd name="T12" fmla="*/ 2147483647 w 1618"/>
                <a:gd name="T13" fmla="*/ 611503906 h 2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18" h="248">
                  <a:moveTo>
                    <a:pt x="809" y="189"/>
                  </a:moveTo>
                  <a:cubicBezTo>
                    <a:pt x="417" y="189"/>
                    <a:pt x="88" y="10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362" y="248"/>
                    <a:pt x="809" y="248"/>
                  </a:cubicBezTo>
                  <a:cubicBezTo>
                    <a:pt x="1256" y="248"/>
                    <a:pt x="1618" y="137"/>
                    <a:pt x="1618" y="0"/>
                  </a:cubicBezTo>
                  <a:cubicBezTo>
                    <a:pt x="1618" y="0"/>
                    <a:pt x="1618" y="0"/>
                    <a:pt x="1618" y="0"/>
                  </a:cubicBezTo>
                  <a:cubicBezTo>
                    <a:pt x="1529" y="109"/>
                    <a:pt x="1201" y="189"/>
                    <a:pt x="809" y="18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Oval 29"/>
            <p:cNvSpPr>
              <a:spLocks noChangeArrowheads="1"/>
            </p:cNvSpPr>
            <p:nvPr/>
          </p:nvSpPr>
          <p:spPr bwMode="auto">
            <a:xfrm>
              <a:off x="173038" y="2559297"/>
              <a:ext cx="2563813" cy="787400"/>
            </a:xfrm>
            <a:prstGeom prst="ellipse">
              <a:avLst/>
            </a:prstGeom>
            <a:solidFill>
              <a:srgbClr val="7C9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3" name="Freeform 30"/>
            <p:cNvSpPr>
              <a:spLocks/>
            </p:cNvSpPr>
            <p:nvPr/>
          </p:nvSpPr>
          <p:spPr bwMode="auto">
            <a:xfrm>
              <a:off x="173038" y="2952997"/>
              <a:ext cx="2563813" cy="393700"/>
            </a:xfrm>
            <a:custGeom>
              <a:avLst/>
              <a:gdLst>
                <a:gd name="T0" fmla="*/ 2147483647 w 1426"/>
                <a:gd name="T1" fmla="*/ 539708768 h 219"/>
                <a:gd name="T2" fmla="*/ 0 w 1426"/>
                <a:gd name="T3" fmla="*/ 0 h 219"/>
                <a:gd name="T4" fmla="*/ 0 w 1426"/>
                <a:gd name="T5" fmla="*/ 0 h 219"/>
                <a:gd name="T6" fmla="*/ 2147483647 w 1426"/>
                <a:gd name="T7" fmla="*/ 707761142 h 219"/>
                <a:gd name="T8" fmla="*/ 2147483647 w 1426"/>
                <a:gd name="T9" fmla="*/ 0 h 219"/>
                <a:gd name="T10" fmla="*/ 2147483647 w 1426"/>
                <a:gd name="T11" fmla="*/ 0 h 219"/>
                <a:gd name="T12" fmla="*/ 2147483647 w 1426"/>
                <a:gd name="T13" fmla="*/ 539708768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26" h="219">
                  <a:moveTo>
                    <a:pt x="713" y="167"/>
                  </a:moveTo>
                  <a:cubicBezTo>
                    <a:pt x="367" y="167"/>
                    <a:pt x="78" y="9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319" y="219"/>
                    <a:pt x="713" y="219"/>
                  </a:cubicBezTo>
                  <a:cubicBezTo>
                    <a:pt x="1107" y="219"/>
                    <a:pt x="1426" y="121"/>
                    <a:pt x="1426" y="0"/>
                  </a:cubicBezTo>
                  <a:cubicBezTo>
                    <a:pt x="1426" y="0"/>
                    <a:pt x="1426" y="0"/>
                    <a:pt x="1426" y="0"/>
                  </a:cubicBezTo>
                  <a:cubicBezTo>
                    <a:pt x="1348" y="96"/>
                    <a:pt x="1059" y="167"/>
                    <a:pt x="713" y="16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Oval 31"/>
            <p:cNvSpPr>
              <a:spLocks noChangeArrowheads="1"/>
            </p:cNvSpPr>
            <p:nvPr/>
          </p:nvSpPr>
          <p:spPr bwMode="auto">
            <a:xfrm>
              <a:off x="336550" y="2127497"/>
              <a:ext cx="2236788" cy="673100"/>
            </a:xfrm>
            <a:prstGeom prst="ellipse">
              <a:avLst/>
            </a:prstGeom>
            <a:solidFill>
              <a:srgbClr val="637C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5" name="Freeform 32"/>
            <p:cNvSpPr>
              <a:spLocks/>
            </p:cNvSpPr>
            <p:nvPr/>
          </p:nvSpPr>
          <p:spPr bwMode="auto">
            <a:xfrm>
              <a:off x="336550" y="2464047"/>
              <a:ext cx="2236788" cy="336550"/>
            </a:xfrm>
            <a:custGeom>
              <a:avLst/>
              <a:gdLst>
                <a:gd name="T0" fmla="*/ 2010940738 w 1244"/>
                <a:gd name="T1" fmla="*/ 463182787 h 187"/>
                <a:gd name="T2" fmla="*/ 0 w 1244"/>
                <a:gd name="T3" fmla="*/ 0 h 187"/>
                <a:gd name="T4" fmla="*/ 0 w 1244"/>
                <a:gd name="T5" fmla="*/ 0 h 187"/>
                <a:gd name="T6" fmla="*/ 2010940738 w 1244"/>
                <a:gd name="T7" fmla="*/ 605700013 h 187"/>
                <a:gd name="T8" fmla="*/ 2147483647 w 1244"/>
                <a:gd name="T9" fmla="*/ 0 h 187"/>
                <a:gd name="T10" fmla="*/ 2147483647 w 1244"/>
                <a:gd name="T11" fmla="*/ 0 h 187"/>
                <a:gd name="T12" fmla="*/ 2010940738 w 1244"/>
                <a:gd name="T13" fmla="*/ 463182787 h 1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4" h="187">
                  <a:moveTo>
                    <a:pt x="622" y="143"/>
                  </a:moveTo>
                  <a:cubicBezTo>
                    <a:pt x="321" y="143"/>
                    <a:pt x="68" y="8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278" y="187"/>
                    <a:pt x="622" y="187"/>
                  </a:cubicBezTo>
                  <a:cubicBezTo>
                    <a:pt x="966" y="187"/>
                    <a:pt x="1244" y="103"/>
                    <a:pt x="1244" y="0"/>
                  </a:cubicBezTo>
                  <a:cubicBezTo>
                    <a:pt x="1244" y="0"/>
                    <a:pt x="1244" y="0"/>
                    <a:pt x="1244" y="0"/>
                  </a:cubicBezTo>
                  <a:cubicBezTo>
                    <a:pt x="1176" y="82"/>
                    <a:pt x="923" y="143"/>
                    <a:pt x="622" y="14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Oval 33"/>
            <p:cNvSpPr>
              <a:spLocks noChangeArrowheads="1"/>
            </p:cNvSpPr>
            <p:nvPr/>
          </p:nvSpPr>
          <p:spPr bwMode="auto">
            <a:xfrm>
              <a:off x="538163" y="1694109"/>
              <a:ext cx="1833563" cy="560388"/>
            </a:xfrm>
            <a:prstGeom prst="ellipse">
              <a:avLst/>
            </a:prstGeom>
            <a:solidFill>
              <a:srgbClr val="495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7" name="Freeform 34"/>
            <p:cNvSpPr>
              <a:spLocks/>
            </p:cNvSpPr>
            <p:nvPr/>
          </p:nvSpPr>
          <p:spPr bwMode="auto">
            <a:xfrm>
              <a:off x="538163" y="1975097"/>
              <a:ext cx="1833563" cy="279400"/>
            </a:xfrm>
            <a:custGeom>
              <a:avLst/>
              <a:gdLst>
                <a:gd name="T0" fmla="*/ 1648017210 w 1020"/>
                <a:gd name="T1" fmla="*/ 381724877 h 156"/>
                <a:gd name="T2" fmla="*/ 0 w 1020"/>
                <a:gd name="T3" fmla="*/ 0 h 156"/>
                <a:gd name="T4" fmla="*/ 0 w 1020"/>
                <a:gd name="T5" fmla="*/ 0 h 156"/>
                <a:gd name="T6" fmla="*/ 1648017210 w 1020"/>
                <a:gd name="T7" fmla="*/ 500412564 h 156"/>
                <a:gd name="T8" fmla="*/ 2147483647 w 1020"/>
                <a:gd name="T9" fmla="*/ 0 h 156"/>
                <a:gd name="T10" fmla="*/ 2147483647 w 1020"/>
                <a:gd name="T11" fmla="*/ 0 h 156"/>
                <a:gd name="T12" fmla="*/ 1648017210 w 1020"/>
                <a:gd name="T13" fmla="*/ 381724877 h 1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20" h="156">
                  <a:moveTo>
                    <a:pt x="510" y="119"/>
                  </a:moveTo>
                  <a:cubicBezTo>
                    <a:pt x="263" y="119"/>
                    <a:pt x="56" y="6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228" y="156"/>
                    <a:pt x="510" y="156"/>
                  </a:cubicBezTo>
                  <a:cubicBezTo>
                    <a:pt x="792" y="156"/>
                    <a:pt x="1020" y="86"/>
                    <a:pt x="1020" y="0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964" y="68"/>
                    <a:pt x="757" y="119"/>
                    <a:pt x="510" y="11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Oval 35"/>
            <p:cNvSpPr>
              <a:spLocks noChangeArrowheads="1"/>
            </p:cNvSpPr>
            <p:nvPr/>
          </p:nvSpPr>
          <p:spPr bwMode="auto">
            <a:xfrm>
              <a:off x="711200" y="1257547"/>
              <a:ext cx="1489075" cy="455613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9" name="Freeform 36"/>
            <p:cNvSpPr>
              <a:spLocks/>
            </p:cNvSpPr>
            <p:nvPr/>
          </p:nvSpPr>
          <p:spPr bwMode="auto">
            <a:xfrm>
              <a:off x="711200" y="1486147"/>
              <a:ext cx="1489075" cy="227013"/>
            </a:xfrm>
            <a:custGeom>
              <a:avLst/>
              <a:gdLst>
                <a:gd name="T0" fmla="*/ 1338976959 w 828"/>
                <a:gd name="T1" fmla="*/ 309931733 h 127"/>
                <a:gd name="T2" fmla="*/ 0 w 828"/>
                <a:gd name="T3" fmla="*/ 0 h 127"/>
                <a:gd name="T4" fmla="*/ 0 w 828"/>
                <a:gd name="T5" fmla="*/ 0 h 127"/>
                <a:gd name="T6" fmla="*/ 1338976959 w 828"/>
                <a:gd name="T7" fmla="*/ 405786631 h 127"/>
                <a:gd name="T8" fmla="*/ 2147483647 w 828"/>
                <a:gd name="T9" fmla="*/ 0 h 127"/>
                <a:gd name="T10" fmla="*/ 2147483647 w 828"/>
                <a:gd name="T11" fmla="*/ 0 h 127"/>
                <a:gd name="T12" fmla="*/ 1338976959 w 828"/>
                <a:gd name="T13" fmla="*/ 309931733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8" h="127">
                  <a:moveTo>
                    <a:pt x="414" y="97"/>
                  </a:moveTo>
                  <a:cubicBezTo>
                    <a:pt x="213" y="97"/>
                    <a:pt x="45" y="5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185" y="127"/>
                    <a:pt x="414" y="127"/>
                  </a:cubicBezTo>
                  <a:cubicBezTo>
                    <a:pt x="643" y="127"/>
                    <a:pt x="828" y="70"/>
                    <a:pt x="828" y="0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783" y="56"/>
                    <a:pt x="615" y="97"/>
                    <a:pt x="414" y="9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Oval 37"/>
            <p:cNvSpPr>
              <a:spLocks noChangeArrowheads="1"/>
            </p:cNvSpPr>
            <p:nvPr/>
          </p:nvSpPr>
          <p:spPr bwMode="auto">
            <a:xfrm>
              <a:off x="917575" y="854322"/>
              <a:ext cx="1074738" cy="341313"/>
            </a:xfrm>
            <a:prstGeom prst="ellipse">
              <a:avLst/>
            </a:prstGeom>
            <a:solidFill>
              <a:srgbClr val="1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21" name="Freeform 38"/>
            <p:cNvSpPr>
              <a:spLocks/>
            </p:cNvSpPr>
            <p:nvPr/>
          </p:nvSpPr>
          <p:spPr bwMode="auto">
            <a:xfrm>
              <a:off x="917575" y="1025772"/>
              <a:ext cx="1074738" cy="169863"/>
            </a:xfrm>
            <a:custGeom>
              <a:avLst/>
              <a:gdLst>
                <a:gd name="T0" fmla="*/ 965770710 w 598"/>
                <a:gd name="T1" fmla="*/ 233384610 h 95"/>
                <a:gd name="T2" fmla="*/ 0 w 598"/>
                <a:gd name="T3" fmla="*/ 0 h 95"/>
                <a:gd name="T4" fmla="*/ 0 w 598"/>
                <a:gd name="T5" fmla="*/ 0 h 95"/>
                <a:gd name="T6" fmla="*/ 965770710 w 598"/>
                <a:gd name="T7" fmla="*/ 303720408 h 95"/>
                <a:gd name="T8" fmla="*/ 1931541419 w 598"/>
                <a:gd name="T9" fmla="*/ 0 h 95"/>
                <a:gd name="T10" fmla="*/ 1931541419 w 598"/>
                <a:gd name="T11" fmla="*/ 0 h 95"/>
                <a:gd name="T12" fmla="*/ 965770710 w 598"/>
                <a:gd name="T13" fmla="*/ 23338461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8" h="95">
                  <a:moveTo>
                    <a:pt x="299" y="73"/>
                  </a:moveTo>
                  <a:cubicBezTo>
                    <a:pt x="154" y="73"/>
                    <a:pt x="33" y="4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3"/>
                    <a:pt x="134" y="95"/>
                    <a:pt x="299" y="95"/>
                  </a:cubicBezTo>
                  <a:cubicBezTo>
                    <a:pt x="464" y="95"/>
                    <a:pt x="598" y="53"/>
                    <a:pt x="598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565" y="42"/>
                    <a:pt x="444" y="73"/>
                    <a:pt x="299" y="7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Oval 39"/>
            <p:cNvSpPr>
              <a:spLocks noChangeArrowheads="1"/>
            </p:cNvSpPr>
            <p:nvPr/>
          </p:nvSpPr>
          <p:spPr bwMode="auto">
            <a:xfrm>
              <a:off x="1104900" y="498722"/>
              <a:ext cx="700088" cy="233363"/>
            </a:xfrm>
            <a:prstGeom prst="ellipse">
              <a:avLst/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23" name="Freeform 40"/>
            <p:cNvSpPr>
              <a:spLocks/>
            </p:cNvSpPr>
            <p:nvPr/>
          </p:nvSpPr>
          <p:spPr bwMode="auto">
            <a:xfrm>
              <a:off x="1104900" y="614609"/>
              <a:ext cx="700088" cy="117475"/>
            </a:xfrm>
            <a:custGeom>
              <a:avLst/>
              <a:gdLst>
                <a:gd name="T0" fmla="*/ 628363087 w 390"/>
                <a:gd name="T1" fmla="*/ 163317360 h 65"/>
                <a:gd name="T2" fmla="*/ 0 w 390"/>
                <a:gd name="T3" fmla="*/ 0 h 65"/>
                <a:gd name="T4" fmla="*/ 0 w 390"/>
                <a:gd name="T5" fmla="*/ 0 h 65"/>
                <a:gd name="T6" fmla="*/ 628363087 w 390"/>
                <a:gd name="T7" fmla="*/ 212313471 h 65"/>
                <a:gd name="T8" fmla="*/ 1256726174 w 390"/>
                <a:gd name="T9" fmla="*/ 0 h 65"/>
                <a:gd name="T10" fmla="*/ 1256726174 w 390"/>
                <a:gd name="T11" fmla="*/ 0 h 65"/>
                <a:gd name="T12" fmla="*/ 628363087 w 390"/>
                <a:gd name="T13" fmla="*/ 163317360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0" h="65">
                  <a:moveTo>
                    <a:pt x="195" y="50"/>
                  </a:moveTo>
                  <a:cubicBezTo>
                    <a:pt x="101" y="50"/>
                    <a:pt x="22" y="2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87" y="65"/>
                    <a:pt x="195" y="65"/>
                  </a:cubicBezTo>
                  <a:cubicBezTo>
                    <a:pt x="302" y="65"/>
                    <a:pt x="390" y="36"/>
                    <a:pt x="390" y="0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68" y="28"/>
                    <a:pt x="289" y="50"/>
                    <a:pt x="195" y="50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Oval 41"/>
            <p:cNvSpPr>
              <a:spLocks noChangeArrowheads="1"/>
            </p:cNvSpPr>
            <p:nvPr/>
          </p:nvSpPr>
          <p:spPr bwMode="auto">
            <a:xfrm>
              <a:off x="1257300" y="259009"/>
              <a:ext cx="395288" cy="122238"/>
            </a:xfrm>
            <a:prstGeom prst="ellipse">
              <a:avLst/>
            </a:prstGeom>
            <a:solidFill>
              <a:srgbClr val="8DDA0B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25" name="Freeform 42"/>
            <p:cNvSpPr>
              <a:spLocks/>
            </p:cNvSpPr>
            <p:nvPr/>
          </p:nvSpPr>
          <p:spPr bwMode="auto">
            <a:xfrm>
              <a:off x="1257300" y="320922"/>
              <a:ext cx="395288" cy="60325"/>
            </a:xfrm>
            <a:custGeom>
              <a:avLst/>
              <a:gdLst>
                <a:gd name="T0" fmla="*/ 355119552 w 220"/>
                <a:gd name="T1" fmla="*/ 81848605 h 34"/>
                <a:gd name="T2" fmla="*/ 0 w 220"/>
                <a:gd name="T3" fmla="*/ 0 h 34"/>
                <a:gd name="T4" fmla="*/ 0 w 220"/>
                <a:gd name="T5" fmla="*/ 0 h 34"/>
                <a:gd name="T6" fmla="*/ 355119552 w 220"/>
                <a:gd name="T7" fmla="*/ 107032518 h 34"/>
                <a:gd name="T8" fmla="*/ 710239104 w 220"/>
                <a:gd name="T9" fmla="*/ 0 h 34"/>
                <a:gd name="T10" fmla="*/ 710239104 w 220"/>
                <a:gd name="T11" fmla="*/ 0 h 34"/>
                <a:gd name="T12" fmla="*/ 355119552 w 220"/>
                <a:gd name="T13" fmla="*/ 81848605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0" h="34">
                  <a:moveTo>
                    <a:pt x="110" y="26"/>
                  </a:moveTo>
                  <a:cubicBezTo>
                    <a:pt x="57" y="26"/>
                    <a:pt x="12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49" y="34"/>
                    <a:pt x="110" y="34"/>
                  </a:cubicBezTo>
                  <a:cubicBezTo>
                    <a:pt x="171" y="34"/>
                    <a:pt x="220" y="19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08" y="15"/>
                    <a:pt x="163" y="26"/>
                    <a:pt x="110" y="26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Rectangle 86"/>
            <p:cNvSpPr>
              <a:spLocks noChangeArrowheads="1"/>
            </p:cNvSpPr>
            <p:nvPr/>
          </p:nvSpPr>
          <p:spPr bwMode="auto">
            <a:xfrm>
              <a:off x="1391626" y="3498816"/>
              <a:ext cx="12663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H</a:t>
              </a:r>
            </a:p>
          </p:txBody>
        </p:sp>
        <p:sp>
          <p:nvSpPr>
            <p:cNvPr id="20527" name="Rectangle 87"/>
            <p:cNvSpPr>
              <a:spLocks noChangeArrowheads="1"/>
            </p:cNvSpPr>
            <p:nvPr/>
          </p:nvSpPr>
          <p:spPr bwMode="auto">
            <a:xfrm>
              <a:off x="1396434" y="2949886"/>
              <a:ext cx="11702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G</a:t>
              </a:r>
            </a:p>
          </p:txBody>
        </p:sp>
        <p:sp>
          <p:nvSpPr>
            <p:cNvPr id="20528" name="Rectangle 88"/>
            <p:cNvSpPr>
              <a:spLocks noChangeArrowheads="1"/>
            </p:cNvSpPr>
            <p:nvPr/>
          </p:nvSpPr>
          <p:spPr bwMode="auto">
            <a:xfrm>
              <a:off x="1411663" y="2363609"/>
              <a:ext cx="8656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F</a:t>
              </a:r>
            </a:p>
          </p:txBody>
        </p:sp>
        <p:sp>
          <p:nvSpPr>
            <p:cNvPr id="20529" name="Rectangle 89"/>
            <p:cNvSpPr>
              <a:spLocks noChangeArrowheads="1"/>
            </p:cNvSpPr>
            <p:nvPr/>
          </p:nvSpPr>
          <p:spPr bwMode="auto">
            <a:xfrm>
              <a:off x="1410862" y="1849177"/>
              <a:ext cx="8816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E</a:t>
              </a:r>
            </a:p>
          </p:txBody>
        </p:sp>
        <p:sp>
          <p:nvSpPr>
            <p:cNvPr id="20530" name="Rectangle 90"/>
            <p:cNvSpPr>
              <a:spLocks noChangeArrowheads="1"/>
            </p:cNvSpPr>
            <p:nvPr/>
          </p:nvSpPr>
          <p:spPr bwMode="auto">
            <a:xfrm>
              <a:off x="1394030" y="1364794"/>
              <a:ext cx="12182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D</a:t>
              </a:r>
            </a:p>
          </p:txBody>
        </p:sp>
        <p:sp>
          <p:nvSpPr>
            <p:cNvPr id="20531" name="Rectangle 91"/>
            <p:cNvSpPr>
              <a:spLocks noChangeArrowheads="1"/>
            </p:cNvSpPr>
            <p:nvPr/>
          </p:nvSpPr>
          <p:spPr bwMode="auto">
            <a:xfrm>
              <a:off x="1402847" y="924148"/>
              <a:ext cx="10419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</a:p>
          </p:txBody>
        </p:sp>
        <p:sp>
          <p:nvSpPr>
            <p:cNvPr id="20532" name="Rectangle 92"/>
            <p:cNvSpPr>
              <a:spLocks noChangeArrowheads="1"/>
            </p:cNvSpPr>
            <p:nvPr/>
          </p:nvSpPr>
          <p:spPr bwMode="auto">
            <a:xfrm>
              <a:off x="1402045" y="529263"/>
              <a:ext cx="10579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</a:p>
          </p:txBody>
        </p:sp>
        <p:sp>
          <p:nvSpPr>
            <p:cNvPr id="20533" name="Rectangle 93"/>
            <p:cNvSpPr>
              <a:spLocks noChangeArrowheads="1"/>
            </p:cNvSpPr>
            <p:nvPr/>
          </p:nvSpPr>
          <p:spPr bwMode="auto">
            <a:xfrm>
              <a:off x="1397236" y="0"/>
              <a:ext cx="11541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</a:p>
          </p:txBody>
        </p:sp>
      </p:grpSp>
      <p:sp>
        <p:nvSpPr>
          <p:cNvPr id="20502" name="TextBox 16"/>
          <p:cNvSpPr txBox="1">
            <a:spLocks noChangeArrowheads="1"/>
          </p:cNvSpPr>
          <p:nvPr/>
        </p:nvSpPr>
        <p:spPr bwMode="auto">
          <a:xfrm>
            <a:off x="367904" y="1491854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3" name="TextBox 16"/>
          <p:cNvSpPr txBox="1">
            <a:spLocks noChangeArrowheads="1"/>
          </p:cNvSpPr>
          <p:nvPr/>
        </p:nvSpPr>
        <p:spPr bwMode="auto">
          <a:xfrm>
            <a:off x="6986588" y="1491854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4" name="TextBox 16"/>
          <p:cNvSpPr txBox="1">
            <a:spLocks noChangeArrowheads="1"/>
          </p:cNvSpPr>
          <p:nvPr/>
        </p:nvSpPr>
        <p:spPr bwMode="auto">
          <a:xfrm>
            <a:off x="367904" y="2182417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5" name="TextBox 16"/>
          <p:cNvSpPr txBox="1">
            <a:spLocks noChangeArrowheads="1"/>
          </p:cNvSpPr>
          <p:nvPr/>
        </p:nvSpPr>
        <p:spPr bwMode="auto">
          <a:xfrm>
            <a:off x="367904" y="2874169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6" name="TextBox 16"/>
          <p:cNvSpPr txBox="1">
            <a:spLocks noChangeArrowheads="1"/>
          </p:cNvSpPr>
          <p:nvPr/>
        </p:nvSpPr>
        <p:spPr bwMode="auto">
          <a:xfrm>
            <a:off x="6986588" y="2166938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7" name="TextBox 16"/>
          <p:cNvSpPr txBox="1">
            <a:spLocks noChangeArrowheads="1"/>
          </p:cNvSpPr>
          <p:nvPr/>
        </p:nvSpPr>
        <p:spPr bwMode="auto">
          <a:xfrm>
            <a:off x="6986588" y="2843212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8" name="TextBox 16"/>
          <p:cNvSpPr txBox="1">
            <a:spLocks noChangeArrowheads="1"/>
          </p:cNvSpPr>
          <p:nvPr/>
        </p:nvSpPr>
        <p:spPr bwMode="auto">
          <a:xfrm>
            <a:off x="367904" y="3565923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9" name="TextBox 16"/>
          <p:cNvSpPr txBox="1">
            <a:spLocks noChangeArrowheads="1"/>
          </p:cNvSpPr>
          <p:nvPr/>
        </p:nvSpPr>
        <p:spPr bwMode="auto">
          <a:xfrm>
            <a:off x="6986588" y="3519488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88693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组合 12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1508" name="Oval 19"/>
          <p:cNvSpPr>
            <a:spLocks noChangeAspect="1" noChangeArrowheads="1"/>
          </p:cNvSpPr>
          <p:nvPr/>
        </p:nvSpPr>
        <p:spPr bwMode="auto">
          <a:xfrm>
            <a:off x="1308497" y="1506141"/>
            <a:ext cx="671513" cy="670322"/>
          </a:xfrm>
          <a:prstGeom prst="ellipse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509" name="Group 14"/>
          <p:cNvGrpSpPr>
            <a:grpSpLocks/>
          </p:cNvGrpSpPr>
          <p:nvPr/>
        </p:nvGrpSpPr>
        <p:grpSpPr bwMode="auto">
          <a:xfrm>
            <a:off x="1233487" y="2820591"/>
            <a:ext cx="1668066" cy="1416844"/>
            <a:chOff x="0" y="0"/>
            <a:chExt cx="3314" cy="2814"/>
          </a:xfrm>
        </p:grpSpPr>
        <p:sp>
          <p:nvSpPr>
            <p:cNvPr id="21539" name="Freeform 15"/>
            <p:cNvSpPr>
              <a:spLocks/>
            </p:cNvSpPr>
            <p:nvPr/>
          </p:nvSpPr>
          <p:spPr bwMode="auto">
            <a:xfrm>
              <a:off x="551" y="955"/>
              <a:ext cx="1106" cy="1859"/>
            </a:xfrm>
            <a:custGeom>
              <a:avLst/>
              <a:gdLst>
                <a:gd name="T0" fmla="*/ 0 w 1106"/>
                <a:gd name="T1" fmla="*/ 0 h 1859"/>
                <a:gd name="T2" fmla="*/ 0 w 1106"/>
                <a:gd name="T3" fmla="*/ 1222 h 1859"/>
                <a:gd name="T4" fmla="*/ 1106 w 1106"/>
                <a:gd name="T5" fmla="*/ 1859 h 1859"/>
                <a:gd name="T6" fmla="*/ 1106 w 1106"/>
                <a:gd name="T7" fmla="*/ 637 h 1859"/>
                <a:gd name="T8" fmla="*/ 0 w 1106"/>
                <a:gd name="T9" fmla="*/ 0 h 1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6" h="1859">
                  <a:moveTo>
                    <a:pt x="0" y="0"/>
                  </a:moveTo>
                  <a:lnTo>
                    <a:pt x="0" y="1222"/>
                  </a:lnTo>
                  <a:lnTo>
                    <a:pt x="1106" y="1859"/>
                  </a:lnTo>
                  <a:lnTo>
                    <a:pt x="1106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Freeform 16"/>
            <p:cNvSpPr>
              <a:spLocks/>
            </p:cNvSpPr>
            <p:nvPr/>
          </p:nvSpPr>
          <p:spPr bwMode="auto">
            <a:xfrm>
              <a:off x="1657" y="955"/>
              <a:ext cx="1105" cy="1859"/>
            </a:xfrm>
            <a:custGeom>
              <a:avLst/>
              <a:gdLst>
                <a:gd name="T0" fmla="*/ 1105 w 1105"/>
                <a:gd name="T1" fmla="*/ 0 h 1859"/>
                <a:gd name="T2" fmla="*/ 1105 w 1105"/>
                <a:gd name="T3" fmla="*/ 1222 h 1859"/>
                <a:gd name="T4" fmla="*/ 0 w 1105"/>
                <a:gd name="T5" fmla="*/ 1859 h 1859"/>
                <a:gd name="T6" fmla="*/ 0 w 1105"/>
                <a:gd name="T7" fmla="*/ 637 h 1859"/>
                <a:gd name="T8" fmla="*/ 1105 w 1105"/>
                <a:gd name="T9" fmla="*/ 0 h 1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5" h="1859">
                  <a:moveTo>
                    <a:pt x="1105" y="0"/>
                  </a:moveTo>
                  <a:lnTo>
                    <a:pt x="1105" y="1222"/>
                  </a:lnTo>
                  <a:lnTo>
                    <a:pt x="0" y="1859"/>
                  </a:lnTo>
                  <a:lnTo>
                    <a:pt x="0" y="637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Freeform 17"/>
            <p:cNvSpPr>
              <a:spLocks/>
            </p:cNvSpPr>
            <p:nvPr/>
          </p:nvSpPr>
          <p:spPr bwMode="auto">
            <a:xfrm>
              <a:off x="1657" y="955"/>
              <a:ext cx="1657" cy="954"/>
            </a:xfrm>
            <a:custGeom>
              <a:avLst/>
              <a:gdLst>
                <a:gd name="T0" fmla="*/ 1657 w 1657"/>
                <a:gd name="T1" fmla="*/ 317 h 954"/>
                <a:gd name="T2" fmla="*/ 551 w 1657"/>
                <a:gd name="T3" fmla="*/ 954 h 954"/>
                <a:gd name="T4" fmla="*/ 0 w 1657"/>
                <a:gd name="T5" fmla="*/ 637 h 954"/>
                <a:gd name="T6" fmla="*/ 1105 w 1657"/>
                <a:gd name="T7" fmla="*/ 0 h 954"/>
                <a:gd name="T8" fmla="*/ 1657 w 1657"/>
                <a:gd name="T9" fmla="*/ 317 h 9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4">
                  <a:moveTo>
                    <a:pt x="1657" y="317"/>
                  </a:moveTo>
                  <a:lnTo>
                    <a:pt x="551" y="954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Freeform 18"/>
            <p:cNvSpPr>
              <a:spLocks/>
            </p:cNvSpPr>
            <p:nvPr/>
          </p:nvSpPr>
          <p:spPr bwMode="auto">
            <a:xfrm>
              <a:off x="0" y="955"/>
              <a:ext cx="1657" cy="954"/>
            </a:xfrm>
            <a:custGeom>
              <a:avLst/>
              <a:gdLst>
                <a:gd name="T0" fmla="*/ 551 w 1657"/>
                <a:gd name="T1" fmla="*/ 0 h 954"/>
                <a:gd name="T2" fmla="*/ 1657 w 1657"/>
                <a:gd name="T3" fmla="*/ 637 h 954"/>
                <a:gd name="T4" fmla="*/ 1105 w 1657"/>
                <a:gd name="T5" fmla="*/ 954 h 954"/>
                <a:gd name="T6" fmla="*/ 0 w 1657"/>
                <a:gd name="T7" fmla="*/ 317 h 954"/>
                <a:gd name="T8" fmla="*/ 551 w 1657"/>
                <a:gd name="T9" fmla="*/ 0 h 9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4">
                  <a:moveTo>
                    <a:pt x="551" y="0"/>
                  </a:moveTo>
                  <a:lnTo>
                    <a:pt x="1657" y="637"/>
                  </a:lnTo>
                  <a:lnTo>
                    <a:pt x="1105" y="954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Freeform 19"/>
            <p:cNvSpPr>
              <a:spLocks/>
            </p:cNvSpPr>
            <p:nvPr/>
          </p:nvSpPr>
          <p:spPr bwMode="auto">
            <a:xfrm>
              <a:off x="1657" y="317"/>
              <a:ext cx="1105" cy="1275"/>
            </a:xfrm>
            <a:custGeom>
              <a:avLst/>
              <a:gdLst>
                <a:gd name="T0" fmla="*/ 1105 w 1105"/>
                <a:gd name="T1" fmla="*/ 638 h 1275"/>
                <a:gd name="T2" fmla="*/ 0 w 1105"/>
                <a:gd name="T3" fmla="*/ 1275 h 1275"/>
                <a:gd name="T4" fmla="*/ 0 w 1105"/>
                <a:gd name="T5" fmla="*/ 0 h 1275"/>
                <a:gd name="T6" fmla="*/ 1105 w 1105"/>
                <a:gd name="T7" fmla="*/ 638 h 1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05" h="1275">
                  <a:moveTo>
                    <a:pt x="1105" y="638"/>
                  </a:moveTo>
                  <a:lnTo>
                    <a:pt x="0" y="1275"/>
                  </a:lnTo>
                  <a:lnTo>
                    <a:pt x="0" y="0"/>
                  </a:lnTo>
                  <a:lnTo>
                    <a:pt x="1105" y="638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Freeform 20"/>
            <p:cNvSpPr>
              <a:spLocks/>
            </p:cNvSpPr>
            <p:nvPr/>
          </p:nvSpPr>
          <p:spPr bwMode="auto">
            <a:xfrm>
              <a:off x="0" y="0"/>
              <a:ext cx="1657" cy="955"/>
            </a:xfrm>
            <a:custGeom>
              <a:avLst/>
              <a:gdLst>
                <a:gd name="T0" fmla="*/ 1657 w 1657"/>
                <a:gd name="T1" fmla="*/ 317 h 955"/>
                <a:gd name="T2" fmla="*/ 551 w 1657"/>
                <a:gd name="T3" fmla="*/ 955 h 955"/>
                <a:gd name="T4" fmla="*/ 0 w 1657"/>
                <a:gd name="T5" fmla="*/ 637 h 955"/>
                <a:gd name="T6" fmla="*/ 1105 w 1657"/>
                <a:gd name="T7" fmla="*/ 0 h 955"/>
                <a:gd name="T8" fmla="*/ 1657 w 1657"/>
                <a:gd name="T9" fmla="*/ 317 h 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5">
                  <a:moveTo>
                    <a:pt x="1657" y="317"/>
                  </a:moveTo>
                  <a:lnTo>
                    <a:pt x="551" y="955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Freeform 21"/>
            <p:cNvSpPr>
              <a:spLocks/>
            </p:cNvSpPr>
            <p:nvPr/>
          </p:nvSpPr>
          <p:spPr bwMode="auto">
            <a:xfrm>
              <a:off x="1657" y="0"/>
              <a:ext cx="1657" cy="955"/>
            </a:xfrm>
            <a:custGeom>
              <a:avLst/>
              <a:gdLst>
                <a:gd name="T0" fmla="*/ 551 w 1657"/>
                <a:gd name="T1" fmla="*/ 0 h 955"/>
                <a:gd name="T2" fmla="*/ 1657 w 1657"/>
                <a:gd name="T3" fmla="*/ 637 h 955"/>
                <a:gd name="T4" fmla="*/ 1105 w 1657"/>
                <a:gd name="T5" fmla="*/ 955 h 955"/>
                <a:gd name="T6" fmla="*/ 0 w 1657"/>
                <a:gd name="T7" fmla="*/ 317 h 955"/>
                <a:gd name="T8" fmla="*/ 551 w 1657"/>
                <a:gd name="T9" fmla="*/ 0 h 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5">
                  <a:moveTo>
                    <a:pt x="551" y="0"/>
                  </a:moveTo>
                  <a:lnTo>
                    <a:pt x="1657" y="637"/>
                  </a:lnTo>
                  <a:lnTo>
                    <a:pt x="1105" y="955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6" name="Freeform 22"/>
            <p:cNvSpPr>
              <a:spLocks/>
            </p:cNvSpPr>
            <p:nvPr/>
          </p:nvSpPr>
          <p:spPr bwMode="auto">
            <a:xfrm>
              <a:off x="551" y="317"/>
              <a:ext cx="1106" cy="1275"/>
            </a:xfrm>
            <a:custGeom>
              <a:avLst/>
              <a:gdLst>
                <a:gd name="T0" fmla="*/ 1106 w 1106"/>
                <a:gd name="T1" fmla="*/ 0 h 1275"/>
                <a:gd name="T2" fmla="*/ 1106 w 1106"/>
                <a:gd name="T3" fmla="*/ 0 h 1275"/>
                <a:gd name="T4" fmla="*/ 0 w 1106"/>
                <a:gd name="T5" fmla="*/ 638 h 1275"/>
                <a:gd name="T6" fmla="*/ 1106 w 1106"/>
                <a:gd name="T7" fmla="*/ 1275 h 1275"/>
                <a:gd name="T8" fmla="*/ 1106 w 1106"/>
                <a:gd name="T9" fmla="*/ 1275 h 1275"/>
                <a:gd name="T10" fmla="*/ 1106 w 1106"/>
                <a:gd name="T11" fmla="*/ 0 h 12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06" h="1275">
                  <a:moveTo>
                    <a:pt x="1106" y="0"/>
                  </a:moveTo>
                  <a:lnTo>
                    <a:pt x="1106" y="0"/>
                  </a:lnTo>
                  <a:lnTo>
                    <a:pt x="0" y="638"/>
                  </a:lnTo>
                  <a:lnTo>
                    <a:pt x="1106" y="1275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0" name="Oval 19"/>
          <p:cNvSpPr>
            <a:spLocks noChangeAspect="1" noChangeArrowheads="1"/>
          </p:cNvSpPr>
          <p:nvPr/>
        </p:nvSpPr>
        <p:spPr bwMode="auto">
          <a:xfrm>
            <a:off x="1077516" y="2256235"/>
            <a:ext cx="566738" cy="565547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1" name="Oval 19"/>
          <p:cNvSpPr>
            <a:spLocks noChangeAspect="1" noChangeArrowheads="1"/>
          </p:cNvSpPr>
          <p:nvPr/>
        </p:nvSpPr>
        <p:spPr bwMode="auto">
          <a:xfrm>
            <a:off x="2450306" y="2307431"/>
            <a:ext cx="506016" cy="506016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5ABC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2" name="Oval 19"/>
          <p:cNvSpPr>
            <a:spLocks noChangeAspect="1" noChangeArrowheads="1"/>
          </p:cNvSpPr>
          <p:nvPr/>
        </p:nvSpPr>
        <p:spPr bwMode="auto">
          <a:xfrm>
            <a:off x="2116931" y="1352551"/>
            <a:ext cx="777479" cy="775097"/>
          </a:xfrm>
          <a:prstGeom prst="ellipse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2400">
              <a:solidFill>
                <a:srgbClr val="8DDA0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3" name="Freeform 130"/>
          <p:cNvSpPr>
            <a:spLocks/>
          </p:cNvSpPr>
          <p:nvPr/>
        </p:nvSpPr>
        <p:spPr bwMode="auto">
          <a:xfrm rot="607103">
            <a:off x="1806179" y="2268141"/>
            <a:ext cx="284559" cy="626269"/>
          </a:xfrm>
          <a:custGeom>
            <a:avLst/>
            <a:gdLst>
              <a:gd name="T0" fmla="*/ 0 w 301752"/>
              <a:gd name="T1" fmla="*/ 0 h 612648"/>
              <a:gd name="T2" fmla="*/ 477059 w 301752"/>
              <a:gd name="T3" fmla="*/ 1138120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4" name="Freeform 182"/>
          <p:cNvSpPr>
            <a:spLocks/>
          </p:cNvSpPr>
          <p:nvPr/>
        </p:nvSpPr>
        <p:spPr bwMode="auto">
          <a:xfrm rot="21145873">
            <a:off x="1669256" y="2797969"/>
            <a:ext cx="219075" cy="520304"/>
          </a:xfrm>
          <a:custGeom>
            <a:avLst/>
            <a:gdLst>
              <a:gd name="T0" fmla="*/ 0 w 301752"/>
              <a:gd name="T1" fmla="*/ 0 h 612648"/>
              <a:gd name="T2" fmla="*/ 282757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5" name="Freeform 183"/>
          <p:cNvSpPr>
            <a:spLocks/>
          </p:cNvSpPr>
          <p:nvPr/>
        </p:nvSpPr>
        <p:spPr bwMode="auto">
          <a:xfrm rot="12942405">
            <a:off x="2091929" y="2190750"/>
            <a:ext cx="192881" cy="520304"/>
          </a:xfrm>
          <a:custGeom>
            <a:avLst/>
            <a:gdLst>
              <a:gd name="T0" fmla="*/ 0 w 301752"/>
              <a:gd name="T1" fmla="*/ 0 h 612648"/>
              <a:gd name="T2" fmla="*/ 219183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6" name="Freeform 184"/>
          <p:cNvSpPr>
            <a:spLocks/>
          </p:cNvSpPr>
          <p:nvPr/>
        </p:nvSpPr>
        <p:spPr bwMode="auto">
          <a:xfrm rot="13696296">
            <a:off x="2271118" y="2803327"/>
            <a:ext cx="192881" cy="520304"/>
          </a:xfrm>
          <a:custGeom>
            <a:avLst/>
            <a:gdLst>
              <a:gd name="T0" fmla="*/ 0 w 301752"/>
              <a:gd name="T1" fmla="*/ 0 h 612648"/>
              <a:gd name="T2" fmla="*/ 219183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7" name="Rectangle 187"/>
          <p:cNvSpPr>
            <a:spLocks noChangeArrowheads="1"/>
          </p:cNvSpPr>
          <p:nvPr/>
        </p:nvSpPr>
        <p:spPr bwMode="auto">
          <a:xfrm>
            <a:off x="3783806" y="2555082"/>
            <a:ext cx="558404" cy="550069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1518" name="Rectangle 190"/>
          <p:cNvSpPr>
            <a:spLocks noChangeArrowheads="1"/>
          </p:cNvSpPr>
          <p:nvPr/>
        </p:nvSpPr>
        <p:spPr bwMode="auto">
          <a:xfrm>
            <a:off x="6018610" y="2555082"/>
            <a:ext cx="559594" cy="550069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id-ID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Rectangle 193"/>
          <p:cNvSpPr>
            <a:spLocks noChangeArrowheads="1"/>
          </p:cNvSpPr>
          <p:nvPr/>
        </p:nvSpPr>
        <p:spPr bwMode="auto">
          <a:xfrm>
            <a:off x="3783806" y="3674269"/>
            <a:ext cx="558404" cy="548879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id-ID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0" name="Rectangle 196"/>
          <p:cNvSpPr>
            <a:spLocks noChangeArrowheads="1"/>
          </p:cNvSpPr>
          <p:nvPr/>
        </p:nvSpPr>
        <p:spPr bwMode="auto">
          <a:xfrm>
            <a:off x="6018610" y="3674269"/>
            <a:ext cx="559594" cy="548879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1" name="TextBox 6"/>
          <p:cNvSpPr txBox="1">
            <a:spLocks noChangeArrowheads="1"/>
          </p:cNvSpPr>
          <p:nvPr/>
        </p:nvSpPr>
        <p:spPr bwMode="auto">
          <a:xfrm>
            <a:off x="3707904" y="1275606"/>
            <a:ext cx="46046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单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击此处编辑您要的内容，建议您在展示时采用微软雅黑字体，本模版所有图形线条及其相应素材均可自由编辑、改色、替换。更多使用说明和作品请详阅模版最末的使用手册</a:t>
            </a:r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。</a:t>
            </a:r>
            <a:endParaRPr lang="zh-CN" altLang="en-US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22" name="Rectangle 21"/>
          <p:cNvSpPr>
            <a:spLocks noChangeArrowheads="1"/>
          </p:cNvSpPr>
          <p:nvPr/>
        </p:nvSpPr>
        <p:spPr bwMode="auto">
          <a:xfrm>
            <a:off x="4339828" y="268962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1523" name="Rectangle 21"/>
          <p:cNvSpPr>
            <a:spLocks noChangeArrowheads="1"/>
          </p:cNvSpPr>
          <p:nvPr/>
        </p:nvSpPr>
        <p:spPr bwMode="auto">
          <a:xfrm>
            <a:off x="6721747" y="268962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1524" name="Rectangle 21"/>
          <p:cNvSpPr>
            <a:spLocks noChangeArrowheads="1"/>
          </p:cNvSpPr>
          <p:nvPr/>
        </p:nvSpPr>
        <p:spPr bwMode="auto">
          <a:xfrm>
            <a:off x="4339828" y="377547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6721747" y="377547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grpSp>
        <p:nvGrpSpPr>
          <p:cNvPr id="21526" name="组合 66"/>
          <p:cNvGrpSpPr>
            <a:grpSpLocks/>
          </p:cNvGrpSpPr>
          <p:nvPr/>
        </p:nvGrpSpPr>
        <p:grpSpPr bwMode="auto">
          <a:xfrm>
            <a:off x="2235994" y="1594248"/>
            <a:ext cx="535781" cy="321469"/>
            <a:chOff x="0" y="0"/>
            <a:chExt cx="839960" cy="503237"/>
          </a:xfrm>
        </p:grpSpPr>
        <p:sp>
          <p:nvSpPr>
            <p:cNvPr id="21537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53182692 w 374"/>
                <a:gd name="T1" fmla="*/ 498960400 h 275"/>
                <a:gd name="T2" fmla="*/ 519691173 w 374"/>
                <a:gd name="T3" fmla="*/ 56927999 h 275"/>
                <a:gd name="T4" fmla="*/ 1245927515 w 374"/>
                <a:gd name="T5" fmla="*/ 0 h 275"/>
                <a:gd name="T6" fmla="*/ 499703402 w 374"/>
                <a:gd name="T7" fmla="*/ 894109413 h 275"/>
                <a:gd name="T8" fmla="*/ 253182692 w 374"/>
                <a:gd name="T9" fmla="*/ 49896040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50090063 w 364"/>
                <a:gd name="T1" fmla="*/ 23691909 h 107"/>
                <a:gd name="T2" fmla="*/ 1215499496 w 364"/>
                <a:gd name="T3" fmla="*/ 0 h 107"/>
                <a:gd name="T4" fmla="*/ 86822045 w 364"/>
                <a:gd name="T5" fmla="*/ 186152030 h 107"/>
                <a:gd name="T6" fmla="*/ 50090063 w 364"/>
                <a:gd name="T7" fmla="*/ 23691909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7" name="组合 69"/>
          <p:cNvGrpSpPr>
            <a:grpSpLocks/>
          </p:cNvGrpSpPr>
          <p:nvPr/>
        </p:nvGrpSpPr>
        <p:grpSpPr bwMode="auto">
          <a:xfrm>
            <a:off x="1216819" y="2400300"/>
            <a:ext cx="261938" cy="310754"/>
            <a:chOff x="0" y="0"/>
            <a:chExt cx="641350" cy="763588"/>
          </a:xfrm>
        </p:grpSpPr>
        <p:sp>
          <p:nvSpPr>
            <p:cNvPr id="21535" name="Freeform 1570"/>
            <p:cNvSpPr>
              <a:spLocks/>
            </p:cNvSpPr>
            <p:nvPr/>
          </p:nvSpPr>
          <p:spPr bwMode="auto">
            <a:xfrm>
              <a:off x="0" y="0"/>
              <a:ext cx="641350" cy="461963"/>
            </a:xfrm>
            <a:custGeom>
              <a:avLst/>
              <a:gdLst>
                <a:gd name="T0" fmla="*/ 1977547224 w 208"/>
                <a:gd name="T1" fmla="*/ 853639869 h 150"/>
                <a:gd name="T2" fmla="*/ 1521189698 w 208"/>
                <a:gd name="T3" fmla="*/ 436305575 h 150"/>
                <a:gd name="T4" fmla="*/ 1492668123 w 208"/>
                <a:gd name="T5" fmla="*/ 436305575 h 150"/>
                <a:gd name="T6" fmla="*/ 912715052 w 208"/>
                <a:gd name="T7" fmla="*/ 0 h 150"/>
                <a:gd name="T8" fmla="*/ 332758897 w 208"/>
                <a:gd name="T9" fmla="*/ 455273776 h 150"/>
                <a:gd name="T10" fmla="*/ 0 w 208"/>
                <a:gd name="T11" fmla="*/ 853639869 h 150"/>
                <a:gd name="T12" fmla="*/ 456357526 w 208"/>
                <a:gd name="T13" fmla="*/ 1270974164 h 150"/>
                <a:gd name="T14" fmla="*/ 579953071 w 208"/>
                <a:gd name="T15" fmla="*/ 1252002883 h 150"/>
                <a:gd name="T16" fmla="*/ 941236626 w 208"/>
                <a:gd name="T17" fmla="*/ 1422732089 h 150"/>
                <a:gd name="T18" fmla="*/ 1321532509 w 208"/>
                <a:gd name="T19" fmla="*/ 1233034683 h 150"/>
                <a:gd name="T20" fmla="*/ 1521189698 w 208"/>
                <a:gd name="T21" fmla="*/ 1270974164 h 150"/>
                <a:gd name="T22" fmla="*/ 1977547224 w 208"/>
                <a:gd name="T23" fmla="*/ 853639869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8" h="150">
                  <a:moveTo>
                    <a:pt x="208" y="90"/>
                  </a:moveTo>
                  <a:cubicBezTo>
                    <a:pt x="208" y="66"/>
                    <a:pt x="187" y="46"/>
                    <a:pt x="160" y="46"/>
                  </a:cubicBezTo>
                  <a:cubicBezTo>
                    <a:pt x="159" y="46"/>
                    <a:pt x="158" y="46"/>
                    <a:pt x="157" y="46"/>
                  </a:cubicBezTo>
                  <a:cubicBezTo>
                    <a:pt x="152" y="20"/>
                    <a:pt x="126" y="0"/>
                    <a:pt x="96" y="0"/>
                  </a:cubicBezTo>
                  <a:cubicBezTo>
                    <a:pt x="65" y="0"/>
                    <a:pt x="39" y="21"/>
                    <a:pt x="35" y="48"/>
                  </a:cubicBezTo>
                  <a:cubicBezTo>
                    <a:pt x="14" y="53"/>
                    <a:pt x="0" y="70"/>
                    <a:pt x="0" y="90"/>
                  </a:cubicBezTo>
                  <a:cubicBezTo>
                    <a:pt x="0" y="114"/>
                    <a:pt x="21" y="134"/>
                    <a:pt x="48" y="134"/>
                  </a:cubicBezTo>
                  <a:cubicBezTo>
                    <a:pt x="52" y="134"/>
                    <a:pt x="57" y="134"/>
                    <a:pt x="61" y="132"/>
                  </a:cubicBezTo>
                  <a:cubicBezTo>
                    <a:pt x="70" y="143"/>
                    <a:pt x="84" y="150"/>
                    <a:pt x="99" y="150"/>
                  </a:cubicBezTo>
                  <a:cubicBezTo>
                    <a:pt x="116" y="150"/>
                    <a:pt x="131" y="142"/>
                    <a:pt x="139" y="130"/>
                  </a:cubicBezTo>
                  <a:cubicBezTo>
                    <a:pt x="146" y="133"/>
                    <a:pt x="153" y="134"/>
                    <a:pt x="160" y="134"/>
                  </a:cubicBezTo>
                  <a:cubicBezTo>
                    <a:pt x="187" y="134"/>
                    <a:pt x="208" y="114"/>
                    <a:pt x="20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1571"/>
            <p:cNvSpPr>
              <a:spLocks/>
            </p:cNvSpPr>
            <p:nvPr/>
          </p:nvSpPr>
          <p:spPr bwMode="auto">
            <a:xfrm>
              <a:off x="195262" y="481013"/>
              <a:ext cx="239713" cy="282575"/>
            </a:xfrm>
            <a:custGeom>
              <a:avLst/>
              <a:gdLst>
                <a:gd name="T0" fmla="*/ 623358290 w 78"/>
                <a:gd name="T1" fmla="*/ 0 h 92"/>
                <a:gd name="T2" fmla="*/ 340014451 w 78"/>
                <a:gd name="T3" fmla="*/ 66036549 h 92"/>
                <a:gd name="T4" fmla="*/ 113338150 w 78"/>
                <a:gd name="T5" fmla="*/ 28300501 h 92"/>
                <a:gd name="T6" fmla="*/ 122782228 w 78"/>
                <a:gd name="T7" fmla="*/ 169809146 h 92"/>
                <a:gd name="T8" fmla="*/ 0 w 78"/>
                <a:gd name="T9" fmla="*/ 867919898 h 92"/>
                <a:gd name="T10" fmla="*/ 736696441 w 78"/>
                <a:gd name="T11" fmla="*/ 867919898 h 92"/>
                <a:gd name="T12" fmla="*/ 613914213 w 78"/>
                <a:gd name="T13" fmla="*/ 169809146 h 92"/>
                <a:gd name="T14" fmla="*/ 623358290 w 78"/>
                <a:gd name="T15" fmla="*/ 0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" h="92">
                  <a:moveTo>
                    <a:pt x="66" y="0"/>
                  </a:moveTo>
                  <a:cubicBezTo>
                    <a:pt x="57" y="5"/>
                    <a:pt x="47" y="7"/>
                    <a:pt x="36" y="7"/>
                  </a:cubicBezTo>
                  <a:cubicBezTo>
                    <a:pt x="28" y="7"/>
                    <a:pt x="20" y="6"/>
                    <a:pt x="12" y="3"/>
                  </a:cubicBezTo>
                  <a:cubicBezTo>
                    <a:pt x="12" y="7"/>
                    <a:pt x="13" y="12"/>
                    <a:pt x="13" y="18"/>
                  </a:cubicBezTo>
                  <a:cubicBezTo>
                    <a:pt x="13" y="58"/>
                    <a:pt x="0" y="92"/>
                    <a:pt x="0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65" y="58"/>
                    <a:pt x="65" y="18"/>
                  </a:cubicBezTo>
                  <a:cubicBezTo>
                    <a:pt x="65" y="12"/>
                    <a:pt x="65" y="6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8" name="组合 72"/>
          <p:cNvGrpSpPr>
            <a:grpSpLocks/>
          </p:cNvGrpSpPr>
          <p:nvPr/>
        </p:nvGrpSpPr>
        <p:grpSpPr bwMode="auto">
          <a:xfrm>
            <a:off x="2533650" y="2426494"/>
            <a:ext cx="339329" cy="258366"/>
            <a:chOff x="0" y="0"/>
            <a:chExt cx="822325" cy="625475"/>
          </a:xfrm>
        </p:grpSpPr>
        <p:sp>
          <p:nvSpPr>
            <p:cNvPr id="21533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1553738011 w 180"/>
                <a:gd name="T1" fmla="*/ 798459875 h 190"/>
                <a:gd name="T2" fmla="*/ 1373731065 w 180"/>
                <a:gd name="T3" fmla="*/ 617855268 h 190"/>
                <a:gd name="T4" fmla="*/ 1373731065 w 180"/>
                <a:gd name="T5" fmla="*/ 171099426 h 190"/>
                <a:gd name="T6" fmla="*/ 1098986699 w 180"/>
                <a:gd name="T7" fmla="*/ 171099426 h 190"/>
                <a:gd name="T8" fmla="*/ 1098986699 w 180"/>
                <a:gd name="T9" fmla="*/ 342195768 h 190"/>
                <a:gd name="T10" fmla="*/ 805291155 w 180"/>
                <a:gd name="T11" fmla="*/ 47525905 h 190"/>
                <a:gd name="T12" fmla="*/ 634758259 w 180"/>
                <a:gd name="T13" fmla="*/ 47525905 h 190"/>
                <a:gd name="T14" fmla="*/ 0 w 180"/>
                <a:gd name="T15" fmla="*/ 684394619 h 190"/>
                <a:gd name="T16" fmla="*/ 255799345 w 180"/>
                <a:gd name="T17" fmla="*/ 864999226 h 190"/>
                <a:gd name="T18" fmla="*/ 454751312 w 180"/>
                <a:gd name="T19" fmla="*/ 1806039900 h 190"/>
                <a:gd name="T20" fmla="*/ 720024707 w 180"/>
                <a:gd name="T21" fmla="*/ 1806039900 h 190"/>
                <a:gd name="T22" fmla="*/ 720024707 w 180"/>
                <a:gd name="T23" fmla="*/ 1425820324 h 190"/>
                <a:gd name="T24" fmla="*/ 805291155 w 180"/>
                <a:gd name="T25" fmla="*/ 1311755068 h 190"/>
                <a:gd name="T26" fmla="*/ 966350002 w 180"/>
                <a:gd name="T27" fmla="*/ 1311755068 h 190"/>
                <a:gd name="T28" fmla="*/ 1051616450 w 180"/>
                <a:gd name="T29" fmla="*/ 1425820324 h 190"/>
                <a:gd name="T30" fmla="*/ 1051616450 w 180"/>
                <a:gd name="T31" fmla="*/ 1806039900 h 190"/>
                <a:gd name="T32" fmla="*/ 1269519595 w 180"/>
                <a:gd name="T33" fmla="*/ 1806039900 h 190"/>
                <a:gd name="T34" fmla="*/ 1383205115 w 180"/>
                <a:gd name="T35" fmla="*/ 1691974644 h 190"/>
                <a:gd name="T36" fmla="*/ 1383205115 w 180"/>
                <a:gd name="T37" fmla="*/ 988569663 h 190"/>
                <a:gd name="T38" fmla="*/ 1525315862 w 180"/>
                <a:gd name="T39" fmla="*/ 988569663 h 190"/>
                <a:gd name="T40" fmla="*/ 1553738011 w 180"/>
                <a:gd name="T41" fmla="*/ 798459875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332222404 w 135"/>
                <a:gd name="T3" fmla="*/ 968193296 h 135"/>
                <a:gd name="T4" fmla="*/ 1120067539 w 135"/>
                <a:gd name="T5" fmla="*/ 1120067539 h 135"/>
                <a:gd name="T6" fmla="*/ 968193296 w 135"/>
                <a:gd name="T7" fmla="*/ 332222404 h 135"/>
                <a:gd name="T8" fmla="*/ 0 w 135"/>
                <a:gd name="T9" fmla="*/ 0 h 135"/>
                <a:gd name="T10" fmla="*/ 1063116624 w 135"/>
                <a:gd name="T11" fmla="*/ 1063116624 h 135"/>
                <a:gd name="T12" fmla="*/ 683432555 w 135"/>
                <a:gd name="T13" fmla="*/ 778352802 h 135"/>
                <a:gd name="T14" fmla="*/ 265779156 w 135"/>
                <a:gd name="T15" fmla="*/ 265779156 h 135"/>
                <a:gd name="T16" fmla="*/ 778352802 w 135"/>
                <a:gd name="T17" fmla="*/ 683432555 h 135"/>
                <a:gd name="T18" fmla="*/ 1063116624 w 135"/>
                <a:gd name="T19" fmla="*/ 1063116624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9" name="组合 75"/>
          <p:cNvGrpSpPr>
            <a:grpSpLocks/>
          </p:cNvGrpSpPr>
          <p:nvPr/>
        </p:nvGrpSpPr>
        <p:grpSpPr bwMode="auto">
          <a:xfrm>
            <a:off x="1464469" y="1720454"/>
            <a:ext cx="317897" cy="227409"/>
            <a:chOff x="0" y="0"/>
            <a:chExt cx="752475" cy="538163"/>
          </a:xfrm>
        </p:grpSpPr>
        <p:sp>
          <p:nvSpPr>
            <p:cNvPr id="21530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765242452 w 94"/>
                <a:gd name="T1" fmla="*/ 216403157 h 59"/>
                <a:gd name="T2" fmla="*/ 727454750 w 94"/>
                <a:gd name="T3" fmla="*/ 254036755 h 59"/>
                <a:gd name="T4" fmla="*/ 604637036 w 94"/>
                <a:gd name="T5" fmla="*/ 131722194 h 59"/>
                <a:gd name="T6" fmla="*/ 311765443 w 94"/>
                <a:gd name="T7" fmla="*/ 9407633 h 59"/>
                <a:gd name="T8" fmla="*/ 0 w 94"/>
                <a:gd name="T9" fmla="*/ 65862631 h 59"/>
                <a:gd name="T10" fmla="*/ 103920790 w 94"/>
                <a:gd name="T11" fmla="*/ 225810789 h 59"/>
                <a:gd name="T12" fmla="*/ 292871593 w 94"/>
                <a:gd name="T13" fmla="*/ 188174124 h 59"/>
                <a:gd name="T14" fmla="*/ 472373933 w 94"/>
                <a:gd name="T15" fmla="*/ 263444387 h 59"/>
                <a:gd name="T16" fmla="*/ 595188574 w 94"/>
                <a:gd name="T17" fmla="*/ 385758948 h 59"/>
                <a:gd name="T18" fmla="*/ 547952410 w 94"/>
                <a:gd name="T19" fmla="*/ 423395614 h 59"/>
                <a:gd name="T20" fmla="*/ 547952410 w 94"/>
                <a:gd name="T21" fmla="*/ 489255177 h 59"/>
                <a:gd name="T22" fmla="*/ 595188574 w 94"/>
                <a:gd name="T23" fmla="*/ 536299475 h 59"/>
                <a:gd name="T24" fmla="*/ 661321662 w 94"/>
                <a:gd name="T25" fmla="*/ 536299475 h 59"/>
                <a:gd name="T26" fmla="*/ 869166315 w 94"/>
                <a:gd name="T27" fmla="*/ 319899385 h 59"/>
                <a:gd name="T28" fmla="*/ 869166315 w 94"/>
                <a:gd name="T29" fmla="*/ 254036755 h 59"/>
                <a:gd name="T30" fmla="*/ 831375540 w 94"/>
                <a:gd name="T31" fmla="*/ 216403157 h 59"/>
                <a:gd name="T32" fmla="*/ 765242452 w 94"/>
                <a:gd name="T33" fmla="*/ 216403157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1397059585 w 155"/>
                <a:gd name="T1" fmla="*/ 331408391 h 146"/>
                <a:gd name="T2" fmla="*/ 1187976173 w 155"/>
                <a:gd name="T3" fmla="*/ 123094985 h 146"/>
                <a:gd name="T4" fmla="*/ 883855407 w 155"/>
                <a:gd name="T5" fmla="*/ 0 h 146"/>
                <a:gd name="T6" fmla="*/ 541717234 w 155"/>
                <a:gd name="T7" fmla="*/ 0 h 146"/>
                <a:gd name="T8" fmla="*/ 342138174 w 155"/>
                <a:gd name="T9" fmla="*/ 75750050 h 146"/>
                <a:gd name="T10" fmla="*/ 76031733 w 155"/>
                <a:gd name="T11" fmla="*/ 331408391 h 146"/>
                <a:gd name="T12" fmla="*/ 0 w 155"/>
                <a:gd name="T13" fmla="*/ 511316683 h 146"/>
                <a:gd name="T14" fmla="*/ 0 w 155"/>
                <a:gd name="T15" fmla="*/ 1069975223 h 146"/>
                <a:gd name="T16" fmla="*/ 304120766 w 155"/>
                <a:gd name="T17" fmla="*/ 1382446871 h 146"/>
                <a:gd name="T18" fmla="*/ 1168970552 w 155"/>
                <a:gd name="T19" fmla="*/ 1382446871 h 146"/>
                <a:gd name="T20" fmla="*/ 1473091318 w 155"/>
                <a:gd name="T21" fmla="*/ 1069975223 h 146"/>
                <a:gd name="T22" fmla="*/ 1473091318 w 155"/>
                <a:gd name="T23" fmla="*/ 539721797 h 146"/>
                <a:gd name="T24" fmla="*/ 1397059585 w 155"/>
                <a:gd name="T25" fmla="*/ 331408391 h 146"/>
                <a:gd name="T26" fmla="*/ 1264007906 w 155"/>
                <a:gd name="T27" fmla="*/ 568129989 h 146"/>
                <a:gd name="T28" fmla="*/ 826832378 w 155"/>
                <a:gd name="T29" fmla="*/ 568129989 h 146"/>
                <a:gd name="T30" fmla="*/ 722290672 w 155"/>
                <a:gd name="T31" fmla="*/ 463971748 h 146"/>
                <a:gd name="T32" fmla="*/ 722290672 w 155"/>
                <a:gd name="T33" fmla="*/ 255658341 h 146"/>
                <a:gd name="T34" fmla="*/ 836336730 w 155"/>
                <a:gd name="T35" fmla="*/ 160968471 h 146"/>
                <a:gd name="T36" fmla="*/ 1016907086 w 155"/>
                <a:gd name="T37" fmla="*/ 208313406 h 146"/>
                <a:gd name="T38" fmla="*/ 1225993581 w 155"/>
                <a:gd name="T39" fmla="*/ 426095184 h 146"/>
                <a:gd name="T40" fmla="*/ 1264007906 w 155"/>
                <a:gd name="T41" fmla="*/ 568129989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181585436 w 38"/>
                <a:gd name="T1" fmla="*/ 0 h 60"/>
                <a:gd name="T2" fmla="*/ 0 w 38"/>
                <a:gd name="T3" fmla="*/ 373735812 h 60"/>
                <a:gd name="T4" fmla="*/ 181585436 w 38"/>
                <a:gd name="T5" fmla="*/ 574976744 h 60"/>
                <a:gd name="T6" fmla="*/ 363167780 w 38"/>
                <a:gd name="T7" fmla="*/ 373735812 h 60"/>
                <a:gd name="T8" fmla="*/ 18158543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661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525" cy="514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任意多边形 13"/>
          <p:cNvSpPr>
            <a:spLocks/>
          </p:cNvSpPr>
          <p:nvPr/>
        </p:nvSpPr>
        <p:spPr bwMode="auto">
          <a:xfrm>
            <a:off x="2830116" y="0"/>
            <a:ext cx="6338888" cy="5143500"/>
          </a:xfrm>
          <a:custGeom>
            <a:avLst/>
            <a:gdLst>
              <a:gd name="T0" fmla="*/ 3477231 w 8451742"/>
              <a:gd name="T1" fmla="*/ 0 h 6858000"/>
              <a:gd name="T2" fmla="*/ 8418074 w 8451742"/>
              <a:gd name="T3" fmla="*/ 0 h 6858000"/>
              <a:gd name="T4" fmla="*/ 8418074 w 8451742"/>
              <a:gd name="T5" fmla="*/ 4848537 h 6858000"/>
              <a:gd name="T6" fmla="*/ 8451958 w 8451742"/>
              <a:gd name="T7" fmla="*/ 4848537 h 6858000"/>
              <a:gd name="T8" fmla="*/ 7433094 w 8451742"/>
              <a:gd name="T9" fmla="*/ 6858000 h 6858000"/>
              <a:gd name="T10" fmla="*/ 0 w 8451742"/>
              <a:gd name="T11" fmla="*/ 6858000 h 6858000"/>
              <a:gd name="T12" fmla="*/ 3477231 w 8451742"/>
              <a:gd name="T13" fmla="*/ 0 h 6858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451742" h="6858000">
                <a:moveTo>
                  <a:pt x="3477143" y="0"/>
                </a:moveTo>
                <a:lnTo>
                  <a:pt x="8417858" y="0"/>
                </a:lnTo>
                <a:lnTo>
                  <a:pt x="8417858" y="4848537"/>
                </a:lnTo>
                <a:lnTo>
                  <a:pt x="8451742" y="4848537"/>
                </a:lnTo>
                <a:lnTo>
                  <a:pt x="7432904" y="6858000"/>
                </a:lnTo>
                <a:lnTo>
                  <a:pt x="0" y="6858000"/>
                </a:lnTo>
                <a:lnTo>
                  <a:pt x="3477143" y="0"/>
                </a:lnTo>
                <a:close/>
              </a:path>
            </a:pathLst>
          </a:custGeom>
          <a:solidFill>
            <a:srgbClr val="19A9A9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2532" name="任意多边形 14"/>
          <p:cNvSpPr>
            <a:spLocks/>
          </p:cNvSpPr>
          <p:nvPr/>
        </p:nvSpPr>
        <p:spPr bwMode="auto">
          <a:xfrm>
            <a:off x="3499247" y="0"/>
            <a:ext cx="5644753" cy="5143500"/>
          </a:xfrm>
          <a:custGeom>
            <a:avLst/>
            <a:gdLst>
              <a:gd name="T0" fmla="*/ 3487895 w 7526428"/>
              <a:gd name="T1" fmla="*/ 0 h 6858000"/>
              <a:gd name="T2" fmla="*/ 7526246 w 7526428"/>
              <a:gd name="T3" fmla="*/ 0 h 6858000"/>
              <a:gd name="T4" fmla="*/ 7526246 w 7526428"/>
              <a:gd name="T5" fmla="*/ 3147381 h 6858000"/>
              <a:gd name="T6" fmla="*/ 5639071 w 7526428"/>
              <a:gd name="T7" fmla="*/ 6858000 h 6858000"/>
              <a:gd name="T8" fmla="*/ 0 w 7526428"/>
              <a:gd name="T9" fmla="*/ 6858000 h 6858000"/>
              <a:gd name="T10" fmla="*/ 3487895 w 7526428"/>
              <a:gd name="T11" fmla="*/ 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526428" h="6858000">
                <a:moveTo>
                  <a:pt x="3487979" y="0"/>
                </a:moveTo>
                <a:lnTo>
                  <a:pt x="7526428" y="0"/>
                </a:lnTo>
                <a:lnTo>
                  <a:pt x="7526428" y="3147381"/>
                </a:lnTo>
                <a:lnTo>
                  <a:pt x="5639207" y="6858000"/>
                </a:lnTo>
                <a:lnTo>
                  <a:pt x="0" y="6858000"/>
                </a:lnTo>
                <a:lnTo>
                  <a:pt x="3487979" y="0"/>
                </a:lnTo>
                <a:close/>
              </a:path>
            </a:pathLst>
          </a:custGeom>
          <a:solidFill>
            <a:srgbClr val="19A9A9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5050631" y="3289698"/>
            <a:ext cx="3111104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4" name="TextBox 6"/>
          <p:cNvSpPr txBox="1">
            <a:spLocks noChangeArrowheads="1"/>
          </p:cNvSpPr>
          <p:nvPr/>
        </p:nvSpPr>
        <p:spPr bwMode="auto">
          <a:xfrm>
            <a:off x="5543550" y="2084785"/>
            <a:ext cx="167738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3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535" name="组合 24"/>
          <p:cNvGrpSpPr>
            <a:grpSpLocks/>
          </p:cNvGrpSpPr>
          <p:nvPr/>
        </p:nvGrpSpPr>
        <p:grpSpPr bwMode="auto">
          <a:xfrm>
            <a:off x="6606779" y="1245394"/>
            <a:ext cx="800100" cy="583406"/>
            <a:chOff x="0" y="0"/>
            <a:chExt cx="812800" cy="592138"/>
          </a:xfrm>
        </p:grpSpPr>
        <p:sp>
          <p:nvSpPr>
            <p:cNvPr id="22536" name="Freeform 391"/>
            <p:cNvSpPr>
              <a:spLocks/>
            </p:cNvSpPr>
            <p:nvPr/>
          </p:nvSpPr>
          <p:spPr bwMode="auto">
            <a:xfrm>
              <a:off x="327025" y="0"/>
              <a:ext cx="485775" cy="560388"/>
            </a:xfrm>
            <a:custGeom>
              <a:avLst/>
              <a:gdLst>
                <a:gd name="T0" fmla="*/ 1493527536 w 158"/>
                <a:gd name="T1" fmla="*/ 18960820 h 182"/>
                <a:gd name="T2" fmla="*/ 765670561 w 158"/>
                <a:gd name="T3" fmla="*/ 123248411 h 182"/>
                <a:gd name="T4" fmla="*/ 661690115 w 158"/>
                <a:gd name="T5" fmla="*/ 170650462 h 182"/>
                <a:gd name="T6" fmla="*/ 283581917 w 158"/>
                <a:gd name="T7" fmla="*/ 474029746 h 182"/>
                <a:gd name="T8" fmla="*/ 274127752 w 158"/>
                <a:gd name="T9" fmla="*/ 1602217031 h 182"/>
                <a:gd name="T10" fmla="*/ 1039798313 w 158"/>
                <a:gd name="T11" fmla="*/ 274938053 h 182"/>
                <a:gd name="T12" fmla="*/ 453729223 w 158"/>
                <a:gd name="T13" fmla="*/ 1725465443 h 182"/>
                <a:gd name="T14" fmla="*/ 983082544 w 158"/>
                <a:gd name="T15" fmla="*/ 1592736621 h 182"/>
                <a:gd name="T16" fmla="*/ 1087059916 w 158"/>
                <a:gd name="T17" fmla="*/ 1535854160 h 182"/>
                <a:gd name="T18" fmla="*/ 1295020809 w 158"/>
                <a:gd name="T19" fmla="*/ 900654362 h 182"/>
                <a:gd name="T20" fmla="*/ 1493527536 w 158"/>
                <a:gd name="T21" fmla="*/ 18960820 h 1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8" h="182">
                  <a:moveTo>
                    <a:pt x="158" y="2"/>
                  </a:moveTo>
                  <a:cubicBezTo>
                    <a:pt x="158" y="2"/>
                    <a:pt x="119" y="0"/>
                    <a:pt x="81" y="13"/>
                  </a:cubicBezTo>
                  <a:cubicBezTo>
                    <a:pt x="79" y="40"/>
                    <a:pt x="74" y="48"/>
                    <a:pt x="70" y="18"/>
                  </a:cubicBezTo>
                  <a:cubicBezTo>
                    <a:pt x="55" y="25"/>
                    <a:pt x="40" y="35"/>
                    <a:pt x="30" y="50"/>
                  </a:cubicBezTo>
                  <a:cubicBezTo>
                    <a:pt x="0" y="93"/>
                    <a:pt x="12" y="141"/>
                    <a:pt x="29" y="169"/>
                  </a:cubicBezTo>
                  <a:cubicBezTo>
                    <a:pt x="55" y="79"/>
                    <a:pt x="110" y="29"/>
                    <a:pt x="110" y="29"/>
                  </a:cubicBezTo>
                  <a:cubicBezTo>
                    <a:pt x="110" y="29"/>
                    <a:pt x="59" y="96"/>
                    <a:pt x="48" y="182"/>
                  </a:cubicBezTo>
                  <a:cubicBezTo>
                    <a:pt x="61" y="179"/>
                    <a:pt x="84" y="177"/>
                    <a:pt x="104" y="168"/>
                  </a:cubicBezTo>
                  <a:cubicBezTo>
                    <a:pt x="81" y="157"/>
                    <a:pt x="83" y="146"/>
                    <a:pt x="115" y="162"/>
                  </a:cubicBezTo>
                  <a:cubicBezTo>
                    <a:pt x="133" y="150"/>
                    <a:pt x="145" y="130"/>
                    <a:pt x="137" y="95"/>
                  </a:cubicBezTo>
                  <a:cubicBezTo>
                    <a:pt x="127" y="51"/>
                    <a:pt x="158" y="2"/>
                    <a:pt x="15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Freeform 392"/>
            <p:cNvSpPr>
              <a:spLocks/>
            </p:cNvSpPr>
            <p:nvPr/>
          </p:nvSpPr>
          <p:spPr bwMode="auto">
            <a:xfrm>
              <a:off x="0" y="114300"/>
              <a:ext cx="384175" cy="477838"/>
            </a:xfrm>
            <a:custGeom>
              <a:avLst/>
              <a:gdLst>
                <a:gd name="T0" fmla="*/ 1001252252 w 125"/>
                <a:gd name="T1" fmla="*/ 893359759 h 155"/>
                <a:gd name="T2" fmla="*/ 1001252252 w 125"/>
                <a:gd name="T3" fmla="*/ 855342351 h 155"/>
                <a:gd name="T4" fmla="*/ 311710375 w 125"/>
                <a:gd name="T5" fmla="*/ 323129470 h 155"/>
                <a:gd name="T6" fmla="*/ 982363136 w 125"/>
                <a:gd name="T7" fmla="*/ 722290672 h 155"/>
                <a:gd name="T8" fmla="*/ 1048481190 w 125"/>
                <a:gd name="T9" fmla="*/ 313625118 h 155"/>
                <a:gd name="T10" fmla="*/ 0 w 125"/>
                <a:gd name="T11" fmla="*/ 275610793 h 155"/>
                <a:gd name="T12" fmla="*/ 358939313 w 125"/>
                <a:gd name="T13" fmla="*/ 788818053 h 155"/>
                <a:gd name="T14" fmla="*/ 434504998 w 125"/>
                <a:gd name="T15" fmla="*/ 978892761 h 155"/>
                <a:gd name="T16" fmla="*/ 604531633 w 125"/>
                <a:gd name="T17" fmla="*/ 1026411438 h 155"/>
                <a:gd name="T18" fmla="*/ 500626126 w 125"/>
                <a:gd name="T19" fmla="*/ 1092938819 h 155"/>
                <a:gd name="T20" fmla="*/ 1180723445 w 125"/>
                <a:gd name="T21" fmla="*/ 1330535287 h 155"/>
                <a:gd name="T22" fmla="*/ 1001252252 w 125"/>
                <a:gd name="T23" fmla="*/ 893359759 h 1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5" h="155">
                  <a:moveTo>
                    <a:pt x="106" y="94"/>
                  </a:moveTo>
                  <a:cubicBezTo>
                    <a:pt x="106" y="92"/>
                    <a:pt x="106" y="91"/>
                    <a:pt x="106" y="90"/>
                  </a:cubicBezTo>
                  <a:cubicBezTo>
                    <a:pt x="70" y="50"/>
                    <a:pt x="33" y="34"/>
                    <a:pt x="33" y="34"/>
                  </a:cubicBezTo>
                  <a:cubicBezTo>
                    <a:pt x="33" y="34"/>
                    <a:pt x="70" y="42"/>
                    <a:pt x="104" y="76"/>
                  </a:cubicBezTo>
                  <a:cubicBezTo>
                    <a:pt x="104" y="63"/>
                    <a:pt x="105" y="48"/>
                    <a:pt x="111" y="33"/>
                  </a:cubicBezTo>
                  <a:cubicBezTo>
                    <a:pt x="57" y="0"/>
                    <a:pt x="0" y="29"/>
                    <a:pt x="0" y="29"/>
                  </a:cubicBezTo>
                  <a:cubicBezTo>
                    <a:pt x="0" y="29"/>
                    <a:pt x="31" y="51"/>
                    <a:pt x="38" y="83"/>
                  </a:cubicBezTo>
                  <a:cubicBezTo>
                    <a:pt x="40" y="90"/>
                    <a:pt x="42" y="97"/>
                    <a:pt x="46" y="103"/>
                  </a:cubicBezTo>
                  <a:cubicBezTo>
                    <a:pt x="56" y="103"/>
                    <a:pt x="64" y="105"/>
                    <a:pt x="64" y="108"/>
                  </a:cubicBezTo>
                  <a:cubicBezTo>
                    <a:pt x="65" y="110"/>
                    <a:pt x="60" y="113"/>
                    <a:pt x="53" y="115"/>
                  </a:cubicBezTo>
                  <a:cubicBezTo>
                    <a:pt x="71" y="140"/>
                    <a:pt x="100" y="155"/>
                    <a:pt x="125" y="140"/>
                  </a:cubicBezTo>
                  <a:cubicBezTo>
                    <a:pt x="117" y="128"/>
                    <a:pt x="110" y="112"/>
                    <a:pt x="106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65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Group 4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973" y="1814512"/>
            <a:ext cx="1896665" cy="558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Group 5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9194" y="2372916"/>
            <a:ext cx="2440781" cy="54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Group 6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6769" y="2921794"/>
            <a:ext cx="3506391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Group 17"/>
          <p:cNvPicPr>
            <a:picLocks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7992" y="3483769"/>
            <a:ext cx="2116931" cy="54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8" name="Group 52"/>
          <p:cNvGrpSpPr>
            <a:grpSpLocks/>
          </p:cNvGrpSpPr>
          <p:nvPr/>
        </p:nvGrpSpPr>
        <p:grpSpPr bwMode="auto">
          <a:xfrm>
            <a:off x="3829050" y="1353741"/>
            <a:ext cx="1485900" cy="3076575"/>
            <a:chOff x="0" y="0"/>
            <a:chExt cx="1981200" cy="4103384"/>
          </a:xfrm>
        </p:grpSpPr>
        <p:sp>
          <p:nvSpPr>
            <p:cNvPr id="23576" name="Freeform 5"/>
            <p:cNvSpPr>
              <a:spLocks/>
            </p:cNvSpPr>
            <p:nvPr/>
          </p:nvSpPr>
          <p:spPr bwMode="auto">
            <a:xfrm>
              <a:off x="0" y="0"/>
              <a:ext cx="1981200" cy="4103384"/>
            </a:xfrm>
            <a:custGeom>
              <a:avLst/>
              <a:gdLst>
                <a:gd name="T0" fmla="*/ 2147483647 w 852"/>
                <a:gd name="T1" fmla="*/ 2147483647 h 1768"/>
                <a:gd name="T2" fmla="*/ 2147483647 w 852"/>
                <a:gd name="T3" fmla="*/ 2147483647 h 1768"/>
                <a:gd name="T4" fmla="*/ 465023915 w 852"/>
                <a:gd name="T5" fmla="*/ 2147483647 h 1768"/>
                <a:gd name="T6" fmla="*/ 0 w 852"/>
                <a:gd name="T7" fmla="*/ 2147483647 h 1768"/>
                <a:gd name="T8" fmla="*/ 0 w 852"/>
                <a:gd name="T9" fmla="*/ 463253022 h 1768"/>
                <a:gd name="T10" fmla="*/ 465023915 w 852"/>
                <a:gd name="T11" fmla="*/ 0 h 1768"/>
                <a:gd name="T12" fmla="*/ 2147483647 w 852"/>
                <a:gd name="T13" fmla="*/ 0 h 1768"/>
                <a:gd name="T14" fmla="*/ 2147483647 w 852"/>
                <a:gd name="T15" fmla="*/ 463253022 h 1768"/>
                <a:gd name="T16" fmla="*/ 2147483647 w 852"/>
                <a:gd name="T17" fmla="*/ 2147483647 h 1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2" h="1768">
                  <a:moveTo>
                    <a:pt x="852" y="1682"/>
                  </a:moveTo>
                  <a:cubicBezTo>
                    <a:pt x="852" y="1730"/>
                    <a:pt x="813" y="1768"/>
                    <a:pt x="766" y="1768"/>
                  </a:cubicBezTo>
                  <a:cubicBezTo>
                    <a:pt x="86" y="1768"/>
                    <a:pt x="86" y="1768"/>
                    <a:pt x="86" y="1768"/>
                  </a:cubicBezTo>
                  <a:cubicBezTo>
                    <a:pt x="39" y="1768"/>
                    <a:pt x="0" y="1730"/>
                    <a:pt x="0" y="16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9"/>
                    <a:pt x="39" y="0"/>
                    <a:pt x="86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13" y="0"/>
                    <a:pt x="852" y="39"/>
                    <a:pt x="852" y="86"/>
                  </a:cubicBezTo>
                  <a:lnTo>
                    <a:pt x="852" y="168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Freeform 6"/>
            <p:cNvSpPr>
              <a:spLocks/>
            </p:cNvSpPr>
            <p:nvPr/>
          </p:nvSpPr>
          <p:spPr bwMode="auto">
            <a:xfrm>
              <a:off x="24116" y="22261"/>
              <a:ext cx="1936679" cy="4060718"/>
            </a:xfrm>
            <a:custGeom>
              <a:avLst/>
              <a:gdLst>
                <a:gd name="T0" fmla="*/ 410808442 w 833"/>
                <a:gd name="T1" fmla="*/ 2147483647 h 1750"/>
                <a:gd name="T2" fmla="*/ 0 w 833"/>
                <a:gd name="T3" fmla="*/ 2147483647 h 1750"/>
                <a:gd name="T4" fmla="*/ 0 w 833"/>
                <a:gd name="T5" fmla="*/ 414592347 h 1750"/>
                <a:gd name="T6" fmla="*/ 410808442 w 833"/>
                <a:gd name="T7" fmla="*/ 0 h 1750"/>
                <a:gd name="T8" fmla="*/ 2147483647 w 833"/>
                <a:gd name="T9" fmla="*/ 0 h 1750"/>
                <a:gd name="T10" fmla="*/ 2147483647 w 833"/>
                <a:gd name="T11" fmla="*/ 414592347 h 1750"/>
                <a:gd name="T12" fmla="*/ 2147483647 w 833"/>
                <a:gd name="T13" fmla="*/ 2147483647 h 1750"/>
                <a:gd name="T14" fmla="*/ 2147483647 w 833"/>
                <a:gd name="T15" fmla="*/ 2147483647 h 1750"/>
                <a:gd name="T16" fmla="*/ 410808442 w 833"/>
                <a:gd name="T17" fmla="*/ 2147483647 h 17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3" h="1750">
                  <a:moveTo>
                    <a:pt x="76" y="1750"/>
                  </a:moveTo>
                  <a:cubicBezTo>
                    <a:pt x="34" y="1750"/>
                    <a:pt x="0" y="1716"/>
                    <a:pt x="0" y="16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4" y="0"/>
                    <a:pt x="76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798" y="0"/>
                    <a:pt x="833" y="35"/>
                    <a:pt x="833" y="77"/>
                  </a:cubicBezTo>
                  <a:cubicBezTo>
                    <a:pt x="833" y="1673"/>
                    <a:pt x="833" y="1673"/>
                    <a:pt x="833" y="1673"/>
                  </a:cubicBezTo>
                  <a:cubicBezTo>
                    <a:pt x="833" y="1716"/>
                    <a:pt x="798" y="1750"/>
                    <a:pt x="756" y="1750"/>
                  </a:cubicBezTo>
                  <a:lnTo>
                    <a:pt x="76" y="175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Oval 7"/>
            <p:cNvSpPr>
              <a:spLocks noChangeArrowheads="1"/>
            </p:cNvSpPr>
            <p:nvPr/>
          </p:nvSpPr>
          <p:spPr bwMode="auto">
            <a:xfrm>
              <a:off x="960919" y="194781"/>
              <a:ext cx="59362" cy="59362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9" name="Oval 8"/>
            <p:cNvSpPr>
              <a:spLocks noChangeArrowheads="1"/>
            </p:cNvSpPr>
            <p:nvPr/>
          </p:nvSpPr>
          <p:spPr bwMode="auto">
            <a:xfrm>
              <a:off x="983180" y="217042"/>
              <a:ext cx="14840" cy="14840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0" name="Oval 9"/>
            <p:cNvSpPr>
              <a:spLocks noChangeArrowheads="1"/>
            </p:cNvSpPr>
            <p:nvPr/>
          </p:nvSpPr>
          <p:spPr bwMode="auto">
            <a:xfrm>
              <a:off x="960919" y="191071"/>
              <a:ext cx="59362" cy="57507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1" name="Oval 10"/>
            <p:cNvSpPr>
              <a:spLocks noChangeArrowheads="1"/>
            </p:cNvSpPr>
            <p:nvPr/>
          </p:nvSpPr>
          <p:spPr bwMode="auto">
            <a:xfrm>
              <a:off x="983180" y="211476"/>
              <a:ext cx="14840" cy="14840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2" name="Oval 11"/>
            <p:cNvSpPr>
              <a:spLocks noChangeArrowheads="1"/>
            </p:cNvSpPr>
            <p:nvPr/>
          </p:nvSpPr>
          <p:spPr bwMode="auto">
            <a:xfrm>
              <a:off x="972049" y="200346"/>
              <a:ext cx="37101" cy="371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3" name="Oval 12"/>
            <p:cNvSpPr>
              <a:spLocks noChangeArrowheads="1"/>
            </p:cNvSpPr>
            <p:nvPr/>
          </p:nvSpPr>
          <p:spPr bwMode="auto">
            <a:xfrm>
              <a:off x="972049" y="200346"/>
              <a:ext cx="37101" cy="371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4" name="Oval 13"/>
            <p:cNvSpPr>
              <a:spLocks noChangeArrowheads="1"/>
            </p:cNvSpPr>
            <p:nvPr/>
          </p:nvSpPr>
          <p:spPr bwMode="auto">
            <a:xfrm>
              <a:off x="981325" y="209622"/>
              <a:ext cx="18551" cy="20406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5" name="Oval 14"/>
            <p:cNvSpPr>
              <a:spLocks noChangeArrowheads="1"/>
            </p:cNvSpPr>
            <p:nvPr/>
          </p:nvSpPr>
          <p:spPr bwMode="auto">
            <a:xfrm>
              <a:off x="981325" y="209622"/>
              <a:ext cx="18551" cy="20406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6" name="Oval 15"/>
            <p:cNvSpPr>
              <a:spLocks noChangeArrowheads="1"/>
            </p:cNvSpPr>
            <p:nvPr/>
          </p:nvSpPr>
          <p:spPr bwMode="auto">
            <a:xfrm>
              <a:off x="988746" y="217042"/>
              <a:ext cx="3710" cy="37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7" name="Oval 16"/>
            <p:cNvSpPr>
              <a:spLocks noChangeArrowheads="1"/>
            </p:cNvSpPr>
            <p:nvPr/>
          </p:nvSpPr>
          <p:spPr bwMode="auto">
            <a:xfrm>
              <a:off x="988746" y="217042"/>
              <a:ext cx="3710" cy="37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8" name="Oval 17"/>
            <p:cNvSpPr>
              <a:spLocks noChangeArrowheads="1"/>
            </p:cNvSpPr>
            <p:nvPr/>
          </p:nvSpPr>
          <p:spPr bwMode="auto">
            <a:xfrm>
              <a:off x="832921" y="3671157"/>
              <a:ext cx="315360" cy="3135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9" name="Freeform 18"/>
            <p:cNvSpPr>
              <a:spLocks/>
            </p:cNvSpPr>
            <p:nvPr/>
          </p:nvSpPr>
          <p:spPr bwMode="auto">
            <a:xfrm>
              <a:off x="918253" y="3756489"/>
              <a:ext cx="144694" cy="142840"/>
            </a:xfrm>
            <a:custGeom>
              <a:avLst/>
              <a:gdLst>
                <a:gd name="T0" fmla="*/ 337683123 w 62"/>
                <a:gd name="T1" fmla="*/ 230297888 h 61"/>
                <a:gd name="T2" fmla="*/ 228754213 w 62"/>
                <a:gd name="T3" fmla="*/ 334479764 h 61"/>
                <a:gd name="T4" fmla="*/ 108928910 w 62"/>
                <a:gd name="T5" fmla="*/ 334479764 h 61"/>
                <a:gd name="T6" fmla="*/ 0 w 62"/>
                <a:gd name="T7" fmla="*/ 230297888 h 61"/>
                <a:gd name="T8" fmla="*/ 0 w 62"/>
                <a:gd name="T9" fmla="*/ 109665995 h 61"/>
                <a:gd name="T10" fmla="*/ 108928910 w 62"/>
                <a:gd name="T11" fmla="*/ 0 h 61"/>
                <a:gd name="T12" fmla="*/ 228754213 w 62"/>
                <a:gd name="T13" fmla="*/ 0 h 61"/>
                <a:gd name="T14" fmla="*/ 337683123 w 62"/>
                <a:gd name="T15" fmla="*/ 109665995 h 61"/>
                <a:gd name="T16" fmla="*/ 337683123 w 62"/>
                <a:gd name="T17" fmla="*/ 230297888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2" h="61">
                  <a:moveTo>
                    <a:pt x="62" y="42"/>
                  </a:moveTo>
                  <a:cubicBezTo>
                    <a:pt x="62" y="52"/>
                    <a:pt x="53" y="61"/>
                    <a:pt x="4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9" y="61"/>
                    <a:pt x="0" y="52"/>
                    <a:pt x="0" y="4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0"/>
                    <a:pt x="62" y="9"/>
                    <a:pt x="62" y="20"/>
                  </a:cubicBezTo>
                  <a:lnTo>
                    <a:pt x="62" y="42"/>
                  </a:lnTo>
                  <a:close/>
                </a:path>
              </a:pathLst>
            </a:custGeom>
            <a:noFill/>
            <a:ln w="7938" cap="flat" cmpd="sng">
              <a:solidFill>
                <a:srgbClr val="18181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Rectangle 19"/>
            <p:cNvSpPr>
              <a:spLocks noChangeArrowheads="1"/>
            </p:cNvSpPr>
            <p:nvPr/>
          </p:nvSpPr>
          <p:spPr bwMode="auto">
            <a:xfrm>
              <a:off x="142840" y="606604"/>
              <a:ext cx="1697377" cy="2969945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91" name="Rectangle 20"/>
            <p:cNvSpPr>
              <a:spLocks noChangeArrowheads="1"/>
            </p:cNvSpPr>
            <p:nvPr/>
          </p:nvSpPr>
          <p:spPr bwMode="auto">
            <a:xfrm>
              <a:off x="161390" y="623299"/>
              <a:ext cx="1660276" cy="2934699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92" name="Freeform 21"/>
            <p:cNvSpPr>
              <a:spLocks/>
            </p:cNvSpPr>
            <p:nvPr/>
          </p:nvSpPr>
          <p:spPr bwMode="auto">
            <a:xfrm>
              <a:off x="842196" y="339476"/>
              <a:ext cx="356171" cy="77912"/>
            </a:xfrm>
            <a:custGeom>
              <a:avLst/>
              <a:gdLst>
                <a:gd name="T0" fmla="*/ 92127237 w 153"/>
                <a:gd name="T1" fmla="*/ 178537640 h 34"/>
                <a:gd name="T2" fmla="*/ 0 w 153"/>
                <a:gd name="T3" fmla="*/ 89268820 h 34"/>
                <a:gd name="T4" fmla="*/ 92127237 w 153"/>
                <a:gd name="T5" fmla="*/ 0 h 34"/>
                <a:gd name="T6" fmla="*/ 737008588 w 153"/>
                <a:gd name="T7" fmla="*/ 0 h 34"/>
                <a:gd name="T8" fmla="*/ 829135825 w 153"/>
                <a:gd name="T9" fmla="*/ 89268820 h 34"/>
                <a:gd name="T10" fmla="*/ 737008588 w 153"/>
                <a:gd name="T11" fmla="*/ 178537640 h 34"/>
                <a:gd name="T12" fmla="*/ 92127237 w 153"/>
                <a:gd name="T13" fmla="*/ 17853764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3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5" y="0"/>
                    <a:pt x="153" y="7"/>
                    <a:pt x="153" y="17"/>
                  </a:cubicBezTo>
                  <a:cubicBezTo>
                    <a:pt x="153" y="26"/>
                    <a:pt x="145" y="34"/>
                    <a:pt x="136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3" name="Freeform 22"/>
            <p:cNvSpPr>
              <a:spLocks/>
            </p:cNvSpPr>
            <p:nvPr/>
          </p:nvSpPr>
          <p:spPr bwMode="auto">
            <a:xfrm>
              <a:off x="862602" y="359881"/>
              <a:ext cx="311649" cy="35247"/>
            </a:xfrm>
            <a:custGeom>
              <a:avLst/>
              <a:gdLst>
                <a:gd name="T0" fmla="*/ 724814173 w 134"/>
                <a:gd name="T1" fmla="*/ 44171540 h 15"/>
                <a:gd name="T2" fmla="*/ 686951145 w 134"/>
                <a:gd name="T3" fmla="*/ 82823401 h 15"/>
                <a:gd name="T4" fmla="*/ 43272696 w 134"/>
                <a:gd name="T5" fmla="*/ 82823401 h 15"/>
                <a:gd name="T6" fmla="*/ 0 w 134"/>
                <a:gd name="T7" fmla="*/ 44171540 h 15"/>
                <a:gd name="T8" fmla="*/ 0 w 134"/>
                <a:gd name="T9" fmla="*/ 44171540 h 15"/>
                <a:gd name="T10" fmla="*/ 43272696 w 134"/>
                <a:gd name="T11" fmla="*/ 0 h 15"/>
                <a:gd name="T12" fmla="*/ 686951145 w 134"/>
                <a:gd name="T13" fmla="*/ 0 h 15"/>
                <a:gd name="T14" fmla="*/ 724814173 w 134"/>
                <a:gd name="T15" fmla="*/ 4417154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" h="15">
                  <a:moveTo>
                    <a:pt x="134" y="8"/>
                  </a:moveTo>
                  <a:cubicBezTo>
                    <a:pt x="134" y="12"/>
                    <a:pt x="131" y="15"/>
                    <a:pt x="12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4" y="3"/>
                    <a:pt x="134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4" name="Oval 23"/>
            <p:cNvSpPr>
              <a:spLocks noChangeArrowheads="1"/>
            </p:cNvSpPr>
            <p:nvPr/>
          </p:nvSpPr>
          <p:spPr bwMode="auto">
            <a:xfrm>
              <a:off x="725328" y="350606"/>
              <a:ext cx="55652" cy="5565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559" name="Oval 152"/>
          <p:cNvSpPr>
            <a:spLocks noChangeAspect="1" noChangeArrowheads="1"/>
          </p:cNvSpPr>
          <p:nvPr/>
        </p:nvSpPr>
        <p:spPr bwMode="auto">
          <a:xfrm>
            <a:off x="1079898" y="3367088"/>
            <a:ext cx="411956" cy="411956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0" name="TextBox 153"/>
          <p:cNvSpPr txBox="1">
            <a:spLocks noChangeArrowheads="1"/>
          </p:cNvSpPr>
          <p:nvPr/>
        </p:nvSpPr>
        <p:spPr bwMode="auto">
          <a:xfrm>
            <a:off x="1584722" y="3424237"/>
            <a:ext cx="90794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1" name="Oval 154"/>
          <p:cNvSpPr>
            <a:spLocks noChangeAspect="1" noChangeArrowheads="1"/>
          </p:cNvSpPr>
          <p:nvPr/>
        </p:nvSpPr>
        <p:spPr bwMode="auto">
          <a:xfrm>
            <a:off x="1079898" y="3994548"/>
            <a:ext cx="411956" cy="411956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2" name="TextBox 155"/>
          <p:cNvSpPr txBox="1">
            <a:spLocks noChangeArrowheads="1"/>
          </p:cNvSpPr>
          <p:nvPr/>
        </p:nvSpPr>
        <p:spPr bwMode="auto">
          <a:xfrm>
            <a:off x="1584722" y="4051697"/>
            <a:ext cx="90794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5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3" name="Rectangle 25"/>
          <p:cNvSpPr>
            <a:spLocks noChangeArrowheads="1"/>
          </p:cNvSpPr>
          <p:nvPr/>
        </p:nvSpPr>
        <p:spPr bwMode="auto">
          <a:xfrm>
            <a:off x="3950494" y="2922985"/>
            <a:ext cx="1245394" cy="550069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4" name="Rectangle 27"/>
          <p:cNvSpPr>
            <a:spLocks noChangeArrowheads="1"/>
          </p:cNvSpPr>
          <p:nvPr/>
        </p:nvSpPr>
        <p:spPr bwMode="auto">
          <a:xfrm>
            <a:off x="3950494" y="3473054"/>
            <a:ext cx="1245394" cy="548878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5" name="Rectangle 25"/>
          <p:cNvSpPr>
            <a:spLocks noChangeArrowheads="1"/>
          </p:cNvSpPr>
          <p:nvPr/>
        </p:nvSpPr>
        <p:spPr bwMode="auto">
          <a:xfrm>
            <a:off x="3950494" y="2366963"/>
            <a:ext cx="1245394" cy="556022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6" name="Rectangle 25"/>
          <p:cNvSpPr>
            <a:spLocks noChangeArrowheads="1"/>
          </p:cNvSpPr>
          <p:nvPr/>
        </p:nvSpPr>
        <p:spPr bwMode="auto">
          <a:xfrm>
            <a:off x="3950494" y="1816894"/>
            <a:ext cx="1245394" cy="550069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Rectangle 25"/>
          <p:cNvSpPr>
            <a:spLocks noChangeArrowheads="1"/>
          </p:cNvSpPr>
          <p:nvPr/>
        </p:nvSpPr>
        <p:spPr bwMode="auto">
          <a:xfrm>
            <a:off x="5317331" y="1816893"/>
            <a:ext cx="71438" cy="2205038"/>
          </a:xfrm>
          <a:prstGeom prst="rect">
            <a:avLst/>
          </a:prstGeom>
          <a:solidFill>
            <a:srgbClr val="26262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Rectangle 21"/>
          <p:cNvSpPr>
            <a:spLocks noChangeArrowheads="1"/>
          </p:cNvSpPr>
          <p:nvPr/>
        </p:nvSpPr>
        <p:spPr bwMode="auto">
          <a:xfrm>
            <a:off x="990600" y="1724025"/>
            <a:ext cx="204549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r>
              <a:rPr lang="en-US" altLang="zh-CN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   </a:t>
            </a:r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3569" name="TextBox 35"/>
          <p:cNvSpPr txBox="1">
            <a:spLocks noChangeArrowheads="1"/>
          </p:cNvSpPr>
          <p:nvPr/>
        </p:nvSpPr>
        <p:spPr bwMode="auto">
          <a:xfrm>
            <a:off x="990600" y="2067694"/>
            <a:ext cx="2483644" cy="91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单击此处编辑您要的内容，建议您在展示时采用微软雅黑字体。添加标题由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多位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领域的资深设计师创立，致力于为客户奉献最用心的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作品、最实用的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培训和最贴心的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3570" name="Rectangle 34"/>
          <p:cNvSpPr>
            <a:spLocks noChangeArrowheads="1"/>
          </p:cNvSpPr>
          <p:nvPr/>
        </p:nvSpPr>
        <p:spPr bwMode="auto">
          <a:xfrm>
            <a:off x="4213622" y="1981201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71" name="Rectangle 34"/>
          <p:cNvSpPr>
            <a:spLocks noChangeArrowheads="1"/>
          </p:cNvSpPr>
          <p:nvPr/>
        </p:nvSpPr>
        <p:spPr bwMode="auto">
          <a:xfrm>
            <a:off x="4213622" y="2526506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72" name="Rectangle 34"/>
          <p:cNvSpPr>
            <a:spLocks noChangeArrowheads="1"/>
          </p:cNvSpPr>
          <p:nvPr/>
        </p:nvSpPr>
        <p:spPr bwMode="auto">
          <a:xfrm>
            <a:off x="4213622" y="3070623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73" name="Rectangle 34"/>
          <p:cNvSpPr>
            <a:spLocks noChangeArrowheads="1"/>
          </p:cNvSpPr>
          <p:nvPr/>
        </p:nvSpPr>
        <p:spPr bwMode="auto">
          <a:xfrm>
            <a:off x="4213622" y="3615929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pic>
        <p:nvPicPr>
          <p:cNvPr id="23574" name="组合 63"/>
          <p:cNvPicPr>
            <a:picLocks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5" name="文本框 71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9036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3503</Words>
  <Application>Microsoft Office PowerPoint</Application>
  <PresentationFormat>全屏显示(16:9)</PresentationFormat>
  <Paragraphs>253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FontAwesome</vt:lpstr>
      <vt:lpstr>Gill Sans</vt:lpstr>
      <vt:lpstr>Lato Black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绿色环保</dc:title>
  <dc:creator>user</dc:creator>
  <cp:keywords>user</cp:keywords>
  <cp:lastModifiedBy>YANGS</cp:lastModifiedBy>
  <cp:revision>20</cp:revision>
  <dcterms:created xsi:type="dcterms:W3CDTF">2016-07-17T02:57:37Z</dcterms:created>
  <dcterms:modified xsi:type="dcterms:W3CDTF">2018-05-09T13:49:53Z</dcterms:modified>
</cp:coreProperties>
</file>