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3.xml" ContentType="application/vnd.openxmlformats-officedocument.them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30" r:id="rId1"/>
    <p:sldMasterId id="2147483761" r:id="rId2"/>
    <p:sldMasterId id="2147483763" r:id="rId3"/>
    <p:sldMasterId id="2147483798" r:id="rId4"/>
  </p:sldMasterIdLst>
  <p:notesMasterIdLst>
    <p:notesMasterId r:id="rId21"/>
  </p:notesMasterIdLst>
  <p:sldIdLst>
    <p:sldId id="331" r:id="rId5"/>
    <p:sldId id="340" r:id="rId6"/>
    <p:sldId id="341" r:id="rId7"/>
    <p:sldId id="335" r:id="rId8"/>
    <p:sldId id="313" r:id="rId9"/>
    <p:sldId id="316" r:id="rId10"/>
    <p:sldId id="317" r:id="rId11"/>
    <p:sldId id="336" r:id="rId12"/>
    <p:sldId id="314" r:id="rId13"/>
    <p:sldId id="318" r:id="rId14"/>
    <p:sldId id="312" r:id="rId15"/>
    <p:sldId id="339" r:id="rId16"/>
    <p:sldId id="342" r:id="rId17"/>
    <p:sldId id="343" r:id="rId18"/>
    <p:sldId id="344" r:id="rId19"/>
    <p:sldId id="345" r:id="rId2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D0F2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p:scale>
          <a:sx n="70" d="100"/>
          <a:sy n="70" d="100"/>
        </p:scale>
        <p:origin x="3738" y="1974"/>
      </p:cViewPr>
      <p:guideLst>
        <p:guide orient="horz" pos="2160"/>
        <p:guide pos="3840"/>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slideMaster" Target="slideMasters/slideMaster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D4A3340-C542-46E3-BB6B-1E3F28D53E89}" type="datetimeFigureOut">
              <a:rPr lang="zh-CN" altLang="en-US" smtClean="0"/>
              <a:t>2018/5/9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3EAA4AF-B0AE-42C7-9AD8-C74E868F5800}" type="slidenum">
              <a:rPr lang="zh-CN" altLang="en-US" smtClean="0"/>
              <a:t>‹#›</a:t>
            </a:fld>
            <a:endParaRPr lang="zh-CN" altLang="en-US"/>
          </a:p>
        </p:txBody>
      </p:sp>
    </p:spTree>
    <p:extLst>
      <p:ext uri="{BB962C8B-B14F-4D97-AF65-F5344CB8AC3E}">
        <p14:creationId xmlns:p14="http://schemas.microsoft.com/office/powerpoint/2010/main" val="37941146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spTree>
    <p:extLst>
      <p:ext uri="{BB962C8B-B14F-4D97-AF65-F5344CB8AC3E}">
        <p14:creationId xmlns:p14="http://schemas.microsoft.com/office/powerpoint/2010/main" val="31006159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Tree>
    <p:extLst>
      <p:ext uri="{BB962C8B-B14F-4D97-AF65-F5344CB8AC3E}">
        <p14:creationId xmlns:p14="http://schemas.microsoft.com/office/powerpoint/2010/main" val="5141192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Picture Layout 2">
    <p:spTree>
      <p:nvGrpSpPr>
        <p:cNvPr id="1" name=""/>
        <p:cNvGrpSpPr/>
        <p:nvPr/>
      </p:nvGrpSpPr>
      <p:grpSpPr>
        <a:xfrm>
          <a:off x="0" y="0"/>
          <a:ext cx="0" cy="0"/>
          <a:chOff x="0" y="0"/>
          <a:chExt cx="0" cy="0"/>
        </a:xfrm>
      </p:grpSpPr>
      <p:sp>
        <p:nvSpPr>
          <p:cNvPr id="11" name="Picture Placeholder 17"/>
          <p:cNvSpPr>
            <a:spLocks noGrp="1"/>
          </p:cNvSpPr>
          <p:nvPr>
            <p:ph type="pic" sz="quarter" idx="14"/>
          </p:nvPr>
        </p:nvSpPr>
        <p:spPr>
          <a:xfrm>
            <a:off x="853439" y="1668463"/>
            <a:ext cx="3207600" cy="4500000"/>
          </a:xfrm>
          <a:prstGeom prst="rect">
            <a:avLst/>
          </a:prstGeom>
          <a:ln>
            <a:noFill/>
          </a:ln>
        </p:spPr>
        <p:style>
          <a:lnRef idx="2">
            <a:schemeClr val="dk1"/>
          </a:lnRef>
          <a:fillRef idx="1">
            <a:schemeClr val="lt1"/>
          </a:fillRef>
          <a:effectRef idx="0">
            <a:schemeClr val="dk1"/>
          </a:effectRef>
          <a:fontRef idx="none"/>
        </p:style>
        <p:txBody>
          <a:bodyPr/>
          <a:lstStyle/>
          <a:p>
            <a:endParaRPr lang="en-US" dirty="0"/>
          </a:p>
        </p:txBody>
      </p:sp>
      <p:sp>
        <p:nvSpPr>
          <p:cNvPr id="12" name="Picture Placeholder 17"/>
          <p:cNvSpPr>
            <a:spLocks noGrp="1"/>
          </p:cNvSpPr>
          <p:nvPr>
            <p:ph type="pic" sz="quarter" idx="15"/>
          </p:nvPr>
        </p:nvSpPr>
        <p:spPr>
          <a:xfrm>
            <a:off x="4139085" y="1668607"/>
            <a:ext cx="3207600" cy="1625159"/>
          </a:xfrm>
          <a:prstGeom prst="rect">
            <a:avLst/>
          </a:prstGeom>
          <a:solidFill>
            <a:schemeClr val="accent1"/>
          </a:solidFill>
        </p:spPr>
        <p:txBody>
          <a:bodyPr/>
          <a:lstStyle/>
          <a:p>
            <a:endParaRPr lang="en-US" dirty="0"/>
          </a:p>
        </p:txBody>
      </p:sp>
      <p:sp>
        <p:nvSpPr>
          <p:cNvPr id="13" name="Picture Placeholder 17"/>
          <p:cNvSpPr>
            <a:spLocks noGrp="1"/>
          </p:cNvSpPr>
          <p:nvPr>
            <p:ph type="pic" sz="quarter" idx="16"/>
          </p:nvPr>
        </p:nvSpPr>
        <p:spPr>
          <a:xfrm>
            <a:off x="7424731" y="1657911"/>
            <a:ext cx="3929069" cy="2804255"/>
          </a:xfrm>
          <a:prstGeom prst="rect">
            <a:avLst/>
          </a:prstGeom>
          <a:solidFill>
            <a:schemeClr val="accent1"/>
          </a:solidFill>
        </p:spPr>
        <p:txBody>
          <a:bodyPr/>
          <a:lstStyle/>
          <a:p>
            <a:endParaRPr lang="en-US"/>
          </a:p>
        </p:txBody>
      </p:sp>
      <p:sp>
        <p:nvSpPr>
          <p:cNvPr id="14" name="Picture Placeholder 17"/>
          <p:cNvSpPr>
            <a:spLocks noGrp="1"/>
          </p:cNvSpPr>
          <p:nvPr>
            <p:ph type="pic" sz="quarter" idx="17"/>
          </p:nvPr>
        </p:nvSpPr>
        <p:spPr>
          <a:xfrm>
            <a:off x="4131467" y="3369918"/>
            <a:ext cx="3215220" cy="2804255"/>
          </a:xfrm>
          <a:prstGeom prst="rect">
            <a:avLst/>
          </a:prstGeom>
          <a:solidFill>
            <a:schemeClr val="accent1"/>
          </a:solidFill>
        </p:spPr>
        <p:txBody>
          <a:bodyPr/>
          <a:lstStyle/>
          <a:p>
            <a:endParaRPr lang="en-US"/>
          </a:p>
        </p:txBody>
      </p:sp>
      <p:sp>
        <p:nvSpPr>
          <p:cNvPr id="15" name="Picture Placeholder 17"/>
          <p:cNvSpPr>
            <a:spLocks noGrp="1"/>
          </p:cNvSpPr>
          <p:nvPr>
            <p:ph type="pic" sz="quarter" idx="18"/>
          </p:nvPr>
        </p:nvSpPr>
        <p:spPr>
          <a:xfrm>
            <a:off x="7424733" y="4543666"/>
            <a:ext cx="3929067" cy="1625159"/>
          </a:xfrm>
          <a:prstGeom prst="rect">
            <a:avLst/>
          </a:prstGeom>
          <a:solidFill>
            <a:schemeClr val="accent1"/>
          </a:solidFill>
        </p:spPr>
        <p:txBody>
          <a:bodyPr/>
          <a:lstStyle/>
          <a:p>
            <a:endParaRPr lang="en-US"/>
          </a:p>
        </p:txBody>
      </p:sp>
    </p:spTree>
    <p:extLst>
      <p:ext uri="{BB962C8B-B14F-4D97-AF65-F5344CB8AC3E}">
        <p14:creationId xmlns:p14="http://schemas.microsoft.com/office/powerpoint/2010/main" val="238305641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Picture Layout">
    <p:spTree>
      <p:nvGrpSpPr>
        <p:cNvPr id="1" name=""/>
        <p:cNvGrpSpPr/>
        <p:nvPr/>
      </p:nvGrpSpPr>
      <p:grpSpPr>
        <a:xfrm>
          <a:off x="0" y="0"/>
          <a:ext cx="0" cy="0"/>
          <a:chOff x="0" y="0"/>
          <a:chExt cx="0" cy="0"/>
        </a:xfrm>
      </p:grpSpPr>
      <p:sp>
        <p:nvSpPr>
          <p:cNvPr id="6" name="Picture Placeholder 41"/>
          <p:cNvSpPr>
            <a:spLocks noGrp="1"/>
          </p:cNvSpPr>
          <p:nvPr>
            <p:ph type="pic" sz="quarter" idx="14"/>
          </p:nvPr>
        </p:nvSpPr>
        <p:spPr>
          <a:xfrm>
            <a:off x="1055688" y="1989138"/>
            <a:ext cx="4679951" cy="2952751"/>
          </a:xfrm>
          <a:custGeom>
            <a:avLst/>
            <a:gdLst>
              <a:gd name="connsiteX0" fmla="*/ 0 w 4679951"/>
              <a:gd name="connsiteY0" fmla="*/ 0 h 2952750"/>
              <a:gd name="connsiteX1" fmla="*/ 4679951 w 4679951"/>
              <a:gd name="connsiteY1" fmla="*/ 0 h 2952750"/>
              <a:gd name="connsiteX2" fmla="*/ 4679951 w 4679951"/>
              <a:gd name="connsiteY2" fmla="*/ 2952750 h 2952750"/>
              <a:gd name="connsiteX3" fmla="*/ 0 w 4679951"/>
              <a:gd name="connsiteY3" fmla="*/ 2952750 h 2952750"/>
            </a:gdLst>
            <a:ahLst/>
            <a:cxnLst>
              <a:cxn ang="0">
                <a:pos x="connsiteX0" y="connsiteY0"/>
              </a:cxn>
              <a:cxn ang="0">
                <a:pos x="connsiteX1" y="connsiteY1"/>
              </a:cxn>
              <a:cxn ang="0">
                <a:pos x="connsiteX2" y="connsiteY2"/>
              </a:cxn>
              <a:cxn ang="0">
                <a:pos x="connsiteX3" y="connsiteY3"/>
              </a:cxn>
            </a:cxnLst>
            <a:rect l="l" t="t" r="r" b="b"/>
            <a:pathLst>
              <a:path w="4679951" h="2952750">
                <a:moveTo>
                  <a:pt x="0" y="0"/>
                </a:moveTo>
                <a:lnTo>
                  <a:pt x="4679951" y="0"/>
                </a:lnTo>
                <a:lnTo>
                  <a:pt x="4679951" y="2952750"/>
                </a:lnTo>
                <a:lnTo>
                  <a:pt x="0" y="2952750"/>
                </a:lnTo>
                <a:close/>
              </a:path>
            </a:pathLst>
          </a:custGeom>
        </p:spPr>
        <p:txBody>
          <a:bodyPr wrap="square" anchor="ctr">
            <a:noAutofit/>
          </a:bodyPr>
          <a:lstStyle>
            <a:lvl1pPr marL="0" indent="0" algn="ctr">
              <a:buNone/>
              <a:defRPr sz="1800">
                <a:solidFill>
                  <a:schemeClr val="bg1">
                    <a:lumMod val="65000"/>
                  </a:schemeClr>
                </a:solidFill>
              </a:defRPr>
            </a:lvl1pPr>
          </a:lstStyle>
          <a:p>
            <a:r>
              <a:rPr lang="en-US"/>
              <a:t>Click icon to add picture</a:t>
            </a:r>
            <a:endParaRPr lang="en-US" dirty="0"/>
          </a:p>
        </p:txBody>
      </p:sp>
      <p:sp>
        <p:nvSpPr>
          <p:cNvPr id="7" name="Picture Placeholder 42"/>
          <p:cNvSpPr>
            <a:spLocks noGrp="1"/>
          </p:cNvSpPr>
          <p:nvPr>
            <p:ph type="pic" sz="quarter" idx="15"/>
          </p:nvPr>
        </p:nvSpPr>
        <p:spPr>
          <a:xfrm>
            <a:off x="6456365" y="1989139"/>
            <a:ext cx="2339975" cy="1476375"/>
          </a:xfrm>
          <a:custGeom>
            <a:avLst/>
            <a:gdLst>
              <a:gd name="connsiteX0" fmla="*/ 0 w 2339975"/>
              <a:gd name="connsiteY0" fmla="*/ 0 h 1476375"/>
              <a:gd name="connsiteX1" fmla="*/ 2339975 w 2339975"/>
              <a:gd name="connsiteY1" fmla="*/ 0 h 1476375"/>
              <a:gd name="connsiteX2" fmla="*/ 2339975 w 2339975"/>
              <a:gd name="connsiteY2" fmla="*/ 1476375 h 1476375"/>
              <a:gd name="connsiteX3" fmla="*/ 0 w 2339975"/>
              <a:gd name="connsiteY3" fmla="*/ 1476375 h 1476375"/>
            </a:gdLst>
            <a:ahLst/>
            <a:cxnLst>
              <a:cxn ang="0">
                <a:pos x="connsiteX0" y="connsiteY0"/>
              </a:cxn>
              <a:cxn ang="0">
                <a:pos x="connsiteX1" y="connsiteY1"/>
              </a:cxn>
              <a:cxn ang="0">
                <a:pos x="connsiteX2" y="connsiteY2"/>
              </a:cxn>
              <a:cxn ang="0">
                <a:pos x="connsiteX3" y="connsiteY3"/>
              </a:cxn>
            </a:cxnLst>
            <a:rect l="l" t="t" r="r" b="b"/>
            <a:pathLst>
              <a:path w="2339975" h="1476375">
                <a:moveTo>
                  <a:pt x="0" y="0"/>
                </a:moveTo>
                <a:lnTo>
                  <a:pt x="2339975" y="0"/>
                </a:lnTo>
                <a:lnTo>
                  <a:pt x="2339975" y="1476375"/>
                </a:lnTo>
                <a:lnTo>
                  <a:pt x="0" y="1476375"/>
                </a:lnTo>
                <a:close/>
              </a:path>
            </a:pathLst>
          </a:custGeom>
        </p:spPr>
        <p:txBody>
          <a:bodyPr wrap="square" anchor="ctr">
            <a:noAutofit/>
          </a:bodyPr>
          <a:lstStyle>
            <a:lvl1pPr marL="0" indent="0" algn="ctr">
              <a:buNone/>
              <a:defRPr sz="1800">
                <a:solidFill>
                  <a:schemeClr val="bg1">
                    <a:lumMod val="65000"/>
                  </a:schemeClr>
                </a:solidFill>
              </a:defRPr>
            </a:lvl1pPr>
          </a:lstStyle>
          <a:p>
            <a:r>
              <a:rPr lang="en-US"/>
              <a:t>Click icon to add picture</a:t>
            </a:r>
            <a:endParaRPr lang="en-US" dirty="0"/>
          </a:p>
        </p:txBody>
      </p:sp>
      <p:sp>
        <p:nvSpPr>
          <p:cNvPr id="8" name="Picture Placeholder 43"/>
          <p:cNvSpPr>
            <a:spLocks noGrp="1"/>
          </p:cNvSpPr>
          <p:nvPr>
            <p:ph type="pic" sz="quarter" idx="16"/>
          </p:nvPr>
        </p:nvSpPr>
        <p:spPr>
          <a:xfrm>
            <a:off x="8796339" y="1989139"/>
            <a:ext cx="2339975" cy="1476375"/>
          </a:xfrm>
          <a:custGeom>
            <a:avLst/>
            <a:gdLst>
              <a:gd name="connsiteX0" fmla="*/ 0 w 2339975"/>
              <a:gd name="connsiteY0" fmla="*/ 0 h 1476375"/>
              <a:gd name="connsiteX1" fmla="*/ 2339975 w 2339975"/>
              <a:gd name="connsiteY1" fmla="*/ 0 h 1476375"/>
              <a:gd name="connsiteX2" fmla="*/ 2339975 w 2339975"/>
              <a:gd name="connsiteY2" fmla="*/ 1476375 h 1476375"/>
              <a:gd name="connsiteX3" fmla="*/ 0 w 2339975"/>
              <a:gd name="connsiteY3" fmla="*/ 1476375 h 1476375"/>
            </a:gdLst>
            <a:ahLst/>
            <a:cxnLst>
              <a:cxn ang="0">
                <a:pos x="connsiteX0" y="connsiteY0"/>
              </a:cxn>
              <a:cxn ang="0">
                <a:pos x="connsiteX1" y="connsiteY1"/>
              </a:cxn>
              <a:cxn ang="0">
                <a:pos x="connsiteX2" y="connsiteY2"/>
              </a:cxn>
              <a:cxn ang="0">
                <a:pos x="connsiteX3" y="connsiteY3"/>
              </a:cxn>
            </a:cxnLst>
            <a:rect l="l" t="t" r="r" b="b"/>
            <a:pathLst>
              <a:path w="2339975" h="1476375">
                <a:moveTo>
                  <a:pt x="0" y="0"/>
                </a:moveTo>
                <a:lnTo>
                  <a:pt x="2339975" y="0"/>
                </a:lnTo>
                <a:lnTo>
                  <a:pt x="2339975" y="1476375"/>
                </a:lnTo>
                <a:lnTo>
                  <a:pt x="0" y="1476375"/>
                </a:lnTo>
                <a:close/>
              </a:path>
            </a:pathLst>
          </a:custGeom>
        </p:spPr>
        <p:txBody>
          <a:bodyPr wrap="square" anchor="ctr">
            <a:noAutofit/>
          </a:bodyPr>
          <a:lstStyle>
            <a:lvl1pPr marL="0" indent="0" algn="ctr">
              <a:buNone/>
              <a:defRPr sz="1800">
                <a:solidFill>
                  <a:schemeClr val="bg1">
                    <a:lumMod val="65000"/>
                  </a:schemeClr>
                </a:solidFill>
              </a:defRPr>
            </a:lvl1pPr>
          </a:lstStyle>
          <a:p>
            <a:r>
              <a:rPr lang="en-US"/>
              <a:t>Click icon to add picture</a:t>
            </a:r>
            <a:endParaRPr lang="en-US" dirty="0"/>
          </a:p>
        </p:txBody>
      </p:sp>
      <p:sp>
        <p:nvSpPr>
          <p:cNvPr id="9" name="Picture Placeholder 44"/>
          <p:cNvSpPr>
            <a:spLocks noGrp="1"/>
          </p:cNvSpPr>
          <p:nvPr>
            <p:ph type="pic" sz="quarter" idx="17"/>
          </p:nvPr>
        </p:nvSpPr>
        <p:spPr>
          <a:xfrm>
            <a:off x="6456366" y="3465514"/>
            <a:ext cx="2339975" cy="1476375"/>
          </a:xfrm>
          <a:custGeom>
            <a:avLst/>
            <a:gdLst>
              <a:gd name="connsiteX0" fmla="*/ 0 w 2339975"/>
              <a:gd name="connsiteY0" fmla="*/ 0 h 1476375"/>
              <a:gd name="connsiteX1" fmla="*/ 2339975 w 2339975"/>
              <a:gd name="connsiteY1" fmla="*/ 0 h 1476375"/>
              <a:gd name="connsiteX2" fmla="*/ 2339975 w 2339975"/>
              <a:gd name="connsiteY2" fmla="*/ 1476375 h 1476375"/>
              <a:gd name="connsiteX3" fmla="*/ 0 w 2339975"/>
              <a:gd name="connsiteY3" fmla="*/ 1476375 h 1476375"/>
            </a:gdLst>
            <a:ahLst/>
            <a:cxnLst>
              <a:cxn ang="0">
                <a:pos x="connsiteX0" y="connsiteY0"/>
              </a:cxn>
              <a:cxn ang="0">
                <a:pos x="connsiteX1" y="connsiteY1"/>
              </a:cxn>
              <a:cxn ang="0">
                <a:pos x="connsiteX2" y="connsiteY2"/>
              </a:cxn>
              <a:cxn ang="0">
                <a:pos x="connsiteX3" y="connsiteY3"/>
              </a:cxn>
            </a:cxnLst>
            <a:rect l="l" t="t" r="r" b="b"/>
            <a:pathLst>
              <a:path w="2339975" h="1476375">
                <a:moveTo>
                  <a:pt x="0" y="0"/>
                </a:moveTo>
                <a:lnTo>
                  <a:pt x="2339975" y="0"/>
                </a:lnTo>
                <a:lnTo>
                  <a:pt x="2339975" y="1476375"/>
                </a:lnTo>
                <a:lnTo>
                  <a:pt x="0" y="1476375"/>
                </a:lnTo>
                <a:close/>
              </a:path>
            </a:pathLst>
          </a:custGeom>
        </p:spPr>
        <p:txBody>
          <a:bodyPr wrap="square" anchor="ctr">
            <a:noAutofit/>
          </a:bodyPr>
          <a:lstStyle>
            <a:lvl1pPr marL="0" indent="0" algn="ctr">
              <a:buNone/>
              <a:defRPr sz="1800">
                <a:solidFill>
                  <a:schemeClr val="bg1">
                    <a:lumMod val="65000"/>
                  </a:schemeClr>
                </a:solidFill>
              </a:defRPr>
            </a:lvl1pPr>
          </a:lstStyle>
          <a:p>
            <a:r>
              <a:rPr lang="en-US"/>
              <a:t>Click icon to add picture</a:t>
            </a:r>
            <a:endParaRPr lang="en-US" dirty="0"/>
          </a:p>
        </p:txBody>
      </p:sp>
      <p:sp>
        <p:nvSpPr>
          <p:cNvPr id="10" name="Picture Placeholder 45"/>
          <p:cNvSpPr>
            <a:spLocks noGrp="1"/>
          </p:cNvSpPr>
          <p:nvPr>
            <p:ph type="pic" sz="quarter" idx="18"/>
          </p:nvPr>
        </p:nvSpPr>
        <p:spPr>
          <a:xfrm>
            <a:off x="8796339" y="3465514"/>
            <a:ext cx="2339975" cy="1476375"/>
          </a:xfrm>
          <a:custGeom>
            <a:avLst/>
            <a:gdLst>
              <a:gd name="connsiteX0" fmla="*/ 0 w 2339975"/>
              <a:gd name="connsiteY0" fmla="*/ 0 h 1476375"/>
              <a:gd name="connsiteX1" fmla="*/ 2339975 w 2339975"/>
              <a:gd name="connsiteY1" fmla="*/ 0 h 1476375"/>
              <a:gd name="connsiteX2" fmla="*/ 2339975 w 2339975"/>
              <a:gd name="connsiteY2" fmla="*/ 1476375 h 1476375"/>
              <a:gd name="connsiteX3" fmla="*/ 0 w 2339975"/>
              <a:gd name="connsiteY3" fmla="*/ 1476375 h 1476375"/>
            </a:gdLst>
            <a:ahLst/>
            <a:cxnLst>
              <a:cxn ang="0">
                <a:pos x="connsiteX0" y="connsiteY0"/>
              </a:cxn>
              <a:cxn ang="0">
                <a:pos x="connsiteX1" y="connsiteY1"/>
              </a:cxn>
              <a:cxn ang="0">
                <a:pos x="connsiteX2" y="connsiteY2"/>
              </a:cxn>
              <a:cxn ang="0">
                <a:pos x="connsiteX3" y="connsiteY3"/>
              </a:cxn>
            </a:cxnLst>
            <a:rect l="l" t="t" r="r" b="b"/>
            <a:pathLst>
              <a:path w="2339975" h="1476375">
                <a:moveTo>
                  <a:pt x="0" y="0"/>
                </a:moveTo>
                <a:lnTo>
                  <a:pt x="2339975" y="0"/>
                </a:lnTo>
                <a:lnTo>
                  <a:pt x="2339975" y="1476375"/>
                </a:lnTo>
                <a:lnTo>
                  <a:pt x="0" y="1476375"/>
                </a:lnTo>
                <a:close/>
              </a:path>
            </a:pathLst>
          </a:custGeom>
        </p:spPr>
        <p:txBody>
          <a:bodyPr wrap="square" anchor="ctr">
            <a:noAutofit/>
          </a:bodyPr>
          <a:lstStyle>
            <a:lvl1pPr marL="0" indent="0" algn="ctr">
              <a:buNone/>
              <a:defRPr sz="1800">
                <a:solidFill>
                  <a:schemeClr val="bg1">
                    <a:lumMod val="65000"/>
                  </a:schemeClr>
                </a:solidFill>
              </a:defRPr>
            </a:lvl1pPr>
          </a:lstStyle>
          <a:p>
            <a:r>
              <a:rPr lang="en-US"/>
              <a:t>Click icon to add picture</a:t>
            </a:r>
          </a:p>
        </p:txBody>
      </p:sp>
    </p:spTree>
    <p:extLst>
      <p:ext uri="{BB962C8B-B14F-4D97-AF65-F5344CB8AC3E}">
        <p14:creationId xmlns:p14="http://schemas.microsoft.com/office/powerpoint/2010/main" val="4212260109"/>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14:presetBounceEnd="60000">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60000">
                                          <p:cBhvr additive="base">
                                            <p:cTn id="7" dur="500" fill="hold"/>
                                            <p:tgtEl>
                                              <p:spTgt spid="6"/>
                                            </p:tgtEl>
                                            <p:attrNameLst>
                                              <p:attrName>ppt_x</p:attrName>
                                            </p:attrNameLst>
                                          </p:cBhvr>
                                          <p:tavLst>
                                            <p:tav tm="0">
                                              <p:val>
                                                <p:strVal val="#ppt_x"/>
                                              </p:val>
                                            </p:tav>
                                            <p:tav tm="100000">
                                              <p:val>
                                                <p:strVal val="#ppt_x"/>
                                              </p:val>
                                            </p:tav>
                                          </p:tavLst>
                                        </p:anim>
                                        <p:anim calcmode="lin" valueType="num" p14:bounceEnd="60000">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1" fill="hold" grpId="0" nodeType="withEffect" p14:presetBounceEnd="60000">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14:bounceEnd="60000">
                                          <p:cBhvr additive="base">
                                            <p:cTn id="11" dur="500" fill="hold"/>
                                            <p:tgtEl>
                                              <p:spTgt spid="7"/>
                                            </p:tgtEl>
                                            <p:attrNameLst>
                                              <p:attrName>ppt_x</p:attrName>
                                            </p:attrNameLst>
                                          </p:cBhvr>
                                          <p:tavLst>
                                            <p:tav tm="0">
                                              <p:val>
                                                <p:strVal val="#ppt_x"/>
                                              </p:val>
                                            </p:tav>
                                            <p:tav tm="100000">
                                              <p:val>
                                                <p:strVal val="#ppt_x"/>
                                              </p:val>
                                            </p:tav>
                                          </p:tavLst>
                                        </p:anim>
                                        <p:anim calcmode="lin" valueType="num" p14:bounceEnd="60000">
                                          <p:cBhvr additive="base">
                                            <p:cTn id="12" dur="500" fill="hold"/>
                                            <p:tgtEl>
                                              <p:spTgt spid="7"/>
                                            </p:tgtEl>
                                            <p:attrNameLst>
                                              <p:attrName>ppt_y</p:attrName>
                                            </p:attrNameLst>
                                          </p:cBhvr>
                                          <p:tavLst>
                                            <p:tav tm="0">
                                              <p:val>
                                                <p:strVal val="0-#ppt_h/2"/>
                                              </p:val>
                                            </p:tav>
                                            <p:tav tm="100000">
                                              <p:val>
                                                <p:strVal val="#ppt_y"/>
                                              </p:val>
                                            </p:tav>
                                          </p:tavLst>
                                        </p:anim>
                                      </p:childTnLst>
                                    </p:cTn>
                                  </p:par>
                                  <p:par>
                                    <p:cTn id="13" presetID="2" presetClass="entr" presetSubtype="2" fill="hold" grpId="0" nodeType="withEffect" p14:presetBounceEnd="60000">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14:bounceEnd="60000">
                                          <p:cBhvr additive="base">
                                            <p:cTn id="15" dur="500" fill="hold"/>
                                            <p:tgtEl>
                                              <p:spTgt spid="8"/>
                                            </p:tgtEl>
                                            <p:attrNameLst>
                                              <p:attrName>ppt_x</p:attrName>
                                            </p:attrNameLst>
                                          </p:cBhvr>
                                          <p:tavLst>
                                            <p:tav tm="0">
                                              <p:val>
                                                <p:strVal val="1+#ppt_w/2"/>
                                              </p:val>
                                            </p:tav>
                                            <p:tav tm="100000">
                                              <p:val>
                                                <p:strVal val="#ppt_x"/>
                                              </p:val>
                                            </p:tav>
                                          </p:tavLst>
                                        </p:anim>
                                        <p:anim calcmode="lin" valueType="num" p14:bounceEnd="60000">
                                          <p:cBhvr additive="base">
                                            <p:cTn id="16" dur="500" fill="hold"/>
                                            <p:tgtEl>
                                              <p:spTgt spid="8"/>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14:presetBounceEnd="60000">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14:bounceEnd="60000">
                                          <p:cBhvr additive="base">
                                            <p:cTn id="19" dur="500" fill="hold"/>
                                            <p:tgtEl>
                                              <p:spTgt spid="9"/>
                                            </p:tgtEl>
                                            <p:attrNameLst>
                                              <p:attrName>ppt_x</p:attrName>
                                            </p:attrNameLst>
                                          </p:cBhvr>
                                          <p:tavLst>
                                            <p:tav tm="0">
                                              <p:val>
                                                <p:strVal val="0-#ppt_w/2"/>
                                              </p:val>
                                            </p:tav>
                                            <p:tav tm="100000">
                                              <p:val>
                                                <p:strVal val="#ppt_x"/>
                                              </p:val>
                                            </p:tav>
                                          </p:tavLst>
                                        </p:anim>
                                        <p:anim calcmode="lin" valueType="num" p14:bounceEnd="60000">
                                          <p:cBhvr additive="base">
                                            <p:cTn id="20" dur="500" fill="hold"/>
                                            <p:tgtEl>
                                              <p:spTgt spid="9"/>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14:presetBounceEnd="60000">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14:bounceEnd="60000">
                                          <p:cBhvr additive="base">
                                            <p:cTn id="23" dur="500" fill="hold"/>
                                            <p:tgtEl>
                                              <p:spTgt spid="10"/>
                                            </p:tgtEl>
                                            <p:attrNameLst>
                                              <p:attrName>ppt_x</p:attrName>
                                            </p:attrNameLst>
                                          </p:cBhvr>
                                          <p:tavLst>
                                            <p:tav tm="0">
                                              <p:val>
                                                <p:strVal val="#ppt_x"/>
                                              </p:val>
                                            </p:tav>
                                            <p:tav tm="100000">
                                              <p:val>
                                                <p:strVal val="#ppt_x"/>
                                              </p:val>
                                            </p:tav>
                                          </p:tavLst>
                                        </p:anim>
                                        <p:anim calcmode="lin" valueType="num" p14:bounceEnd="60000">
                                          <p:cBhvr additive="base">
                                            <p:cTn id="2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0-#ppt_h/2"/>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1+#ppt_w/2"/>
                                              </p:val>
                                            </p:tav>
                                            <p:tav tm="100000">
                                              <p:val>
                                                <p:strVal val="#ppt_x"/>
                                              </p:val>
                                            </p:tav>
                                          </p:tavLst>
                                        </p:anim>
                                        <p:anim calcmode="lin" valueType="num">
                                          <p:cBhvr additive="base">
                                            <p:cTn id="16" dur="500" fill="hold"/>
                                            <p:tgtEl>
                                              <p:spTgt spid="8"/>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0-#ppt_w/2"/>
                                              </p:val>
                                            </p:tav>
                                            <p:tav tm="100000">
                                              <p:val>
                                                <p:strVal val="#ppt_x"/>
                                              </p:val>
                                            </p:tav>
                                          </p:tavLst>
                                        </p:anim>
                                        <p:anim calcmode="lin" valueType="num">
                                          <p:cBhvr additive="base">
                                            <p:cTn id="20" dur="500" fill="hold"/>
                                            <p:tgtEl>
                                              <p:spTgt spid="9"/>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childTnLst>
                              </p:cTn>
                            </p:par>
                            <p:par>
                              <p:cTn id="25" fill="hold">
                                <p:stCondLst>
                                  <p:cond delay="500"/>
                                </p:stCondLst>
                                <p:childTnLst>
                                  <p:par>
                                    <p:cTn id="26" presetID="10" presetClass="entr" presetSubtype="0" fill="hold" grpId="0" nodeType="after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500"/>
                                            <p:tgtEl>
                                              <p:spTgt spid="13"/>
                                            </p:tgtEl>
                                          </p:cBhvr>
                                        </p:animEffect>
                                      </p:childTnLst>
                                    </p:cTn>
                                  </p:par>
                                </p:childTnLst>
                              </p:cTn>
                            </p:par>
                            <p:par>
                              <p:cTn id="29" fill="hold">
                                <p:stCondLst>
                                  <p:cond delay="1000"/>
                                </p:stCondLst>
                                <p:childTnLst>
                                  <p:par>
                                    <p:cTn id="30" presetID="16" presetClass="entr" presetSubtype="37" fill="hold"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barn(outVertical)">
                                          <p:cBhvr>
                                            <p:cTn id="3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3" grpId="0"/>
        </p:bldLst>
      </p:timing>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4_Default Slide">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72113539"/>
      </p:ext>
    </p:extLst>
  </p:cSld>
  <p:clrMapOvr>
    <a:masterClrMapping/>
  </p:clrMapOvr>
  <p:extLst mod="1">
    <p:ext uri="{DCECCB84-F9BA-43D5-87BE-67443E8EF086}">
      <p15:sldGuideLst xmlns:p15="http://schemas.microsoft.com/office/powerpoint/2012/main">
        <p15:guide id="1"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3" name="五边形 2">
            <a:extLst>
              <a:ext uri="{FF2B5EF4-FFF2-40B4-BE49-F238E27FC236}">
                <a16:creationId xmlns:a16="http://schemas.microsoft.com/office/drawing/2014/main" xmlns="" id="{76484802-7231-4F10-B381-37704A3286A2}"/>
              </a:ext>
            </a:extLst>
          </p:cNvPr>
          <p:cNvSpPr/>
          <p:nvPr userDrawn="1"/>
        </p:nvSpPr>
        <p:spPr>
          <a:xfrm flipH="1">
            <a:off x="6095998" y="1062373"/>
            <a:ext cx="6095996" cy="4728827"/>
          </a:xfrm>
          <a:prstGeom prst="homePlate">
            <a:avLst>
              <a:gd name="adj"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schemeClr val="bg1">
                  <a:lumMod val="50000"/>
                </a:schemeClr>
              </a:solidFill>
            </a:endParaRPr>
          </a:p>
        </p:txBody>
      </p:sp>
      <p:sp>
        <p:nvSpPr>
          <p:cNvPr id="4" name="五边形 2">
            <a:extLst>
              <a:ext uri="{FF2B5EF4-FFF2-40B4-BE49-F238E27FC236}">
                <a16:creationId xmlns:a16="http://schemas.microsoft.com/office/drawing/2014/main" xmlns="" id="{E123BFDE-181D-42E1-B0B0-C5697B35213E}"/>
              </a:ext>
            </a:extLst>
          </p:cNvPr>
          <p:cNvSpPr/>
          <p:nvPr userDrawn="1"/>
        </p:nvSpPr>
        <p:spPr>
          <a:xfrm flipH="1">
            <a:off x="-4" y="0"/>
            <a:ext cx="12191999" cy="1062373"/>
          </a:xfrm>
          <a:prstGeom prst="homePlate">
            <a:avLst>
              <a:gd name="adj"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schemeClr val="bg1">
                  <a:lumMod val="50000"/>
                </a:schemeClr>
              </a:solidFill>
            </a:endParaRPr>
          </a:p>
        </p:txBody>
      </p:sp>
      <p:sp>
        <p:nvSpPr>
          <p:cNvPr id="5" name="五边形 2">
            <a:extLst>
              <a:ext uri="{FF2B5EF4-FFF2-40B4-BE49-F238E27FC236}">
                <a16:creationId xmlns:a16="http://schemas.microsoft.com/office/drawing/2014/main" xmlns="" id="{21587CD6-892C-4C74-822F-3738AB4FDCC9}"/>
              </a:ext>
            </a:extLst>
          </p:cNvPr>
          <p:cNvSpPr/>
          <p:nvPr userDrawn="1"/>
        </p:nvSpPr>
        <p:spPr>
          <a:xfrm flipH="1">
            <a:off x="-4" y="5791200"/>
            <a:ext cx="12191999" cy="1062373"/>
          </a:xfrm>
          <a:prstGeom prst="homePlate">
            <a:avLst>
              <a:gd name="adj"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schemeClr val="bg1">
                  <a:lumMod val="50000"/>
                </a:schemeClr>
              </a:solidFill>
            </a:endParaRPr>
          </a:p>
        </p:txBody>
      </p:sp>
    </p:spTree>
    <p:extLst>
      <p:ext uri="{BB962C8B-B14F-4D97-AF65-F5344CB8AC3E}">
        <p14:creationId xmlns:p14="http://schemas.microsoft.com/office/powerpoint/2010/main" val="387842443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A620DD7-6358-4E35-981D-64C57D7D925A}" type="datetimeFigureOut">
              <a:rPr lang="zh-CN" altLang="en-US" smtClean="0"/>
              <a:t>2018/5/9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5567DBE-345A-4DFC-A5AF-A1AA18485CC9}" type="slidenum">
              <a:rPr lang="zh-CN" altLang="en-US" smtClean="0"/>
              <a:t>‹#›</a:t>
            </a:fld>
            <a:endParaRPr lang="zh-CN" altLang="en-US"/>
          </a:p>
        </p:txBody>
      </p:sp>
    </p:spTree>
    <p:extLst>
      <p:ext uri="{BB962C8B-B14F-4D97-AF65-F5344CB8AC3E}">
        <p14:creationId xmlns:p14="http://schemas.microsoft.com/office/powerpoint/2010/main" val="2051183460"/>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0233289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Master Slide 1">
    <p:spTree>
      <p:nvGrpSpPr>
        <p:cNvPr id="1" name=""/>
        <p:cNvGrpSpPr/>
        <p:nvPr/>
      </p:nvGrpSpPr>
      <p:grpSpPr>
        <a:xfrm>
          <a:off x="0" y="0"/>
          <a:ext cx="0" cy="0"/>
          <a:chOff x="0" y="0"/>
          <a:chExt cx="0" cy="0"/>
        </a:xfrm>
      </p:grpSpPr>
    </p:spTree>
    <p:extLst>
      <p:ext uri="{BB962C8B-B14F-4D97-AF65-F5344CB8AC3E}">
        <p14:creationId xmlns:p14="http://schemas.microsoft.com/office/powerpoint/2010/main" val="42129371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7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7577090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App Design 04">
    <p:spTree>
      <p:nvGrpSpPr>
        <p:cNvPr id="1" name=""/>
        <p:cNvGrpSpPr/>
        <p:nvPr/>
      </p:nvGrpSpPr>
      <p:grpSpPr>
        <a:xfrm>
          <a:off x="0" y="0"/>
          <a:ext cx="0" cy="0"/>
          <a:chOff x="0" y="0"/>
          <a:chExt cx="0" cy="0"/>
        </a:xfrm>
      </p:grpSpPr>
      <p:sp>
        <p:nvSpPr>
          <p:cNvPr id="18" name="Picture Placeholder 16"/>
          <p:cNvSpPr>
            <a:spLocks noGrp="1"/>
          </p:cNvSpPr>
          <p:nvPr>
            <p:ph type="pic" sz="quarter" idx="14"/>
          </p:nvPr>
        </p:nvSpPr>
        <p:spPr>
          <a:xfrm>
            <a:off x="1733763" y="2716517"/>
            <a:ext cx="740857" cy="2122183"/>
          </a:xfrm>
          <a:prstGeom prst="rect">
            <a:avLst/>
          </a:prstGeom>
        </p:spPr>
        <p:txBody>
          <a:bodyPr>
            <a:normAutofit/>
          </a:bodyPr>
          <a:lstStyle>
            <a:lvl1pPr marL="0" indent="0">
              <a:buNone/>
              <a:defRPr sz="700"/>
            </a:lvl1pPr>
          </a:lstStyle>
          <a:p>
            <a:endParaRPr lang="en-US" dirty="0"/>
          </a:p>
        </p:txBody>
      </p:sp>
      <p:sp>
        <p:nvSpPr>
          <p:cNvPr id="15" name="Picture Placeholder 16"/>
          <p:cNvSpPr>
            <a:spLocks noGrp="1"/>
          </p:cNvSpPr>
          <p:nvPr>
            <p:ph type="pic" sz="quarter" idx="13"/>
          </p:nvPr>
        </p:nvSpPr>
        <p:spPr>
          <a:xfrm>
            <a:off x="4303918" y="2716517"/>
            <a:ext cx="783757" cy="2122183"/>
          </a:xfrm>
          <a:prstGeom prst="rect">
            <a:avLst/>
          </a:prstGeom>
        </p:spPr>
        <p:txBody>
          <a:bodyPr>
            <a:normAutofit/>
          </a:bodyPr>
          <a:lstStyle>
            <a:lvl1pPr marL="0" indent="0">
              <a:buNone/>
              <a:defRPr sz="700"/>
            </a:lvl1pPr>
          </a:lstStyle>
          <a:p>
            <a:endParaRPr lang="en-US" dirty="0"/>
          </a:p>
        </p:txBody>
      </p:sp>
      <p:sp>
        <p:nvSpPr>
          <p:cNvPr id="17" name="Picture Placeholder 16"/>
          <p:cNvSpPr>
            <a:spLocks noGrp="1"/>
          </p:cNvSpPr>
          <p:nvPr>
            <p:ph type="pic" sz="quarter" idx="10"/>
          </p:nvPr>
        </p:nvSpPr>
        <p:spPr>
          <a:xfrm>
            <a:off x="2645977" y="2485758"/>
            <a:ext cx="1512828" cy="2740293"/>
          </a:xfrm>
          <a:prstGeom prst="rect">
            <a:avLst/>
          </a:prstGeom>
        </p:spPr>
        <p:txBody>
          <a:bodyPr>
            <a:normAutofit/>
          </a:bodyPr>
          <a:lstStyle>
            <a:lvl1pPr marL="0" indent="0">
              <a:buNone/>
              <a:defRPr sz="700"/>
            </a:lvl1pPr>
          </a:lstStyle>
          <a:p>
            <a:endParaRPr lang="en-US" dirty="0"/>
          </a:p>
        </p:txBody>
      </p:sp>
    </p:spTree>
    <p:extLst>
      <p:ext uri="{BB962C8B-B14F-4D97-AF65-F5344CB8AC3E}">
        <p14:creationId xmlns:p14="http://schemas.microsoft.com/office/powerpoint/2010/main" val="4209090478"/>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xmlns:p14="http://schemas.microsoft.com/office/powerpoint/2010/mai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Devices_laptop2_project">
    <p:spTree>
      <p:nvGrpSpPr>
        <p:cNvPr id="1" name=""/>
        <p:cNvGrpSpPr/>
        <p:nvPr/>
      </p:nvGrpSpPr>
      <p:grpSpPr>
        <a:xfrm>
          <a:off x="0" y="0"/>
          <a:ext cx="0" cy="0"/>
          <a:chOff x="0" y="0"/>
          <a:chExt cx="0" cy="0"/>
        </a:xfrm>
      </p:grpSpPr>
      <p:sp>
        <p:nvSpPr>
          <p:cNvPr id="9" name="Picture Placeholder 2"/>
          <p:cNvSpPr>
            <a:spLocks noGrp="1" noChangeAspect="1"/>
          </p:cNvSpPr>
          <p:nvPr>
            <p:ph type="pic" sz="quarter" idx="11"/>
          </p:nvPr>
        </p:nvSpPr>
        <p:spPr>
          <a:xfrm>
            <a:off x="4548154" y="3102839"/>
            <a:ext cx="2996028" cy="1855005"/>
          </a:xfrm>
          <a:prstGeom prst="rect">
            <a:avLst/>
          </a:prstGeom>
        </p:spPr>
        <p:txBody>
          <a:bodyPr>
            <a:normAutofit/>
          </a:bodyPr>
          <a:lstStyle>
            <a:lvl1pPr marL="0" indent="0">
              <a:buNone/>
              <a:defRPr sz="1000">
                <a:latin typeface="Calibri Light"/>
                <a:cs typeface="Calibri Light"/>
              </a:defRPr>
            </a:lvl1pPr>
          </a:lstStyle>
          <a:p>
            <a:endParaRPr lang="en-US" dirty="0"/>
          </a:p>
        </p:txBody>
      </p:sp>
    </p:spTree>
    <p:extLst>
      <p:ext uri="{BB962C8B-B14F-4D97-AF65-F5344CB8AC3E}">
        <p14:creationId xmlns:p14="http://schemas.microsoft.com/office/powerpoint/2010/main" val="41292325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4_Meet_the_team1">
    <p:spTree>
      <p:nvGrpSpPr>
        <p:cNvPr id="1" name=""/>
        <p:cNvGrpSpPr/>
        <p:nvPr/>
      </p:nvGrpSpPr>
      <p:grpSpPr>
        <a:xfrm>
          <a:off x="0" y="0"/>
          <a:ext cx="0" cy="0"/>
          <a:chOff x="0" y="0"/>
          <a:chExt cx="0" cy="0"/>
        </a:xfrm>
      </p:grpSpPr>
      <p:sp>
        <p:nvSpPr>
          <p:cNvPr id="5" name="Picture Placeholder 22"/>
          <p:cNvSpPr>
            <a:spLocks noGrp="1"/>
          </p:cNvSpPr>
          <p:nvPr>
            <p:ph type="pic" sz="quarter" idx="14"/>
          </p:nvPr>
        </p:nvSpPr>
        <p:spPr>
          <a:xfrm>
            <a:off x="1290293" y="2132953"/>
            <a:ext cx="1822449" cy="1824566"/>
          </a:xfrm>
          <a:prstGeom prst="rect">
            <a:avLst/>
          </a:prstGeom>
        </p:spPr>
        <p:txBody>
          <a:bodyPr>
            <a:normAutofit/>
          </a:bodyPr>
          <a:lstStyle>
            <a:lvl1pPr marL="0" indent="0">
              <a:buNone/>
              <a:defRPr sz="1600">
                <a:solidFill>
                  <a:schemeClr val="bg1"/>
                </a:solidFill>
                <a:latin typeface="Calibri Light"/>
                <a:cs typeface="Calibri Light"/>
              </a:defRPr>
            </a:lvl1pPr>
          </a:lstStyle>
          <a:p>
            <a:endParaRPr lang="id-ID" dirty="0"/>
          </a:p>
        </p:txBody>
      </p:sp>
      <p:sp>
        <p:nvSpPr>
          <p:cNvPr id="18" name="Picture Placeholder 22"/>
          <p:cNvSpPr>
            <a:spLocks noGrp="1"/>
          </p:cNvSpPr>
          <p:nvPr>
            <p:ph type="pic" sz="quarter" idx="15"/>
          </p:nvPr>
        </p:nvSpPr>
        <p:spPr>
          <a:xfrm>
            <a:off x="3896748" y="2132953"/>
            <a:ext cx="1822449" cy="1824566"/>
          </a:xfrm>
          <a:prstGeom prst="rect">
            <a:avLst/>
          </a:prstGeom>
        </p:spPr>
        <p:txBody>
          <a:bodyPr>
            <a:normAutofit/>
          </a:bodyPr>
          <a:lstStyle>
            <a:lvl1pPr marL="0" indent="0">
              <a:buNone/>
              <a:defRPr sz="1600">
                <a:solidFill>
                  <a:schemeClr val="bg1"/>
                </a:solidFill>
                <a:latin typeface="Calibri Light"/>
                <a:cs typeface="Calibri Light"/>
              </a:defRPr>
            </a:lvl1pPr>
          </a:lstStyle>
          <a:p>
            <a:endParaRPr lang="id-ID" dirty="0"/>
          </a:p>
        </p:txBody>
      </p:sp>
      <p:sp>
        <p:nvSpPr>
          <p:cNvPr id="19" name="Picture Placeholder 22"/>
          <p:cNvSpPr>
            <a:spLocks noGrp="1"/>
          </p:cNvSpPr>
          <p:nvPr>
            <p:ph type="pic" sz="quarter" idx="16"/>
          </p:nvPr>
        </p:nvSpPr>
        <p:spPr>
          <a:xfrm>
            <a:off x="6549860" y="2132953"/>
            <a:ext cx="1822449" cy="1824566"/>
          </a:xfrm>
          <a:prstGeom prst="rect">
            <a:avLst/>
          </a:prstGeom>
        </p:spPr>
        <p:txBody>
          <a:bodyPr>
            <a:normAutofit/>
          </a:bodyPr>
          <a:lstStyle>
            <a:lvl1pPr marL="0" indent="0">
              <a:buNone/>
              <a:defRPr sz="1600">
                <a:solidFill>
                  <a:schemeClr val="bg1"/>
                </a:solidFill>
                <a:latin typeface="Calibri Light"/>
                <a:cs typeface="Calibri Light"/>
              </a:defRPr>
            </a:lvl1pPr>
          </a:lstStyle>
          <a:p>
            <a:endParaRPr lang="id-ID" dirty="0"/>
          </a:p>
        </p:txBody>
      </p:sp>
      <p:sp>
        <p:nvSpPr>
          <p:cNvPr id="20" name="Picture Placeholder 22"/>
          <p:cNvSpPr>
            <a:spLocks noGrp="1"/>
          </p:cNvSpPr>
          <p:nvPr>
            <p:ph type="pic" sz="quarter" idx="17"/>
          </p:nvPr>
        </p:nvSpPr>
        <p:spPr>
          <a:xfrm>
            <a:off x="9135072" y="2132953"/>
            <a:ext cx="1822449" cy="1824566"/>
          </a:xfrm>
          <a:prstGeom prst="rect">
            <a:avLst/>
          </a:prstGeom>
        </p:spPr>
        <p:txBody>
          <a:bodyPr>
            <a:normAutofit/>
          </a:bodyPr>
          <a:lstStyle>
            <a:lvl1pPr marL="0" indent="0">
              <a:buNone/>
              <a:defRPr sz="1600">
                <a:solidFill>
                  <a:schemeClr val="bg1"/>
                </a:solidFill>
                <a:latin typeface="Calibri Light"/>
                <a:cs typeface="Calibri Light"/>
              </a:defRPr>
            </a:lvl1pPr>
          </a:lstStyle>
          <a:p>
            <a:endParaRPr lang="id-ID" dirty="0"/>
          </a:p>
        </p:txBody>
      </p:sp>
    </p:spTree>
    <p:extLst>
      <p:ext uri="{BB962C8B-B14F-4D97-AF65-F5344CB8AC3E}">
        <p14:creationId xmlns:p14="http://schemas.microsoft.com/office/powerpoint/2010/main" val="1026383709"/>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xmlns:p14="http://schemas.microsoft.com/office/powerpoint/2010/main" spd="slow" advClick="0" advTm="300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App Design 01">
    <p:spTree>
      <p:nvGrpSpPr>
        <p:cNvPr id="1" name=""/>
        <p:cNvGrpSpPr/>
        <p:nvPr/>
      </p:nvGrpSpPr>
      <p:grpSpPr>
        <a:xfrm>
          <a:off x="0" y="0"/>
          <a:ext cx="0" cy="0"/>
          <a:chOff x="0" y="0"/>
          <a:chExt cx="0" cy="0"/>
        </a:xfrm>
      </p:grpSpPr>
      <p:sp>
        <p:nvSpPr>
          <p:cNvPr id="31" name="Picture Placeholder 2"/>
          <p:cNvSpPr>
            <a:spLocks noGrp="1" noChangeAspect="1"/>
          </p:cNvSpPr>
          <p:nvPr>
            <p:ph type="pic" sz="quarter" idx="11"/>
          </p:nvPr>
        </p:nvSpPr>
        <p:spPr>
          <a:xfrm>
            <a:off x="1813397" y="1961357"/>
            <a:ext cx="2681192" cy="3602831"/>
          </a:xfrm>
          <a:prstGeom prst="rect">
            <a:avLst/>
          </a:prstGeom>
        </p:spPr>
        <p:txBody>
          <a:bodyPr>
            <a:normAutofit/>
          </a:bodyPr>
          <a:lstStyle>
            <a:lvl1pPr marL="0" indent="0">
              <a:buNone/>
              <a:defRPr sz="1000">
                <a:latin typeface="Calibri Light"/>
                <a:cs typeface="Calibri Light"/>
              </a:defRPr>
            </a:lvl1pPr>
          </a:lstStyle>
          <a:p>
            <a:endParaRPr lang="en-US" dirty="0"/>
          </a:p>
        </p:txBody>
      </p:sp>
    </p:spTree>
    <p:extLst>
      <p:ext uri="{BB962C8B-B14F-4D97-AF65-F5344CB8AC3E}">
        <p14:creationId xmlns:p14="http://schemas.microsoft.com/office/powerpoint/2010/main" val="4566079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Portfolio-2">
    <p:spTree>
      <p:nvGrpSpPr>
        <p:cNvPr id="1" name=""/>
        <p:cNvGrpSpPr/>
        <p:nvPr/>
      </p:nvGrpSpPr>
      <p:grpSpPr>
        <a:xfrm>
          <a:off x="0" y="0"/>
          <a:ext cx="0" cy="0"/>
          <a:chOff x="0" y="0"/>
          <a:chExt cx="0" cy="0"/>
        </a:xfrm>
      </p:grpSpPr>
      <p:sp>
        <p:nvSpPr>
          <p:cNvPr id="15" name="Picture Placeholder 13"/>
          <p:cNvSpPr>
            <a:spLocks noGrp="1"/>
          </p:cNvSpPr>
          <p:nvPr>
            <p:ph type="pic" sz="quarter" idx="11"/>
          </p:nvPr>
        </p:nvSpPr>
        <p:spPr>
          <a:xfrm>
            <a:off x="3785657" y="1625400"/>
            <a:ext cx="2317411" cy="2315293"/>
          </a:xfrm>
          <a:prstGeom prst="rect">
            <a:avLst/>
          </a:prstGeom>
          <a:effectLst/>
        </p:spPr>
        <p:txBody>
          <a:bodyPr>
            <a:normAutofit/>
          </a:bodyPr>
          <a:lstStyle>
            <a:lvl1pPr marL="0" indent="0">
              <a:buNone/>
              <a:defRPr sz="2100">
                <a:ln>
                  <a:noFill/>
                </a:ln>
                <a:solidFill>
                  <a:schemeClr val="bg1">
                    <a:lumMod val="85000"/>
                  </a:schemeClr>
                </a:solidFill>
              </a:defRPr>
            </a:lvl1pPr>
          </a:lstStyle>
          <a:p>
            <a:endParaRPr lang="en-US" dirty="0"/>
          </a:p>
        </p:txBody>
      </p:sp>
      <p:sp>
        <p:nvSpPr>
          <p:cNvPr id="17" name="Picture Placeholder 13"/>
          <p:cNvSpPr>
            <a:spLocks noGrp="1"/>
          </p:cNvSpPr>
          <p:nvPr>
            <p:ph type="pic" sz="quarter" idx="13"/>
          </p:nvPr>
        </p:nvSpPr>
        <p:spPr>
          <a:xfrm>
            <a:off x="6169719" y="1614260"/>
            <a:ext cx="4695167" cy="4634299"/>
          </a:xfrm>
          <a:prstGeom prst="rect">
            <a:avLst/>
          </a:prstGeom>
          <a:effectLst/>
        </p:spPr>
        <p:txBody>
          <a:bodyPr>
            <a:normAutofit/>
          </a:bodyPr>
          <a:lstStyle>
            <a:lvl1pPr marL="0" indent="0">
              <a:buNone/>
              <a:defRPr sz="2100">
                <a:ln>
                  <a:noFill/>
                </a:ln>
                <a:solidFill>
                  <a:schemeClr val="bg1">
                    <a:lumMod val="85000"/>
                  </a:schemeClr>
                </a:solidFill>
              </a:defRPr>
            </a:lvl1pPr>
          </a:lstStyle>
          <a:p>
            <a:endParaRPr lang="en-US" dirty="0"/>
          </a:p>
        </p:txBody>
      </p:sp>
      <p:sp>
        <p:nvSpPr>
          <p:cNvPr id="13" name="Picture Placeholder 13"/>
          <p:cNvSpPr>
            <a:spLocks noGrp="1"/>
          </p:cNvSpPr>
          <p:nvPr>
            <p:ph type="pic" sz="quarter" idx="16"/>
          </p:nvPr>
        </p:nvSpPr>
        <p:spPr>
          <a:xfrm>
            <a:off x="1397693" y="3933267"/>
            <a:ext cx="2317411" cy="2315295"/>
          </a:xfrm>
          <a:prstGeom prst="rect">
            <a:avLst/>
          </a:prstGeom>
          <a:effectLst/>
        </p:spPr>
        <p:txBody>
          <a:bodyPr>
            <a:normAutofit/>
          </a:bodyPr>
          <a:lstStyle>
            <a:lvl1pPr marL="0" indent="0">
              <a:buNone/>
              <a:defRPr sz="2100">
                <a:ln>
                  <a:noFill/>
                </a:ln>
                <a:solidFill>
                  <a:schemeClr val="bg1">
                    <a:lumMod val="85000"/>
                  </a:schemeClr>
                </a:solidFill>
              </a:defRPr>
            </a:lvl1pPr>
          </a:lstStyle>
          <a:p>
            <a:endParaRPr lang="en-US" dirty="0"/>
          </a:p>
        </p:txBody>
      </p:sp>
    </p:spTree>
    <p:extLst>
      <p:ext uri="{BB962C8B-B14F-4D97-AF65-F5344CB8AC3E}">
        <p14:creationId xmlns:p14="http://schemas.microsoft.com/office/powerpoint/2010/main" val="1792586566"/>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xmlns:p14="http://schemas.microsoft.com/office/powerpoint/2010/mai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938390150"/>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5" Type="http://schemas.openxmlformats.org/officeDocument/2006/relationships/slideLayout" Target="../slideLayouts/slideLayout6.xml"/><Relationship Id="rId10" Type="http://schemas.openxmlformats.org/officeDocument/2006/relationships/image" Target="../media/image1.jpg"/><Relationship Id="rId4" Type="http://schemas.openxmlformats.org/officeDocument/2006/relationships/slideLayout" Target="../slideLayouts/slideLayout5.xml"/><Relationship Id="rId9"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theme" Target="../theme/theme4.xml"/><Relationship Id="rId3" Type="http://schemas.openxmlformats.org/officeDocument/2006/relationships/slideLayout" Target="../slideLayouts/slideLayout12.xml"/><Relationship Id="rId7" Type="http://schemas.openxmlformats.org/officeDocument/2006/relationships/slideLayout" Target="../slideLayouts/slideLayout16.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5" Type="http://schemas.openxmlformats.org/officeDocument/2006/relationships/slideLayout" Target="../slideLayouts/slideLayout14.xml"/><Relationship Id="rId4"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98238122"/>
      </p:ext>
    </p:extLst>
  </p:cSld>
  <p:clrMap bg1="lt1" tx1="dk1" bg2="lt2" tx2="dk2" accent1="accent1" accent2="accent2" accent3="accent3" accent4="accent4" accent5="accent5" accent6="accent6" hlink="hlink" folHlink="folHlink"/>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041B3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24308289"/>
      </p:ext>
    </p:extLst>
  </p:cSld>
  <p:clrMap bg1="lt1" tx1="dk1" bg2="lt2" tx2="dk2" accent1="accent1" accent2="accent2" accent3="accent3" accent4="accent4" accent5="accent5" accent6="accent6" hlink="hlink" folHlink="folHlink"/>
  <p:sldLayoutIdLst>
    <p:sldLayoutId id="2147483762" r:id="rId1"/>
  </p:sldLayoutIdLst>
  <p:txStyles>
    <p:titleStyle>
      <a:lvl1pPr algn="ctr" defTabSz="228600" rtl="0" eaLnBrk="1" latinLnBrk="0" hangingPunct="1">
        <a:spcBef>
          <a:spcPct val="0"/>
        </a:spcBef>
        <a:buNone/>
        <a:defRPr sz="2200" kern="1200">
          <a:solidFill>
            <a:schemeClr val="tx1"/>
          </a:solidFill>
          <a:latin typeface="Lato Regular"/>
          <a:ea typeface="+mj-ea"/>
          <a:cs typeface="Lato Regular"/>
        </a:defRPr>
      </a:lvl1pPr>
    </p:titleStyle>
    <p:bodyStyle>
      <a:lvl1pPr marL="171450" indent="-171450" algn="l" defTabSz="228600" rtl="0" eaLnBrk="1" latinLnBrk="0" hangingPunct="1">
        <a:spcBef>
          <a:spcPct val="20000"/>
        </a:spcBef>
        <a:buFont typeface="Arial"/>
        <a:buChar char="•"/>
        <a:defRPr sz="1600" kern="1200">
          <a:solidFill>
            <a:schemeClr val="tx1"/>
          </a:solidFill>
          <a:latin typeface="Lato Regular"/>
          <a:ea typeface="+mn-ea"/>
          <a:cs typeface="Lato Regular"/>
        </a:defRPr>
      </a:lvl1pPr>
      <a:lvl2pPr marL="371475" indent="-142875" algn="l" defTabSz="228600" rtl="0" eaLnBrk="1" latinLnBrk="0" hangingPunct="1">
        <a:spcBef>
          <a:spcPct val="20000"/>
        </a:spcBef>
        <a:buFont typeface="Arial"/>
        <a:buChar char="–"/>
        <a:defRPr sz="1400" kern="1200">
          <a:solidFill>
            <a:schemeClr val="tx1"/>
          </a:solidFill>
          <a:latin typeface="Lato Regular"/>
          <a:ea typeface="+mn-ea"/>
          <a:cs typeface="Lato Regular"/>
        </a:defRPr>
      </a:lvl2pPr>
      <a:lvl3pPr marL="571500" indent="-114300" algn="l" defTabSz="228600" rtl="0" eaLnBrk="1" latinLnBrk="0" hangingPunct="1">
        <a:spcBef>
          <a:spcPct val="20000"/>
        </a:spcBef>
        <a:buFont typeface="Arial"/>
        <a:buChar char="•"/>
        <a:defRPr sz="1200" kern="1200">
          <a:solidFill>
            <a:schemeClr val="tx1"/>
          </a:solidFill>
          <a:latin typeface="Lato Regular"/>
          <a:ea typeface="+mn-ea"/>
          <a:cs typeface="Lato Regular"/>
        </a:defRPr>
      </a:lvl3pPr>
      <a:lvl4pPr marL="800100" indent="-114300" algn="l" defTabSz="228600" rtl="0" eaLnBrk="1" latinLnBrk="0" hangingPunct="1">
        <a:spcBef>
          <a:spcPct val="20000"/>
        </a:spcBef>
        <a:buFont typeface="Arial"/>
        <a:buChar char="–"/>
        <a:defRPr sz="1000" kern="1200">
          <a:solidFill>
            <a:schemeClr val="tx1"/>
          </a:solidFill>
          <a:latin typeface="Lato Regular"/>
          <a:ea typeface="+mn-ea"/>
          <a:cs typeface="Lato Regular"/>
        </a:defRPr>
      </a:lvl4pPr>
      <a:lvl5pPr marL="1028700" indent="-114300" algn="l" defTabSz="228600" rtl="0" eaLnBrk="1" latinLnBrk="0" hangingPunct="1">
        <a:spcBef>
          <a:spcPct val="20000"/>
        </a:spcBef>
        <a:buFont typeface="Arial"/>
        <a:buChar char="»"/>
        <a:defRPr sz="1000" kern="1200">
          <a:solidFill>
            <a:schemeClr val="tx1"/>
          </a:solidFill>
          <a:latin typeface="Lato Regular"/>
          <a:ea typeface="+mn-ea"/>
          <a:cs typeface="Lato Regular"/>
        </a:defRPr>
      </a:lvl5pPr>
      <a:lvl6pPr marL="1257300" indent="-114300" algn="l" defTabSz="228600" rtl="0" eaLnBrk="1" latinLnBrk="0" hangingPunct="1">
        <a:spcBef>
          <a:spcPct val="20000"/>
        </a:spcBef>
        <a:buFont typeface="Arial"/>
        <a:buChar char="•"/>
        <a:defRPr sz="1000" kern="1200">
          <a:solidFill>
            <a:schemeClr val="tx1"/>
          </a:solidFill>
          <a:latin typeface="+mn-lt"/>
          <a:ea typeface="+mn-ea"/>
          <a:cs typeface="+mn-cs"/>
        </a:defRPr>
      </a:lvl6pPr>
      <a:lvl7pPr marL="1485900" indent="-114300" algn="l" defTabSz="228600" rtl="0" eaLnBrk="1" latinLnBrk="0" hangingPunct="1">
        <a:spcBef>
          <a:spcPct val="20000"/>
        </a:spcBef>
        <a:buFont typeface="Arial"/>
        <a:buChar char="•"/>
        <a:defRPr sz="1000" kern="1200">
          <a:solidFill>
            <a:schemeClr val="tx1"/>
          </a:solidFill>
          <a:latin typeface="+mn-lt"/>
          <a:ea typeface="+mn-ea"/>
          <a:cs typeface="+mn-cs"/>
        </a:defRPr>
      </a:lvl7pPr>
      <a:lvl8pPr marL="1714500" indent="-114300" algn="l" defTabSz="228600" rtl="0" eaLnBrk="1" latinLnBrk="0" hangingPunct="1">
        <a:spcBef>
          <a:spcPct val="20000"/>
        </a:spcBef>
        <a:buFont typeface="Arial"/>
        <a:buChar char="•"/>
        <a:defRPr sz="1000" kern="1200">
          <a:solidFill>
            <a:schemeClr val="tx1"/>
          </a:solidFill>
          <a:latin typeface="+mn-lt"/>
          <a:ea typeface="+mn-ea"/>
          <a:cs typeface="+mn-cs"/>
        </a:defRPr>
      </a:lvl8pPr>
      <a:lvl9pPr marL="1943100" indent="-114300" algn="l" defTabSz="228600" rtl="0" eaLnBrk="1" latinLnBrk="0" hangingPunct="1">
        <a:spcBef>
          <a:spcPct val="20000"/>
        </a:spcBef>
        <a:buFont typeface="Arial"/>
        <a:buChar char="•"/>
        <a:defRPr sz="1000" kern="1200">
          <a:solidFill>
            <a:schemeClr val="tx1"/>
          </a:solidFill>
          <a:latin typeface="+mn-lt"/>
          <a:ea typeface="+mn-ea"/>
          <a:cs typeface="+mn-cs"/>
        </a:defRPr>
      </a:lvl9pPr>
    </p:bodyStyle>
    <p:otherStyle>
      <a:defPPr>
        <a:defRPr lang="en-US"/>
      </a:defPPr>
      <a:lvl1pPr marL="0" algn="l" defTabSz="228600" rtl="0" eaLnBrk="1" latinLnBrk="0" hangingPunct="1">
        <a:defRPr sz="900" kern="1200">
          <a:solidFill>
            <a:schemeClr val="tx1"/>
          </a:solidFill>
          <a:latin typeface="+mn-lt"/>
          <a:ea typeface="+mn-ea"/>
          <a:cs typeface="+mn-cs"/>
        </a:defRPr>
      </a:lvl1pPr>
      <a:lvl2pPr marL="228600" algn="l" defTabSz="228600" rtl="0" eaLnBrk="1" latinLnBrk="0" hangingPunct="1">
        <a:defRPr sz="900" kern="1200">
          <a:solidFill>
            <a:schemeClr val="tx1"/>
          </a:solidFill>
          <a:latin typeface="+mn-lt"/>
          <a:ea typeface="+mn-ea"/>
          <a:cs typeface="+mn-cs"/>
        </a:defRPr>
      </a:lvl2pPr>
      <a:lvl3pPr marL="457200" algn="l" defTabSz="228600" rtl="0" eaLnBrk="1" latinLnBrk="0" hangingPunct="1">
        <a:defRPr sz="900" kern="1200">
          <a:solidFill>
            <a:schemeClr val="tx1"/>
          </a:solidFill>
          <a:latin typeface="+mn-lt"/>
          <a:ea typeface="+mn-ea"/>
          <a:cs typeface="+mn-cs"/>
        </a:defRPr>
      </a:lvl3pPr>
      <a:lvl4pPr marL="685800" algn="l" defTabSz="228600" rtl="0" eaLnBrk="1" latinLnBrk="0" hangingPunct="1">
        <a:defRPr sz="900" kern="1200">
          <a:solidFill>
            <a:schemeClr val="tx1"/>
          </a:solidFill>
          <a:latin typeface="+mn-lt"/>
          <a:ea typeface="+mn-ea"/>
          <a:cs typeface="+mn-cs"/>
        </a:defRPr>
      </a:lvl4pPr>
      <a:lvl5pPr marL="914400" algn="l" defTabSz="228600" rtl="0" eaLnBrk="1" latinLnBrk="0" hangingPunct="1">
        <a:defRPr sz="900" kern="1200">
          <a:solidFill>
            <a:schemeClr val="tx1"/>
          </a:solidFill>
          <a:latin typeface="+mn-lt"/>
          <a:ea typeface="+mn-ea"/>
          <a:cs typeface="+mn-cs"/>
        </a:defRPr>
      </a:lvl5pPr>
      <a:lvl6pPr marL="1143000" algn="l" defTabSz="228600" rtl="0" eaLnBrk="1" latinLnBrk="0" hangingPunct="1">
        <a:defRPr sz="900" kern="1200">
          <a:solidFill>
            <a:schemeClr val="tx1"/>
          </a:solidFill>
          <a:latin typeface="+mn-lt"/>
          <a:ea typeface="+mn-ea"/>
          <a:cs typeface="+mn-cs"/>
        </a:defRPr>
      </a:lvl6pPr>
      <a:lvl7pPr marL="1371600" algn="l" defTabSz="228600" rtl="0" eaLnBrk="1" latinLnBrk="0" hangingPunct="1">
        <a:defRPr sz="900" kern="1200">
          <a:solidFill>
            <a:schemeClr val="tx1"/>
          </a:solidFill>
          <a:latin typeface="+mn-lt"/>
          <a:ea typeface="+mn-ea"/>
          <a:cs typeface="+mn-cs"/>
        </a:defRPr>
      </a:lvl7pPr>
      <a:lvl8pPr marL="1600200" algn="l" defTabSz="228600" rtl="0" eaLnBrk="1" latinLnBrk="0" hangingPunct="1">
        <a:defRPr sz="900" kern="1200">
          <a:solidFill>
            <a:schemeClr val="tx1"/>
          </a:solidFill>
          <a:latin typeface="+mn-lt"/>
          <a:ea typeface="+mn-ea"/>
          <a:cs typeface="+mn-cs"/>
        </a:defRPr>
      </a:lvl8pPr>
      <a:lvl9pPr marL="1828800" algn="l" defTabSz="228600" rtl="0" eaLnBrk="1" latinLnBrk="0" hangingPunct="1">
        <a:defRPr sz="9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1">
          <a:blip r:embed="rId10">
            <a:lum/>
          </a:blip>
          <a:srcRect/>
          <a:stretch>
            <a:fillRect t="-9000" b="-9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4066161"/>
      </p:ext>
    </p:extLst>
  </p:cSld>
  <p:clrMap bg1="lt1" tx1="dk1" bg2="lt2" tx2="dk2" accent1="accent1" accent2="accent2" accent3="accent3" accent4="accent4" accent5="accent5" accent6="accent6" hlink="hlink" folHlink="folHlink"/>
  <p:sldLayoutIdLst>
    <p:sldLayoutId id="2147483766" r:id="rId1"/>
    <p:sldLayoutId id="2147483768" r:id="rId2"/>
    <p:sldLayoutId id="2147483773" r:id="rId3"/>
    <p:sldLayoutId id="2147483782" r:id="rId4"/>
    <p:sldLayoutId id="2147483794" r:id="rId5"/>
    <p:sldLayoutId id="2147483795" r:id="rId6"/>
    <p:sldLayoutId id="2147483796" r:id="rId7"/>
    <p:sldLayoutId id="2147483797" r:id="rId8"/>
  </p:sldLayoutIdLst>
  <p:hf hdr="0" ftr="0" dt="0"/>
  <p:txStyles>
    <p:titleStyle>
      <a:lvl1pPr algn="l" defTabSz="914217" rtl="0" eaLnBrk="1" latinLnBrk="0" hangingPunct="1">
        <a:lnSpc>
          <a:spcPct val="90000"/>
        </a:lnSpc>
        <a:spcBef>
          <a:spcPct val="0"/>
        </a:spcBef>
        <a:buNone/>
        <a:defRPr lang="en-US" sz="3000" kern="1200">
          <a:solidFill>
            <a:schemeClr val="tx1"/>
          </a:solidFill>
          <a:latin typeface="Lato" panose="020F0502020204030203" pitchFamily="34" charset="0"/>
          <a:ea typeface="+mj-ea"/>
          <a:cs typeface="+mj-cs"/>
        </a:defRPr>
      </a:lvl1pPr>
    </p:titleStyle>
    <p:bodyStyle>
      <a:lvl1pPr marL="228555" indent="-228555" algn="l" defTabSz="914217"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663" indent="-228555" algn="l" defTabSz="914217"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2772" indent="-228555" algn="l" defTabSz="914217"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599880" indent="-228555" algn="l" defTabSz="914217"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6989" indent="-228555" algn="l" defTabSz="914217"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097" indent="-228555" algn="l" defTabSz="91421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206" indent="-228555" algn="l" defTabSz="91421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314" indent="-228555" algn="l" defTabSz="91421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423" indent="-228555" algn="l" defTabSz="91421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217" rtl="0" eaLnBrk="1" latinLnBrk="0" hangingPunct="1">
        <a:defRPr sz="1800" kern="1200">
          <a:solidFill>
            <a:schemeClr val="tx1"/>
          </a:solidFill>
          <a:latin typeface="+mn-lt"/>
          <a:ea typeface="+mn-ea"/>
          <a:cs typeface="+mn-cs"/>
        </a:defRPr>
      </a:lvl1pPr>
      <a:lvl2pPr marL="457109" algn="l" defTabSz="914217" rtl="0" eaLnBrk="1" latinLnBrk="0" hangingPunct="1">
        <a:defRPr sz="1800" kern="1200">
          <a:solidFill>
            <a:schemeClr val="tx1"/>
          </a:solidFill>
          <a:latin typeface="+mn-lt"/>
          <a:ea typeface="+mn-ea"/>
          <a:cs typeface="+mn-cs"/>
        </a:defRPr>
      </a:lvl2pPr>
      <a:lvl3pPr marL="914217" algn="l" defTabSz="914217" rtl="0" eaLnBrk="1" latinLnBrk="0" hangingPunct="1">
        <a:defRPr sz="1800" kern="1200">
          <a:solidFill>
            <a:schemeClr val="tx1"/>
          </a:solidFill>
          <a:latin typeface="+mn-lt"/>
          <a:ea typeface="+mn-ea"/>
          <a:cs typeface="+mn-cs"/>
        </a:defRPr>
      </a:lvl3pPr>
      <a:lvl4pPr marL="1371326" algn="l" defTabSz="914217" rtl="0" eaLnBrk="1" latinLnBrk="0" hangingPunct="1">
        <a:defRPr sz="1800" kern="1200">
          <a:solidFill>
            <a:schemeClr val="tx1"/>
          </a:solidFill>
          <a:latin typeface="+mn-lt"/>
          <a:ea typeface="+mn-ea"/>
          <a:cs typeface="+mn-cs"/>
        </a:defRPr>
      </a:lvl4pPr>
      <a:lvl5pPr marL="1828434" algn="l" defTabSz="914217" rtl="0" eaLnBrk="1" latinLnBrk="0" hangingPunct="1">
        <a:defRPr sz="1800" kern="1200">
          <a:solidFill>
            <a:schemeClr val="tx1"/>
          </a:solidFill>
          <a:latin typeface="+mn-lt"/>
          <a:ea typeface="+mn-ea"/>
          <a:cs typeface="+mn-cs"/>
        </a:defRPr>
      </a:lvl5pPr>
      <a:lvl6pPr marL="2285543" algn="l" defTabSz="914217" rtl="0" eaLnBrk="1" latinLnBrk="0" hangingPunct="1">
        <a:defRPr sz="1800" kern="1200">
          <a:solidFill>
            <a:schemeClr val="tx1"/>
          </a:solidFill>
          <a:latin typeface="+mn-lt"/>
          <a:ea typeface="+mn-ea"/>
          <a:cs typeface="+mn-cs"/>
        </a:defRPr>
      </a:lvl6pPr>
      <a:lvl7pPr marL="2742652" algn="l" defTabSz="914217" rtl="0" eaLnBrk="1" latinLnBrk="0" hangingPunct="1">
        <a:defRPr sz="1800" kern="1200">
          <a:solidFill>
            <a:schemeClr val="tx1"/>
          </a:solidFill>
          <a:latin typeface="+mn-lt"/>
          <a:ea typeface="+mn-ea"/>
          <a:cs typeface="+mn-cs"/>
        </a:defRPr>
      </a:lvl7pPr>
      <a:lvl8pPr marL="3199760" algn="l" defTabSz="914217" rtl="0" eaLnBrk="1" latinLnBrk="0" hangingPunct="1">
        <a:defRPr sz="1800" kern="1200">
          <a:solidFill>
            <a:schemeClr val="tx1"/>
          </a:solidFill>
          <a:latin typeface="+mn-lt"/>
          <a:ea typeface="+mn-ea"/>
          <a:cs typeface="+mn-cs"/>
        </a:defRPr>
      </a:lvl8pPr>
      <a:lvl9pPr marL="3656869" algn="l" defTabSz="914217"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任意多边形: 形状 1">
            <a:extLst>
              <a:ext uri="{FF2B5EF4-FFF2-40B4-BE49-F238E27FC236}">
                <a16:creationId xmlns:a16="http://schemas.microsoft.com/office/drawing/2014/main" xmlns="" id="{C7B4CB85-4F98-4602-837A-5D3A95F56E9B}"/>
              </a:ext>
            </a:extLst>
          </p:cNvPr>
          <p:cNvSpPr/>
          <p:nvPr userDrawn="1"/>
        </p:nvSpPr>
        <p:spPr>
          <a:xfrm>
            <a:off x="4948324" y="0"/>
            <a:ext cx="2295353" cy="521232"/>
          </a:xfrm>
          <a:custGeom>
            <a:avLst/>
            <a:gdLst>
              <a:gd name="connsiteX0" fmla="*/ 0 w 1721515"/>
              <a:gd name="connsiteY0" fmla="*/ 0 h 390924"/>
              <a:gd name="connsiteX1" fmla="*/ 1721515 w 1721515"/>
              <a:gd name="connsiteY1" fmla="*/ 0 h 390924"/>
              <a:gd name="connsiteX2" fmla="*/ 1671393 w 1721515"/>
              <a:gd name="connsiteY2" fmla="*/ 55148 h 390924"/>
              <a:gd name="connsiteX3" fmla="*/ 860757 w 1721515"/>
              <a:gd name="connsiteY3" fmla="*/ 390924 h 390924"/>
              <a:gd name="connsiteX4" fmla="*/ 50121 w 1721515"/>
              <a:gd name="connsiteY4" fmla="*/ 55148 h 3909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1515" h="390924">
                <a:moveTo>
                  <a:pt x="0" y="0"/>
                </a:moveTo>
                <a:lnTo>
                  <a:pt x="1721515" y="0"/>
                </a:lnTo>
                <a:lnTo>
                  <a:pt x="1671393" y="55148"/>
                </a:lnTo>
                <a:cubicBezTo>
                  <a:pt x="1463933" y="262608"/>
                  <a:pt x="1177330" y="390924"/>
                  <a:pt x="860757" y="390924"/>
                </a:cubicBezTo>
                <a:cubicBezTo>
                  <a:pt x="544184" y="390924"/>
                  <a:pt x="257581" y="262608"/>
                  <a:pt x="50121" y="55148"/>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extLst>
      <p:ext uri="{BB962C8B-B14F-4D97-AF65-F5344CB8AC3E}">
        <p14:creationId xmlns:p14="http://schemas.microsoft.com/office/powerpoint/2010/main" val="94924674"/>
      </p:ext>
    </p:extLst>
  </p:cSld>
  <p:clrMap bg1="lt1" tx1="dk1" bg2="lt2" tx2="dk2" accent1="accent1" accent2="accent2" accent3="accent3" accent4="accent4" accent5="accent5" accent6="accent6" hlink="hlink" folHlink="folHlink"/>
  <p:sldLayoutIdLst>
    <p:sldLayoutId id="2147483799" r:id="rId1"/>
    <p:sldLayoutId id="2147483800" r:id="rId2"/>
    <p:sldLayoutId id="2147483801" r:id="rId3"/>
    <p:sldLayoutId id="2147483802" r:id="rId4"/>
    <p:sldLayoutId id="2147483803" r:id="rId5"/>
    <p:sldLayoutId id="2147483804" r:id="rId6"/>
    <p:sldLayoutId id="2147483805" r:id="rId7"/>
  </p:sldLayoutIdLst>
  <p:txStyles>
    <p:titleStyle>
      <a:lvl1pPr algn="ctr" defTabSz="1219140" rtl="0" eaLnBrk="1" latinLnBrk="0" hangingPunct="1">
        <a:spcBef>
          <a:spcPct val="0"/>
        </a:spcBef>
        <a:buNone/>
        <a:defRPr sz="5867" kern="1200">
          <a:solidFill>
            <a:schemeClr val="tx1"/>
          </a:solidFill>
          <a:latin typeface="+mj-lt"/>
          <a:ea typeface="+mj-ea"/>
          <a:cs typeface="+mj-cs"/>
        </a:defRPr>
      </a:lvl1pPr>
    </p:titleStyle>
    <p:bodyStyle>
      <a:lvl1pPr marL="457178" indent="-457178" algn="l" defTabSz="1219140" rtl="0" eaLnBrk="1" latinLnBrk="0" hangingPunct="1">
        <a:spcBef>
          <a:spcPct val="20000"/>
        </a:spcBef>
        <a:buFont typeface="Arial" pitchFamily="34" charset="0"/>
        <a:buChar char="•"/>
        <a:defRPr sz="4267" kern="1200">
          <a:solidFill>
            <a:schemeClr val="tx1"/>
          </a:solidFill>
          <a:latin typeface="+mn-lt"/>
          <a:ea typeface="+mn-ea"/>
          <a:cs typeface="+mn-cs"/>
        </a:defRPr>
      </a:lvl1pPr>
      <a:lvl2pPr marL="990550" indent="-380981" algn="l" defTabSz="1219140" rtl="0" eaLnBrk="1" latinLnBrk="0" hangingPunct="1">
        <a:spcBef>
          <a:spcPct val="20000"/>
        </a:spcBef>
        <a:buFont typeface="Arial" pitchFamily="34" charset="0"/>
        <a:buChar char="–"/>
        <a:defRPr sz="3733" kern="1200">
          <a:solidFill>
            <a:schemeClr val="tx1"/>
          </a:solidFill>
          <a:latin typeface="+mn-lt"/>
          <a:ea typeface="+mn-ea"/>
          <a:cs typeface="+mn-cs"/>
        </a:defRPr>
      </a:lvl2pPr>
      <a:lvl3pPr marL="1523925" indent="-304784" algn="l" defTabSz="121914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493" indent="-304784" algn="l" defTabSz="1219140" rtl="0" eaLnBrk="1" latinLnBrk="0" hangingPunct="1">
        <a:spcBef>
          <a:spcPct val="20000"/>
        </a:spcBef>
        <a:buFont typeface="Arial" pitchFamily="34" charset="0"/>
        <a:buChar char="–"/>
        <a:defRPr sz="2667" kern="1200">
          <a:solidFill>
            <a:schemeClr val="tx1"/>
          </a:solidFill>
          <a:latin typeface="+mn-lt"/>
          <a:ea typeface="+mn-ea"/>
          <a:cs typeface="+mn-cs"/>
        </a:defRPr>
      </a:lvl4pPr>
      <a:lvl5pPr marL="2743062" indent="-304784" algn="l" defTabSz="1219140" rtl="0" eaLnBrk="1" latinLnBrk="0" hangingPunct="1">
        <a:spcBef>
          <a:spcPct val="20000"/>
        </a:spcBef>
        <a:buFont typeface="Arial" pitchFamily="34" charset="0"/>
        <a:buChar char="»"/>
        <a:defRPr sz="2667" kern="1200">
          <a:solidFill>
            <a:schemeClr val="tx1"/>
          </a:solidFill>
          <a:latin typeface="+mn-lt"/>
          <a:ea typeface="+mn-ea"/>
          <a:cs typeface="+mn-cs"/>
        </a:defRPr>
      </a:lvl5pPr>
      <a:lvl6pPr marL="3352632" indent="-304784" algn="l" defTabSz="121914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202" indent="-304784" algn="l" defTabSz="121914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772" indent="-304784" algn="l" defTabSz="121914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341" indent="-304784" algn="l" defTabSz="121914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en-US"/>
      </a:defPPr>
      <a:lvl1pPr marL="0" algn="l" defTabSz="1219140" rtl="0" eaLnBrk="1" latinLnBrk="0" hangingPunct="1">
        <a:defRPr sz="2400" kern="1200">
          <a:solidFill>
            <a:schemeClr val="tx1"/>
          </a:solidFill>
          <a:latin typeface="+mn-lt"/>
          <a:ea typeface="+mn-ea"/>
          <a:cs typeface="+mn-cs"/>
        </a:defRPr>
      </a:lvl1pPr>
      <a:lvl2pPr marL="609570" algn="l" defTabSz="1219140" rtl="0" eaLnBrk="1" latinLnBrk="0" hangingPunct="1">
        <a:defRPr sz="2400" kern="1200">
          <a:solidFill>
            <a:schemeClr val="tx1"/>
          </a:solidFill>
          <a:latin typeface="+mn-lt"/>
          <a:ea typeface="+mn-ea"/>
          <a:cs typeface="+mn-cs"/>
        </a:defRPr>
      </a:lvl2pPr>
      <a:lvl3pPr marL="1219140" algn="l" defTabSz="1219140" rtl="0" eaLnBrk="1" latinLnBrk="0" hangingPunct="1">
        <a:defRPr sz="2400" kern="1200">
          <a:solidFill>
            <a:schemeClr val="tx1"/>
          </a:solidFill>
          <a:latin typeface="+mn-lt"/>
          <a:ea typeface="+mn-ea"/>
          <a:cs typeface="+mn-cs"/>
        </a:defRPr>
      </a:lvl3pPr>
      <a:lvl4pPr marL="1828709" algn="l" defTabSz="1219140" rtl="0" eaLnBrk="1" latinLnBrk="0" hangingPunct="1">
        <a:defRPr sz="2400" kern="1200">
          <a:solidFill>
            <a:schemeClr val="tx1"/>
          </a:solidFill>
          <a:latin typeface="+mn-lt"/>
          <a:ea typeface="+mn-ea"/>
          <a:cs typeface="+mn-cs"/>
        </a:defRPr>
      </a:lvl4pPr>
      <a:lvl5pPr marL="2438278" algn="l" defTabSz="1219140" rtl="0" eaLnBrk="1" latinLnBrk="0" hangingPunct="1">
        <a:defRPr sz="2400" kern="1200">
          <a:solidFill>
            <a:schemeClr val="tx1"/>
          </a:solidFill>
          <a:latin typeface="+mn-lt"/>
          <a:ea typeface="+mn-ea"/>
          <a:cs typeface="+mn-cs"/>
        </a:defRPr>
      </a:lvl5pPr>
      <a:lvl6pPr marL="3047848" algn="l" defTabSz="1219140" rtl="0" eaLnBrk="1" latinLnBrk="0" hangingPunct="1">
        <a:defRPr sz="2400" kern="1200">
          <a:solidFill>
            <a:schemeClr val="tx1"/>
          </a:solidFill>
          <a:latin typeface="+mn-lt"/>
          <a:ea typeface="+mn-ea"/>
          <a:cs typeface="+mn-cs"/>
        </a:defRPr>
      </a:lvl6pPr>
      <a:lvl7pPr marL="3657418" algn="l" defTabSz="1219140" rtl="0" eaLnBrk="1" latinLnBrk="0" hangingPunct="1">
        <a:defRPr sz="2400" kern="1200">
          <a:solidFill>
            <a:schemeClr val="tx1"/>
          </a:solidFill>
          <a:latin typeface="+mn-lt"/>
          <a:ea typeface="+mn-ea"/>
          <a:cs typeface="+mn-cs"/>
        </a:defRPr>
      </a:lvl7pPr>
      <a:lvl8pPr marL="4266987" algn="l" defTabSz="1219140" rtl="0" eaLnBrk="1" latinLnBrk="0" hangingPunct="1">
        <a:defRPr sz="2400" kern="1200">
          <a:solidFill>
            <a:schemeClr val="tx1"/>
          </a:solidFill>
          <a:latin typeface="+mn-lt"/>
          <a:ea typeface="+mn-ea"/>
          <a:cs typeface="+mn-cs"/>
        </a:defRPr>
      </a:lvl8pPr>
      <a:lvl9pPr marL="4876557" algn="l" defTabSz="1219140" rtl="0" eaLnBrk="1" latinLnBrk="0" hangingPunct="1">
        <a:defRPr sz="24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3840">
          <p15:clr>
            <a:srgbClr val="F26B43"/>
          </p15:clr>
        </p15:guide>
        <p15:guide id="2" orient="horz" pos="216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png"/><Relationship Id="rId1" Type="http://schemas.openxmlformats.org/officeDocument/2006/relationships/slideLayout" Target="../slideLayouts/slideLayout4.xml"/><Relationship Id="rId5" Type="http://schemas.openxmlformats.org/officeDocument/2006/relationships/image" Target="../media/image18.jpeg"/><Relationship Id="rId4" Type="http://schemas.openxmlformats.org/officeDocument/2006/relationships/image" Target="../media/image17.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image" Target="../media/image19.png"/><Relationship Id="rId1" Type="http://schemas.openxmlformats.org/officeDocument/2006/relationships/slideLayout" Target="../slideLayouts/slideLayout15.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1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jpg"/><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g"/><Relationship Id="rId1" Type="http://schemas.openxmlformats.org/officeDocument/2006/relationships/slideLayout" Target="../slideLayouts/slideLayout6.xml"/><Relationship Id="rId5" Type="http://schemas.openxmlformats.org/officeDocument/2006/relationships/image" Target="../media/image8.jpeg"/><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8.xml"/><Relationship Id="rId4" Type="http://schemas.openxmlformats.org/officeDocument/2006/relationships/image" Target="../media/image11.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 Id="rId4" Type="http://schemas.openxmlformats.org/officeDocument/2006/relationships/image" Target="../media/image14.jp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grpSp>
        <p:nvGrpSpPr>
          <p:cNvPr id="42" name="组合 41">
            <a:extLst>
              <a:ext uri="{FF2B5EF4-FFF2-40B4-BE49-F238E27FC236}">
                <a16:creationId xmlns:a16="http://schemas.microsoft.com/office/drawing/2014/main" xmlns="" id="{50B020A6-480C-4941-A93F-46A323897349}"/>
              </a:ext>
            </a:extLst>
          </p:cNvPr>
          <p:cNvGrpSpPr/>
          <p:nvPr/>
        </p:nvGrpSpPr>
        <p:grpSpPr>
          <a:xfrm>
            <a:off x="4767618" y="2092741"/>
            <a:ext cx="2656764" cy="924492"/>
            <a:chOff x="3248806" y="1839803"/>
            <a:chExt cx="5407589" cy="1881716"/>
          </a:xfrm>
        </p:grpSpPr>
        <p:sp>
          <p:nvSpPr>
            <p:cNvPr id="3" name="弧形 2">
              <a:extLst>
                <a:ext uri="{FF2B5EF4-FFF2-40B4-BE49-F238E27FC236}">
                  <a16:creationId xmlns:a16="http://schemas.microsoft.com/office/drawing/2014/main" xmlns="" id="{DDB92157-1610-4063-8DCC-C27305F51531}"/>
                </a:ext>
              </a:extLst>
            </p:cNvPr>
            <p:cNvSpPr/>
            <p:nvPr/>
          </p:nvSpPr>
          <p:spPr>
            <a:xfrm flipH="1" flipV="1">
              <a:off x="3334845" y="1861164"/>
              <a:ext cx="1016287" cy="1016287"/>
            </a:xfrm>
            <a:prstGeom prst="arc">
              <a:avLst>
                <a:gd name="adj1" fmla="val 20321055"/>
                <a:gd name="adj2" fmla="val 12708655"/>
              </a:avLst>
            </a:prstGeom>
            <a:ln w="25400">
              <a:solidFill>
                <a:schemeClr val="bg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sp>
          <p:nvSpPr>
            <p:cNvPr id="4" name="弧形 3">
              <a:extLst>
                <a:ext uri="{FF2B5EF4-FFF2-40B4-BE49-F238E27FC236}">
                  <a16:creationId xmlns:a16="http://schemas.microsoft.com/office/drawing/2014/main" xmlns="" id="{5BDC5194-80F0-4D4D-9EAF-DC4CA8DBF238}"/>
                </a:ext>
              </a:extLst>
            </p:cNvPr>
            <p:cNvSpPr/>
            <p:nvPr/>
          </p:nvSpPr>
          <p:spPr>
            <a:xfrm flipH="1" flipV="1">
              <a:off x="3455831" y="1982150"/>
              <a:ext cx="774314" cy="774314"/>
            </a:xfrm>
            <a:prstGeom prst="arc">
              <a:avLst>
                <a:gd name="adj1" fmla="val 1408721"/>
                <a:gd name="adj2" fmla="val 12347682"/>
              </a:avLst>
            </a:prstGeom>
            <a:ln w="25400">
              <a:solidFill>
                <a:schemeClr val="accent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cxnSp>
          <p:nvCxnSpPr>
            <p:cNvPr id="5" name="直接连接符 4">
              <a:extLst>
                <a:ext uri="{FF2B5EF4-FFF2-40B4-BE49-F238E27FC236}">
                  <a16:creationId xmlns:a16="http://schemas.microsoft.com/office/drawing/2014/main" xmlns="" id="{0494BCA0-91DC-4683-A03F-B7FAA0A8B332}"/>
                </a:ext>
              </a:extLst>
            </p:cNvPr>
            <p:cNvCxnSpPr/>
            <p:nvPr/>
          </p:nvCxnSpPr>
          <p:spPr>
            <a:xfrm flipH="1">
              <a:off x="3248806" y="2611281"/>
              <a:ext cx="878882" cy="992091"/>
            </a:xfrm>
            <a:prstGeom prst="line">
              <a:avLst/>
            </a:prstGeom>
            <a:ln w="25400">
              <a:solidFill>
                <a:schemeClr val="accent1"/>
              </a:solidFill>
            </a:ln>
            <a:effectLst/>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a16="http://schemas.microsoft.com/office/drawing/2014/main" xmlns="" id="{F3CC2BF8-FD16-4862-9B50-31A1CFFAFB7A}"/>
                </a:ext>
              </a:extLst>
            </p:cNvPr>
            <p:cNvCxnSpPr/>
            <p:nvPr/>
          </p:nvCxnSpPr>
          <p:spPr>
            <a:xfrm flipH="1">
              <a:off x="3440216" y="2879126"/>
              <a:ext cx="620215" cy="700047"/>
            </a:xfrm>
            <a:prstGeom prst="line">
              <a:avLst/>
            </a:prstGeom>
            <a:ln w="25400">
              <a:solidFill>
                <a:schemeClr val="bg1"/>
              </a:solidFill>
            </a:ln>
            <a:effectLst/>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xmlns="" id="{3F89A195-25E9-44D3-BA78-686A2B2F3EC6}"/>
                </a:ext>
              </a:extLst>
            </p:cNvPr>
            <p:cNvCxnSpPr/>
            <p:nvPr/>
          </p:nvCxnSpPr>
          <p:spPr>
            <a:xfrm>
              <a:off x="3249629" y="3603370"/>
              <a:ext cx="967566" cy="0"/>
            </a:xfrm>
            <a:prstGeom prst="line">
              <a:avLst/>
            </a:prstGeom>
            <a:ln w="25400">
              <a:solidFill>
                <a:schemeClr val="accent1"/>
              </a:solidFill>
              <a:headEnd type="oval" w="sm" len="sm"/>
              <a:tailEnd type="oval" w="sm" len="sm"/>
            </a:ln>
            <a:effectLst/>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xmlns="" id="{BDB73575-C09B-48F5-9260-5E68664D8D2C}"/>
                </a:ext>
              </a:extLst>
            </p:cNvPr>
            <p:cNvCxnSpPr/>
            <p:nvPr/>
          </p:nvCxnSpPr>
          <p:spPr>
            <a:xfrm>
              <a:off x="3334845" y="3700159"/>
              <a:ext cx="1040884" cy="0"/>
            </a:xfrm>
            <a:prstGeom prst="line">
              <a:avLst/>
            </a:prstGeom>
            <a:ln w="25400">
              <a:solidFill>
                <a:schemeClr val="bg1"/>
              </a:solidFill>
              <a:headEnd type="oval" w="sm" len="sm"/>
              <a:tailEnd type="oval" w="sm" len="sm"/>
            </a:ln>
            <a:effectLst/>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xmlns="" id="{EE42125F-1613-4699-862C-02EDDA2EBAA9}"/>
                </a:ext>
              </a:extLst>
            </p:cNvPr>
            <p:cNvCxnSpPr/>
            <p:nvPr/>
          </p:nvCxnSpPr>
          <p:spPr>
            <a:xfrm flipH="1">
              <a:off x="4107491" y="2708069"/>
              <a:ext cx="107190" cy="120987"/>
            </a:xfrm>
            <a:prstGeom prst="line">
              <a:avLst/>
            </a:prstGeom>
            <a:ln w="25400">
              <a:solidFill>
                <a:schemeClr val="bg1"/>
              </a:solidFill>
            </a:ln>
            <a:effectLst/>
          </p:spPr>
          <p:style>
            <a:lnRef idx="1">
              <a:schemeClr val="accent1"/>
            </a:lnRef>
            <a:fillRef idx="0">
              <a:schemeClr val="accent1"/>
            </a:fillRef>
            <a:effectRef idx="0">
              <a:schemeClr val="accent1"/>
            </a:effectRef>
            <a:fontRef idx="minor">
              <a:schemeClr val="tx1"/>
            </a:fontRef>
          </p:style>
        </p:cxnSp>
        <p:sp>
          <p:nvSpPr>
            <p:cNvPr id="10" name="弧形 1">
              <a:extLst>
                <a:ext uri="{FF2B5EF4-FFF2-40B4-BE49-F238E27FC236}">
                  <a16:creationId xmlns:a16="http://schemas.microsoft.com/office/drawing/2014/main" xmlns="" id="{35A0CDA8-A9B0-4802-964F-B5064D0E16E4}"/>
                </a:ext>
              </a:extLst>
            </p:cNvPr>
            <p:cNvSpPr/>
            <p:nvPr/>
          </p:nvSpPr>
          <p:spPr>
            <a:xfrm flipH="1" flipV="1">
              <a:off x="5020772" y="1949327"/>
              <a:ext cx="815801" cy="815801"/>
            </a:xfrm>
            <a:prstGeom prst="arc">
              <a:avLst>
                <a:gd name="adj1" fmla="val 2848337"/>
                <a:gd name="adj2" fmla="val 10890461"/>
              </a:avLst>
            </a:prstGeom>
            <a:ln w="25400">
              <a:solidFill>
                <a:schemeClr val="accent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sp>
          <p:nvSpPr>
            <p:cNvPr id="11" name="弧形 6">
              <a:extLst>
                <a:ext uri="{FF2B5EF4-FFF2-40B4-BE49-F238E27FC236}">
                  <a16:creationId xmlns:a16="http://schemas.microsoft.com/office/drawing/2014/main" xmlns="" id="{B805125E-DC31-4188-A1CF-5E23369F525B}"/>
                </a:ext>
              </a:extLst>
            </p:cNvPr>
            <p:cNvSpPr/>
            <p:nvPr/>
          </p:nvSpPr>
          <p:spPr>
            <a:xfrm>
              <a:off x="4939191" y="1858025"/>
              <a:ext cx="978961" cy="978961"/>
            </a:xfrm>
            <a:prstGeom prst="arc">
              <a:avLst>
                <a:gd name="adj1" fmla="val 10778764"/>
                <a:gd name="adj2" fmla="val 19049855"/>
              </a:avLst>
            </a:prstGeom>
            <a:ln w="25400">
              <a:solidFill>
                <a:schemeClr val="bg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sp>
          <p:nvSpPr>
            <p:cNvPr id="12" name="弧形 2">
              <a:extLst>
                <a:ext uri="{FF2B5EF4-FFF2-40B4-BE49-F238E27FC236}">
                  <a16:creationId xmlns:a16="http://schemas.microsoft.com/office/drawing/2014/main" xmlns="" id="{DD69AD5D-9697-4D16-8988-18BB9EBB2D94}"/>
                </a:ext>
              </a:extLst>
            </p:cNvPr>
            <p:cNvSpPr/>
            <p:nvPr/>
          </p:nvSpPr>
          <p:spPr>
            <a:xfrm flipH="1">
              <a:off x="5020772" y="2805917"/>
              <a:ext cx="815801" cy="815801"/>
            </a:xfrm>
            <a:prstGeom prst="arc">
              <a:avLst>
                <a:gd name="adj1" fmla="val 50399"/>
                <a:gd name="adj2" fmla="val 8249423"/>
              </a:avLst>
            </a:prstGeom>
            <a:ln w="25400">
              <a:solidFill>
                <a:schemeClr val="accent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solidFill>
                  <a:prstClr val="black"/>
                </a:solidFill>
                <a:cs typeface="+mn-ea"/>
                <a:sym typeface="+mn-lt"/>
              </a:endParaRPr>
            </a:p>
          </p:txBody>
        </p:sp>
        <p:sp>
          <p:nvSpPr>
            <p:cNvPr id="13" name="弧形 12">
              <a:extLst>
                <a:ext uri="{FF2B5EF4-FFF2-40B4-BE49-F238E27FC236}">
                  <a16:creationId xmlns:a16="http://schemas.microsoft.com/office/drawing/2014/main" xmlns="" id="{7BE15442-A2EC-41A1-932D-4F8FF4E1A0D2}"/>
                </a:ext>
              </a:extLst>
            </p:cNvPr>
            <p:cNvSpPr/>
            <p:nvPr/>
          </p:nvSpPr>
          <p:spPr>
            <a:xfrm flipV="1">
              <a:off x="4939191" y="2724337"/>
              <a:ext cx="978961" cy="978961"/>
            </a:xfrm>
            <a:prstGeom prst="arc">
              <a:avLst>
                <a:gd name="adj1" fmla="val 12959555"/>
                <a:gd name="adj2" fmla="val 21587678"/>
              </a:avLst>
            </a:prstGeom>
            <a:ln w="25400">
              <a:solidFill>
                <a:schemeClr val="bg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cxnSp>
          <p:nvCxnSpPr>
            <p:cNvPr id="14" name="直接连接符 3">
              <a:extLst>
                <a:ext uri="{FF2B5EF4-FFF2-40B4-BE49-F238E27FC236}">
                  <a16:creationId xmlns:a16="http://schemas.microsoft.com/office/drawing/2014/main" xmlns="" id="{C432E55A-DC39-485F-8553-A7155688313F}"/>
                </a:ext>
              </a:extLst>
            </p:cNvPr>
            <p:cNvCxnSpPr/>
            <p:nvPr/>
          </p:nvCxnSpPr>
          <p:spPr>
            <a:xfrm flipV="1">
              <a:off x="5836572" y="2448062"/>
              <a:ext cx="0" cy="665200"/>
            </a:xfrm>
            <a:prstGeom prst="line">
              <a:avLst/>
            </a:prstGeom>
            <a:ln w="25400">
              <a:solidFill>
                <a:schemeClr val="bg1"/>
              </a:solidFill>
              <a:headEnd type="oval" w="sm" len="sm"/>
              <a:tailEnd type="oval" w="sm" len="sm"/>
            </a:ln>
            <a:effectLst/>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xmlns="" id="{DD70A797-AD65-4AFA-87AD-9E62BCDF4F9C}"/>
                </a:ext>
              </a:extLst>
            </p:cNvPr>
            <p:cNvCxnSpPr/>
            <p:nvPr/>
          </p:nvCxnSpPr>
          <p:spPr>
            <a:xfrm flipV="1">
              <a:off x="5020773" y="2448062"/>
              <a:ext cx="0" cy="665200"/>
            </a:xfrm>
            <a:prstGeom prst="line">
              <a:avLst/>
            </a:prstGeom>
            <a:ln w="25400">
              <a:solidFill>
                <a:schemeClr val="bg1"/>
              </a:solidFill>
              <a:headEnd type="oval" w="sm" len="sm"/>
              <a:tailEnd type="oval" w="sm" len="sm"/>
            </a:ln>
            <a:effectLst/>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xmlns="" id="{3E918263-F228-4497-A95E-63F206EB56C1}"/>
                </a:ext>
              </a:extLst>
            </p:cNvPr>
            <p:cNvCxnSpPr/>
            <p:nvPr/>
          </p:nvCxnSpPr>
          <p:spPr>
            <a:xfrm>
              <a:off x="4939193" y="2436419"/>
              <a:ext cx="0" cy="688486"/>
            </a:xfrm>
            <a:prstGeom prst="line">
              <a:avLst/>
            </a:prstGeom>
            <a:ln w="25400">
              <a:solidFill>
                <a:schemeClr val="accent1"/>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xmlns="" id="{1C105982-4B09-43F0-AE05-B92108ED7E2E}"/>
                </a:ext>
              </a:extLst>
            </p:cNvPr>
            <p:cNvCxnSpPr/>
            <p:nvPr/>
          </p:nvCxnSpPr>
          <p:spPr>
            <a:xfrm>
              <a:off x="5918152" y="2436419"/>
              <a:ext cx="0" cy="688486"/>
            </a:xfrm>
            <a:prstGeom prst="line">
              <a:avLst/>
            </a:prstGeom>
            <a:ln w="25400">
              <a:solidFill>
                <a:schemeClr val="accent1"/>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18" name="弧形 17">
              <a:extLst>
                <a:ext uri="{FF2B5EF4-FFF2-40B4-BE49-F238E27FC236}">
                  <a16:creationId xmlns:a16="http://schemas.microsoft.com/office/drawing/2014/main" xmlns="" id="{A7E80B4C-9FC3-4BB4-B844-E355E1B8D9FC}"/>
                </a:ext>
              </a:extLst>
            </p:cNvPr>
            <p:cNvSpPr/>
            <p:nvPr/>
          </p:nvSpPr>
          <p:spPr>
            <a:xfrm flipV="1">
              <a:off x="4939191" y="2724337"/>
              <a:ext cx="978961" cy="978961"/>
            </a:xfrm>
            <a:prstGeom prst="arc">
              <a:avLst>
                <a:gd name="adj1" fmla="val 11128140"/>
                <a:gd name="adj2" fmla="val 12360726"/>
              </a:avLst>
            </a:prstGeom>
            <a:ln w="25400">
              <a:solidFill>
                <a:schemeClr val="bg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sp>
          <p:nvSpPr>
            <p:cNvPr id="19" name="弧形 6">
              <a:extLst>
                <a:ext uri="{FF2B5EF4-FFF2-40B4-BE49-F238E27FC236}">
                  <a16:creationId xmlns:a16="http://schemas.microsoft.com/office/drawing/2014/main" xmlns="" id="{C116B8E1-20B1-4F09-A5DB-363CF6A2A810}"/>
                </a:ext>
              </a:extLst>
            </p:cNvPr>
            <p:cNvSpPr/>
            <p:nvPr/>
          </p:nvSpPr>
          <p:spPr>
            <a:xfrm>
              <a:off x="4939191" y="1858025"/>
              <a:ext cx="978961" cy="978961"/>
            </a:xfrm>
            <a:prstGeom prst="arc">
              <a:avLst>
                <a:gd name="adj1" fmla="val 19780348"/>
                <a:gd name="adj2" fmla="val 21089578"/>
              </a:avLst>
            </a:prstGeom>
            <a:ln w="25400">
              <a:solidFill>
                <a:schemeClr val="bg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sp>
          <p:nvSpPr>
            <p:cNvPr id="20" name="弧形 1">
              <a:extLst>
                <a:ext uri="{FF2B5EF4-FFF2-40B4-BE49-F238E27FC236}">
                  <a16:creationId xmlns:a16="http://schemas.microsoft.com/office/drawing/2014/main" xmlns="" id="{64746ABE-40F5-4523-B6D0-115AC77FE8D3}"/>
                </a:ext>
              </a:extLst>
            </p:cNvPr>
            <p:cNvSpPr/>
            <p:nvPr/>
          </p:nvSpPr>
          <p:spPr>
            <a:xfrm flipH="1" flipV="1">
              <a:off x="5020772" y="1949327"/>
              <a:ext cx="815801" cy="815801"/>
            </a:xfrm>
            <a:prstGeom prst="arc">
              <a:avLst>
                <a:gd name="adj1" fmla="val 741473"/>
                <a:gd name="adj2" fmla="val 2050174"/>
              </a:avLst>
            </a:prstGeom>
            <a:ln w="25400">
              <a:solidFill>
                <a:schemeClr val="bg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sp>
          <p:nvSpPr>
            <p:cNvPr id="21" name="弧形 2">
              <a:extLst>
                <a:ext uri="{FF2B5EF4-FFF2-40B4-BE49-F238E27FC236}">
                  <a16:creationId xmlns:a16="http://schemas.microsoft.com/office/drawing/2014/main" xmlns="" id="{6D63E521-0612-439A-A7B8-CD4456F507AB}"/>
                </a:ext>
              </a:extLst>
            </p:cNvPr>
            <p:cNvSpPr/>
            <p:nvPr/>
          </p:nvSpPr>
          <p:spPr>
            <a:xfrm flipH="1">
              <a:off x="5020772" y="2805917"/>
              <a:ext cx="815801" cy="815801"/>
            </a:xfrm>
            <a:prstGeom prst="arc">
              <a:avLst>
                <a:gd name="adj1" fmla="val 8634736"/>
                <a:gd name="adj2" fmla="val 10318982"/>
              </a:avLst>
            </a:prstGeom>
            <a:ln w="25400">
              <a:solidFill>
                <a:schemeClr val="bg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cxnSp>
          <p:nvCxnSpPr>
            <p:cNvPr id="22" name="直接连接符 21">
              <a:extLst>
                <a:ext uri="{FF2B5EF4-FFF2-40B4-BE49-F238E27FC236}">
                  <a16:creationId xmlns:a16="http://schemas.microsoft.com/office/drawing/2014/main" xmlns="" id="{E79626F9-1670-42F5-987A-B306EEC2D99D}"/>
                </a:ext>
              </a:extLst>
            </p:cNvPr>
            <p:cNvCxnSpPr/>
            <p:nvPr/>
          </p:nvCxnSpPr>
          <p:spPr>
            <a:xfrm flipH="1">
              <a:off x="6623539" y="2016129"/>
              <a:ext cx="146457" cy="165321"/>
            </a:xfrm>
            <a:prstGeom prst="line">
              <a:avLst/>
            </a:prstGeom>
            <a:ln w="25400">
              <a:solidFill>
                <a:schemeClr val="accent1"/>
              </a:solidFill>
            </a:ln>
            <a:effectLst/>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xmlns="" id="{FA76B651-CE27-4E34-A7D0-F0F4AD30889C}"/>
                </a:ext>
              </a:extLst>
            </p:cNvPr>
            <p:cNvCxnSpPr/>
            <p:nvPr/>
          </p:nvCxnSpPr>
          <p:spPr>
            <a:xfrm flipH="1">
              <a:off x="6499548" y="1850655"/>
              <a:ext cx="330643" cy="373200"/>
            </a:xfrm>
            <a:prstGeom prst="line">
              <a:avLst/>
            </a:prstGeom>
            <a:ln w="25400">
              <a:solidFill>
                <a:schemeClr val="bg1"/>
              </a:solidFill>
            </a:ln>
            <a:effectLst/>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xmlns="" id="{ABB98065-3870-4E05-A7D7-F2C9A32261DB}"/>
                </a:ext>
              </a:extLst>
            </p:cNvPr>
            <p:cNvCxnSpPr/>
            <p:nvPr/>
          </p:nvCxnSpPr>
          <p:spPr>
            <a:xfrm>
              <a:off x="6830190" y="1974798"/>
              <a:ext cx="0" cy="1653207"/>
            </a:xfrm>
            <a:prstGeom prst="line">
              <a:avLst/>
            </a:prstGeom>
            <a:ln w="25400">
              <a:solidFill>
                <a:schemeClr val="bg1"/>
              </a:solidFill>
              <a:headEnd type="oval" w="sm" len="sm"/>
              <a:tailEnd type="oval" w="sm" len="sm"/>
            </a:ln>
            <a:effectLst/>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xmlns="" id="{E89A19FE-D04D-4D82-A1D7-9798F1E1DDC1}"/>
                </a:ext>
              </a:extLst>
            </p:cNvPr>
            <p:cNvCxnSpPr/>
            <p:nvPr/>
          </p:nvCxnSpPr>
          <p:spPr>
            <a:xfrm>
              <a:off x="6489216" y="3710667"/>
              <a:ext cx="681949" cy="0"/>
            </a:xfrm>
            <a:prstGeom prst="line">
              <a:avLst/>
            </a:prstGeom>
            <a:ln w="25400">
              <a:solidFill>
                <a:schemeClr val="bg1"/>
              </a:solidFill>
            </a:ln>
            <a:effectLst/>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xmlns="" id="{CD0E55EF-BACD-47F8-97CA-5562E7DE800B}"/>
                </a:ext>
              </a:extLst>
            </p:cNvPr>
            <p:cNvCxnSpPr/>
            <p:nvPr/>
          </p:nvCxnSpPr>
          <p:spPr>
            <a:xfrm>
              <a:off x="6912850" y="2140119"/>
              <a:ext cx="0" cy="1198575"/>
            </a:xfrm>
            <a:prstGeom prst="line">
              <a:avLst/>
            </a:prstGeom>
            <a:ln w="25400">
              <a:solidFill>
                <a:schemeClr val="accent1"/>
              </a:solidFill>
              <a:headEnd type="oval" w="sm" len="sm"/>
              <a:tailEnd type="oval" w="sm" len="sm"/>
            </a:ln>
            <a:effectLst/>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xmlns="" id="{CF99F51E-4493-4E9B-AC3C-65520C2F9339}"/>
                </a:ext>
              </a:extLst>
            </p:cNvPr>
            <p:cNvCxnSpPr/>
            <p:nvPr/>
          </p:nvCxnSpPr>
          <p:spPr>
            <a:xfrm flipH="1">
              <a:off x="6540878" y="3628007"/>
              <a:ext cx="206652" cy="0"/>
            </a:xfrm>
            <a:prstGeom prst="line">
              <a:avLst/>
            </a:prstGeom>
            <a:ln w="25400">
              <a:solidFill>
                <a:schemeClr val="accent1"/>
              </a:solidFill>
            </a:ln>
            <a:effectLst/>
          </p:spPr>
          <p:style>
            <a:lnRef idx="1">
              <a:schemeClr val="accent1"/>
            </a:lnRef>
            <a:fillRef idx="0">
              <a:schemeClr val="accent1"/>
            </a:fillRef>
            <a:effectRef idx="0">
              <a:schemeClr val="accent1"/>
            </a:effectRef>
            <a:fontRef idx="minor">
              <a:schemeClr val="tx1"/>
            </a:fontRef>
          </p:style>
        </p:cxnSp>
        <p:sp>
          <p:nvSpPr>
            <p:cNvPr id="29" name="弧形 28">
              <a:extLst>
                <a:ext uri="{FF2B5EF4-FFF2-40B4-BE49-F238E27FC236}">
                  <a16:creationId xmlns:a16="http://schemas.microsoft.com/office/drawing/2014/main" xmlns="" id="{BF019705-E837-40A3-BA77-8CB19B857FDA}"/>
                </a:ext>
              </a:extLst>
            </p:cNvPr>
            <p:cNvSpPr/>
            <p:nvPr/>
          </p:nvSpPr>
          <p:spPr>
            <a:xfrm flipH="1" flipV="1">
              <a:off x="7709386" y="1839803"/>
              <a:ext cx="897188" cy="897187"/>
            </a:xfrm>
            <a:prstGeom prst="arc">
              <a:avLst>
                <a:gd name="adj1" fmla="val 16768800"/>
                <a:gd name="adj2" fmla="val 12708655"/>
              </a:avLst>
            </a:prstGeom>
            <a:ln w="25400">
              <a:solidFill>
                <a:schemeClr val="bg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sp>
          <p:nvSpPr>
            <p:cNvPr id="30" name="弧形 29">
              <a:extLst>
                <a:ext uri="{FF2B5EF4-FFF2-40B4-BE49-F238E27FC236}">
                  <a16:creationId xmlns:a16="http://schemas.microsoft.com/office/drawing/2014/main" xmlns="" id="{02F9B8E9-0C93-4917-865B-8ECF8A3CB1EA}"/>
                </a:ext>
              </a:extLst>
            </p:cNvPr>
            <p:cNvSpPr/>
            <p:nvPr/>
          </p:nvSpPr>
          <p:spPr>
            <a:xfrm flipH="1" flipV="1">
              <a:off x="7816195" y="1946611"/>
              <a:ext cx="683572" cy="683571"/>
            </a:xfrm>
            <a:prstGeom prst="arc">
              <a:avLst>
                <a:gd name="adj1" fmla="val 1408721"/>
                <a:gd name="adj2" fmla="val 18084688"/>
              </a:avLst>
            </a:prstGeom>
            <a:ln w="25400">
              <a:solidFill>
                <a:schemeClr val="accent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sp>
          <p:nvSpPr>
            <p:cNvPr id="31" name="弧形 30">
              <a:extLst>
                <a:ext uri="{FF2B5EF4-FFF2-40B4-BE49-F238E27FC236}">
                  <a16:creationId xmlns:a16="http://schemas.microsoft.com/office/drawing/2014/main" xmlns="" id="{39BB6CA9-4267-4A0A-817F-59C311D94E52}"/>
                </a:ext>
              </a:extLst>
            </p:cNvPr>
            <p:cNvSpPr/>
            <p:nvPr/>
          </p:nvSpPr>
          <p:spPr>
            <a:xfrm flipH="1" flipV="1">
              <a:off x="7816195" y="1946611"/>
              <a:ext cx="683572" cy="683571"/>
            </a:xfrm>
            <a:prstGeom prst="arc">
              <a:avLst>
                <a:gd name="adj1" fmla="val 19282157"/>
                <a:gd name="adj2" fmla="val 20933406"/>
              </a:avLst>
            </a:prstGeom>
            <a:ln w="25400">
              <a:solidFill>
                <a:schemeClr val="bg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sp>
          <p:nvSpPr>
            <p:cNvPr id="32" name="弧形 31">
              <a:extLst>
                <a:ext uri="{FF2B5EF4-FFF2-40B4-BE49-F238E27FC236}">
                  <a16:creationId xmlns:a16="http://schemas.microsoft.com/office/drawing/2014/main" xmlns="" id="{90485C0A-7F7B-4FCB-8C19-94AB38D71F7A}"/>
                </a:ext>
              </a:extLst>
            </p:cNvPr>
            <p:cNvSpPr/>
            <p:nvPr/>
          </p:nvSpPr>
          <p:spPr>
            <a:xfrm flipH="1" flipV="1">
              <a:off x="7709386" y="1839803"/>
              <a:ext cx="897188" cy="897187"/>
            </a:xfrm>
            <a:prstGeom prst="arc">
              <a:avLst>
                <a:gd name="adj1" fmla="val 13236502"/>
                <a:gd name="adj2" fmla="val 15602223"/>
              </a:avLst>
            </a:prstGeom>
            <a:ln w="25400">
              <a:solidFill>
                <a:schemeClr val="bg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sp>
          <p:nvSpPr>
            <p:cNvPr id="33" name="弧形 32">
              <a:extLst>
                <a:ext uri="{FF2B5EF4-FFF2-40B4-BE49-F238E27FC236}">
                  <a16:creationId xmlns:a16="http://schemas.microsoft.com/office/drawing/2014/main" xmlns="" id="{2B0F7ED7-6553-42E9-9BC3-00FA13DD2904}"/>
                </a:ext>
              </a:extLst>
            </p:cNvPr>
            <p:cNvSpPr/>
            <p:nvPr/>
          </p:nvSpPr>
          <p:spPr>
            <a:xfrm flipH="1" flipV="1">
              <a:off x="7659567" y="2724691"/>
              <a:ext cx="996828" cy="996828"/>
            </a:xfrm>
            <a:prstGeom prst="arc">
              <a:avLst>
                <a:gd name="adj1" fmla="val 13909873"/>
                <a:gd name="adj2" fmla="val 8024461"/>
              </a:avLst>
            </a:prstGeom>
            <a:ln w="25400">
              <a:solidFill>
                <a:schemeClr val="accent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sp>
          <p:nvSpPr>
            <p:cNvPr id="34" name="弧形 33">
              <a:extLst>
                <a:ext uri="{FF2B5EF4-FFF2-40B4-BE49-F238E27FC236}">
                  <a16:creationId xmlns:a16="http://schemas.microsoft.com/office/drawing/2014/main" xmlns="" id="{35E4DE4E-EA5B-4520-B09B-2E0E1A3F1BA1}"/>
                </a:ext>
              </a:extLst>
            </p:cNvPr>
            <p:cNvSpPr/>
            <p:nvPr/>
          </p:nvSpPr>
          <p:spPr>
            <a:xfrm flipH="1" flipV="1">
              <a:off x="7778236" y="2843360"/>
              <a:ext cx="759488" cy="759488"/>
            </a:xfrm>
            <a:prstGeom prst="arc">
              <a:avLst>
                <a:gd name="adj1" fmla="val 1408721"/>
                <a:gd name="adj2" fmla="val 4817945"/>
              </a:avLst>
            </a:prstGeom>
            <a:ln w="25400">
              <a:solidFill>
                <a:schemeClr val="bg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sp>
          <p:nvSpPr>
            <p:cNvPr id="35" name="弧形 34">
              <a:extLst>
                <a:ext uri="{FF2B5EF4-FFF2-40B4-BE49-F238E27FC236}">
                  <a16:creationId xmlns:a16="http://schemas.microsoft.com/office/drawing/2014/main" xmlns="" id="{24FAED83-0661-40D9-8CD3-A87BB4185537}"/>
                </a:ext>
              </a:extLst>
            </p:cNvPr>
            <p:cNvSpPr/>
            <p:nvPr/>
          </p:nvSpPr>
          <p:spPr>
            <a:xfrm flipH="1" flipV="1">
              <a:off x="7778236" y="2843360"/>
              <a:ext cx="759488" cy="759488"/>
            </a:xfrm>
            <a:prstGeom prst="arc">
              <a:avLst>
                <a:gd name="adj1" fmla="val 6199954"/>
                <a:gd name="adj2" fmla="val 20933406"/>
              </a:avLst>
            </a:prstGeom>
            <a:ln w="25400">
              <a:solidFill>
                <a:schemeClr val="bg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sp>
          <p:nvSpPr>
            <p:cNvPr id="36" name="弧形 35">
              <a:extLst>
                <a:ext uri="{FF2B5EF4-FFF2-40B4-BE49-F238E27FC236}">
                  <a16:creationId xmlns:a16="http://schemas.microsoft.com/office/drawing/2014/main" xmlns="" id="{F8AC073D-A4A1-4645-A1D7-714AB8B5CEC1}"/>
                </a:ext>
              </a:extLst>
            </p:cNvPr>
            <p:cNvSpPr/>
            <p:nvPr/>
          </p:nvSpPr>
          <p:spPr>
            <a:xfrm flipH="1" flipV="1">
              <a:off x="7659567" y="2724691"/>
              <a:ext cx="996828" cy="996828"/>
            </a:xfrm>
            <a:prstGeom prst="arc">
              <a:avLst>
                <a:gd name="adj1" fmla="val 8655849"/>
                <a:gd name="adj2" fmla="val 13142983"/>
              </a:avLst>
            </a:prstGeom>
            <a:ln w="25400">
              <a:solidFill>
                <a:schemeClr val="bg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grpSp>
      <p:sp>
        <p:nvSpPr>
          <p:cNvPr id="51" name="文本框 50">
            <a:extLst>
              <a:ext uri="{FF2B5EF4-FFF2-40B4-BE49-F238E27FC236}">
                <a16:creationId xmlns:a16="http://schemas.microsoft.com/office/drawing/2014/main" xmlns="" id="{50A7BF6E-7CA2-4E73-889C-C641D3C2F0FE}"/>
              </a:ext>
            </a:extLst>
          </p:cNvPr>
          <p:cNvSpPr txBox="1"/>
          <p:nvPr/>
        </p:nvSpPr>
        <p:spPr>
          <a:xfrm>
            <a:off x="3262414" y="3235728"/>
            <a:ext cx="5724644" cy="830997"/>
          </a:xfrm>
          <a:prstGeom prst="rect">
            <a:avLst/>
          </a:prstGeom>
          <a:noFill/>
        </p:spPr>
        <p:txBody>
          <a:bodyPr wrap="none" rtlCol="0">
            <a:spAutoFit/>
          </a:bodyPr>
          <a:lstStyle/>
          <a:p>
            <a:pPr algn="ctr"/>
            <a:r>
              <a:rPr lang="zh-CN" altLang="en-US" sz="4800" spc="600" dirty="0">
                <a:solidFill>
                  <a:schemeClr val="accent1"/>
                </a:solidFill>
                <a:latin typeface="+mn-ea"/>
                <a:sym typeface="Calibri" panose="020F0502020204030204" pitchFamily="34" charset="0"/>
              </a:rPr>
              <a:t>简约大气商务模板</a:t>
            </a:r>
          </a:p>
        </p:txBody>
      </p:sp>
      <p:sp>
        <p:nvSpPr>
          <p:cNvPr id="52" name="矩形 51"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a:extLst>
              <a:ext uri="{FF2B5EF4-FFF2-40B4-BE49-F238E27FC236}">
                <a16:creationId xmlns:a16="http://schemas.microsoft.com/office/drawing/2014/main" xmlns="" id="{D5A966CB-D4E5-4056-8650-4F2C20949C51}"/>
              </a:ext>
            </a:extLst>
          </p:cNvPr>
          <p:cNvSpPr/>
          <p:nvPr/>
        </p:nvSpPr>
        <p:spPr>
          <a:xfrm>
            <a:off x="2511188" y="3980238"/>
            <a:ext cx="7169624" cy="705258"/>
          </a:xfrm>
          <a:prstGeom prst="rect">
            <a:avLst/>
          </a:prstGeom>
        </p:spPr>
        <p:txBody>
          <a:bodyPr wrap="square">
            <a:spAutoFit/>
          </a:bodyPr>
          <a:lstStyle/>
          <a:p>
            <a:pPr algn="ctr">
              <a:lnSpc>
                <a:spcPct val="150000"/>
              </a:lnSpc>
            </a:pPr>
            <a:r>
              <a:rPr lang="en-US" altLang="zh-CN" sz="1400" dirty="0">
                <a:latin typeface="Calibri" panose="020F0502020204030204" pitchFamily="34" charset="0"/>
                <a:ea typeface="微软雅黑" panose="020B0503020204020204" pitchFamily="34" charset="-122"/>
                <a:cs typeface="+mn-ea"/>
                <a:sym typeface="Calibri" panose="020F0502020204030204" pitchFamily="34" charset="0"/>
              </a:rPr>
              <a:t>Lorem ipsum dolor sit </a:t>
            </a:r>
            <a:r>
              <a:rPr lang="en-US" altLang="zh-CN" sz="1400" dirty="0" err="1">
                <a:latin typeface="Calibri" panose="020F0502020204030204" pitchFamily="34" charset="0"/>
                <a:ea typeface="微软雅黑" panose="020B0503020204020204" pitchFamily="34" charset="-122"/>
                <a:cs typeface="+mn-ea"/>
                <a:sym typeface="Calibri" panose="020F0502020204030204" pitchFamily="34" charset="0"/>
              </a:rPr>
              <a:t>amet</a:t>
            </a:r>
            <a:r>
              <a:rPr lang="en-US" altLang="zh-CN" sz="1400" dirty="0">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400" dirty="0" err="1">
                <a:latin typeface="Calibri" panose="020F0502020204030204" pitchFamily="34" charset="0"/>
                <a:ea typeface="微软雅黑" panose="020B0503020204020204" pitchFamily="34" charset="-122"/>
                <a:cs typeface="+mn-ea"/>
                <a:sym typeface="Calibri" panose="020F0502020204030204" pitchFamily="34" charset="0"/>
              </a:rPr>
              <a:t>consectetur</a:t>
            </a:r>
            <a:r>
              <a:rPr lang="en-US" altLang="zh-CN" sz="1400" dirty="0">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400" dirty="0" err="1">
                <a:latin typeface="Calibri" panose="020F0502020204030204" pitchFamily="34" charset="0"/>
                <a:ea typeface="微软雅黑" panose="020B0503020204020204" pitchFamily="34" charset="-122"/>
                <a:cs typeface="+mn-ea"/>
                <a:sym typeface="Calibri" panose="020F0502020204030204" pitchFamily="34" charset="0"/>
              </a:rPr>
              <a:t>adipiscing</a:t>
            </a:r>
            <a:r>
              <a:rPr lang="en-US" altLang="zh-CN" sz="1400" dirty="0">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400" dirty="0" err="1">
                <a:latin typeface="Calibri" panose="020F0502020204030204" pitchFamily="34" charset="0"/>
                <a:ea typeface="微软雅黑" panose="020B0503020204020204" pitchFamily="34" charset="-122"/>
                <a:cs typeface="+mn-ea"/>
                <a:sym typeface="Calibri" panose="020F0502020204030204" pitchFamily="34" charset="0"/>
              </a:rPr>
              <a:t>elit</a:t>
            </a:r>
            <a:r>
              <a:rPr lang="en-US" altLang="zh-CN" sz="1400" dirty="0">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400" dirty="0" err="1">
                <a:latin typeface="Calibri" panose="020F0502020204030204" pitchFamily="34" charset="0"/>
                <a:ea typeface="微软雅黑" panose="020B0503020204020204" pitchFamily="34" charset="-122"/>
                <a:cs typeface="+mn-ea"/>
                <a:sym typeface="Calibri" panose="020F0502020204030204" pitchFamily="34" charset="0"/>
              </a:rPr>
              <a:t>Ut</a:t>
            </a:r>
            <a:r>
              <a:rPr lang="en-US" altLang="zh-CN" sz="1400" dirty="0">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400" dirty="0" err="1">
                <a:latin typeface="Calibri" panose="020F0502020204030204" pitchFamily="34" charset="0"/>
                <a:ea typeface="微软雅黑" panose="020B0503020204020204" pitchFamily="34" charset="-122"/>
                <a:cs typeface="+mn-ea"/>
                <a:sym typeface="Calibri" panose="020F0502020204030204" pitchFamily="34" charset="0"/>
              </a:rPr>
              <a:t>efficitur</a:t>
            </a:r>
            <a:r>
              <a:rPr lang="en-US" altLang="zh-CN" sz="1400" dirty="0">
                <a:latin typeface="Calibri" panose="020F0502020204030204" pitchFamily="34" charset="0"/>
                <a:ea typeface="微软雅黑" panose="020B0503020204020204" pitchFamily="34" charset="-122"/>
                <a:cs typeface="+mn-ea"/>
                <a:sym typeface="Calibri" panose="020F0502020204030204" pitchFamily="34" charset="0"/>
              </a:rPr>
              <a:t> ipsum vitae </a:t>
            </a:r>
            <a:r>
              <a:rPr lang="en-US" altLang="zh-CN" sz="1400" dirty="0" err="1">
                <a:latin typeface="Calibri" panose="020F0502020204030204" pitchFamily="34" charset="0"/>
                <a:ea typeface="微软雅黑" panose="020B0503020204020204" pitchFamily="34" charset="-122"/>
                <a:cs typeface="+mn-ea"/>
                <a:sym typeface="Calibri" panose="020F0502020204030204" pitchFamily="34" charset="0"/>
              </a:rPr>
              <a:t>tortor</a:t>
            </a:r>
            <a:r>
              <a:rPr lang="en-US" altLang="zh-CN" sz="1400" dirty="0">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400" dirty="0" err="1">
                <a:latin typeface="Calibri" panose="020F0502020204030204" pitchFamily="34" charset="0"/>
                <a:ea typeface="微软雅黑" panose="020B0503020204020204" pitchFamily="34" charset="-122"/>
                <a:cs typeface="+mn-ea"/>
                <a:sym typeface="Calibri" panose="020F0502020204030204" pitchFamily="34" charset="0"/>
              </a:rPr>
              <a:t>accumsan</a:t>
            </a:r>
            <a:r>
              <a:rPr lang="en-US" altLang="zh-CN" sz="1400" dirty="0">
                <a:latin typeface="Calibri" panose="020F0502020204030204" pitchFamily="34" charset="0"/>
                <a:ea typeface="微软雅黑" panose="020B0503020204020204" pitchFamily="34" charset="-122"/>
                <a:cs typeface="+mn-ea"/>
                <a:sym typeface="Calibri" panose="020F0502020204030204" pitchFamily="34" charset="0"/>
              </a:rPr>
              <a:t>, a </a:t>
            </a:r>
            <a:r>
              <a:rPr lang="en-US" altLang="zh-CN" sz="1400" dirty="0" err="1">
                <a:latin typeface="Calibri" panose="020F0502020204030204" pitchFamily="34" charset="0"/>
                <a:ea typeface="微软雅黑" panose="020B0503020204020204" pitchFamily="34" charset="-122"/>
                <a:cs typeface="+mn-ea"/>
                <a:sym typeface="Calibri" panose="020F0502020204030204" pitchFamily="34" charset="0"/>
              </a:rPr>
              <a:t>pulvinar</a:t>
            </a:r>
            <a:r>
              <a:rPr lang="en-US" altLang="zh-CN" sz="1400" dirty="0">
                <a:latin typeface="Calibri" panose="020F0502020204030204" pitchFamily="34" charset="0"/>
                <a:ea typeface="微软雅黑" panose="020B0503020204020204" pitchFamily="34" charset="-122"/>
                <a:cs typeface="+mn-ea"/>
                <a:sym typeface="Calibri" panose="020F0502020204030204" pitchFamily="34" charset="0"/>
              </a:rPr>
              <a:t> lorem </a:t>
            </a:r>
            <a:r>
              <a:rPr lang="en-US" altLang="zh-CN" sz="1400" dirty="0" err="1">
                <a:latin typeface="Calibri" panose="020F0502020204030204" pitchFamily="34" charset="0"/>
                <a:ea typeface="微软雅黑" panose="020B0503020204020204" pitchFamily="34" charset="-122"/>
                <a:cs typeface="+mn-ea"/>
                <a:sym typeface="Calibri" panose="020F0502020204030204" pitchFamily="34" charset="0"/>
              </a:rPr>
              <a:t>lacinia</a:t>
            </a:r>
            <a:r>
              <a:rPr lang="en-US" altLang="zh-CN" sz="1400" dirty="0">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400" dirty="0" err="1">
                <a:latin typeface="Calibri" panose="020F0502020204030204" pitchFamily="34" charset="0"/>
                <a:ea typeface="微软雅黑" panose="020B0503020204020204" pitchFamily="34" charset="-122"/>
                <a:cs typeface="+mn-ea"/>
                <a:sym typeface="Calibri" panose="020F0502020204030204" pitchFamily="34" charset="0"/>
              </a:rPr>
              <a:t>Donec</a:t>
            </a:r>
            <a:r>
              <a:rPr lang="en-US" altLang="zh-CN" sz="1400" dirty="0">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400" dirty="0" err="1">
                <a:latin typeface="Calibri" panose="020F0502020204030204" pitchFamily="34" charset="0"/>
                <a:ea typeface="微软雅黑" panose="020B0503020204020204" pitchFamily="34" charset="-122"/>
                <a:cs typeface="+mn-ea"/>
                <a:sym typeface="Calibri" panose="020F0502020204030204" pitchFamily="34" charset="0"/>
              </a:rPr>
              <a:t>eu</a:t>
            </a:r>
            <a:r>
              <a:rPr lang="en-US" altLang="zh-CN" sz="1400" dirty="0">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400" dirty="0" err="1">
                <a:latin typeface="Calibri" panose="020F0502020204030204" pitchFamily="34" charset="0"/>
                <a:ea typeface="微软雅黑" panose="020B0503020204020204" pitchFamily="34" charset="-122"/>
                <a:cs typeface="+mn-ea"/>
                <a:sym typeface="Calibri" panose="020F0502020204030204" pitchFamily="34" charset="0"/>
              </a:rPr>
              <a:t>arcu</a:t>
            </a:r>
            <a:r>
              <a:rPr lang="en-US" altLang="zh-CN" sz="1400" dirty="0">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400" dirty="0" err="1">
                <a:latin typeface="Calibri" panose="020F0502020204030204" pitchFamily="34" charset="0"/>
                <a:ea typeface="微软雅黑" panose="020B0503020204020204" pitchFamily="34" charset="-122"/>
                <a:cs typeface="+mn-ea"/>
                <a:sym typeface="Calibri" panose="020F0502020204030204" pitchFamily="34" charset="0"/>
              </a:rPr>
              <a:t>justo</a:t>
            </a:r>
            <a:r>
              <a:rPr lang="en-US" altLang="zh-CN" sz="1400" dirty="0">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400" dirty="0" err="1">
                <a:latin typeface="Calibri" panose="020F0502020204030204" pitchFamily="34" charset="0"/>
                <a:ea typeface="微软雅黑" panose="020B0503020204020204" pitchFamily="34" charset="-122"/>
                <a:cs typeface="+mn-ea"/>
                <a:sym typeface="Calibri" panose="020F0502020204030204" pitchFamily="34" charset="0"/>
              </a:rPr>
              <a:t>Fusce</a:t>
            </a:r>
            <a:r>
              <a:rPr lang="en-US" altLang="zh-CN" sz="1400" dirty="0">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400" dirty="0" err="1">
                <a:latin typeface="Calibri" panose="020F0502020204030204" pitchFamily="34" charset="0"/>
                <a:ea typeface="微软雅黑" panose="020B0503020204020204" pitchFamily="34" charset="-122"/>
                <a:cs typeface="+mn-ea"/>
                <a:sym typeface="Calibri" panose="020F0502020204030204" pitchFamily="34" charset="0"/>
              </a:rPr>
              <a:t>eget</a:t>
            </a:r>
            <a:r>
              <a:rPr lang="en-US" altLang="zh-CN" sz="1400" dirty="0">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400" dirty="0" err="1">
                <a:latin typeface="Calibri" panose="020F0502020204030204" pitchFamily="34" charset="0"/>
                <a:ea typeface="微软雅黑" panose="020B0503020204020204" pitchFamily="34" charset="-122"/>
                <a:cs typeface="+mn-ea"/>
                <a:sym typeface="Calibri" panose="020F0502020204030204" pitchFamily="34" charset="0"/>
              </a:rPr>
              <a:t>consequat</a:t>
            </a:r>
            <a:r>
              <a:rPr lang="en-US" altLang="zh-CN" sz="1400" dirty="0">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400" dirty="0" err="1">
                <a:latin typeface="Calibri" panose="020F0502020204030204" pitchFamily="34" charset="0"/>
                <a:ea typeface="微软雅黑" panose="020B0503020204020204" pitchFamily="34" charset="-122"/>
                <a:cs typeface="+mn-ea"/>
                <a:sym typeface="Calibri" panose="020F0502020204030204" pitchFamily="34" charset="0"/>
              </a:rPr>
              <a:t>risus</a:t>
            </a:r>
            <a:r>
              <a:rPr lang="en-US" altLang="zh-CN" sz="1400" dirty="0">
                <a:latin typeface="Calibri" panose="020F0502020204030204" pitchFamily="34" charset="0"/>
                <a:ea typeface="微软雅黑" panose="020B0503020204020204" pitchFamily="34" charset="-122"/>
                <a:cs typeface="+mn-ea"/>
                <a:sym typeface="Calibri" panose="020F0502020204030204" pitchFamily="34" charset="0"/>
              </a:rPr>
              <a:t>.</a:t>
            </a:r>
            <a:endParaRPr lang="zh-CN" altLang="en-US" sz="1400" dirty="0">
              <a:latin typeface="Calibri" panose="020F0502020204030204" pitchFamily="34" charset="0"/>
              <a:ea typeface="微软雅黑" panose="020B0503020204020204" pitchFamily="34" charset="-122"/>
              <a:cs typeface="+mn-ea"/>
              <a:sym typeface="Calibri" panose="020F0502020204030204" pitchFamily="34" charset="0"/>
            </a:endParaRPr>
          </a:p>
        </p:txBody>
      </p:sp>
      <p:grpSp>
        <p:nvGrpSpPr>
          <p:cNvPr id="54" name="组合 53">
            <a:extLst>
              <a:ext uri="{FF2B5EF4-FFF2-40B4-BE49-F238E27FC236}">
                <a16:creationId xmlns:a16="http://schemas.microsoft.com/office/drawing/2014/main" xmlns="" id="{001A778C-70F1-465E-B0D3-88E23A9839C6}"/>
              </a:ext>
            </a:extLst>
          </p:cNvPr>
          <p:cNvGrpSpPr/>
          <p:nvPr/>
        </p:nvGrpSpPr>
        <p:grpSpPr>
          <a:xfrm rot="5400000">
            <a:off x="3391432" y="-1629060"/>
            <a:ext cx="5409136" cy="10195806"/>
            <a:chOff x="7596337" y="2571751"/>
            <a:chExt cx="1184261" cy="2232247"/>
          </a:xfrm>
        </p:grpSpPr>
        <p:sp>
          <p:nvSpPr>
            <p:cNvPr id="55" name="弧形 1">
              <a:extLst>
                <a:ext uri="{FF2B5EF4-FFF2-40B4-BE49-F238E27FC236}">
                  <a16:creationId xmlns:a16="http://schemas.microsoft.com/office/drawing/2014/main" xmlns="" id="{D43B13CF-A791-4C24-995E-99F49D94D33A}"/>
                </a:ext>
              </a:extLst>
            </p:cNvPr>
            <p:cNvSpPr/>
            <p:nvPr/>
          </p:nvSpPr>
          <p:spPr>
            <a:xfrm flipH="1" flipV="1">
              <a:off x="7695025" y="2682200"/>
              <a:ext cx="986883" cy="986883"/>
            </a:xfrm>
            <a:prstGeom prst="arc">
              <a:avLst>
                <a:gd name="adj1" fmla="val 2848337"/>
                <a:gd name="adj2" fmla="val 10890461"/>
              </a:avLst>
            </a:prstGeom>
            <a:ln w="12700">
              <a:solidFill>
                <a:schemeClr val="accent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sp>
          <p:nvSpPr>
            <p:cNvPr id="56" name="弧形 6">
              <a:extLst>
                <a:ext uri="{FF2B5EF4-FFF2-40B4-BE49-F238E27FC236}">
                  <a16:creationId xmlns:a16="http://schemas.microsoft.com/office/drawing/2014/main" xmlns="" id="{16D12493-EF87-4845-8B68-36AAE0106A71}"/>
                </a:ext>
              </a:extLst>
            </p:cNvPr>
            <p:cNvSpPr/>
            <p:nvPr/>
          </p:nvSpPr>
          <p:spPr>
            <a:xfrm>
              <a:off x="7596337" y="2571751"/>
              <a:ext cx="1184261" cy="1184260"/>
            </a:xfrm>
            <a:prstGeom prst="arc">
              <a:avLst>
                <a:gd name="adj1" fmla="val 10778764"/>
                <a:gd name="adj2" fmla="val 19049855"/>
              </a:avLst>
            </a:prstGeom>
            <a:ln w="12700">
              <a:solidFill>
                <a:schemeClr val="bg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sp>
          <p:nvSpPr>
            <p:cNvPr id="57" name="弧形 2">
              <a:extLst>
                <a:ext uri="{FF2B5EF4-FFF2-40B4-BE49-F238E27FC236}">
                  <a16:creationId xmlns:a16="http://schemas.microsoft.com/office/drawing/2014/main" xmlns="" id="{8F4D2070-0188-4DAB-9E69-F97B57C54E40}"/>
                </a:ext>
              </a:extLst>
            </p:cNvPr>
            <p:cNvSpPr/>
            <p:nvPr/>
          </p:nvSpPr>
          <p:spPr>
            <a:xfrm flipH="1">
              <a:off x="7695026" y="3718426"/>
              <a:ext cx="986883" cy="986883"/>
            </a:xfrm>
            <a:prstGeom prst="arc">
              <a:avLst>
                <a:gd name="adj1" fmla="val 50399"/>
                <a:gd name="adj2" fmla="val 8249423"/>
              </a:avLst>
            </a:prstGeom>
            <a:ln w="12700">
              <a:solidFill>
                <a:schemeClr val="tx2"/>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sp>
          <p:nvSpPr>
            <p:cNvPr id="58" name="弧形 57">
              <a:extLst>
                <a:ext uri="{FF2B5EF4-FFF2-40B4-BE49-F238E27FC236}">
                  <a16:creationId xmlns:a16="http://schemas.microsoft.com/office/drawing/2014/main" xmlns="" id="{48F7A203-C342-4A22-A772-84D51B9CA7EB}"/>
                </a:ext>
              </a:extLst>
            </p:cNvPr>
            <p:cNvSpPr/>
            <p:nvPr/>
          </p:nvSpPr>
          <p:spPr>
            <a:xfrm flipV="1">
              <a:off x="7596337" y="3619738"/>
              <a:ext cx="1184261" cy="1184260"/>
            </a:xfrm>
            <a:prstGeom prst="arc">
              <a:avLst>
                <a:gd name="adj1" fmla="val 12959555"/>
                <a:gd name="adj2" fmla="val 21587678"/>
              </a:avLst>
            </a:prstGeom>
            <a:ln w="12700">
              <a:solidFill>
                <a:schemeClr val="accent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solidFill>
                  <a:prstClr val="black"/>
                </a:solidFill>
                <a:cs typeface="+mn-ea"/>
                <a:sym typeface="+mn-lt"/>
              </a:endParaRPr>
            </a:p>
          </p:txBody>
        </p:sp>
        <p:grpSp>
          <p:nvGrpSpPr>
            <p:cNvPr id="59" name="组合 11">
              <a:extLst>
                <a:ext uri="{FF2B5EF4-FFF2-40B4-BE49-F238E27FC236}">
                  <a16:creationId xmlns:a16="http://schemas.microsoft.com/office/drawing/2014/main" xmlns="" id="{617F273F-439D-4083-9FBC-A69903EDB24C}"/>
                </a:ext>
              </a:extLst>
            </p:cNvPr>
            <p:cNvGrpSpPr/>
            <p:nvPr/>
          </p:nvGrpSpPr>
          <p:grpSpPr>
            <a:xfrm>
              <a:off x="7596338" y="3271440"/>
              <a:ext cx="1184260" cy="832868"/>
              <a:chOff x="3707904" y="1964047"/>
              <a:chExt cx="1728192" cy="1215406"/>
            </a:xfrm>
            <a:effectLst/>
          </p:grpSpPr>
          <p:cxnSp>
            <p:nvCxnSpPr>
              <p:cNvPr id="64" name="直接连接符 3">
                <a:extLst>
                  <a:ext uri="{FF2B5EF4-FFF2-40B4-BE49-F238E27FC236}">
                    <a16:creationId xmlns:a16="http://schemas.microsoft.com/office/drawing/2014/main" xmlns="" id="{BE54CB17-4679-4CED-B786-C1133F5B0532}"/>
                  </a:ext>
                </a:extLst>
              </p:cNvPr>
              <p:cNvCxnSpPr/>
              <p:nvPr/>
            </p:nvCxnSpPr>
            <p:spPr>
              <a:xfrm flipV="1">
                <a:off x="5292080" y="1984601"/>
                <a:ext cx="0" cy="1174298"/>
              </a:xfrm>
              <a:prstGeom prst="line">
                <a:avLst/>
              </a:prstGeom>
              <a:ln w="12700">
                <a:solidFill>
                  <a:schemeClr val="bg1"/>
                </a:solidFill>
                <a:headEnd type="oval" w="sm" len="sm"/>
                <a:tailEnd type="oval" w="sm" len="sm"/>
              </a:ln>
              <a:effectLst>
                <a:outerShdw blurRad="38100" dist="25400" dir="2700000" sx="99000" sy="99000" algn="tl" rotWithShape="0">
                  <a:prstClr val="black">
                    <a:alpha val="65000"/>
                  </a:prstClr>
                </a:outerShdw>
              </a:effectLst>
            </p:spPr>
            <p:style>
              <a:lnRef idx="1">
                <a:schemeClr val="accent1"/>
              </a:lnRef>
              <a:fillRef idx="0">
                <a:schemeClr val="accent1"/>
              </a:fillRef>
              <a:effectRef idx="0">
                <a:schemeClr val="accent1"/>
              </a:effectRef>
              <a:fontRef idx="minor">
                <a:schemeClr val="tx1"/>
              </a:fontRef>
            </p:style>
          </p:cxnSp>
          <p:cxnSp>
            <p:nvCxnSpPr>
              <p:cNvPr id="65" name="直接连接符 64">
                <a:extLst>
                  <a:ext uri="{FF2B5EF4-FFF2-40B4-BE49-F238E27FC236}">
                    <a16:creationId xmlns:a16="http://schemas.microsoft.com/office/drawing/2014/main" xmlns="" id="{E5A02409-124E-448F-BDA4-FBBE9CA131CA}"/>
                  </a:ext>
                </a:extLst>
              </p:cNvPr>
              <p:cNvCxnSpPr/>
              <p:nvPr/>
            </p:nvCxnSpPr>
            <p:spPr>
              <a:xfrm flipV="1">
                <a:off x="3851920" y="1984601"/>
                <a:ext cx="0" cy="1174298"/>
              </a:xfrm>
              <a:prstGeom prst="line">
                <a:avLst/>
              </a:prstGeom>
              <a:ln w="12700">
                <a:solidFill>
                  <a:schemeClr val="bg1"/>
                </a:solidFill>
                <a:headEnd type="oval" w="sm" len="sm"/>
                <a:tailEnd type="oval" w="sm" len="sm"/>
              </a:ln>
              <a:effectLst/>
            </p:spPr>
            <p:style>
              <a:lnRef idx="1">
                <a:schemeClr val="accent1"/>
              </a:lnRef>
              <a:fillRef idx="0">
                <a:schemeClr val="accent1"/>
              </a:fillRef>
              <a:effectRef idx="0">
                <a:schemeClr val="accent1"/>
              </a:effectRef>
              <a:fontRef idx="minor">
                <a:schemeClr val="tx1"/>
              </a:fontRef>
            </p:style>
          </p:cxnSp>
          <p:cxnSp>
            <p:nvCxnSpPr>
              <p:cNvPr id="66" name="直接连接符 65">
                <a:extLst>
                  <a:ext uri="{FF2B5EF4-FFF2-40B4-BE49-F238E27FC236}">
                    <a16:creationId xmlns:a16="http://schemas.microsoft.com/office/drawing/2014/main" xmlns="" id="{C2A4C735-4586-483E-85D2-4CC0EFBA9F8B}"/>
                  </a:ext>
                </a:extLst>
              </p:cNvPr>
              <p:cNvCxnSpPr/>
              <p:nvPr/>
            </p:nvCxnSpPr>
            <p:spPr>
              <a:xfrm>
                <a:off x="3707904" y="1964047"/>
                <a:ext cx="0" cy="1215406"/>
              </a:xfrm>
              <a:prstGeom prst="line">
                <a:avLst/>
              </a:prstGeom>
              <a:ln w="12700">
                <a:solidFill>
                  <a:schemeClr val="accent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7" name="直接连接符 66">
                <a:extLst>
                  <a:ext uri="{FF2B5EF4-FFF2-40B4-BE49-F238E27FC236}">
                    <a16:creationId xmlns:a16="http://schemas.microsoft.com/office/drawing/2014/main" xmlns="" id="{E82C394E-BFA7-420F-A9C9-0C4A1A797126}"/>
                  </a:ext>
                </a:extLst>
              </p:cNvPr>
              <p:cNvCxnSpPr/>
              <p:nvPr/>
            </p:nvCxnSpPr>
            <p:spPr>
              <a:xfrm>
                <a:off x="5436096" y="1964047"/>
                <a:ext cx="0" cy="1215406"/>
              </a:xfrm>
              <a:prstGeom prst="line">
                <a:avLst/>
              </a:prstGeom>
              <a:ln w="12700">
                <a:solidFill>
                  <a:schemeClr val="accent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60" name="弧形 59">
              <a:extLst>
                <a:ext uri="{FF2B5EF4-FFF2-40B4-BE49-F238E27FC236}">
                  <a16:creationId xmlns:a16="http://schemas.microsoft.com/office/drawing/2014/main" xmlns="" id="{53F4E395-CCBA-469A-AB51-A4A37638D01D}"/>
                </a:ext>
              </a:extLst>
            </p:cNvPr>
            <p:cNvSpPr/>
            <p:nvPr/>
          </p:nvSpPr>
          <p:spPr>
            <a:xfrm flipV="1">
              <a:off x="7596337" y="3619738"/>
              <a:ext cx="1184261" cy="1184260"/>
            </a:xfrm>
            <a:prstGeom prst="arc">
              <a:avLst>
                <a:gd name="adj1" fmla="val 11128140"/>
                <a:gd name="adj2" fmla="val 12360726"/>
              </a:avLst>
            </a:prstGeom>
            <a:ln w="12700">
              <a:solidFill>
                <a:schemeClr val="bg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sp>
          <p:nvSpPr>
            <p:cNvPr id="61" name="弧形 6">
              <a:extLst>
                <a:ext uri="{FF2B5EF4-FFF2-40B4-BE49-F238E27FC236}">
                  <a16:creationId xmlns:a16="http://schemas.microsoft.com/office/drawing/2014/main" xmlns="" id="{20F0122D-6ADA-4BA2-8604-DC813E599BF9}"/>
                </a:ext>
              </a:extLst>
            </p:cNvPr>
            <p:cNvSpPr/>
            <p:nvPr/>
          </p:nvSpPr>
          <p:spPr>
            <a:xfrm>
              <a:off x="7596337" y="2571751"/>
              <a:ext cx="1184261" cy="1184260"/>
            </a:xfrm>
            <a:prstGeom prst="arc">
              <a:avLst>
                <a:gd name="adj1" fmla="val 19780348"/>
                <a:gd name="adj2" fmla="val 21089578"/>
              </a:avLst>
            </a:prstGeom>
            <a:ln w="12700">
              <a:solidFill>
                <a:schemeClr val="bg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sp>
          <p:nvSpPr>
            <p:cNvPr id="62" name="弧形 1">
              <a:extLst>
                <a:ext uri="{FF2B5EF4-FFF2-40B4-BE49-F238E27FC236}">
                  <a16:creationId xmlns:a16="http://schemas.microsoft.com/office/drawing/2014/main" xmlns="" id="{E0A0EBF1-633A-45C4-B4DF-2A62D17B7BD9}"/>
                </a:ext>
              </a:extLst>
            </p:cNvPr>
            <p:cNvSpPr/>
            <p:nvPr/>
          </p:nvSpPr>
          <p:spPr>
            <a:xfrm flipH="1" flipV="1">
              <a:off x="7695025" y="2682200"/>
              <a:ext cx="986883" cy="986883"/>
            </a:xfrm>
            <a:prstGeom prst="arc">
              <a:avLst>
                <a:gd name="adj1" fmla="val 741473"/>
                <a:gd name="adj2" fmla="val 2050174"/>
              </a:avLst>
            </a:prstGeom>
            <a:ln w="12700">
              <a:solidFill>
                <a:schemeClr val="accent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sp>
          <p:nvSpPr>
            <p:cNvPr id="63" name="弧形 2">
              <a:extLst>
                <a:ext uri="{FF2B5EF4-FFF2-40B4-BE49-F238E27FC236}">
                  <a16:creationId xmlns:a16="http://schemas.microsoft.com/office/drawing/2014/main" xmlns="" id="{D62813D6-9FA0-4F12-AA92-02B6312591B4}"/>
                </a:ext>
              </a:extLst>
            </p:cNvPr>
            <p:cNvSpPr/>
            <p:nvPr/>
          </p:nvSpPr>
          <p:spPr>
            <a:xfrm flipH="1">
              <a:off x="7695026" y="3718426"/>
              <a:ext cx="986883" cy="986883"/>
            </a:xfrm>
            <a:prstGeom prst="arc">
              <a:avLst>
                <a:gd name="adj1" fmla="val 8634736"/>
                <a:gd name="adj2" fmla="val 10318982"/>
              </a:avLst>
            </a:prstGeom>
            <a:ln w="12700">
              <a:solidFill>
                <a:schemeClr val="tx2"/>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grpSp>
    </p:spTree>
    <p:extLst>
      <p:ext uri="{BB962C8B-B14F-4D97-AF65-F5344CB8AC3E}">
        <p14:creationId xmlns:p14="http://schemas.microsoft.com/office/powerpoint/2010/main" val="333237284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80" name="Straight Connector 279"/>
          <p:cNvCxnSpPr/>
          <p:nvPr/>
        </p:nvCxnSpPr>
        <p:spPr>
          <a:xfrm>
            <a:off x="4705771" y="1670984"/>
            <a:ext cx="0" cy="3275110"/>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81" name="Straight Connector 280"/>
          <p:cNvCxnSpPr>
            <a:stCxn id="247" idx="1"/>
          </p:cNvCxnSpPr>
          <p:nvPr/>
        </p:nvCxnSpPr>
        <p:spPr>
          <a:xfrm>
            <a:off x="7422016" y="1717398"/>
            <a:ext cx="0" cy="3228696"/>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sp>
        <p:nvSpPr>
          <p:cNvPr id="240" name="TextBox 30"/>
          <p:cNvSpPr txBox="1">
            <a:spLocks noChangeArrowheads="1"/>
          </p:cNvSpPr>
          <p:nvPr/>
        </p:nvSpPr>
        <p:spPr bwMode="auto">
          <a:xfrm>
            <a:off x="2184141" y="4705412"/>
            <a:ext cx="2305048" cy="120032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3600">
                <a:solidFill>
                  <a:schemeClr val="tx1"/>
                </a:solidFill>
                <a:latin typeface="Lato Light" charset="0"/>
                <a:ea typeface="ＭＳ Ｐゴシック" charset="0"/>
                <a:cs typeface="ＭＳ Ｐゴシック" charset="0"/>
              </a:defRPr>
            </a:lvl1pPr>
            <a:lvl2pPr marL="742950" indent="-285750" eaLnBrk="0" hangingPunct="0">
              <a:defRPr sz="3600">
                <a:solidFill>
                  <a:schemeClr val="tx1"/>
                </a:solidFill>
                <a:latin typeface="Lato Light" charset="0"/>
                <a:ea typeface="ＭＳ Ｐゴシック" charset="0"/>
              </a:defRPr>
            </a:lvl2pPr>
            <a:lvl3pPr marL="1143000" indent="-228600" eaLnBrk="0" hangingPunct="0">
              <a:defRPr sz="3600">
                <a:solidFill>
                  <a:schemeClr val="tx1"/>
                </a:solidFill>
                <a:latin typeface="Lato Light" charset="0"/>
                <a:ea typeface="ＭＳ Ｐゴシック" charset="0"/>
              </a:defRPr>
            </a:lvl3pPr>
            <a:lvl4pPr marL="1600200" indent="-228600" eaLnBrk="0" hangingPunct="0">
              <a:defRPr sz="3600">
                <a:solidFill>
                  <a:schemeClr val="tx1"/>
                </a:solidFill>
                <a:latin typeface="Lato Light" charset="0"/>
                <a:ea typeface="ＭＳ Ｐゴシック" charset="0"/>
              </a:defRPr>
            </a:lvl4pPr>
            <a:lvl5pPr marL="2057400" indent="-228600" eaLnBrk="0" hangingPunct="0">
              <a:defRPr sz="3600">
                <a:solidFill>
                  <a:schemeClr val="tx1"/>
                </a:solidFill>
                <a:latin typeface="Lato Light" charset="0"/>
                <a:ea typeface="ＭＳ Ｐゴシック" charset="0"/>
              </a:defRPr>
            </a:lvl5pPr>
            <a:lvl6pPr marL="2514600" indent="-228600" defTabSz="1827213" eaLnBrk="0" fontAlgn="base" hangingPunct="0">
              <a:spcBef>
                <a:spcPct val="0"/>
              </a:spcBef>
              <a:spcAft>
                <a:spcPct val="0"/>
              </a:spcAft>
              <a:defRPr sz="3600">
                <a:solidFill>
                  <a:schemeClr val="tx1"/>
                </a:solidFill>
                <a:latin typeface="Lato Light" charset="0"/>
                <a:ea typeface="ＭＳ Ｐゴシック" charset="0"/>
              </a:defRPr>
            </a:lvl6pPr>
            <a:lvl7pPr marL="2971800" indent="-228600" defTabSz="1827213" eaLnBrk="0" fontAlgn="base" hangingPunct="0">
              <a:spcBef>
                <a:spcPct val="0"/>
              </a:spcBef>
              <a:spcAft>
                <a:spcPct val="0"/>
              </a:spcAft>
              <a:defRPr sz="3600">
                <a:solidFill>
                  <a:schemeClr val="tx1"/>
                </a:solidFill>
                <a:latin typeface="Lato Light" charset="0"/>
                <a:ea typeface="ＭＳ Ｐゴシック" charset="0"/>
              </a:defRPr>
            </a:lvl7pPr>
            <a:lvl8pPr marL="3429000" indent="-228600" defTabSz="1827213" eaLnBrk="0" fontAlgn="base" hangingPunct="0">
              <a:spcBef>
                <a:spcPct val="0"/>
              </a:spcBef>
              <a:spcAft>
                <a:spcPct val="0"/>
              </a:spcAft>
              <a:defRPr sz="3600">
                <a:solidFill>
                  <a:schemeClr val="tx1"/>
                </a:solidFill>
                <a:latin typeface="Lato Light" charset="0"/>
                <a:ea typeface="ＭＳ Ｐゴシック" charset="0"/>
              </a:defRPr>
            </a:lvl8pPr>
            <a:lvl9pPr marL="3886200" indent="-228600" defTabSz="1827213" eaLnBrk="0" fontAlgn="base" hangingPunct="0">
              <a:spcBef>
                <a:spcPct val="0"/>
              </a:spcBef>
              <a:spcAft>
                <a:spcPct val="0"/>
              </a:spcAft>
              <a:defRPr sz="3600">
                <a:solidFill>
                  <a:schemeClr val="tx1"/>
                </a:solidFill>
                <a:latin typeface="Lato Light" charset="0"/>
                <a:ea typeface="ＭＳ Ｐゴシック" charset="0"/>
              </a:defRPr>
            </a:lvl9pPr>
          </a:lstStyle>
          <a:p>
            <a:pPr defTabSz="914217"/>
            <a:r>
              <a:rPr lang="en-US" sz="1200" dirty="0">
                <a:solidFill>
                  <a:srgbClr val="FFFFFF"/>
                </a:solidFill>
                <a:latin typeface="Calibri Light"/>
                <a:ea typeface="Open Sans Light" panose="020B0306030504020204" pitchFamily="34" charset="0"/>
                <a:cs typeface="Calibri Light"/>
              </a:rPr>
              <a:t>Lorem Ipsum has two main data statistical this methodologies.</a:t>
            </a:r>
          </a:p>
          <a:p>
            <a:pPr defTabSz="914217"/>
            <a:endParaRPr lang="en-US" sz="1200" dirty="0">
              <a:solidFill>
                <a:srgbClr val="FFFFFF"/>
              </a:solidFill>
              <a:latin typeface="Calibri Light"/>
              <a:ea typeface="Open Sans Light" panose="020B0306030504020204" pitchFamily="34" charset="0"/>
              <a:cs typeface="Calibri Light"/>
            </a:endParaRPr>
          </a:p>
          <a:p>
            <a:pPr defTabSz="914217"/>
            <a:r>
              <a:rPr lang="en-US" sz="1200" b="1" dirty="0">
                <a:solidFill>
                  <a:srgbClr val="FFFFFF"/>
                </a:solidFill>
                <a:latin typeface="Lato Regular"/>
                <a:ea typeface="Open Sans Light" panose="020B0306030504020204" pitchFamily="34" charset="0"/>
                <a:cs typeface="Lato Regular"/>
              </a:rPr>
              <a:t>Data analysis </a:t>
            </a:r>
            <a:r>
              <a:rPr lang="en-US" sz="1200" dirty="0">
                <a:solidFill>
                  <a:srgbClr val="FFFFFF"/>
                </a:solidFill>
                <a:latin typeface="Calibri Light"/>
                <a:ea typeface="Open Sans Light" panose="020B0306030504020204" pitchFamily="34" charset="0"/>
                <a:cs typeface="Calibri Light"/>
              </a:rPr>
              <a:t>which summarizes data. </a:t>
            </a:r>
            <a:r>
              <a:rPr lang="pt-BR" sz="1200" dirty="0">
                <a:solidFill>
                  <a:srgbClr val="FFFFFF"/>
                </a:solidFill>
                <a:latin typeface="Calibri Light"/>
                <a:cs typeface="Calibri Light"/>
              </a:rPr>
              <a:t>sed an graecie prompta invenire, in gubergreno</a:t>
            </a:r>
            <a:endParaRPr lang="en-US" sz="1200" dirty="0">
              <a:solidFill>
                <a:srgbClr val="FFFFFF"/>
              </a:solidFill>
              <a:latin typeface="Calibri Light"/>
              <a:ea typeface="Open Sans Light" panose="020B0306030504020204" pitchFamily="34" charset="0"/>
              <a:cs typeface="Calibri Light"/>
            </a:endParaRPr>
          </a:p>
        </p:txBody>
      </p:sp>
      <p:sp>
        <p:nvSpPr>
          <p:cNvPr id="241" name="TextBox 30"/>
          <p:cNvSpPr txBox="1">
            <a:spLocks noChangeArrowheads="1"/>
          </p:cNvSpPr>
          <p:nvPr/>
        </p:nvSpPr>
        <p:spPr bwMode="auto">
          <a:xfrm>
            <a:off x="4959330" y="4694178"/>
            <a:ext cx="2305048" cy="120032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3600">
                <a:solidFill>
                  <a:schemeClr val="tx1"/>
                </a:solidFill>
                <a:latin typeface="Lato Light" charset="0"/>
                <a:ea typeface="ＭＳ Ｐゴシック" charset="0"/>
                <a:cs typeface="ＭＳ Ｐゴシック" charset="0"/>
              </a:defRPr>
            </a:lvl1pPr>
            <a:lvl2pPr marL="742950" indent="-285750" eaLnBrk="0" hangingPunct="0">
              <a:defRPr sz="3600">
                <a:solidFill>
                  <a:schemeClr val="tx1"/>
                </a:solidFill>
                <a:latin typeface="Lato Light" charset="0"/>
                <a:ea typeface="ＭＳ Ｐゴシック" charset="0"/>
              </a:defRPr>
            </a:lvl2pPr>
            <a:lvl3pPr marL="1143000" indent="-228600" eaLnBrk="0" hangingPunct="0">
              <a:defRPr sz="3600">
                <a:solidFill>
                  <a:schemeClr val="tx1"/>
                </a:solidFill>
                <a:latin typeface="Lato Light" charset="0"/>
                <a:ea typeface="ＭＳ Ｐゴシック" charset="0"/>
              </a:defRPr>
            </a:lvl3pPr>
            <a:lvl4pPr marL="1600200" indent="-228600" eaLnBrk="0" hangingPunct="0">
              <a:defRPr sz="3600">
                <a:solidFill>
                  <a:schemeClr val="tx1"/>
                </a:solidFill>
                <a:latin typeface="Lato Light" charset="0"/>
                <a:ea typeface="ＭＳ Ｐゴシック" charset="0"/>
              </a:defRPr>
            </a:lvl4pPr>
            <a:lvl5pPr marL="2057400" indent="-228600" eaLnBrk="0" hangingPunct="0">
              <a:defRPr sz="3600">
                <a:solidFill>
                  <a:schemeClr val="tx1"/>
                </a:solidFill>
                <a:latin typeface="Lato Light" charset="0"/>
                <a:ea typeface="ＭＳ Ｐゴシック" charset="0"/>
              </a:defRPr>
            </a:lvl5pPr>
            <a:lvl6pPr marL="2514600" indent="-228600" defTabSz="1827213" eaLnBrk="0" fontAlgn="base" hangingPunct="0">
              <a:spcBef>
                <a:spcPct val="0"/>
              </a:spcBef>
              <a:spcAft>
                <a:spcPct val="0"/>
              </a:spcAft>
              <a:defRPr sz="3600">
                <a:solidFill>
                  <a:schemeClr val="tx1"/>
                </a:solidFill>
                <a:latin typeface="Lato Light" charset="0"/>
                <a:ea typeface="ＭＳ Ｐゴシック" charset="0"/>
              </a:defRPr>
            </a:lvl6pPr>
            <a:lvl7pPr marL="2971800" indent="-228600" defTabSz="1827213" eaLnBrk="0" fontAlgn="base" hangingPunct="0">
              <a:spcBef>
                <a:spcPct val="0"/>
              </a:spcBef>
              <a:spcAft>
                <a:spcPct val="0"/>
              </a:spcAft>
              <a:defRPr sz="3600">
                <a:solidFill>
                  <a:schemeClr val="tx1"/>
                </a:solidFill>
                <a:latin typeface="Lato Light" charset="0"/>
                <a:ea typeface="ＭＳ Ｐゴシック" charset="0"/>
              </a:defRPr>
            </a:lvl7pPr>
            <a:lvl8pPr marL="3429000" indent="-228600" defTabSz="1827213" eaLnBrk="0" fontAlgn="base" hangingPunct="0">
              <a:spcBef>
                <a:spcPct val="0"/>
              </a:spcBef>
              <a:spcAft>
                <a:spcPct val="0"/>
              </a:spcAft>
              <a:defRPr sz="3600">
                <a:solidFill>
                  <a:schemeClr val="tx1"/>
                </a:solidFill>
                <a:latin typeface="Lato Light" charset="0"/>
                <a:ea typeface="ＭＳ Ｐゴシック" charset="0"/>
              </a:defRPr>
            </a:lvl8pPr>
            <a:lvl9pPr marL="3886200" indent="-228600" defTabSz="1827213" eaLnBrk="0" fontAlgn="base" hangingPunct="0">
              <a:spcBef>
                <a:spcPct val="0"/>
              </a:spcBef>
              <a:spcAft>
                <a:spcPct val="0"/>
              </a:spcAft>
              <a:defRPr sz="3600">
                <a:solidFill>
                  <a:schemeClr val="tx1"/>
                </a:solidFill>
                <a:latin typeface="Lato Light" charset="0"/>
                <a:ea typeface="ＭＳ Ｐゴシック" charset="0"/>
              </a:defRPr>
            </a:lvl9pPr>
          </a:lstStyle>
          <a:p>
            <a:pPr defTabSz="914217"/>
            <a:r>
              <a:rPr lang="en-US" sz="1200" dirty="0">
                <a:solidFill>
                  <a:srgbClr val="FFFFFF"/>
                </a:solidFill>
                <a:latin typeface="Calibri Light"/>
                <a:ea typeface="Open Sans Light" panose="020B0306030504020204" pitchFamily="34" charset="0"/>
                <a:cs typeface="Calibri Light"/>
              </a:rPr>
              <a:t>Lorem Ipsum has two main data statistical this methodologies.</a:t>
            </a:r>
          </a:p>
          <a:p>
            <a:pPr defTabSz="914217"/>
            <a:endParaRPr lang="en-US" sz="1200" dirty="0">
              <a:solidFill>
                <a:srgbClr val="FFFFFF"/>
              </a:solidFill>
              <a:latin typeface="Calibri Light"/>
              <a:ea typeface="Open Sans Light" panose="020B0306030504020204" pitchFamily="34" charset="0"/>
              <a:cs typeface="Calibri Light"/>
            </a:endParaRPr>
          </a:p>
          <a:p>
            <a:pPr defTabSz="914217"/>
            <a:r>
              <a:rPr lang="en-US" sz="1200" b="1" dirty="0">
                <a:solidFill>
                  <a:srgbClr val="FFFFFF"/>
                </a:solidFill>
                <a:latin typeface="Lato Regular"/>
                <a:ea typeface="Open Sans Light" panose="020B0306030504020204" pitchFamily="34" charset="0"/>
                <a:cs typeface="Lato Regular"/>
              </a:rPr>
              <a:t>Data analysis </a:t>
            </a:r>
            <a:r>
              <a:rPr lang="en-US" sz="1200" dirty="0">
                <a:solidFill>
                  <a:srgbClr val="FFFFFF"/>
                </a:solidFill>
                <a:latin typeface="Calibri Light"/>
                <a:ea typeface="Open Sans Light" panose="020B0306030504020204" pitchFamily="34" charset="0"/>
                <a:cs typeface="Calibri Light"/>
              </a:rPr>
              <a:t>which summarizes data. </a:t>
            </a:r>
            <a:r>
              <a:rPr lang="pt-BR" sz="1200" dirty="0">
                <a:solidFill>
                  <a:srgbClr val="FFFFFF"/>
                </a:solidFill>
                <a:latin typeface="Calibri Light"/>
                <a:cs typeface="Calibri Light"/>
              </a:rPr>
              <a:t>sed an graecie prompta invenire, in gubergreno</a:t>
            </a:r>
            <a:endParaRPr lang="en-US" sz="1200" dirty="0">
              <a:solidFill>
                <a:srgbClr val="FFFFFF"/>
              </a:solidFill>
              <a:latin typeface="Calibri Light"/>
              <a:ea typeface="Open Sans Light" panose="020B0306030504020204" pitchFamily="34" charset="0"/>
              <a:cs typeface="Calibri Light"/>
            </a:endParaRPr>
          </a:p>
        </p:txBody>
      </p:sp>
      <p:sp>
        <p:nvSpPr>
          <p:cNvPr id="242" name="TextBox 30"/>
          <p:cNvSpPr txBox="1">
            <a:spLocks noChangeArrowheads="1"/>
          </p:cNvSpPr>
          <p:nvPr/>
        </p:nvSpPr>
        <p:spPr bwMode="auto">
          <a:xfrm>
            <a:off x="7738898" y="4694272"/>
            <a:ext cx="2305048" cy="120032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3600">
                <a:solidFill>
                  <a:schemeClr val="tx1"/>
                </a:solidFill>
                <a:latin typeface="Lato Light" charset="0"/>
                <a:ea typeface="ＭＳ Ｐゴシック" charset="0"/>
                <a:cs typeface="ＭＳ Ｐゴシック" charset="0"/>
              </a:defRPr>
            </a:lvl1pPr>
            <a:lvl2pPr marL="742950" indent="-285750" eaLnBrk="0" hangingPunct="0">
              <a:defRPr sz="3600">
                <a:solidFill>
                  <a:schemeClr val="tx1"/>
                </a:solidFill>
                <a:latin typeface="Lato Light" charset="0"/>
                <a:ea typeface="ＭＳ Ｐゴシック" charset="0"/>
              </a:defRPr>
            </a:lvl2pPr>
            <a:lvl3pPr marL="1143000" indent="-228600" eaLnBrk="0" hangingPunct="0">
              <a:defRPr sz="3600">
                <a:solidFill>
                  <a:schemeClr val="tx1"/>
                </a:solidFill>
                <a:latin typeface="Lato Light" charset="0"/>
                <a:ea typeface="ＭＳ Ｐゴシック" charset="0"/>
              </a:defRPr>
            </a:lvl3pPr>
            <a:lvl4pPr marL="1600200" indent="-228600" eaLnBrk="0" hangingPunct="0">
              <a:defRPr sz="3600">
                <a:solidFill>
                  <a:schemeClr val="tx1"/>
                </a:solidFill>
                <a:latin typeface="Lato Light" charset="0"/>
                <a:ea typeface="ＭＳ Ｐゴシック" charset="0"/>
              </a:defRPr>
            </a:lvl4pPr>
            <a:lvl5pPr marL="2057400" indent="-228600" eaLnBrk="0" hangingPunct="0">
              <a:defRPr sz="3600">
                <a:solidFill>
                  <a:schemeClr val="tx1"/>
                </a:solidFill>
                <a:latin typeface="Lato Light" charset="0"/>
                <a:ea typeface="ＭＳ Ｐゴシック" charset="0"/>
              </a:defRPr>
            </a:lvl5pPr>
            <a:lvl6pPr marL="2514600" indent="-228600" defTabSz="1827213" eaLnBrk="0" fontAlgn="base" hangingPunct="0">
              <a:spcBef>
                <a:spcPct val="0"/>
              </a:spcBef>
              <a:spcAft>
                <a:spcPct val="0"/>
              </a:spcAft>
              <a:defRPr sz="3600">
                <a:solidFill>
                  <a:schemeClr val="tx1"/>
                </a:solidFill>
                <a:latin typeface="Lato Light" charset="0"/>
                <a:ea typeface="ＭＳ Ｐゴシック" charset="0"/>
              </a:defRPr>
            </a:lvl6pPr>
            <a:lvl7pPr marL="2971800" indent="-228600" defTabSz="1827213" eaLnBrk="0" fontAlgn="base" hangingPunct="0">
              <a:spcBef>
                <a:spcPct val="0"/>
              </a:spcBef>
              <a:spcAft>
                <a:spcPct val="0"/>
              </a:spcAft>
              <a:defRPr sz="3600">
                <a:solidFill>
                  <a:schemeClr val="tx1"/>
                </a:solidFill>
                <a:latin typeface="Lato Light" charset="0"/>
                <a:ea typeface="ＭＳ Ｐゴシック" charset="0"/>
              </a:defRPr>
            </a:lvl7pPr>
            <a:lvl8pPr marL="3429000" indent="-228600" defTabSz="1827213" eaLnBrk="0" fontAlgn="base" hangingPunct="0">
              <a:spcBef>
                <a:spcPct val="0"/>
              </a:spcBef>
              <a:spcAft>
                <a:spcPct val="0"/>
              </a:spcAft>
              <a:defRPr sz="3600">
                <a:solidFill>
                  <a:schemeClr val="tx1"/>
                </a:solidFill>
                <a:latin typeface="Lato Light" charset="0"/>
                <a:ea typeface="ＭＳ Ｐゴシック" charset="0"/>
              </a:defRPr>
            </a:lvl8pPr>
            <a:lvl9pPr marL="3886200" indent="-228600" defTabSz="1827213" eaLnBrk="0" fontAlgn="base" hangingPunct="0">
              <a:spcBef>
                <a:spcPct val="0"/>
              </a:spcBef>
              <a:spcAft>
                <a:spcPct val="0"/>
              </a:spcAft>
              <a:defRPr sz="3600">
                <a:solidFill>
                  <a:schemeClr val="tx1"/>
                </a:solidFill>
                <a:latin typeface="Lato Light" charset="0"/>
                <a:ea typeface="ＭＳ Ｐゴシック" charset="0"/>
              </a:defRPr>
            </a:lvl9pPr>
          </a:lstStyle>
          <a:p>
            <a:pPr defTabSz="914217"/>
            <a:r>
              <a:rPr lang="en-US" sz="1200" dirty="0">
                <a:solidFill>
                  <a:srgbClr val="FFFFFF"/>
                </a:solidFill>
                <a:latin typeface="Calibri Light"/>
                <a:ea typeface="Open Sans Light" panose="020B0306030504020204" pitchFamily="34" charset="0"/>
                <a:cs typeface="Calibri Light"/>
              </a:rPr>
              <a:t>Lorem Ipsum has two main data statistical this methodologies.</a:t>
            </a:r>
          </a:p>
          <a:p>
            <a:pPr defTabSz="914217"/>
            <a:endParaRPr lang="en-US" sz="1200" dirty="0">
              <a:solidFill>
                <a:srgbClr val="FFFFFF"/>
              </a:solidFill>
              <a:latin typeface="Calibri Light"/>
              <a:ea typeface="Open Sans Light" panose="020B0306030504020204" pitchFamily="34" charset="0"/>
              <a:cs typeface="Calibri Light"/>
            </a:endParaRPr>
          </a:p>
          <a:p>
            <a:pPr defTabSz="914217"/>
            <a:r>
              <a:rPr lang="en-US" sz="1200" b="1" dirty="0">
                <a:solidFill>
                  <a:srgbClr val="FFFFFF"/>
                </a:solidFill>
                <a:latin typeface="Lato Regular"/>
                <a:ea typeface="Open Sans Light" panose="020B0306030504020204" pitchFamily="34" charset="0"/>
                <a:cs typeface="Lato Regular"/>
              </a:rPr>
              <a:t>Data analysis </a:t>
            </a:r>
            <a:r>
              <a:rPr lang="en-US" sz="1200" dirty="0">
                <a:solidFill>
                  <a:srgbClr val="FFFFFF"/>
                </a:solidFill>
                <a:latin typeface="Calibri Light"/>
                <a:ea typeface="Open Sans Light" panose="020B0306030504020204" pitchFamily="34" charset="0"/>
                <a:cs typeface="Calibri Light"/>
              </a:rPr>
              <a:t>which summarizes data. </a:t>
            </a:r>
            <a:r>
              <a:rPr lang="pt-BR" sz="1200" dirty="0">
                <a:solidFill>
                  <a:srgbClr val="FFFFFF"/>
                </a:solidFill>
                <a:latin typeface="Calibri Light"/>
                <a:cs typeface="Calibri Light"/>
              </a:rPr>
              <a:t>sed an graecie prompta invenire, in gubergreno</a:t>
            </a:r>
            <a:endParaRPr lang="en-US" sz="1200" dirty="0">
              <a:solidFill>
                <a:srgbClr val="FFFFFF"/>
              </a:solidFill>
              <a:latin typeface="Calibri Light"/>
              <a:ea typeface="Open Sans Light" panose="020B0306030504020204" pitchFamily="34" charset="0"/>
              <a:cs typeface="Calibri Light"/>
            </a:endParaRPr>
          </a:p>
        </p:txBody>
      </p:sp>
      <p:sp>
        <p:nvSpPr>
          <p:cNvPr id="243" name="TextBox 31"/>
          <p:cNvSpPr txBox="1">
            <a:spLocks noChangeArrowheads="1"/>
          </p:cNvSpPr>
          <p:nvPr/>
        </p:nvSpPr>
        <p:spPr bwMode="auto">
          <a:xfrm>
            <a:off x="1868844" y="1482719"/>
            <a:ext cx="2939350" cy="43858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3600">
                <a:solidFill>
                  <a:schemeClr val="tx1"/>
                </a:solidFill>
                <a:latin typeface="Lato Light" charset="0"/>
                <a:ea typeface="ＭＳ Ｐゴシック" charset="0"/>
                <a:cs typeface="ＭＳ Ｐゴシック" charset="0"/>
              </a:defRPr>
            </a:lvl1pPr>
            <a:lvl2pPr marL="742950" indent="-285750" eaLnBrk="0" hangingPunct="0">
              <a:defRPr sz="3600">
                <a:solidFill>
                  <a:schemeClr val="tx1"/>
                </a:solidFill>
                <a:latin typeface="Lato Light" charset="0"/>
                <a:ea typeface="ＭＳ Ｐゴシック" charset="0"/>
              </a:defRPr>
            </a:lvl2pPr>
            <a:lvl3pPr marL="1143000" indent="-228600" eaLnBrk="0" hangingPunct="0">
              <a:defRPr sz="3600">
                <a:solidFill>
                  <a:schemeClr val="tx1"/>
                </a:solidFill>
                <a:latin typeface="Lato Light" charset="0"/>
                <a:ea typeface="ＭＳ Ｐゴシック" charset="0"/>
              </a:defRPr>
            </a:lvl3pPr>
            <a:lvl4pPr marL="1600200" indent="-228600" eaLnBrk="0" hangingPunct="0">
              <a:defRPr sz="3600">
                <a:solidFill>
                  <a:schemeClr val="tx1"/>
                </a:solidFill>
                <a:latin typeface="Lato Light" charset="0"/>
                <a:ea typeface="ＭＳ Ｐゴシック" charset="0"/>
              </a:defRPr>
            </a:lvl4pPr>
            <a:lvl5pPr marL="2057400" indent="-228600" eaLnBrk="0" hangingPunct="0">
              <a:defRPr sz="3600">
                <a:solidFill>
                  <a:schemeClr val="tx1"/>
                </a:solidFill>
                <a:latin typeface="Lato Light" charset="0"/>
                <a:ea typeface="ＭＳ Ｐゴシック" charset="0"/>
              </a:defRPr>
            </a:lvl5pPr>
            <a:lvl6pPr marL="2514600" indent="-228600" defTabSz="1827213" eaLnBrk="0" fontAlgn="base" hangingPunct="0">
              <a:spcBef>
                <a:spcPct val="0"/>
              </a:spcBef>
              <a:spcAft>
                <a:spcPct val="0"/>
              </a:spcAft>
              <a:defRPr sz="3600">
                <a:solidFill>
                  <a:schemeClr val="tx1"/>
                </a:solidFill>
                <a:latin typeface="Lato Light" charset="0"/>
                <a:ea typeface="ＭＳ Ｐゴシック" charset="0"/>
              </a:defRPr>
            </a:lvl6pPr>
            <a:lvl7pPr marL="2971800" indent="-228600" defTabSz="1827213" eaLnBrk="0" fontAlgn="base" hangingPunct="0">
              <a:spcBef>
                <a:spcPct val="0"/>
              </a:spcBef>
              <a:spcAft>
                <a:spcPct val="0"/>
              </a:spcAft>
              <a:defRPr sz="3600">
                <a:solidFill>
                  <a:schemeClr val="tx1"/>
                </a:solidFill>
                <a:latin typeface="Lato Light" charset="0"/>
                <a:ea typeface="ＭＳ Ｐゴシック" charset="0"/>
              </a:defRPr>
            </a:lvl7pPr>
            <a:lvl8pPr marL="3429000" indent="-228600" defTabSz="1827213" eaLnBrk="0" fontAlgn="base" hangingPunct="0">
              <a:spcBef>
                <a:spcPct val="0"/>
              </a:spcBef>
              <a:spcAft>
                <a:spcPct val="0"/>
              </a:spcAft>
              <a:defRPr sz="3600">
                <a:solidFill>
                  <a:schemeClr val="tx1"/>
                </a:solidFill>
                <a:latin typeface="Lato Light" charset="0"/>
                <a:ea typeface="ＭＳ Ｐゴシック" charset="0"/>
              </a:defRPr>
            </a:lvl8pPr>
            <a:lvl9pPr marL="3886200" indent="-228600" defTabSz="1827213" eaLnBrk="0" fontAlgn="base" hangingPunct="0">
              <a:spcBef>
                <a:spcPct val="0"/>
              </a:spcBef>
              <a:spcAft>
                <a:spcPct val="0"/>
              </a:spcAft>
              <a:defRPr sz="3600">
                <a:solidFill>
                  <a:schemeClr val="tx1"/>
                </a:solidFill>
                <a:latin typeface="Lato Light" charset="0"/>
                <a:ea typeface="ＭＳ Ｐゴシック" charset="0"/>
              </a:defRPr>
            </a:lvl9pPr>
          </a:lstStyle>
          <a:p>
            <a:pPr algn="ctr" defTabSz="914217" eaLnBrk="1" hangingPunct="1"/>
            <a:r>
              <a:rPr lang="en-US" sz="2250" b="1" dirty="0">
                <a:solidFill>
                  <a:schemeClr val="bg1"/>
                </a:solidFill>
                <a:latin typeface="Lato Regular"/>
                <a:cs typeface="Lato Regular"/>
              </a:rPr>
              <a:t>2018</a:t>
            </a:r>
            <a:endParaRPr lang="id-ID" sz="2250" b="1" dirty="0">
              <a:solidFill>
                <a:schemeClr val="bg1"/>
              </a:solidFill>
              <a:latin typeface="Lato Regular"/>
              <a:cs typeface="Lato Regular"/>
            </a:endParaRPr>
          </a:p>
        </p:txBody>
      </p:sp>
      <p:sp>
        <p:nvSpPr>
          <p:cNvPr id="244" name="Rounded Rectangle 243"/>
          <p:cNvSpPr/>
          <p:nvPr/>
        </p:nvSpPr>
        <p:spPr>
          <a:xfrm>
            <a:off x="2379798" y="1910843"/>
            <a:ext cx="1903030" cy="54863"/>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9710" tIns="54855" rIns="109710" bIns="54855" rtlCol="0" anchor="ctr"/>
          <a:lstStyle/>
          <a:p>
            <a:pPr algn="ctr" defTabSz="914217"/>
            <a:endParaRPr lang="bg-BG" dirty="0">
              <a:solidFill>
                <a:prstClr val="white"/>
              </a:solidFill>
              <a:latin typeface="Calibri Light"/>
            </a:endParaRPr>
          </a:p>
        </p:txBody>
      </p:sp>
      <p:sp>
        <p:nvSpPr>
          <p:cNvPr id="245" name="TextBox 31"/>
          <p:cNvSpPr txBox="1">
            <a:spLocks noChangeArrowheads="1"/>
          </p:cNvSpPr>
          <p:nvPr/>
        </p:nvSpPr>
        <p:spPr bwMode="auto">
          <a:xfrm>
            <a:off x="4634009" y="1498107"/>
            <a:ext cx="2939350" cy="43858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3600">
                <a:solidFill>
                  <a:schemeClr val="tx1"/>
                </a:solidFill>
                <a:latin typeface="Lato Light" charset="0"/>
                <a:ea typeface="ＭＳ Ｐゴシック" charset="0"/>
                <a:cs typeface="ＭＳ Ｐゴシック" charset="0"/>
              </a:defRPr>
            </a:lvl1pPr>
            <a:lvl2pPr marL="742950" indent="-285750" eaLnBrk="0" hangingPunct="0">
              <a:defRPr sz="3600">
                <a:solidFill>
                  <a:schemeClr val="tx1"/>
                </a:solidFill>
                <a:latin typeface="Lato Light" charset="0"/>
                <a:ea typeface="ＭＳ Ｐゴシック" charset="0"/>
              </a:defRPr>
            </a:lvl2pPr>
            <a:lvl3pPr marL="1143000" indent="-228600" eaLnBrk="0" hangingPunct="0">
              <a:defRPr sz="3600">
                <a:solidFill>
                  <a:schemeClr val="tx1"/>
                </a:solidFill>
                <a:latin typeface="Lato Light" charset="0"/>
                <a:ea typeface="ＭＳ Ｐゴシック" charset="0"/>
              </a:defRPr>
            </a:lvl3pPr>
            <a:lvl4pPr marL="1600200" indent="-228600" eaLnBrk="0" hangingPunct="0">
              <a:defRPr sz="3600">
                <a:solidFill>
                  <a:schemeClr val="tx1"/>
                </a:solidFill>
                <a:latin typeface="Lato Light" charset="0"/>
                <a:ea typeface="ＭＳ Ｐゴシック" charset="0"/>
              </a:defRPr>
            </a:lvl4pPr>
            <a:lvl5pPr marL="2057400" indent="-228600" eaLnBrk="0" hangingPunct="0">
              <a:defRPr sz="3600">
                <a:solidFill>
                  <a:schemeClr val="tx1"/>
                </a:solidFill>
                <a:latin typeface="Lato Light" charset="0"/>
                <a:ea typeface="ＭＳ Ｐゴシック" charset="0"/>
              </a:defRPr>
            </a:lvl5pPr>
            <a:lvl6pPr marL="2514600" indent="-228600" defTabSz="1827213" eaLnBrk="0" fontAlgn="base" hangingPunct="0">
              <a:spcBef>
                <a:spcPct val="0"/>
              </a:spcBef>
              <a:spcAft>
                <a:spcPct val="0"/>
              </a:spcAft>
              <a:defRPr sz="3600">
                <a:solidFill>
                  <a:schemeClr val="tx1"/>
                </a:solidFill>
                <a:latin typeface="Lato Light" charset="0"/>
                <a:ea typeface="ＭＳ Ｐゴシック" charset="0"/>
              </a:defRPr>
            </a:lvl6pPr>
            <a:lvl7pPr marL="2971800" indent="-228600" defTabSz="1827213" eaLnBrk="0" fontAlgn="base" hangingPunct="0">
              <a:spcBef>
                <a:spcPct val="0"/>
              </a:spcBef>
              <a:spcAft>
                <a:spcPct val="0"/>
              </a:spcAft>
              <a:defRPr sz="3600">
                <a:solidFill>
                  <a:schemeClr val="tx1"/>
                </a:solidFill>
                <a:latin typeface="Lato Light" charset="0"/>
                <a:ea typeface="ＭＳ Ｐゴシック" charset="0"/>
              </a:defRPr>
            </a:lvl7pPr>
            <a:lvl8pPr marL="3429000" indent="-228600" defTabSz="1827213" eaLnBrk="0" fontAlgn="base" hangingPunct="0">
              <a:spcBef>
                <a:spcPct val="0"/>
              </a:spcBef>
              <a:spcAft>
                <a:spcPct val="0"/>
              </a:spcAft>
              <a:defRPr sz="3600">
                <a:solidFill>
                  <a:schemeClr val="tx1"/>
                </a:solidFill>
                <a:latin typeface="Lato Light" charset="0"/>
                <a:ea typeface="ＭＳ Ｐゴシック" charset="0"/>
              </a:defRPr>
            </a:lvl8pPr>
            <a:lvl9pPr marL="3886200" indent="-228600" defTabSz="1827213" eaLnBrk="0" fontAlgn="base" hangingPunct="0">
              <a:spcBef>
                <a:spcPct val="0"/>
              </a:spcBef>
              <a:spcAft>
                <a:spcPct val="0"/>
              </a:spcAft>
              <a:defRPr sz="3600">
                <a:solidFill>
                  <a:schemeClr val="tx1"/>
                </a:solidFill>
                <a:latin typeface="Lato Light" charset="0"/>
                <a:ea typeface="ＭＳ Ｐゴシック" charset="0"/>
              </a:defRPr>
            </a:lvl9pPr>
          </a:lstStyle>
          <a:p>
            <a:pPr algn="ctr" defTabSz="914217" eaLnBrk="1" hangingPunct="1"/>
            <a:r>
              <a:rPr lang="en-US" sz="2250" b="1" dirty="0">
                <a:solidFill>
                  <a:schemeClr val="bg1"/>
                </a:solidFill>
                <a:latin typeface="Lato Regular"/>
                <a:cs typeface="Lato Regular"/>
              </a:rPr>
              <a:t>2019</a:t>
            </a:r>
            <a:endParaRPr lang="id-ID" sz="2250" b="1" dirty="0">
              <a:solidFill>
                <a:schemeClr val="bg1"/>
              </a:solidFill>
              <a:latin typeface="Lato Regular"/>
              <a:cs typeface="Lato Regular"/>
            </a:endParaRPr>
          </a:p>
        </p:txBody>
      </p:sp>
      <p:sp>
        <p:nvSpPr>
          <p:cNvPr id="246" name="Rounded Rectangle 245"/>
          <p:cNvSpPr/>
          <p:nvPr/>
        </p:nvSpPr>
        <p:spPr>
          <a:xfrm>
            <a:off x="5133823" y="1926231"/>
            <a:ext cx="1903030" cy="54863"/>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9710" tIns="54855" rIns="109710" bIns="54855" rtlCol="0" anchor="ctr"/>
          <a:lstStyle/>
          <a:p>
            <a:pPr algn="ctr" defTabSz="914217"/>
            <a:endParaRPr lang="bg-BG" dirty="0">
              <a:solidFill>
                <a:prstClr val="white"/>
              </a:solidFill>
              <a:latin typeface="Calibri Light"/>
            </a:endParaRPr>
          </a:p>
        </p:txBody>
      </p:sp>
      <p:sp>
        <p:nvSpPr>
          <p:cNvPr id="247" name="TextBox 31"/>
          <p:cNvSpPr txBox="1">
            <a:spLocks noChangeArrowheads="1"/>
          </p:cNvSpPr>
          <p:nvPr/>
        </p:nvSpPr>
        <p:spPr bwMode="auto">
          <a:xfrm>
            <a:off x="7422016" y="1498107"/>
            <a:ext cx="2939350" cy="43858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3600">
                <a:solidFill>
                  <a:schemeClr val="tx1"/>
                </a:solidFill>
                <a:latin typeface="Lato Light" charset="0"/>
                <a:ea typeface="ＭＳ Ｐゴシック" charset="0"/>
                <a:cs typeface="ＭＳ Ｐゴシック" charset="0"/>
              </a:defRPr>
            </a:lvl1pPr>
            <a:lvl2pPr marL="742950" indent="-285750" eaLnBrk="0" hangingPunct="0">
              <a:defRPr sz="3600">
                <a:solidFill>
                  <a:schemeClr val="tx1"/>
                </a:solidFill>
                <a:latin typeface="Lato Light" charset="0"/>
                <a:ea typeface="ＭＳ Ｐゴシック" charset="0"/>
              </a:defRPr>
            </a:lvl2pPr>
            <a:lvl3pPr marL="1143000" indent="-228600" eaLnBrk="0" hangingPunct="0">
              <a:defRPr sz="3600">
                <a:solidFill>
                  <a:schemeClr val="tx1"/>
                </a:solidFill>
                <a:latin typeface="Lato Light" charset="0"/>
                <a:ea typeface="ＭＳ Ｐゴシック" charset="0"/>
              </a:defRPr>
            </a:lvl3pPr>
            <a:lvl4pPr marL="1600200" indent="-228600" eaLnBrk="0" hangingPunct="0">
              <a:defRPr sz="3600">
                <a:solidFill>
                  <a:schemeClr val="tx1"/>
                </a:solidFill>
                <a:latin typeface="Lato Light" charset="0"/>
                <a:ea typeface="ＭＳ Ｐゴシック" charset="0"/>
              </a:defRPr>
            </a:lvl4pPr>
            <a:lvl5pPr marL="2057400" indent="-228600" eaLnBrk="0" hangingPunct="0">
              <a:defRPr sz="3600">
                <a:solidFill>
                  <a:schemeClr val="tx1"/>
                </a:solidFill>
                <a:latin typeface="Lato Light" charset="0"/>
                <a:ea typeface="ＭＳ Ｐゴシック" charset="0"/>
              </a:defRPr>
            </a:lvl5pPr>
            <a:lvl6pPr marL="2514600" indent="-228600" defTabSz="1827213" eaLnBrk="0" fontAlgn="base" hangingPunct="0">
              <a:spcBef>
                <a:spcPct val="0"/>
              </a:spcBef>
              <a:spcAft>
                <a:spcPct val="0"/>
              </a:spcAft>
              <a:defRPr sz="3600">
                <a:solidFill>
                  <a:schemeClr val="tx1"/>
                </a:solidFill>
                <a:latin typeface="Lato Light" charset="0"/>
                <a:ea typeface="ＭＳ Ｐゴシック" charset="0"/>
              </a:defRPr>
            </a:lvl6pPr>
            <a:lvl7pPr marL="2971800" indent="-228600" defTabSz="1827213" eaLnBrk="0" fontAlgn="base" hangingPunct="0">
              <a:spcBef>
                <a:spcPct val="0"/>
              </a:spcBef>
              <a:spcAft>
                <a:spcPct val="0"/>
              </a:spcAft>
              <a:defRPr sz="3600">
                <a:solidFill>
                  <a:schemeClr val="tx1"/>
                </a:solidFill>
                <a:latin typeface="Lato Light" charset="0"/>
                <a:ea typeface="ＭＳ Ｐゴシック" charset="0"/>
              </a:defRPr>
            </a:lvl7pPr>
            <a:lvl8pPr marL="3429000" indent="-228600" defTabSz="1827213" eaLnBrk="0" fontAlgn="base" hangingPunct="0">
              <a:spcBef>
                <a:spcPct val="0"/>
              </a:spcBef>
              <a:spcAft>
                <a:spcPct val="0"/>
              </a:spcAft>
              <a:defRPr sz="3600">
                <a:solidFill>
                  <a:schemeClr val="tx1"/>
                </a:solidFill>
                <a:latin typeface="Lato Light" charset="0"/>
                <a:ea typeface="ＭＳ Ｐゴシック" charset="0"/>
              </a:defRPr>
            </a:lvl8pPr>
            <a:lvl9pPr marL="3886200" indent="-228600" defTabSz="1827213" eaLnBrk="0" fontAlgn="base" hangingPunct="0">
              <a:spcBef>
                <a:spcPct val="0"/>
              </a:spcBef>
              <a:spcAft>
                <a:spcPct val="0"/>
              </a:spcAft>
              <a:defRPr sz="3600">
                <a:solidFill>
                  <a:schemeClr val="tx1"/>
                </a:solidFill>
                <a:latin typeface="Lato Light" charset="0"/>
                <a:ea typeface="ＭＳ Ｐゴシック" charset="0"/>
              </a:defRPr>
            </a:lvl9pPr>
          </a:lstStyle>
          <a:p>
            <a:pPr algn="ctr" defTabSz="914217" eaLnBrk="1" hangingPunct="1"/>
            <a:r>
              <a:rPr lang="en-US" sz="2250" b="1" dirty="0">
                <a:solidFill>
                  <a:schemeClr val="bg1"/>
                </a:solidFill>
                <a:latin typeface="Lato Regular"/>
                <a:cs typeface="Lato Regular"/>
              </a:rPr>
              <a:t>2020</a:t>
            </a:r>
            <a:endParaRPr lang="id-ID" sz="2250" b="1" dirty="0">
              <a:solidFill>
                <a:schemeClr val="bg1"/>
              </a:solidFill>
              <a:latin typeface="Lato Regular"/>
              <a:cs typeface="Lato Regular"/>
            </a:endParaRPr>
          </a:p>
        </p:txBody>
      </p:sp>
      <p:sp>
        <p:nvSpPr>
          <p:cNvPr id="248" name="Rounded Rectangle 247"/>
          <p:cNvSpPr/>
          <p:nvPr/>
        </p:nvSpPr>
        <p:spPr>
          <a:xfrm>
            <a:off x="7932971" y="1926231"/>
            <a:ext cx="1903030" cy="54863"/>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09710" tIns="54855" rIns="109710" bIns="54855" rtlCol="0" anchor="ctr"/>
          <a:lstStyle/>
          <a:p>
            <a:pPr algn="ctr" defTabSz="914217"/>
            <a:endParaRPr lang="bg-BG" dirty="0">
              <a:solidFill>
                <a:prstClr val="white"/>
              </a:solidFill>
              <a:latin typeface="Calibri Light"/>
            </a:endParaRPr>
          </a:p>
        </p:txBody>
      </p:sp>
      <p:grpSp>
        <p:nvGrpSpPr>
          <p:cNvPr id="153" name="Group 152"/>
          <p:cNvGrpSpPr/>
          <p:nvPr/>
        </p:nvGrpSpPr>
        <p:grpSpPr>
          <a:xfrm>
            <a:off x="2978745" y="2133562"/>
            <a:ext cx="721141" cy="2415523"/>
            <a:chOff x="9013583" y="3601187"/>
            <a:chExt cx="2684217" cy="8991013"/>
          </a:xfrm>
        </p:grpSpPr>
        <p:sp>
          <p:nvSpPr>
            <p:cNvPr id="154" name="Freeform 11"/>
            <p:cNvSpPr>
              <a:spLocks noEditPoints="1"/>
            </p:cNvSpPr>
            <p:nvPr/>
          </p:nvSpPr>
          <p:spPr bwMode="auto">
            <a:xfrm>
              <a:off x="9013583" y="3601187"/>
              <a:ext cx="2684217" cy="8991013"/>
            </a:xfrm>
            <a:custGeom>
              <a:avLst/>
              <a:gdLst>
                <a:gd name="T0" fmla="*/ 0 w 549"/>
                <a:gd name="T1" fmla="*/ 0 h 1838"/>
                <a:gd name="T2" fmla="*/ 0 w 549"/>
                <a:gd name="T3" fmla="*/ 135 h 1838"/>
                <a:gd name="T4" fmla="*/ 65 w 549"/>
                <a:gd name="T5" fmla="*/ 135 h 1838"/>
                <a:gd name="T6" fmla="*/ 65 w 549"/>
                <a:gd name="T7" fmla="*/ 1629 h 1838"/>
                <a:gd name="T8" fmla="*/ 274 w 549"/>
                <a:gd name="T9" fmla="*/ 1838 h 1838"/>
                <a:gd name="T10" fmla="*/ 484 w 549"/>
                <a:gd name="T11" fmla="*/ 1629 h 1838"/>
                <a:gd name="T12" fmla="*/ 484 w 549"/>
                <a:gd name="T13" fmla="*/ 135 h 1838"/>
                <a:gd name="T14" fmla="*/ 549 w 549"/>
                <a:gd name="T15" fmla="*/ 135 h 1838"/>
                <a:gd name="T16" fmla="*/ 549 w 549"/>
                <a:gd name="T17" fmla="*/ 0 h 1838"/>
                <a:gd name="T18" fmla="*/ 0 w 549"/>
                <a:gd name="T19" fmla="*/ 0 h 1838"/>
                <a:gd name="T20" fmla="*/ 509 w 549"/>
                <a:gd name="T21" fmla="*/ 96 h 1838"/>
                <a:gd name="T22" fmla="*/ 444 w 549"/>
                <a:gd name="T23" fmla="*/ 96 h 1838"/>
                <a:gd name="T24" fmla="*/ 444 w 549"/>
                <a:gd name="T25" fmla="*/ 847 h 1838"/>
                <a:gd name="T26" fmla="*/ 105 w 549"/>
                <a:gd name="T27" fmla="*/ 847 h 1838"/>
                <a:gd name="T28" fmla="*/ 105 w 549"/>
                <a:gd name="T29" fmla="*/ 96 h 1838"/>
                <a:gd name="T30" fmla="*/ 39 w 549"/>
                <a:gd name="T31" fmla="*/ 96 h 1838"/>
                <a:gd name="T32" fmla="*/ 39 w 549"/>
                <a:gd name="T33" fmla="*/ 39 h 1838"/>
                <a:gd name="T34" fmla="*/ 509 w 549"/>
                <a:gd name="T35" fmla="*/ 39 h 1838"/>
                <a:gd name="T36" fmla="*/ 509 w 549"/>
                <a:gd name="T37" fmla="*/ 96 h 18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49" h="1838">
                  <a:moveTo>
                    <a:pt x="0" y="0"/>
                  </a:moveTo>
                  <a:cubicBezTo>
                    <a:pt x="0" y="135"/>
                    <a:pt x="0" y="135"/>
                    <a:pt x="0" y="135"/>
                  </a:cubicBezTo>
                  <a:cubicBezTo>
                    <a:pt x="65" y="135"/>
                    <a:pt x="65" y="135"/>
                    <a:pt x="65" y="135"/>
                  </a:cubicBezTo>
                  <a:cubicBezTo>
                    <a:pt x="65" y="1629"/>
                    <a:pt x="65" y="1629"/>
                    <a:pt x="65" y="1629"/>
                  </a:cubicBezTo>
                  <a:cubicBezTo>
                    <a:pt x="65" y="1744"/>
                    <a:pt x="159" y="1838"/>
                    <a:pt x="274" y="1838"/>
                  </a:cubicBezTo>
                  <a:cubicBezTo>
                    <a:pt x="390" y="1838"/>
                    <a:pt x="484" y="1744"/>
                    <a:pt x="484" y="1629"/>
                  </a:cubicBezTo>
                  <a:cubicBezTo>
                    <a:pt x="484" y="135"/>
                    <a:pt x="484" y="135"/>
                    <a:pt x="484" y="135"/>
                  </a:cubicBezTo>
                  <a:cubicBezTo>
                    <a:pt x="549" y="135"/>
                    <a:pt x="549" y="135"/>
                    <a:pt x="549" y="135"/>
                  </a:cubicBezTo>
                  <a:cubicBezTo>
                    <a:pt x="549" y="0"/>
                    <a:pt x="549" y="0"/>
                    <a:pt x="549" y="0"/>
                  </a:cubicBezTo>
                  <a:lnTo>
                    <a:pt x="0" y="0"/>
                  </a:lnTo>
                  <a:close/>
                  <a:moveTo>
                    <a:pt x="509" y="96"/>
                  </a:moveTo>
                  <a:cubicBezTo>
                    <a:pt x="444" y="96"/>
                    <a:pt x="444" y="96"/>
                    <a:pt x="444" y="96"/>
                  </a:cubicBezTo>
                  <a:cubicBezTo>
                    <a:pt x="444" y="847"/>
                    <a:pt x="444" y="847"/>
                    <a:pt x="444" y="847"/>
                  </a:cubicBezTo>
                  <a:cubicBezTo>
                    <a:pt x="105" y="847"/>
                    <a:pt x="105" y="847"/>
                    <a:pt x="105" y="847"/>
                  </a:cubicBezTo>
                  <a:cubicBezTo>
                    <a:pt x="105" y="96"/>
                    <a:pt x="105" y="96"/>
                    <a:pt x="105" y="96"/>
                  </a:cubicBezTo>
                  <a:cubicBezTo>
                    <a:pt x="39" y="96"/>
                    <a:pt x="39" y="96"/>
                    <a:pt x="39" y="96"/>
                  </a:cubicBezTo>
                  <a:cubicBezTo>
                    <a:pt x="39" y="39"/>
                    <a:pt x="39" y="39"/>
                    <a:pt x="39" y="39"/>
                  </a:cubicBezTo>
                  <a:cubicBezTo>
                    <a:pt x="509" y="39"/>
                    <a:pt x="509" y="39"/>
                    <a:pt x="509" y="39"/>
                  </a:cubicBezTo>
                  <a:cubicBezTo>
                    <a:pt x="509" y="96"/>
                    <a:pt x="509" y="96"/>
                    <a:pt x="509" y="96"/>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defTabSz="914217"/>
              <a:endParaRPr lang="en-US" dirty="0">
                <a:solidFill>
                  <a:srgbClr val="FFFFFF"/>
                </a:solidFill>
                <a:latin typeface="Calibri Light"/>
              </a:endParaRPr>
            </a:p>
          </p:txBody>
        </p:sp>
        <p:sp>
          <p:nvSpPr>
            <p:cNvPr id="155" name="Rectangle 12"/>
            <p:cNvSpPr>
              <a:spLocks noChangeArrowheads="1"/>
            </p:cNvSpPr>
            <p:nvPr/>
          </p:nvSpPr>
          <p:spPr bwMode="auto">
            <a:xfrm>
              <a:off x="9526234" y="8631084"/>
              <a:ext cx="1653155" cy="1771699"/>
            </a:xfrm>
            <a:prstGeom prst="rect">
              <a:avLst/>
            </a:prstGeom>
            <a:solidFill>
              <a:schemeClr val="accent1">
                <a:lumMod val="50000"/>
              </a:schemeClr>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45720" tIns="22860" rIns="45720" bIns="22860" numCol="1" anchor="t" anchorCtr="0" compatLnSpc="1">
              <a:prstTxWarp prst="textNoShape">
                <a:avLst/>
              </a:prstTxWarp>
            </a:bodyPr>
            <a:lstStyle/>
            <a:p>
              <a:pPr defTabSz="914217"/>
              <a:endParaRPr lang="en-US" dirty="0">
                <a:solidFill>
                  <a:srgbClr val="FFFFFF"/>
                </a:solidFill>
                <a:latin typeface="Calibri Light"/>
              </a:endParaRPr>
            </a:p>
          </p:txBody>
        </p:sp>
        <p:sp>
          <p:nvSpPr>
            <p:cNvPr id="156" name="Rectangle 13"/>
            <p:cNvSpPr>
              <a:spLocks noChangeArrowheads="1"/>
            </p:cNvSpPr>
            <p:nvPr/>
          </p:nvSpPr>
          <p:spPr bwMode="auto">
            <a:xfrm>
              <a:off x="9526234" y="7666012"/>
              <a:ext cx="1653155" cy="965072"/>
            </a:xfrm>
            <a:prstGeom prst="rect">
              <a:avLst/>
            </a:prstGeom>
            <a:solidFill>
              <a:schemeClr val="accent1">
                <a:lumMod val="60000"/>
                <a:lumOff val="40000"/>
              </a:schemeClr>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45720" tIns="22860" rIns="45720" bIns="22860" numCol="1" anchor="t" anchorCtr="0" compatLnSpc="1">
              <a:prstTxWarp prst="textNoShape">
                <a:avLst/>
              </a:prstTxWarp>
            </a:bodyPr>
            <a:lstStyle/>
            <a:p>
              <a:pPr defTabSz="914217"/>
              <a:endParaRPr lang="en-US" dirty="0">
                <a:solidFill>
                  <a:srgbClr val="FFFFFF"/>
                </a:solidFill>
                <a:latin typeface="Calibri Light"/>
              </a:endParaRPr>
            </a:p>
          </p:txBody>
        </p:sp>
        <p:sp>
          <p:nvSpPr>
            <p:cNvPr id="157" name="Rectangle 14"/>
            <p:cNvSpPr>
              <a:spLocks noChangeArrowheads="1"/>
            </p:cNvSpPr>
            <p:nvPr/>
          </p:nvSpPr>
          <p:spPr bwMode="auto">
            <a:xfrm>
              <a:off x="9526234" y="10402783"/>
              <a:ext cx="1653155" cy="878648"/>
            </a:xfrm>
            <a:prstGeom prst="rect">
              <a:avLst/>
            </a:prstGeom>
            <a:solidFill>
              <a:schemeClr val="accent1">
                <a:lumMod val="60000"/>
                <a:lumOff val="40000"/>
              </a:schemeClr>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45720" tIns="22860" rIns="45720" bIns="22860" numCol="1" anchor="t" anchorCtr="0" compatLnSpc="1">
              <a:prstTxWarp prst="textNoShape">
                <a:avLst/>
              </a:prstTxWarp>
            </a:bodyPr>
            <a:lstStyle/>
            <a:p>
              <a:pPr defTabSz="914217"/>
              <a:endParaRPr lang="en-US" dirty="0">
                <a:solidFill>
                  <a:srgbClr val="FFFFFF"/>
                </a:solidFill>
                <a:latin typeface="Calibri Light"/>
              </a:endParaRPr>
            </a:p>
          </p:txBody>
        </p:sp>
        <p:sp>
          <p:nvSpPr>
            <p:cNvPr id="158" name="Freeform 15"/>
            <p:cNvSpPr>
              <a:spLocks/>
            </p:cNvSpPr>
            <p:nvPr/>
          </p:nvSpPr>
          <p:spPr bwMode="auto">
            <a:xfrm>
              <a:off x="9526234" y="11281431"/>
              <a:ext cx="1653155" cy="1077424"/>
            </a:xfrm>
            <a:custGeom>
              <a:avLst/>
              <a:gdLst>
                <a:gd name="T0" fmla="*/ 0 w 338"/>
                <a:gd name="T1" fmla="*/ 56 h 220"/>
                <a:gd name="T2" fmla="*/ 163 w 338"/>
                <a:gd name="T3" fmla="*/ 220 h 220"/>
                <a:gd name="T4" fmla="*/ 175 w 338"/>
                <a:gd name="T5" fmla="*/ 220 h 220"/>
                <a:gd name="T6" fmla="*/ 338 w 338"/>
                <a:gd name="T7" fmla="*/ 56 h 220"/>
                <a:gd name="T8" fmla="*/ 338 w 338"/>
                <a:gd name="T9" fmla="*/ 0 h 220"/>
                <a:gd name="T10" fmla="*/ 0 w 338"/>
                <a:gd name="T11" fmla="*/ 0 h 220"/>
                <a:gd name="T12" fmla="*/ 0 w 338"/>
                <a:gd name="T13" fmla="*/ 56 h 220"/>
              </a:gdLst>
              <a:ahLst/>
              <a:cxnLst>
                <a:cxn ang="0">
                  <a:pos x="T0" y="T1"/>
                </a:cxn>
                <a:cxn ang="0">
                  <a:pos x="T2" y="T3"/>
                </a:cxn>
                <a:cxn ang="0">
                  <a:pos x="T4" y="T5"/>
                </a:cxn>
                <a:cxn ang="0">
                  <a:pos x="T6" y="T7"/>
                </a:cxn>
                <a:cxn ang="0">
                  <a:pos x="T8" y="T9"/>
                </a:cxn>
                <a:cxn ang="0">
                  <a:pos x="T10" y="T11"/>
                </a:cxn>
                <a:cxn ang="0">
                  <a:pos x="T12" y="T13"/>
                </a:cxn>
              </a:cxnLst>
              <a:rect l="0" t="0" r="r" b="b"/>
              <a:pathLst>
                <a:path w="338" h="220">
                  <a:moveTo>
                    <a:pt x="0" y="56"/>
                  </a:moveTo>
                  <a:cubicBezTo>
                    <a:pt x="0" y="146"/>
                    <a:pt x="73" y="220"/>
                    <a:pt x="163" y="220"/>
                  </a:cubicBezTo>
                  <a:cubicBezTo>
                    <a:pt x="175" y="220"/>
                    <a:pt x="175" y="220"/>
                    <a:pt x="175" y="220"/>
                  </a:cubicBezTo>
                  <a:cubicBezTo>
                    <a:pt x="265" y="220"/>
                    <a:pt x="338" y="146"/>
                    <a:pt x="338" y="56"/>
                  </a:cubicBezTo>
                  <a:cubicBezTo>
                    <a:pt x="338" y="0"/>
                    <a:pt x="338" y="0"/>
                    <a:pt x="338" y="0"/>
                  </a:cubicBezTo>
                  <a:cubicBezTo>
                    <a:pt x="0" y="0"/>
                    <a:pt x="0" y="0"/>
                    <a:pt x="0" y="0"/>
                  </a:cubicBezTo>
                  <a:lnTo>
                    <a:pt x="0" y="56"/>
                  </a:ln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defTabSz="914217"/>
              <a:endParaRPr lang="en-US" dirty="0">
                <a:solidFill>
                  <a:srgbClr val="FFFFFF"/>
                </a:solidFill>
                <a:latin typeface="Calibri Light"/>
              </a:endParaRPr>
            </a:p>
          </p:txBody>
        </p:sp>
        <p:sp>
          <p:nvSpPr>
            <p:cNvPr id="165" name="Oval 22"/>
            <p:cNvSpPr>
              <a:spLocks noChangeArrowheads="1"/>
            </p:cNvSpPr>
            <p:nvPr/>
          </p:nvSpPr>
          <p:spPr bwMode="auto">
            <a:xfrm>
              <a:off x="10485294" y="5200038"/>
              <a:ext cx="656654" cy="656825"/>
            </a:xfrm>
            <a:prstGeom prst="ellipse">
              <a:avLst/>
            </a:prstGeom>
            <a:solidFill>
              <a:srgbClr val="FFFFFF"/>
            </a:solidFill>
            <a:ln w="44450" cap="flat">
              <a:solidFill>
                <a:schemeClr val="accent1"/>
              </a:solidFill>
              <a:prstDash val="solid"/>
              <a:miter lim="800000"/>
              <a:headEnd/>
              <a:tailEnd/>
            </a:ln>
            <a:extLst/>
          </p:spPr>
          <p:txBody>
            <a:bodyPr vert="horz" wrap="square" lIns="45720" tIns="22860" rIns="45720" bIns="22860" numCol="1" anchor="t" anchorCtr="0" compatLnSpc="1">
              <a:prstTxWarp prst="textNoShape">
                <a:avLst/>
              </a:prstTxWarp>
            </a:bodyPr>
            <a:lstStyle/>
            <a:p>
              <a:pPr defTabSz="914217"/>
              <a:endParaRPr lang="en-US" dirty="0">
                <a:solidFill>
                  <a:srgbClr val="FFFFFF"/>
                </a:solidFill>
                <a:latin typeface="Calibri Light"/>
              </a:endParaRPr>
            </a:p>
          </p:txBody>
        </p:sp>
        <p:sp>
          <p:nvSpPr>
            <p:cNvPr id="166" name="Oval 27"/>
            <p:cNvSpPr>
              <a:spLocks noChangeArrowheads="1"/>
            </p:cNvSpPr>
            <p:nvPr/>
          </p:nvSpPr>
          <p:spPr bwMode="auto">
            <a:xfrm>
              <a:off x="9771038" y="3998738"/>
              <a:ext cx="789136" cy="786461"/>
            </a:xfrm>
            <a:prstGeom prst="ellipse">
              <a:avLst/>
            </a:prstGeom>
            <a:solidFill>
              <a:srgbClr val="FFFFFF"/>
            </a:solidFill>
            <a:ln w="65088" cap="flat">
              <a:solidFill>
                <a:schemeClr val="accent1">
                  <a:lumMod val="75000"/>
                </a:schemeClr>
              </a:solidFill>
              <a:prstDash val="solid"/>
              <a:miter lim="800000"/>
              <a:headEnd/>
              <a:tailEnd/>
            </a:ln>
            <a:extLst/>
          </p:spPr>
          <p:txBody>
            <a:bodyPr vert="horz" wrap="square" lIns="45720" tIns="22860" rIns="45720" bIns="22860" numCol="1" anchor="t" anchorCtr="0" compatLnSpc="1">
              <a:prstTxWarp prst="textNoShape">
                <a:avLst/>
              </a:prstTxWarp>
            </a:bodyPr>
            <a:lstStyle/>
            <a:p>
              <a:pPr defTabSz="914217"/>
              <a:endParaRPr lang="en-US" dirty="0">
                <a:solidFill>
                  <a:srgbClr val="FFFFFF"/>
                </a:solidFill>
                <a:latin typeface="Calibri Light"/>
              </a:endParaRPr>
            </a:p>
          </p:txBody>
        </p:sp>
        <p:sp>
          <p:nvSpPr>
            <p:cNvPr id="167" name="Oval 29"/>
            <p:cNvSpPr>
              <a:spLocks noChangeArrowheads="1"/>
            </p:cNvSpPr>
            <p:nvPr/>
          </p:nvSpPr>
          <p:spPr bwMode="auto">
            <a:xfrm>
              <a:off x="10352811" y="6369647"/>
              <a:ext cx="305286" cy="305366"/>
            </a:xfrm>
            <a:prstGeom prst="ellipse">
              <a:avLst/>
            </a:prstGeom>
            <a:noFill/>
            <a:ln w="11113" cap="flat">
              <a:solidFill>
                <a:schemeClr val="accent1"/>
              </a:solidFill>
              <a:prstDash val="solid"/>
              <a:miter lim="800000"/>
              <a:headEnd/>
              <a:tailEnd/>
            </a:ln>
            <a:extLst>
              <a:ext uri="{909E8E84-426E-40dd-AFC4-6F175D3DCCD1}">
                <a14:hiddenFill xmlns="" xmlns:a14="http://schemas.microsoft.com/office/drawing/2010/main">
                  <a:solidFill>
                    <a:srgbClr val="FFFFFF"/>
                  </a:solidFill>
                </a14:hiddenFill>
              </a:ext>
            </a:extLst>
          </p:spPr>
          <p:txBody>
            <a:bodyPr vert="horz" wrap="square" lIns="45720" tIns="22860" rIns="45720" bIns="22860" numCol="1" anchor="t" anchorCtr="0" compatLnSpc="1">
              <a:prstTxWarp prst="textNoShape">
                <a:avLst/>
              </a:prstTxWarp>
            </a:bodyPr>
            <a:lstStyle/>
            <a:p>
              <a:pPr defTabSz="914217"/>
              <a:endParaRPr lang="en-US" dirty="0">
                <a:solidFill>
                  <a:srgbClr val="FFFFFF"/>
                </a:solidFill>
                <a:latin typeface="Calibri Light"/>
              </a:endParaRPr>
            </a:p>
          </p:txBody>
        </p:sp>
      </p:grpSp>
      <p:grpSp>
        <p:nvGrpSpPr>
          <p:cNvPr id="168" name="Group 167"/>
          <p:cNvGrpSpPr/>
          <p:nvPr/>
        </p:nvGrpSpPr>
        <p:grpSpPr>
          <a:xfrm>
            <a:off x="5751135" y="2133562"/>
            <a:ext cx="721141" cy="2415523"/>
            <a:chOff x="9013583" y="3601187"/>
            <a:chExt cx="2684217" cy="8991013"/>
          </a:xfrm>
        </p:grpSpPr>
        <p:sp>
          <p:nvSpPr>
            <p:cNvPr id="169" name="Freeform 11"/>
            <p:cNvSpPr>
              <a:spLocks noEditPoints="1"/>
            </p:cNvSpPr>
            <p:nvPr/>
          </p:nvSpPr>
          <p:spPr bwMode="auto">
            <a:xfrm>
              <a:off x="9013583" y="3601187"/>
              <a:ext cx="2684217" cy="8991013"/>
            </a:xfrm>
            <a:custGeom>
              <a:avLst/>
              <a:gdLst>
                <a:gd name="T0" fmla="*/ 0 w 549"/>
                <a:gd name="T1" fmla="*/ 0 h 1838"/>
                <a:gd name="T2" fmla="*/ 0 w 549"/>
                <a:gd name="T3" fmla="*/ 135 h 1838"/>
                <a:gd name="T4" fmla="*/ 65 w 549"/>
                <a:gd name="T5" fmla="*/ 135 h 1838"/>
                <a:gd name="T6" fmla="*/ 65 w 549"/>
                <a:gd name="T7" fmla="*/ 1629 h 1838"/>
                <a:gd name="T8" fmla="*/ 274 w 549"/>
                <a:gd name="T9" fmla="*/ 1838 h 1838"/>
                <a:gd name="T10" fmla="*/ 484 w 549"/>
                <a:gd name="T11" fmla="*/ 1629 h 1838"/>
                <a:gd name="T12" fmla="*/ 484 w 549"/>
                <a:gd name="T13" fmla="*/ 135 h 1838"/>
                <a:gd name="T14" fmla="*/ 549 w 549"/>
                <a:gd name="T15" fmla="*/ 135 h 1838"/>
                <a:gd name="T16" fmla="*/ 549 w 549"/>
                <a:gd name="T17" fmla="*/ 0 h 1838"/>
                <a:gd name="T18" fmla="*/ 0 w 549"/>
                <a:gd name="T19" fmla="*/ 0 h 1838"/>
                <a:gd name="T20" fmla="*/ 509 w 549"/>
                <a:gd name="T21" fmla="*/ 96 h 1838"/>
                <a:gd name="T22" fmla="*/ 444 w 549"/>
                <a:gd name="T23" fmla="*/ 96 h 1838"/>
                <a:gd name="T24" fmla="*/ 444 w 549"/>
                <a:gd name="T25" fmla="*/ 847 h 1838"/>
                <a:gd name="T26" fmla="*/ 105 w 549"/>
                <a:gd name="T27" fmla="*/ 847 h 1838"/>
                <a:gd name="T28" fmla="*/ 105 w 549"/>
                <a:gd name="T29" fmla="*/ 96 h 1838"/>
                <a:gd name="T30" fmla="*/ 39 w 549"/>
                <a:gd name="T31" fmla="*/ 96 h 1838"/>
                <a:gd name="T32" fmla="*/ 39 w 549"/>
                <a:gd name="T33" fmla="*/ 39 h 1838"/>
                <a:gd name="T34" fmla="*/ 509 w 549"/>
                <a:gd name="T35" fmla="*/ 39 h 1838"/>
                <a:gd name="T36" fmla="*/ 509 w 549"/>
                <a:gd name="T37" fmla="*/ 96 h 18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49" h="1838">
                  <a:moveTo>
                    <a:pt x="0" y="0"/>
                  </a:moveTo>
                  <a:cubicBezTo>
                    <a:pt x="0" y="135"/>
                    <a:pt x="0" y="135"/>
                    <a:pt x="0" y="135"/>
                  </a:cubicBezTo>
                  <a:cubicBezTo>
                    <a:pt x="65" y="135"/>
                    <a:pt x="65" y="135"/>
                    <a:pt x="65" y="135"/>
                  </a:cubicBezTo>
                  <a:cubicBezTo>
                    <a:pt x="65" y="1629"/>
                    <a:pt x="65" y="1629"/>
                    <a:pt x="65" y="1629"/>
                  </a:cubicBezTo>
                  <a:cubicBezTo>
                    <a:pt x="65" y="1744"/>
                    <a:pt x="159" y="1838"/>
                    <a:pt x="274" y="1838"/>
                  </a:cubicBezTo>
                  <a:cubicBezTo>
                    <a:pt x="390" y="1838"/>
                    <a:pt x="484" y="1744"/>
                    <a:pt x="484" y="1629"/>
                  </a:cubicBezTo>
                  <a:cubicBezTo>
                    <a:pt x="484" y="135"/>
                    <a:pt x="484" y="135"/>
                    <a:pt x="484" y="135"/>
                  </a:cubicBezTo>
                  <a:cubicBezTo>
                    <a:pt x="549" y="135"/>
                    <a:pt x="549" y="135"/>
                    <a:pt x="549" y="135"/>
                  </a:cubicBezTo>
                  <a:cubicBezTo>
                    <a:pt x="549" y="0"/>
                    <a:pt x="549" y="0"/>
                    <a:pt x="549" y="0"/>
                  </a:cubicBezTo>
                  <a:lnTo>
                    <a:pt x="0" y="0"/>
                  </a:lnTo>
                  <a:close/>
                  <a:moveTo>
                    <a:pt x="509" y="96"/>
                  </a:moveTo>
                  <a:cubicBezTo>
                    <a:pt x="444" y="96"/>
                    <a:pt x="444" y="96"/>
                    <a:pt x="444" y="96"/>
                  </a:cubicBezTo>
                  <a:cubicBezTo>
                    <a:pt x="444" y="847"/>
                    <a:pt x="444" y="847"/>
                    <a:pt x="444" y="847"/>
                  </a:cubicBezTo>
                  <a:cubicBezTo>
                    <a:pt x="105" y="847"/>
                    <a:pt x="105" y="847"/>
                    <a:pt x="105" y="847"/>
                  </a:cubicBezTo>
                  <a:cubicBezTo>
                    <a:pt x="105" y="96"/>
                    <a:pt x="105" y="96"/>
                    <a:pt x="105" y="96"/>
                  </a:cubicBezTo>
                  <a:cubicBezTo>
                    <a:pt x="39" y="96"/>
                    <a:pt x="39" y="96"/>
                    <a:pt x="39" y="96"/>
                  </a:cubicBezTo>
                  <a:cubicBezTo>
                    <a:pt x="39" y="39"/>
                    <a:pt x="39" y="39"/>
                    <a:pt x="39" y="39"/>
                  </a:cubicBezTo>
                  <a:cubicBezTo>
                    <a:pt x="509" y="39"/>
                    <a:pt x="509" y="39"/>
                    <a:pt x="509" y="39"/>
                  </a:cubicBezTo>
                  <a:cubicBezTo>
                    <a:pt x="509" y="96"/>
                    <a:pt x="509" y="96"/>
                    <a:pt x="509" y="96"/>
                  </a:cubicBezTo>
                  <a:close/>
                </a:path>
              </a:pathLst>
            </a:custGeom>
            <a:solidFill>
              <a:schemeClr val="accent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defTabSz="914217"/>
              <a:endParaRPr lang="en-US" dirty="0">
                <a:solidFill>
                  <a:srgbClr val="FFFFFF"/>
                </a:solidFill>
                <a:latin typeface="Calibri Light"/>
              </a:endParaRPr>
            </a:p>
          </p:txBody>
        </p:sp>
        <p:sp>
          <p:nvSpPr>
            <p:cNvPr id="170" name="Rectangle 12"/>
            <p:cNvSpPr>
              <a:spLocks noChangeArrowheads="1"/>
            </p:cNvSpPr>
            <p:nvPr/>
          </p:nvSpPr>
          <p:spPr bwMode="auto">
            <a:xfrm>
              <a:off x="9526234" y="8631084"/>
              <a:ext cx="1653155" cy="1771699"/>
            </a:xfrm>
            <a:prstGeom prst="rect">
              <a:avLst/>
            </a:prstGeom>
            <a:solidFill>
              <a:schemeClr val="accent2">
                <a:lumMod val="50000"/>
              </a:schemeClr>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45720" tIns="22860" rIns="45720" bIns="22860" numCol="1" anchor="t" anchorCtr="0" compatLnSpc="1">
              <a:prstTxWarp prst="textNoShape">
                <a:avLst/>
              </a:prstTxWarp>
            </a:bodyPr>
            <a:lstStyle/>
            <a:p>
              <a:pPr defTabSz="914217"/>
              <a:endParaRPr lang="en-US" dirty="0">
                <a:solidFill>
                  <a:srgbClr val="FFFFFF"/>
                </a:solidFill>
                <a:latin typeface="Calibri Light"/>
              </a:endParaRPr>
            </a:p>
          </p:txBody>
        </p:sp>
        <p:sp>
          <p:nvSpPr>
            <p:cNvPr id="171" name="Rectangle 13"/>
            <p:cNvSpPr>
              <a:spLocks noChangeArrowheads="1"/>
            </p:cNvSpPr>
            <p:nvPr/>
          </p:nvSpPr>
          <p:spPr bwMode="auto">
            <a:xfrm>
              <a:off x="9526234" y="7666012"/>
              <a:ext cx="1653155" cy="965072"/>
            </a:xfrm>
            <a:prstGeom prst="rect">
              <a:avLst/>
            </a:prstGeom>
            <a:solidFill>
              <a:schemeClr val="accent2">
                <a:lumMod val="60000"/>
                <a:lumOff val="40000"/>
              </a:schemeClr>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45720" tIns="22860" rIns="45720" bIns="22860" numCol="1" anchor="t" anchorCtr="0" compatLnSpc="1">
              <a:prstTxWarp prst="textNoShape">
                <a:avLst/>
              </a:prstTxWarp>
            </a:bodyPr>
            <a:lstStyle/>
            <a:p>
              <a:pPr defTabSz="914217"/>
              <a:endParaRPr lang="en-US" dirty="0">
                <a:solidFill>
                  <a:srgbClr val="FFFFFF"/>
                </a:solidFill>
                <a:latin typeface="Calibri Light"/>
              </a:endParaRPr>
            </a:p>
          </p:txBody>
        </p:sp>
        <p:sp>
          <p:nvSpPr>
            <p:cNvPr id="172" name="Rectangle 14"/>
            <p:cNvSpPr>
              <a:spLocks noChangeArrowheads="1"/>
            </p:cNvSpPr>
            <p:nvPr/>
          </p:nvSpPr>
          <p:spPr bwMode="auto">
            <a:xfrm>
              <a:off x="9526234" y="10402783"/>
              <a:ext cx="1653155" cy="878648"/>
            </a:xfrm>
            <a:prstGeom prst="rect">
              <a:avLst/>
            </a:prstGeom>
            <a:solidFill>
              <a:schemeClr val="accent2">
                <a:lumMod val="60000"/>
                <a:lumOff val="40000"/>
              </a:schemeClr>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45720" tIns="22860" rIns="45720" bIns="22860" numCol="1" anchor="t" anchorCtr="0" compatLnSpc="1">
              <a:prstTxWarp prst="textNoShape">
                <a:avLst/>
              </a:prstTxWarp>
            </a:bodyPr>
            <a:lstStyle/>
            <a:p>
              <a:pPr defTabSz="914217"/>
              <a:endParaRPr lang="en-US" dirty="0">
                <a:solidFill>
                  <a:srgbClr val="FFFFFF"/>
                </a:solidFill>
                <a:latin typeface="Calibri Light"/>
              </a:endParaRPr>
            </a:p>
          </p:txBody>
        </p:sp>
        <p:sp>
          <p:nvSpPr>
            <p:cNvPr id="188" name="Freeform 15"/>
            <p:cNvSpPr>
              <a:spLocks/>
            </p:cNvSpPr>
            <p:nvPr/>
          </p:nvSpPr>
          <p:spPr bwMode="auto">
            <a:xfrm>
              <a:off x="9526234" y="11281431"/>
              <a:ext cx="1653155" cy="1077424"/>
            </a:xfrm>
            <a:custGeom>
              <a:avLst/>
              <a:gdLst>
                <a:gd name="T0" fmla="*/ 0 w 338"/>
                <a:gd name="T1" fmla="*/ 56 h 220"/>
                <a:gd name="T2" fmla="*/ 163 w 338"/>
                <a:gd name="T3" fmla="*/ 220 h 220"/>
                <a:gd name="T4" fmla="*/ 175 w 338"/>
                <a:gd name="T5" fmla="*/ 220 h 220"/>
                <a:gd name="T6" fmla="*/ 338 w 338"/>
                <a:gd name="T7" fmla="*/ 56 h 220"/>
                <a:gd name="T8" fmla="*/ 338 w 338"/>
                <a:gd name="T9" fmla="*/ 0 h 220"/>
                <a:gd name="T10" fmla="*/ 0 w 338"/>
                <a:gd name="T11" fmla="*/ 0 h 220"/>
                <a:gd name="T12" fmla="*/ 0 w 338"/>
                <a:gd name="T13" fmla="*/ 56 h 220"/>
              </a:gdLst>
              <a:ahLst/>
              <a:cxnLst>
                <a:cxn ang="0">
                  <a:pos x="T0" y="T1"/>
                </a:cxn>
                <a:cxn ang="0">
                  <a:pos x="T2" y="T3"/>
                </a:cxn>
                <a:cxn ang="0">
                  <a:pos x="T4" y="T5"/>
                </a:cxn>
                <a:cxn ang="0">
                  <a:pos x="T6" y="T7"/>
                </a:cxn>
                <a:cxn ang="0">
                  <a:pos x="T8" y="T9"/>
                </a:cxn>
                <a:cxn ang="0">
                  <a:pos x="T10" y="T11"/>
                </a:cxn>
                <a:cxn ang="0">
                  <a:pos x="T12" y="T13"/>
                </a:cxn>
              </a:cxnLst>
              <a:rect l="0" t="0" r="r" b="b"/>
              <a:pathLst>
                <a:path w="338" h="220">
                  <a:moveTo>
                    <a:pt x="0" y="56"/>
                  </a:moveTo>
                  <a:cubicBezTo>
                    <a:pt x="0" y="146"/>
                    <a:pt x="73" y="220"/>
                    <a:pt x="163" y="220"/>
                  </a:cubicBezTo>
                  <a:cubicBezTo>
                    <a:pt x="175" y="220"/>
                    <a:pt x="175" y="220"/>
                    <a:pt x="175" y="220"/>
                  </a:cubicBezTo>
                  <a:cubicBezTo>
                    <a:pt x="265" y="220"/>
                    <a:pt x="338" y="146"/>
                    <a:pt x="338" y="56"/>
                  </a:cubicBezTo>
                  <a:cubicBezTo>
                    <a:pt x="338" y="0"/>
                    <a:pt x="338" y="0"/>
                    <a:pt x="338" y="0"/>
                  </a:cubicBezTo>
                  <a:cubicBezTo>
                    <a:pt x="0" y="0"/>
                    <a:pt x="0" y="0"/>
                    <a:pt x="0" y="0"/>
                  </a:cubicBezTo>
                  <a:lnTo>
                    <a:pt x="0" y="56"/>
                  </a:lnTo>
                  <a:close/>
                </a:path>
              </a:pathLst>
            </a:custGeom>
            <a:solidFill>
              <a:schemeClr val="accent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defTabSz="914217"/>
              <a:endParaRPr lang="en-US" dirty="0">
                <a:solidFill>
                  <a:srgbClr val="FFFFFF"/>
                </a:solidFill>
                <a:latin typeface="Calibri Light"/>
              </a:endParaRPr>
            </a:p>
          </p:txBody>
        </p:sp>
        <p:sp>
          <p:nvSpPr>
            <p:cNvPr id="190" name="Oval 22"/>
            <p:cNvSpPr>
              <a:spLocks noChangeArrowheads="1"/>
            </p:cNvSpPr>
            <p:nvPr/>
          </p:nvSpPr>
          <p:spPr bwMode="auto">
            <a:xfrm>
              <a:off x="10485294" y="5200038"/>
              <a:ext cx="656654" cy="656825"/>
            </a:xfrm>
            <a:prstGeom prst="ellipse">
              <a:avLst/>
            </a:prstGeom>
            <a:solidFill>
              <a:srgbClr val="FFFFFF"/>
            </a:solidFill>
            <a:ln w="44450" cap="flat">
              <a:solidFill>
                <a:schemeClr val="accent2"/>
              </a:solidFill>
              <a:prstDash val="solid"/>
              <a:miter lim="800000"/>
              <a:headEnd/>
              <a:tailEnd/>
            </a:ln>
            <a:extLst/>
          </p:spPr>
          <p:txBody>
            <a:bodyPr vert="horz" wrap="square" lIns="45720" tIns="22860" rIns="45720" bIns="22860" numCol="1" anchor="t" anchorCtr="0" compatLnSpc="1">
              <a:prstTxWarp prst="textNoShape">
                <a:avLst/>
              </a:prstTxWarp>
            </a:bodyPr>
            <a:lstStyle/>
            <a:p>
              <a:pPr defTabSz="914217"/>
              <a:endParaRPr lang="en-US" dirty="0">
                <a:solidFill>
                  <a:srgbClr val="FFFFFF"/>
                </a:solidFill>
                <a:latin typeface="Calibri Light"/>
              </a:endParaRPr>
            </a:p>
          </p:txBody>
        </p:sp>
        <p:sp>
          <p:nvSpPr>
            <p:cNvPr id="191" name="Oval 27"/>
            <p:cNvSpPr>
              <a:spLocks noChangeArrowheads="1"/>
            </p:cNvSpPr>
            <p:nvPr/>
          </p:nvSpPr>
          <p:spPr bwMode="auto">
            <a:xfrm>
              <a:off x="9771039" y="3998739"/>
              <a:ext cx="789137" cy="786462"/>
            </a:xfrm>
            <a:prstGeom prst="ellipse">
              <a:avLst/>
            </a:prstGeom>
            <a:solidFill>
              <a:srgbClr val="FFFFFF"/>
            </a:solidFill>
            <a:ln w="65088" cap="flat">
              <a:solidFill>
                <a:schemeClr val="accent2">
                  <a:lumMod val="75000"/>
                </a:schemeClr>
              </a:solidFill>
              <a:prstDash val="solid"/>
              <a:miter lim="800000"/>
              <a:headEnd/>
              <a:tailEnd/>
            </a:ln>
            <a:extLst/>
          </p:spPr>
          <p:txBody>
            <a:bodyPr vert="horz" wrap="square" lIns="45720" tIns="22860" rIns="45720" bIns="22860" numCol="1" anchor="t" anchorCtr="0" compatLnSpc="1">
              <a:prstTxWarp prst="textNoShape">
                <a:avLst/>
              </a:prstTxWarp>
            </a:bodyPr>
            <a:lstStyle/>
            <a:p>
              <a:pPr defTabSz="914217"/>
              <a:endParaRPr lang="en-US" dirty="0">
                <a:solidFill>
                  <a:srgbClr val="FFFFFF"/>
                </a:solidFill>
                <a:latin typeface="Calibri Light"/>
              </a:endParaRPr>
            </a:p>
          </p:txBody>
        </p:sp>
        <p:sp>
          <p:nvSpPr>
            <p:cNvPr id="192" name="Oval 29"/>
            <p:cNvSpPr>
              <a:spLocks noChangeArrowheads="1"/>
            </p:cNvSpPr>
            <p:nvPr/>
          </p:nvSpPr>
          <p:spPr bwMode="auto">
            <a:xfrm>
              <a:off x="10352811" y="6369647"/>
              <a:ext cx="305286" cy="305366"/>
            </a:xfrm>
            <a:prstGeom prst="ellipse">
              <a:avLst/>
            </a:prstGeom>
            <a:noFill/>
            <a:ln w="11113" cap="flat">
              <a:solidFill>
                <a:schemeClr val="accent2"/>
              </a:solidFill>
              <a:prstDash val="solid"/>
              <a:miter lim="800000"/>
              <a:headEnd/>
              <a:tailEnd/>
            </a:ln>
            <a:extLst>
              <a:ext uri="{909E8E84-426E-40dd-AFC4-6F175D3DCCD1}">
                <a14:hiddenFill xmlns="" xmlns:a14="http://schemas.microsoft.com/office/drawing/2010/main">
                  <a:solidFill>
                    <a:srgbClr val="FFFFFF"/>
                  </a:solidFill>
                </a14:hiddenFill>
              </a:ext>
            </a:extLst>
          </p:spPr>
          <p:txBody>
            <a:bodyPr vert="horz" wrap="square" lIns="45720" tIns="22860" rIns="45720" bIns="22860" numCol="1" anchor="t" anchorCtr="0" compatLnSpc="1">
              <a:prstTxWarp prst="textNoShape">
                <a:avLst/>
              </a:prstTxWarp>
            </a:bodyPr>
            <a:lstStyle/>
            <a:p>
              <a:pPr defTabSz="914217"/>
              <a:endParaRPr lang="en-US" dirty="0">
                <a:solidFill>
                  <a:srgbClr val="FFFFFF"/>
                </a:solidFill>
                <a:latin typeface="Calibri Light"/>
              </a:endParaRPr>
            </a:p>
          </p:txBody>
        </p:sp>
      </p:grpSp>
      <p:grpSp>
        <p:nvGrpSpPr>
          <p:cNvPr id="193" name="Group 192"/>
          <p:cNvGrpSpPr/>
          <p:nvPr/>
        </p:nvGrpSpPr>
        <p:grpSpPr>
          <a:xfrm>
            <a:off x="8527076" y="2124319"/>
            <a:ext cx="721141" cy="2415523"/>
            <a:chOff x="9013583" y="3601187"/>
            <a:chExt cx="2684217" cy="8991013"/>
          </a:xfrm>
        </p:grpSpPr>
        <p:sp>
          <p:nvSpPr>
            <p:cNvPr id="234" name="Freeform 11"/>
            <p:cNvSpPr>
              <a:spLocks noEditPoints="1"/>
            </p:cNvSpPr>
            <p:nvPr/>
          </p:nvSpPr>
          <p:spPr bwMode="auto">
            <a:xfrm>
              <a:off x="9013583" y="3601187"/>
              <a:ext cx="2684217" cy="8991013"/>
            </a:xfrm>
            <a:custGeom>
              <a:avLst/>
              <a:gdLst>
                <a:gd name="T0" fmla="*/ 0 w 549"/>
                <a:gd name="T1" fmla="*/ 0 h 1838"/>
                <a:gd name="T2" fmla="*/ 0 w 549"/>
                <a:gd name="T3" fmla="*/ 135 h 1838"/>
                <a:gd name="T4" fmla="*/ 65 w 549"/>
                <a:gd name="T5" fmla="*/ 135 h 1838"/>
                <a:gd name="T6" fmla="*/ 65 w 549"/>
                <a:gd name="T7" fmla="*/ 1629 h 1838"/>
                <a:gd name="T8" fmla="*/ 274 w 549"/>
                <a:gd name="T9" fmla="*/ 1838 h 1838"/>
                <a:gd name="T10" fmla="*/ 484 w 549"/>
                <a:gd name="T11" fmla="*/ 1629 h 1838"/>
                <a:gd name="T12" fmla="*/ 484 w 549"/>
                <a:gd name="T13" fmla="*/ 135 h 1838"/>
                <a:gd name="T14" fmla="*/ 549 w 549"/>
                <a:gd name="T15" fmla="*/ 135 h 1838"/>
                <a:gd name="T16" fmla="*/ 549 w 549"/>
                <a:gd name="T17" fmla="*/ 0 h 1838"/>
                <a:gd name="T18" fmla="*/ 0 w 549"/>
                <a:gd name="T19" fmla="*/ 0 h 1838"/>
                <a:gd name="T20" fmla="*/ 509 w 549"/>
                <a:gd name="T21" fmla="*/ 96 h 1838"/>
                <a:gd name="T22" fmla="*/ 444 w 549"/>
                <a:gd name="T23" fmla="*/ 96 h 1838"/>
                <a:gd name="T24" fmla="*/ 444 w 549"/>
                <a:gd name="T25" fmla="*/ 847 h 1838"/>
                <a:gd name="T26" fmla="*/ 105 w 549"/>
                <a:gd name="T27" fmla="*/ 847 h 1838"/>
                <a:gd name="T28" fmla="*/ 105 w 549"/>
                <a:gd name="T29" fmla="*/ 96 h 1838"/>
                <a:gd name="T30" fmla="*/ 39 w 549"/>
                <a:gd name="T31" fmla="*/ 96 h 1838"/>
                <a:gd name="T32" fmla="*/ 39 w 549"/>
                <a:gd name="T33" fmla="*/ 39 h 1838"/>
                <a:gd name="T34" fmla="*/ 509 w 549"/>
                <a:gd name="T35" fmla="*/ 39 h 1838"/>
                <a:gd name="T36" fmla="*/ 509 w 549"/>
                <a:gd name="T37" fmla="*/ 96 h 18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49" h="1838">
                  <a:moveTo>
                    <a:pt x="0" y="0"/>
                  </a:moveTo>
                  <a:cubicBezTo>
                    <a:pt x="0" y="135"/>
                    <a:pt x="0" y="135"/>
                    <a:pt x="0" y="135"/>
                  </a:cubicBezTo>
                  <a:cubicBezTo>
                    <a:pt x="65" y="135"/>
                    <a:pt x="65" y="135"/>
                    <a:pt x="65" y="135"/>
                  </a:cubicBezTo>
                  <a:cubicBezTo>
                    <a:pt x="65" y="1629"/>
                    <a:pt x="65" y="1629"/>
                    <a:pt x="65" y="1629"/>
                  </a:cubicBezTo>
                  <a:cubicBezTo>
                    <a:pt x="65" y="1744"/>
                    <a:pt x="159" y="1838"/>
                    <a:pt x="274" y="1838"/>
                  </a:cubicBezTo>
                  <a:cubicBezTo>
                    <a:pt x="390" y="1838"/>
                    <a:pt x="484" y="1744"/>
                    <a:pt x="484" y="1629"/>
                  </a:cubicBezTo>
                  <a:cubicBezTo>
                    <a:pt x="484" y="135"/>
                    <a:pt x="484" y="135"/>
                    <a:pt x="484" y="135"/>
                  </a:cubicBezTo>
                  <a:cubicBezTo>
                    <a:pt x="549" y="135"/>
                    <a:pt x="549" y="135"/>
                    <a:pt x="549" y="135"/>
                  </a:cubicBezTo>
                  <a:cubicBezTo>
                    <a:pt x="549" y="0"/>
                    <a:pt x="549" y="0"/>
                    <a:pt x="549" y="0"/>
                  </a:cubicBezTo>
                  <a:lnTo>
                    <a:pt x="0" y="0"/>
                  </a:lnTo>
                  <a:close/>
                  <a:moveTo>
                    <a:pt x="509" y="96"/>
                  </a:moveTo>
                  <a:cubicBezTo>
                    <a:pt x="444" y="96"/>
                    <a:pt x="444" y="96"/>
                    <a:pt x="444" y="96"/>
                  </a:cubicBezTo>
                  <a:cubicBezTo>
                    <a:pt x="444" y="847"/>
                    <a:pt x="444" y="847"/>
                    <a:pt x="444" y="847"/>
                  </a:cubicBezTo>
                  <a:cubicBezTo>
                    <a:pt x="105" y="847"/>
                    <a:pt x="105" y="847"/>
                    <a:pt x="105" y="847"/>
                  </a:cubicBezTo>
                  <a:cubicBezTo>
                    <a:pt x="105" y="96"/>
                    <a:pt x="105" y="96"/>
                    <a:pt x="105" y="96"/>
                  </a:cubicBezTo>
                  <a:cubicBezTo>
                    <a:pt x="39" y="96"/>
                    <a:pt x="39" y="96"/>
                    <a:pt x="39" y="96"/>
                  </a:cubicBezTo>
                  <a:cubicBezTo>
                    <a:pt x="39" y="39"/>
                    <a:pt x="39" y="39"/>
                    <a:pt x="39" y="39"/>
                  </a:cubicBezTo>
                  <a:cubicBezTo>
                    <a:pt x="509" y="39"/>
                    <a:pt x="509" y="39"/>
                    <a:pt x="509" y="39"/>
                  </a:cubicBezTo>
                  <a:cubicBezTo>
                    <a:pt x="509" y="96"/>
                    <a:pt x="509" y="96"/>
                    <a:pt x="509" y="96"/>
                  </a:cubicBezTo>
                  <a:close/>
                </a:path>
              </a:pathLst>
            </a:custGeom>
            <a:solidFill>
              <a:schemeClr val="accent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defTabSz="914217"/>
              <a:endParaRPr lang="en-US" dirty="0">
                <a:solidFill>
                  <a:srgbClr val="FFFFFF"/>
                </a:solidFill>
                <a:latin typeface="Calibri Light"/>
              </a:endParaRPr>
            </a:p>
          </p:txBody>
        </p:sp>
        <p:sp>
          <p:nvSpPr>
            <p:cNvPr id="235" name="Rectangle 12"/>
            <p:cNvSpPr>
              <a:spLocks noChangeArrowheads="1"/>
            </p:cNvSpPr>
            <p:nvPr/>
          </p:nvSpPr>
          <p:spPr bwMode="auto">
            <a:xfrm>
              <a:off x="9526234" y="8631084"/>
              <a:ext cx="1653155" cy="1771699"/>
            </a:xfrm>
            <a:prstGeom prst="rect">
              <a:avLst/>
            </a:prstGeom>
            <a:solidFill>
              <a:schemeClr val="accent3">
                <a:lumMod val="50000"/>
              </a:schemeClr>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45720" tIns="22860" rIns="45720" bIns="22860" numCol="1" anchor="t" anchorCtr="0" compatLnSpc="1">
              <a:prstTxWarp prst="textNoShape">
                <a:avLst/>
              </a:prstTxWarp>
            </a:bodyPr>
            <a:lstStyle/>
            <a:p>
              <a:pPr defTabSz="914217"/>
              <a:endParaRPr lang="en-US" dirty="0">
                <a:solidFill>
                  <a:srgbClr val="FFFFFF"/>
                </a:solidFill>
                <a:latin typeface="Calibri Light"/>
              </a:endParaRPr>
            </a:p>
          </p:txBody>
        </p:sp>
        <p:sp>
          <p:nvSpPr>
            <p:cNvPr id="236" name="Rectangle 13"/>
            <p:cNvSpPr>
              <a:spLocks noChangeArrowheads="1"/>
            </p:cNvSpPr>
            <p:nvPr/>
          </p:nvSpPr>
          <p:spPr bwMode="auto">
            <a:xfrm>
              <a:off x="9526234" y="7666012"/>
              <a:ext cx="1653155" cy="965072"/>
            </a:xfrm>
            <a:prstGeom prst="rect">
              <a:avLst/>
            </a:prstGeom>
            <a:solidFill>
              <a:schemeClr val="accent3">
                <a:lumMod val="60000"/>
                <a:lumOff val="40000"/>
              </a:schemeClr>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45720" tIns="22860" rIns="45720" bIns="22860" numCol="1" anchor="t" anchorCtr="0" compatLnSpc="1">
              <a:prstTxWarp prst="textNoShape">
                <a:avLst/>
              </a:prstTxWarp>
            </a:bodyPr>
            <a:lstStyle/>
            <a:p>
              <a:pPr defTabSz="914217"/>
              <a:endParaRPr lang="en-US" dirty="0">
                <a:solidFill>
                  <a:srgbClr val="FFFFFF"/>
                </a:solidFill>
                <a:latin typeface="Calibri Light"/>
              </a:endParaRPr>
            </a:p>
          </p:txBody>
        </p:sp>
        <p:sp>
          <p:nvSpPr>
            <p:cNvPr id="237" name="Rectangle 14"/>
            <p:cNvSpPr>
              <a:spLocks noChangeArrowheads="1"/>
            </p:cNvSpPr>
            <p:nvPr/>
          </p:nvSpPr>
          <p:spPr bwMode="auto">
            <a:xfrm>
              <a:off x="9526234" y="10402783"/>
              <a:ext cx="1653155" cy="878648"/>
            </a:xfrm>
            <a:prstGeom prst="rect">
              <a:avLst/>
            </a:prstGeom>
            <a:solidFill>
              <a:schemeClr val="accent3">
                <a:lumMod val="60000"/>
                <a:lumOff val="40000"/>
              </a:schemeClr>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45720" tIns="22860" rIns="45720" bIns="22860" numCol="1" anchor="t" anchorCtr="0" compatLnSpc="1">
              <a:prstTxWarp prst="textNoShape">
                <a:avLst/>
              </a:prstTxWarp>
            </a:bodyPr>
            <a:lstStyle/>
            <a:p>
              <a:pPr defTabSz="914217"/>
              <a:endParaRPr lang="en-US" dirty="0">
                <a:solidFill>
                  <a:srgbClr val="FFFFFF"/>
                </a:solidFill>
                <a:latin typeface="Calibri Light"/>
              </a:endParaRPr>
            </a:p>
          </p:txBody>
        </p:sp>
        <p:sp>
          <p:nvSpPr>
            <p:cNvPr id="238" name="Freeform 15"/>
            <p:cNvSpPr>
              <a:spLocks/>
            </p:cNvSpPr>
            <p:nvPr/>
          </p:nvSpPr>
          <p:spPr bwMode="auto">
            <a:xfrm>
              <a:off x="9526234" y="11281431"/>
              <a:ext cx="1653155" cy="1077424"/>
            </a:xfrm>
            <a:custGeom>
              <a:avLst/>
              <a:gdLst>
                <a:gd name="T0" fmla="*/ 0 w 338"/>
                <a:gd name="T1" fmla="*/ 56 h 220"/>
                <a:gd name="T2" fmla="*/ 163 w 338"/>
                <a:gd name="T3" fmla="*/ 220 h 220"/>
                <a:gd name="T4" fmla="*/ 175 w 338"/>
                <a:gd name="T5" fmla="*/ 220 h 220"/>
                <a:gd name="T6" fmla="*/ 338 w 338"/>
                <a:gd name="T7" fmla="*/ 56 h 220"/>
                <a:gd name="T8" fmla="*/ 338 w 338"/>
                <a:gd name="T9" fmla="*/ 0 h 220"/>
                <a:gd name="T10" fmla="*/ 0 w 338"/>
                <a:gd name="T11" fmla="*/ 0 h 220"/>
                <a:gd name="T12" fmla="*/ 0 w 338"/>
                <a:gd name="T13" fmla="*/ 56 h 220"/>
              </a:gdLst>
              <a:ahLst/>
              <a:cxnLst>
                <a:cxn ang="0">
                  <a:pos x="T0" y="T1"/>
                </a:cxn>
                <a:cxn ang="0">
                  <a:pos x="T2" y="T3"/>
                </a:cxn>
                <a:cxn ang="0">
                  <a:pos x="T4" y="T5"/>
                </a:cxn>
                <a:cxn ang="0">
                  <a:pos x="T6" y="T7"/>
                </a:cxn>
                <a:cxn ang="0">
                  <a:pos x="T8" y="T9"/>
                </a:cxn>
                <a:cxn ang="0">
                  <a:pos x="T10" y="T11"/>
                </a:cxn>
                <a:cxn ang="0">
                  <a:pos x="T12" y="T13"/>
                </a:cxn>
              </a:cxnLst>
              <a:rect l="0" t="0" r="r" b="b"/>
              <a:pathLst>
                <a:path w="338" h="220">
                  <a:moveTo>
                    <a:pt x="0" y="56"/>
                  </a:moveTo>
                  <a:cubicBezTo>
                    <a:pt x="0" y="146"/>
                    <a:pt x="73" y="220"/>
                    <a:pt x="163" y="220"/>
                  </a:cubicBezTo>
                  <a:cubicBezTo>
                    <a:pt x="175" y="220"/>
                    <a:pt x="175" y="220"/>
                    <a:pt x="175" y="220"/>
                  </a:cubicBezTo>
                  <a:cubicBezTo>
                    <a:pt x="265" y="220"/>
                    <a:pt x="338" y="146"/>
                    <a:pt x="338" y="56"/>
                  </a:cubicBezTo>
                  <a:cubicBezTo>
                    <a:pt x="338" y="0"/>
                    <a:pt x="338" y="0"/>
                    <a:pt x="338" y="0"/>
                  </a:cubicBezTo>
                  <a:cubicBezTo>
                    <a:pt x="0" y="0"/>
                    <a:pt x="0" y="0"/>
                    <a:pt x="0" y="0"/>
                  </a:cubicBezTo>
                  <a:lnTo>
                    <a:pt x="0" y="56"/>
                  </a:lnTo>
                  <a:close/>
                </a:path>
              </a:pathLst>
            </a:custGeom>
            <a:solidFill>
              <a:schemeClr val="accent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defTabSz="914217"/>
              <a:endParaRPr lang="en-US" dirty="0">
                <a:solidFill>
                  <a:srgbClr val="FFFFFF"/>
                </a:solidFill>
                <a:latin typeface="Calibri Light"/>
              </a:endParaRPr>
            </a:p>
          </p:txBody>
        </p:sp>
        <p:sp>
          <p:nvSpPr>
            <p:cNvPr id="239" name="Oval 22"/>
            <p:cNvSpPr>
              <a:spLocks noChangeArrowheads="1"/>
            </p:cNvSpPr>
            <p:nvPr/>
          </p:nvSpPr>
          <p:spPr bwMode="auto">
            <a:xfrm>
              <a:off x="10485294" y="5200038"/>
              <a:ext cx="656654" cy="656825"/>
            </a:xfrm>
            <a:prstGeom prst="ellipse">
              <a:avLst/>
            </a:prstGeom>
            <a:solidFill>
              <a:srgbClr val="FFFFFF"/>
            </a:solidFill>
            <a:ln w="44450" cap="flat">
              <a:solidFill>
                <a:schemeClr val="accent3"/>
              </a:solidFill>
              <a:prstDash val="solid"/>
              <a:miter lim="800000"/>
              <a:headEnd/>
              <a:tailEnd/>
            </a:ln>
            <a:extLst/>
          </p:spPr>
          <p:txBody>
            <a:bodyPr vert="horz" wrap="square" lIns="45720" tIns="22860" rIns="45720" bIns="22860" numCol="1" anchor="t" anchorCtr="0" compatLnSpc="1">
              <a:prstTxWarp prst="textNoShape">
                <a:avLst/>
              </a:prstTxWarp>
            </a:bodyPr>
            <a:lstStyle/>
            <a:p>
              <a:pPr defTabSz="914217"/>
              <a:endParaRPr lang="en-US" dirty="0">
                <a:solidFill>
                  <a:srgbClr val="FFFFFF"/>
                </a:solidFill>
                <a:latin typeface="Calibri Light"/>
              </a:endParaRPr>
            </a:p>
          </p:txBody>
        </p:sp>
        <p:sp>
          <p:nvSpPr>
            <p:cNvPr id="262" name="Oval 27"/>
            <p:cNvSpPr>
              <a:spLocks noChangeArrowheads="1"/>
            </p:cNvSpPr>
            <p:nvPr/>
          </p:nvSpPr>
          <p:spPr bwMode="auto">
            <a:xfrm>
              <a:off x="9771039" y="3998739"/>
              <a:ext cx="789137" cy="786462"/>
            </a:xfrm>
            <a:prstGeom prst="ellipse">
              <a:avLst/>
            </a:prstGeom>
            <a:solidFill>
              <a:srgbClr val="FFFFFF"/>
            </a:solidFill>
            <a:ln w="65088" cap="flat">
              <a:solidFill>
                <a:schemeClr val="accent3">
                  <a:lumMod val="75000"/>
                </a:schemeClr>
              </a:solidFill>
              <a:prstDash val="solid"/>
              <a:miter lim="800000"/>
              <a:headEnd/>
              <a:tailEnd/>
            </a:ln>
            <a:extLst/>
          </p:spPr>
          <p:txBody>
            <a:bodyPr vert="horz" wrap="square" lIns="45720" tIns="22860" rIns="45720" bIns="22860" numCol="1" anchor="t" anchorCtr="0" compatLnSpc="1">
              <a:prstTxWarp prst="textNoShape">
                <a:avLst/>
              </a:prstTxWarp>
            </a:bodyPr>
            <a:lstStyle/>
            <a:p>
              <a:pPr defTabSz="914217"/>
              <a:endParaRPr lang="en-US" dirty="0">
                <a:solidFill>
                  <a:srgbClr val="FFFFFF"/>
                </a:solidFill>
                <a:latin typeface="Calibri Light"/>
              </a:endParaRPr>
            </a:p>
          </p:txBody>
        </p:sp>
        <p:sp>
          <p:nvSpPr>
            <p:cNvPr id="263" name="Oval 29"/>
            <p:cNvSpPr>
              <a:spLocks noChangeArrowheads="1"/>
            </p:cNvSpPr>
            <p:nvPr/>
          </p:nvSpPr>
          <p:spPr bwMode="auto">
            <a:xfrm>
              <a:off x="10352811" y="6369647"/>
              <a:ext cx="305286" cy="305366"/>
            </a:xfrm>
            <a:prstGeom prst="ellipse">
              <a:avLst/>
            </a:prstGeom>
            <a:solidFill>
              <a:srgbClr val="FFFFFF"/>
            </a:solidFill>
            <a:ln w="11113" cap="flat">
              <a:solidFill>
                <a:schemeClr val="accent3"/>
              </a:solidFill>
              <a:prstDash val="solid"/>
              <a:miter lim="800000"/>
              <a:headEnd/>
              <a:tailEnd/>
            </a:ln>
            <a:extLst/>
          </p:spPr>
          <p:txBody>
            <a:bodyPr vert="horz" wrap="square" lIns="45720" tIns="22860" rIns="45720" bIns="22860" numCol="1" anchor="t" anchorCtr="0" compatLnSpc="1">
              <a:prstTxWarp prst="textNoShape">
                <a:avLst/>
              </a:prstTxWarp>
            </a:bodyPr>
            <a:lstStyle/>
            <a:p>
              <a:pPr defTabSz="914217"/>
              <a:endParaRPr lang="en-US" dirty="0">
                <a:solidFill>
                  <a:srgbClr val="FFFFFF"/>
                </a:solidFill>
                <a:latin typeface="Calibri Light"/>
              </a:endParaRPr>
            </a:p>
          </p:txBody>
        </p:sp>
      </p:grpSp>
      <p:grpSp>
        <p:nvGrpSpPr>
          <p:cNvPr id="70" name="组合 69">
            <a:extLst>
              <a:ext uri="{FF2B5EF4-FFF2-40B4-BE49-F238E27FC236}">
                <a16:creationId xmlns:a16="http://schemas.microsoft.com/office/drawing/2014/main" xmlns="" id="{FB1FC41F-5C6D-4AF8-9036-96AE19F2A4C3}"/>
              </a:ext>
            </a:extLst>
          </p:cNvPr>
          <p:cNvGrpSpPr/>
          <p:nvPr/>
        </p:nvGrpSpPr>
        <p:grpSpPr>
          <a:xfrm rot="10800000">
            <a:off x="611391" y="327545"/>
            <a:ext cx="505537" cy="952899"/>
            <a:chOff x="7596337" y="2571751"/>
            <a:chExt cx="1184261" cy="2232247"/>
          </a:xfrm>
        </p:grpSpPr>
        <p:sp>
          <p:nvSpPr>
            <p:cNvPr id="71" name="弧形 1">
              <a:extLst>
                <a:ext uri="{FF2B5EF4-FFF2-40B4-BE49-F238E27FC236}">
                  <a16:creationId xmlns:a16="http://schemas.microsoft.com/office/drawing/2014/main" xmlns="" id="{863D143F-CC44-430B-AB6A-339835D6309D}"/>
                </a:ext>
              </a:extLst>
            </p:cNvPr>
            <p:cNvSpPr/>
            <p:nvPr/>
          </p:nvSpPr>
          <p:spPr>
            <a:xfrm flipH="1" flipV="1">
              <a:off x="7695025" y="2682200"/>
              <a:ext cx="986883" cy="986883"/>
            </a:xfrm>
            <a:prstGeom prst="arc">
              <a:avLst>
                <a:gd name="adj1" fmla="val 2848337"/>
                <a:gd name="adj2" fmla="val 10890461"/>
              </a:avLst>
            </a:prstGeom>
            <a:ln w="12700">
              <a:solidFill>
                <a:schemeClr val="accent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sp>
          <p:nvSpPr>
            <p:cNvPr id="72" name="弧形 6">
              <a:extLst>
                <a:ext uri="{FF2B5EF4-FFF2-40B4-BE49-F238E27FC236}">
                  <a16:creationId xmlns:a16="http://schemas.microsoft.com/office/drawing/2014/main" xmlns="" id="{6E8435F1-6801-4A56-AB2D-8A5FB1FF9C77}"/>
                </a:ext>
              </a:extLst>
            </p:cNvPr>
            <p:cNvSpPr/>
            <p:nvPr/>
          </p:nvSpPr>
          <p:spPr>
            <a:xfrm>
              <a:off x="7596337" y="2571751"/>
              <a:ext cx="1184261" cy="1184260"/>
            </a:xfrm>
            <a:prstGeom prst="arc">
              <a:avLst>
                <a:gd name="adj1" fmla="val 10778764"/>
                <a:gd name="adj2" fmla="val 19049855"/>
              </a:avLst>
            </a:prstGeom>
            <a:ln w="12700">
              <a:solidFill>
                <a:schemeClr val="bg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sp>
          <p:nvSpPr>
            <p:cNvPr id="73" name="弧形 2">
              <a:extLst>
                <a:ext uri="{FF2B5EF4-FFF2-40B4-BE49-F238E27FC236}">
                  <a16:creationId xmlns:a16="http://schemas.microsoft.com/office/drawing/2014/main" xmlns="" id="{3A1F2DA7-DE42-41E4-8C0E-2508B09C6F31}"/>
                </a:ext>
              </a:extLst>
            </p:cNvPr>
            <p:cNvSpPr/>
            <p:nvPr/>
          </p:nvSpPr>
          <p:spPr>
            <a:xfrm flipH="1">
              <a:off x="7695026" y="3718426"/>
              <a:ext cx="986883" cy="986883"/>
            </a:xfrm>
            <a:prstGeom prst="arc">
              <a:avLst>
                <a:gd name="adj1" fmla="val 50399"/>
                <a:gd name="adj2" fmla="val 8249423"/>
              </a:avLst>
            </a:prstGeom>
            <a:ln w="12700">
              <a:solidFill>
                <a:schemeClr val="tx2"/>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sp>
          <p:nvSpPr>
            <p:cNvPr id="74" name="弧形 73">
              <a:extLst>
                <a:ext uri="{FF2B5EF4-FFF2-40B4-BE49-F238E27FC236}">
                  <a16:creationId xmlns:a16="http://schemas.microsoft.com/office/drawing/2014/main" xmlns="" id="{231E4D8D-5DA7-49DD-B719-A532688A6EA7}"/>
                </a:ext>
              </a:extLst>
            </p:cNvPr>
            <p:cNvSpPr/>
            <p:nvPr/>
          </p:nvSpPr>
          <p:spPr>
            <a:xfrm flipV="1">
              <a:off x="7596337" y="3619738"/>
              <a:ext cx="1184261" cy="1184260"/>
            </a:xfrm>
            <a:prstGeom prst="arc">
              <a:avLst>
                <a:gd name="adj1" fmla="val 12959555"/>
                <a:gd name="adj2" fmla="val 21587678"/>
              </a:avLst>
            </a:prstGeom>
            <a:ln w="12700">
              <a:solidFill>
                <a:schemeClr val="accent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solidFill>
                  <a:prstClr val="black"/>
                </a:solidFill>
                <a:cs typeface="+mn-ea"/>
                <a:sym typeface="+mn-lt"/>
              </a:endParaRPr>
            </a:p>
          </p:txBody>
        </p:sp>
        <p:grpSp>
          <p:nvGrpSpPr>
            <p:cNvPr id="75" name="组合 11">
              <a:extLst>
                <a:ext uri="{FF2B5EF4-FFF2-40B4-BE49-F238E27FC236}">
                  <a16:creationId xmlns:a16="http://schemas.microsoft.com/office/drawing/2014/main" xmlns="" id="{487038EA-A803-4C72-9F6C-B1F613530960}"/>
                </a:ext>
              </a:extLst>
            </p:cNvPr>
            <p:cNvGrpSpPr/>
            <p:nvPr/>
          </p:nvGrpSpPr>
          <p:grpSpPr>
            <a:xfrm>
              <a:off x="7596338" y="3271440"/>
              <a:ext cx="1184260" cy="832868"/>
              <a:chOff x="3707904" y="1964047"/>
              <a:chExt cx="1728192" cy="1215406"/>
            </a:xfrm>
            <a:effectLst/>
          </p:grpSpPr>
          <p:cxnSp>
            <p:nvCxnSpPr>
              <p:cNvPr id="80" name="直接连接符 3">
                <a:extLst>
                  <a:ext uri="{FF2B5EF4-FFF2-40B4-BE49-F238E27FC236}">
                    <a16:creationId xmlns:a16="http://schemas.microsoft.com/office/drawing/2014/main" xmlns="" id="{24E286D0-CACE-4DA1-8C94-52947D66FA14}"/>
                  </a:ext>
                </a:extLst>
              </p:cNvPr>
              <p:cNvCxnSpPr/>
              <p:nvPr/>
            </p:nvCxnSpPr>
            <p:spPr>
              <a:xfrm flipV="1">
                <a:off x="5292080" y="1984601"/>
                <a:ext cx="0" cy="1174298"/>
              </a:xfrm>
              <a:prstGeom prst="line">
                <a:avLst/>
              </a:prstGeom>
              <a:ln w="12700">
                <a:solidFill>
                  <a:schemeClr val="bg1"/>
                </a:solidFill>
                <a:headEnd type="oval" w="sm" len="sm"/>
                <a:tailEnd type="oval" w="sm" len="sm"/>
              </a:ln>
              <a:effectLst>
                <a:outerShdw blurRad="38100" dist="25400" dir="2700000" sx="99000" sy="99000" algn="tl" rotWithShape="0">
                  <a:prstClr val="black">
                    <a:alpha val="65000"/>
                  </a:prstClr>
                </a:outerShdw>
              </a:effectLst>
            </p:spPr>
            <p:style>
              <a:lnRef idx="1">
                <a:schemeClr val="accent1"/>
              </a:lnRef>
              <a:fillRef idx="0">
                <a:schemeClr val="accent1"/>
              </a:fillRef>
              <a:effectRef idx="0">
                <a:schemeClr val="accent1"/>
              </a:effectRef>
              <a:fontRef idx="minor">
                <a:schemeClr val="tx1"/>
              </a:fontRef>
            </p:style>
          </p:cxnSp>
          <p:cxnSp>
            <p:nvCxnSpPr>
              <p:cNvPr id="81" name="直接连接符 80">
                <a:extLst>
                  <a:ext uri="{FF2B5EF4-FFF2-40B4-BE49-F238E27FC236}">
                    <a16:creationId xmlns:a16="http://schemas.microsoft.com/office/drawing/2014/main" xmlns="" id="{B891A93F-0D2D-4293-9862-B724D51F97F2}"/>
                  </a:ext>
                </a:extLst>
              </p:cNvPr>
              <p:cNvCxnSpPr/>
              <p:nvPr/>
            </p:nvCxnSpPr>
            <p:spPr>
              <a:xfrm flipV="1">
                <a:off x="3851920" y="1984601"/>
                <a:ext cx="0" cy="1174298"/>
              </a:xfrm>
              <a:prstGeom prst="line">
                <a:avLst/>
              </a:prstGeom>
              <a:ln w="12700">
                <a:solidFill>
                  <a:schemeClr val="bg1"/>
                </a:solidFill>
                <a:headEnd type="oval" w="sm" len="sm"/>
                <a:tailEnd type="oval" w="sm" len="sm"/>
              </a:ln>
              <a:effectLst/>
            </p:spPr>
            <p:style>
              <a:lnRef idx="1">
                <a:schemeClr val="accent1"/>
              </a:lnRef>
              <a:fillRef idx="0">
                <a:schemeClr val="accent1"/>
              </a:fillRef>
              <a:effectRef idx="0">
                <a:schemeClr val="accent1"/>
              </a:effectRef>
              <a:fontRef idx="minor">
                <a:schemeClr val="tx1"/>
              </a:fontRef>
            </p:style>
          </p:cxnSp>
          <p:cxnSp>
            <p:nvCxnSpPr>
              <p:cNvPr id="82" name="直接连接符 81">
                <a:extLst>
                  <a:ext uri="{FF2B5EF4-FFF2-40B4-BE49-F238E27FC236}">
                    <a16:creationId xmlns:a16="http://schemas.microsoft.com/office/drawing/2014/main" xmlns="" id="{5FD0F748-D53C-4651-9203-0F9CCC2DA256}"/>
                  </a:ext>
                </a:extLst>
              </p:cNvPr>
              <p:cNvCxnSpPr/>
              <p:nvPr/>
            </p:nvCxnSpPr>
            <p:spPr>
              <a:xfrm>
                <a:off x="3707904" y="1964047"/>
                <a:ext cx="0" cy="1215406"/>
              </a:xfrm>
              <a:prstGeom prst="line">
                <a:avLst/>
              </a:prstGeom>
              <a:ln w="12700">
                <a:solidFill>
                  <a:schemeClr val="accent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83" name="直接连接符 82">
                <a:extLst>
                  <a:ext uri="{FF2B5EF4-FFF2-40B4-BE49-F238E27FC236}">
                    <a16:creationId xmlns:a16="http://schemas.microsoft.com/office/drawing/2014/main" xmlns="" id="{8795043C-E0D0-4FE3-A103-D619B89CD06E}"/>
                  </a:ext>
                </a:extLst>
              </p:cNvPr>
              <p:cNvCxnSpPr/>
              <p:nvPr/>
            </p:nvCxnSpPr>
            <p:spPr>
              <a:xfrm>
                <a:off x="5436096" y="1964047"/>
                <a:ext cx="0" cy="1215406"/>
              </a:xfrm>
              <a:prstGeom prst="line">
                <a:avLst/>
              </a:prstGeom>
              <a:ln w="12700">
                <a:solidFill>
                  <a:schemeClr val="accent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76" name="弧形 75">
              <a:extLst>
                <a:ext uri="{FF2B5EF4-FFF2-40B4-BE49-F238E27FC236}">
                  <a16:creationId xmlns:a16="http://schemas.microsoft.com/office/drawing/2014/main" xmlns="" id="{FF4C0693-43DE-40A6-8F38-A87077006BC1}"/>
                </a:ext>
              </a:extLst>
            </p:cNvPr>
            <p:cNvSpPr/>
            <p:nvPr/>
          </p:nvSpPr>
          <p:spPr>
            <a:xfrm flipV="1">
              <a:off x="7596337" y="3619738"/>
              <a:ext cx="1184261" cy="1184260"/>
            </a:xfrm>
            <a:prstGeom prst="arc">
              <a:avLst>
                <a:gd name="adj1" fmla="val 11128140"/>
                <a:gd name="adj2" fmla="val 12360726"/>
              </a:avLst>
            </a:prstGeom>
            <a:ln w="12700">
              <a:solidFill>
                <a:schemeClr val="bg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sp>
          <p:nvSpPr>
            <p:cNvPr id="77" name="弧形 6">
              <a:extLst>
                <a:ext uri="{FF2B5EF4-FFF2-40B4-BE49-F238E27FC236}">
                  <a16:creationId xmlns:a16="http://schemas.microsoft.com/office/drawing/2014/main" xmlns="" id="{001C1730-50B7-4D1F-9F4E-862BC4B6423C}"/>
                </a:ext>
              </a:extLst>
            </p:cNvPr>
            <p:cNvSpPr/>
            <p:nvPr/>
          </p:nvSpPr>
          <p:spPr>
            <a:xfrm>
              <a:off x="7596337" y="2571751"/>
              <a:ext cx="1184261" cy="1184260"/>
            </a:xfrm>
            <a:prstGeom prst="arc">
              <a:avLst>
                <a:gd name="adj1" fmla="val 19780348"/>
                <a:gd name="adj2" fmla="val 21089578"/>
              </a:avLst>
            </a:prstGeom>
            <a:ln w="12700">
              <a:solidFill>
                <a:schemeClr val="bg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sp>
          <p:nvSpPr>
            <p:cNvPr id="78" name="弧形 1">
              <a:extLst>
                <a:ext uri="{FF2B5EF4-FFF2-40B4-BE49-F238E27FC236}">
                  <a16:creationId xmlns:a16="http://schemas.microsoft.com/office/drawing/2014/main" xmlns="" id="{609EE5D4-928B-4BF3-BEB4-D1B01E924FC0}"/>
                </a:ext>
              </a:extLst>
            </p:cNvPr>
            <p:cNvSpPr/>
            <p:nvPr/>
          </p:nvSpPr>
          <p:spPr>
            <a:xfrm flipH="1" flipV="1">
              <a:off x="7695025" y="2682200"/>
              <a:ext cx="986883" cy="986883"/>
            </a:xfrm>
            <a:prstGeom prst="arc">
              <a:avLst>
                <a:gd name="adj1" fmla="val 741473"/>
                <a:gd name="adj2" fmla="val 2050174"/>
              </a:avLst>
            </a:prstGeom>
            <a:ln w="12700">
              <a:solidFill>
                <a:schemeClr val="accent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sp>
          <p:nvSpPr>
            <p:cNvPr id="79" name="弧形 2">
              <a:extLst>
                <a:ext uri="{FF2B5EF4-FFF2-40B4-BE49-F238E27FC236}">
                  <a16:creationId xmlns:a16="http://schemas.microsoft.com/office/drawing/2014/main" xmlns="" id="{4183397D-2F34-4088-A89D-B80BC2FE1723}"/>
                </a:ext>
              </a:extLst>
            </p:cNvPr>
            <p:cNvSpPr/>
            <p:nvPr/>
          </p:nvSpPr>
          <p:spPr>
            <a:xfrm flipH="1">
              <a:off x="7695026" y="3718426"/>
              <a:ext cx="986883" cy="986883"/>
            </a:xfrm>
            <a:prstGeom prst="arc">
              <a:avLst>
                <a:gd name="adj1" fmla="val 8634736"/>
                <a:gd name="adj2" fmla="val 10318982"/>
              </a:avLst>
            </a:prstGeom>
            <a:ln w="12700">
              <a:solidFill>
                <a:schemeClr val="tx2"/>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grpSp>
      <p:sp>
        <p:nvSpPr>
          <p:cNvPr id="84" name="文本框 83">
            <a:extLst>
              <a:ext uri="{FF2B5EF4-FFF2-40B4-BE49-F238E27FC236}">
                <a16:creationId xmlns:a16="http://schemas.microsoft.com/office/drawing/2014/main" xmlns="" id="{1310B63F-9EFE-4FE8-A044-92D8F2DFEAE1}"/>
              </a:ext>
            </a:extLst>
          </p:cNvPr>
          <p:cNvSpPr txBox="1"/>
          <p:nvPr/>
        </p:nvSpPr>
        <p:spPr>
          <a:xfrm>
            <a:off x="1302502" y="411906"/>
            <a:ext cx="2518638" cy="400110"/>
          </a:xfrm>
          <a:prstGeom prst="rect">
            <a:avLst/>
          </a:prstGeom>
          <a:noFill/>
        </p:spPr>
        <p:txBody>
          <a:bodyPr wrap="none" rtlCol="0">
            <a:spAutoFit/>
          </a:bodyPr>
          <a:lstStyle/>
          <a:p>
            <a:r>
              <a:rPr lang="zh-CN" altLang="en-US" sz="2000" b="1" spc="600" dirty="0">
                <a:solidFill>
                  <a:schemeClr val="accent1"/>
                </a:solidFill>
              </a:rPr>
              <a:t>请输入你的标题</a:t>
            </a:r>
          </a:p>
        </p:txBody>
      </p:sp>
      <p:sp>
        <p:nvSpPr>
          <p:cNvPr id="85" name="矩形 84"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a:extLst>
              <a:ext uri="{FF2B5EF4-FFF2-40B4-BE49-F238E27FC236}">
                <a16:creationId xmlns:a16="http://schemas.microsoft.com/office/drawing/2014/main" xmlns="" id="{777499CC-9349-4B66-8FA6-EFE36175D824}"/>
              </a:ext>
            </a:extLst>
          </p:cNvPr>
          <p:cNvSpPr/>
          <p:nvPr/>
        </p:nvSpPr>
        <p:spPr>
          <a:xfrm>
            <a:off x="1302501" y="758494"/>
            <a:ext cx="3992825" cy="400110"/>
          </a:xfrm>
          <a:prstGeom prst="rect">
            <a:avLst/>
          </a:prstGeom>
        </p:spPr>
        <p:txBody>
          <a:bodyPr wrap="square">
            <a:spAutoFit/>
          </a:bodyPr>
          <a:lstStyle/>
          <a:p>
            <a:r>
              <a:rPr lang="en-US" altLang="zh-CN" sz="1000" spc="3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Lorem ipsum dolor sit </a:t>
            </a:r>
            <a:r>
              <a:rPr lang="en-US" altLang="zh-CN" sz="1000" spc="300" dirty="0" err="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amet</a:t>
            </a:r>
            <a:r>
              <a:rPr lang="en-US" altLang="zh-CN" sz="1000" spc="3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00" spc="300" dirty="0" err="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consectetur</a:t>
            </a:r>
            <a:r>
              <a:rPr lang="en-US" altLang="zh-CN" sz="1000" spc="3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00" spc="300" dirty="0" err="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adipiscing</a:t>
            </a:r>
            <a:r>
              <a:rPr lang="en-US" altLang="zh-CN" sz="1000" spc="3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00" spc="300" dirty="0" err="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elit</a:t>
            </a:r>
            <a:r>
              <a:rPr lang="en-US" altLang="zh-CN" sz="1000" spc="3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00" spc="300" dirty="0" err="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Ut</a:t>
            </a:r>
            <a:r>
              <a:rPr lang="en-US" altLang="zh-CN" sz="1000" spc="3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00" spc="300" dirty="0" err="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efficitur</a:t>
            </a:r>
            <a:endParaRPr lang="zh-CN" altLang="en-US" sz="1000" spc="3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544352617"/>
      </p:ext>
    </p:extLst>
  </p:cSld>
  <p:clrMapOvr>
    <a:masterClrMapping/>
  </p:clrMapOvr>
  <p:transition spd="med"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43"/>
                                        </p:tgtEl>
                                        <p:attrNameLst>
                                          <p:attrName>style.visibility</p:attrName>
                                        </p:attrNameLst>
                                      </p:cBhvr>
                                      <p:to>
                                        <p:strVal val="visible"/>
                                      </p:to>
                                    </p:set>
                                    <p:animEffect transition="in" filter="fade">
                                      <p:cBhvr>
                                        <p:cTn id="7" dur="500"/>
                                        <p:tgtEl>
                                          <p:spTgt spid="24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44"/>
                                        </p:tgtEl>
                                        <p:attrNameLst>
                                          <p:attrName>style.visibility</p:attrName>
                                        </p:attrNameLst>
                                      </p:cBhvr>
                                      <p:to>
                                        <p:strVal val="visible"/>
                                      </p:to>
                                    </p:set>
                                    <p:animEffect transition="in" filter="fade">
                                      <p:cBhvr>
                                        <p:cTn id="10" dur="500"/>
                                        <p:tgtEl>
                                          <p:spTgt spid="244"/>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240">
                                            <p:txEl>
                                              <p:pRg st="0" end="0"/>
                                            </p:txEl>
                                          </p:spTgt>
                                        </p:tgtEl>
                                        <p:attrNameLst>
                                          <p:attrName>style.visibility</p:attrName>
                                        </p:attrNameLst>
                                      </p:cBhvr>
                                      <p:to>
                                        <p:strVal val="visible"/>
                                      </p:to>
                                    </p:set>
                                    <p:animEffect transition="in" filter="fade">
                                      <p:cBhvr>
                                        <p:cTn id="14" dur="500"/>
                                        <p:tgtEl>
                                          <p:spTgt spid="240">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240">
                                            <p:txEl>
                                              <p:pRg st="2" end="2"/>
                                            </p:txEl>
                                          </p:spTgt>
                                        </p:tgtEl>
                                        <p:attrNameLst>
                                          <p:attrName>style.visibility</p:attrName>
                                        </p:attrNameLst>
                                      </p:cBhvr>
                                      <p:to>
                                        <p:strVal val="visible"/>
                                      </p:to>
                                    </p:set>
                                    <p:animEffect transition="in" filter="fade">
                                      <p:cBhvr>
                                        <p:cTn id="19" dur="500"/>
                                        <p:tgtEl>
                                          <p:spTgt spid="240">
                                            <p:txEl>
                                              <p:pRg st="2" end="2"/>
                                            </p:txEl>
                                          </p:spTgt>
                                        </p:tgtEl>
                                      </p:cBhvr>
                                    </p:animEffect>
                                  </p:childTnLst>
                                </p:cTn>
                              </p:par>
                              <p:par>
                                <p:cTn id="20" presetID="23" presetClass="entr" presetSubtype="16" fill="hold" nodeType="withEffect">
                                  <p:stCondLst>
                                    <p:cond delay="0"/>
                                  </p:stCondLst>
                                  <p:childTnLst>
                                    <p:set>
                                      <p:cBhvr>
                                        <p:cTn id="21" dur="1" fill="hold">
                                          <p:stCondLst>
                                            <p:cond delay="0"/>
                                          </p:stCondLst>
                                        </p:cTn>
                                        <p:tgtEl>
                                          <p:spTgt spid="153"/>
                                        </p:tgtEl>
                                        <p:attrNameLst>
                                          <p:attrName>style.visibility</p:attrName>
                                        </p:attrNameLst>
                                      </p:cBhvr>
                                      <p:to>
                                        <p:strVal val="visible"/>
                                      </p:to>
                                    </p:set>
                                    <p:anim calcmode="lin" valueType="num">
                                      <p:cBhvr>
                                        <p:cTn id="22" dur="500" fill="hold"/>
                                        <p:tgtEl>
                                          <p:spTgt spid="153"/>
                                        </p:tgtEl>
                                        <p:attrNameLst>
                                          <p:attrName>ppt_w</p:attrName>
                                        </p:attrNameLst>
                                      </p:cBhvr>
                                      <p:tavLst>
                                        <p:tav tm="0">
                                          <p:val>
                                            <p:fltVal val="0"/>
                                          </p:val>
                                        </p:tav>
                                        <p:tav tm="100000">
                                          <p:val>
                                            <p:strVal val="#ppt_w"/>
                                          </p:val>
                                        </p:tav>
                                      </p:tavLst>
                                    </p:anim>
                                    <p:anim calcmode="lin" valueType="num">
                                      <p:cBhvr>
                                        <p:cTn id="23" dur="500" fill="hold"/>
                                        <p:tgtEl>
                                          <p:spTgt spid="153"/>
                                        </p:tgtEl>
                                        <p:attrNameLst>
                                          <p:attrName>ppt_h</p:attrName>
                                        </p:attrNameLst>
                                      </p:cBhvr>
                                      <p:tavLst>
                                        <p:tav tm="0">
                                          <p:val>
                                            <p:fltVal val="0"/>
                                          </p:val>
                                        </p:tav>
                                        <p:tav tm="100000">
                                          <p:val>
                                            <p:strVal val="#ppt_h"/>
                                          </p:val>
                                        </p:tav>
                                      </p:tavLst>
                                    </p:anim>
                                  </p:childTnLst>
                                </p:cTn>
                              </p:par>
                            </p:childTnLst>
                          </p:cTn>
                        </p:par>
                        <p:par>
                          <p:cTn id="24" fill="hold">
                            <p:stCondLst>
                              <p:cond delay="500"/>
                            </p:stCondLst>
                            <p:childTnLst>
                              <p:par>
                                <p:cTn id="25" presetID="22" presetClass="entr" presetSubtype="4" fill="hold" nodeType="afterEffect">
                                  <p:stCondLst>
                                    <p:cond delay="0"/>
                                  </p:stCondLst>
                                  <p:childTnLst>
                                    <p:set>
                                      <p:cBhvr>
                                        <p:cTn id="26" dur="1" fill="hold">
                                          <p:stCondLst>
                                            <p:cond delay="0"/>
                                          </p:stCondLst>
                                        </p:cTn>
                                        <p:tgtEl>
                                          <p:spTgt spid="280"/>
                                        </p:tgtEl>
                                        <p:attrNameLst>
                                          <p:attrName>style.visibility</p:attrName>
                                        </p:attrNameLst>
                                      </p:cBhvr>
                                      <p:to>
                                        <p:strVal val="visible"/>
                                      </p:to>
                                    </p:set>
                                    <p:animEffect transition="in" filter="wipe(down)">
                                      <p:cBhvr>
                                        <p:cTn id="27" dur="500"/>
                                        <p:tgtEl>
                                          <p:spTgt spid="280"/>
                                        </p:tgtEl>
                                      </p:cBhvr>
                                    </p:animEffect>
                                  </p:childTnLst>
                                </p:cTn>
                              </p:par>
                            </p:childTnLst>
                          </p:cTn>
                        </p:par>
                        <p:par>
                          <p:cTn id="28" fill="hold">
                            <p:stCondLst>
                              <p:cond delay="1000"/>
                            </p:stCondLst>
                            <p:childTnLst>
                              <p:par>
                                <p:cTn id="29" presetID="10" presetClass="entr" presetSubtype="0" fill="hold" grpId="0" nodeType="afterEffect">
                                  <p:stCondLst>
                                    <p:cond delay="0"/>
                                  </p:stCondLst>
                                  <p:childTnLst>
                                    <p:set>
                                      <p:cBhvr>
                                        <p:cTn id="30" dur="1" fill="hold">
                                          <p:stCondLst>
                                            <p:cond delay="0"/>
                                          </p:stCondLst>
                                        </p:cTn>
                                        <p:tgtEl>
                                          <p:spTgt spid="245"/>
                                        </p:tgtEl>
                                        <p:attrNameLst>
                                          <p:attrName>style.visibility</p:attrName>
                                        </p:attrNameLst>
                                      </p:cBhvr>
                                      <p:to>
                                        <p:strVal val="visible"/>
                                      </p:to>
                                    </p:set>
                                    <p:animEffect transition="in" filter="fade">
                                      <p:cBhvr>
                                        <p:cTn id="31" dur="500"/>
                                        <p:tgtEl>
                                          <p:spTgt spid="245"/>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46"/>
                                        </p:tgtEl>
                                        <p:attrNameLst>
                                          <p:attrName>style.visibility</p:attrName>
                                        </p:attrNameLst>
                                      </p:cBhvr>
                                      <p:to>
                                        <p:strVal val="visible"/>
                                      </p:to>
                                    </p:set>
                                    <p:animEffect transition="in" filter="fade">
                                      <p:cBhvr>
                                        <p:cTn id="34" dur="500"/>
                                        <p:tgtEl>
                                          <p:spTgt spid="246"/>
                                        </p:tgtEl>
                                      </p:cBhvr>
                                    </p:animEffect>
                                  </p:childTnLst>
                                </p:cTn>
                              </p:par>
                            </p:childTnLst>
                          </p:cTn>
                        </p:par>
                        <p:par>
                          <p:cTn id="35" fill="hold">
                            <p:stCondLst>
                              <p:cond delay="1500"/>
                            </p:stCondLst>
                            <p:childTnLst>
                              <p:par>
                                <p:cTn id="36" presetID="10" presetClass="entr" presetSubtype="0" fill="hold" grpId="0" nodeType="afterEffect">
                                  <p:stCondLst>
                                    <p:cond delay="0"/>
                                  </p:stCondLst>
                                  <p:childTnLst>
                                    <p:set>
                                      <p:cBhvr>
                                        <p:cTn id="37" dur="1" fill="hold">
                                          <p:stCondLst>
                                            <p:cond delay="0"/>
                                          </p:stCondLst>
                                        </p:cTn>
                                        <p:tgtEl>
                                          <p:spTgt spid="241">
                                            <p:txEl>
                                              <p:pRg st="0" end="0"/>
                                            </p:txEl>
                                          </p:spTgt>
                                        </p:tgtEl>
                                        <p:attrNameLst>
                                          <p:attrName>style.visibility</p:attrName>
                                        </p:attrNameLst>
                                      </p:cBhvr>
                                      <p:to>
                                        <p:strVal val="visible"/>
                                      </p:to>
                                    </p:set>
                                    <p:animEffect transition="in" filter="fade">
                                      <p:cBhvr>
                                        <p:cTn id="38" dur="500"/>
                                        <p:tgtEl>
                                          <p:spTgt spid="241">
                                            <p:txEl>
                                              <p:pRg st="0" end="0"/>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241">
                                            <p:txEl>
                                              <p:pRg st="2" end="2"/>
                                            </p:txEl>
                                          </p:spTgt>
                                        </p:tgtEl>
                                        <p:attrNameLst>
                                          <p:attrName>style.visibility</p:attrName>
                                        </p:attrNameLst>
                                      </p:cBhvr>
                                      <p:to>
                                        <p:strVal val="visible"/>
                                      </p:to>
                                    </p:set>
                                    <p:animEffect transition="in" filter="fade">
                                      <p:cBhvr>
                                        <p:cTn id="43" dur="500"/>
                                        <p:tgtEl>
                                          <p:spTgt spid="241">
                                            <p:txEl>
                                              <p:pRg st="2" end="2"/>
                                            </p:txEl>
                                          </p:spTgt>
                                        </p:tgtEl>
                                      </p:cBhvr>
                                    </p:animEffect>
                                  </p:childTnLst>
                                </p:cTn>
                              </p:par>
                              <p:par>
                                <p:cTn id="44" presetID="23" presetClass="entr" presetSubtype="16" fill="hold" nodeType="withEffect">
                                  <p:stCondLst>
                                    <p:cond delay="0"/>
                                  </p:stCondLst>
                                  <p:childTnLst>
                                    <p:set>
                                      <p:cBhvr>
                                        <p:cTn id="45" dur="1" fill="hold">
                                          <p:stCondLst>
                                            <p:cond delay="0"/>
                                          </p:stCondLst>
                                        </p:cTn>
                                        <p:tgtEl>
                                          <p:spTgt spid="168"/>
                                        </p:tgtEl>
                                        <p:attrNameLst>
                                          <p:attrName>style.visibility</p:attrName>
                                        </p:attrNameLst>
                                      </p:cBhvr>
                                      <p:to>
                                        <p:strVal val="visible"/>
                                      </p:to>
                                    </p:set>
                                    <p:anim calcmode="lin" valueType="num">
                                      <p:cBhvr>
                                        <p:cTn id="46" dur="500" fill="hold"/>
                                        <p:tgtEl>
                                          <p:spTgt spid="168"/>
                                        </p:tgtEl>
                                        <p:attrNameLst>
                                          <p:attrName>ppt_w</p:attrName>
                                        </p:attrNameLst>
                                      </p:cBhvr>
                                      <p:tavLst>
                                        <p:tav tm="0">
                                          <p:val>
                                            <p:fltVal val="0"/>
                                          </p:val>
                                        </p:tav>
                                        <p:tav tm="100000">
                                          <p:val>
                                            <p:strVal val="#ppt_w"/>
                                          </p:val>
                                        </p:tav>
                                      </p:tavLst>
                                    </p:anim>
                                    <p:anim calcmode="lin" valueType="num">
                                      <p:cBhvr>
                                        <p:cTn id="47" dur="500" fill="hold"/>
                                        <p:tgtEl>
                                          <p:spTgt spid="168"/>
                                        </p:tgtEl>
                                        <p:attrNameLst>
                                          <p:attrName>ppt_h</p:attrName>
                                        </p:attrNameLst>
                                      </p:cBhvr>
                                      <p:tavLst>
                                        <p:tav tm="0">
                                          <p:val>
                                            <p:fltVal val="0"/>
                                          </p:val>
                                        </p:tav>
                                        <p:tav tm="100000">
                                          <p:val>
                                            <p:strVal val="#ppt_h"/>
                                          </p:val>
                                        </p:tav>
                                      </p:tavLst>
                                    </p:anim>
                                  </p:childTnLst>
                                </p:cTn>
                              </p:par>
                            </p:childTnLst>
                          </p:cTn>
                        </p:par>
                        <p:par>
                          <p:cTn id="48" fill="hold">
                            <p:stCondLst>
                              <p:cond delay="500"/>
                            </p:stCondLst>
                            <p:childTnLst>
                              <p:par>
                                <p:cTn id="49" presetID="22" presetClass="entr" presetSubtype="4" fill="hold" nodeType="afterEffect">
                                  <p:stCondLst>
                                    <p:cond delay="0"/>
                                  </p:stCondLst>
                                  <p:childTnLst>
                                    <p:set>
                                      <p:cBhvr>
                                        <p:cTn id="50" dur="1" fill="hold">
                                          <p:stCondLst>
                                            <p:cond delay="0"/>
                                          </p:stCondLst>
                                        </p:cTn>
                                        <p:tgtEl>
                                          <p:spTgt spid="281"/>
                                        </p:tgtEl>
                                        <p:attrNameLst>
                                          <p:attrName>style.visibility</p:attrName>
                                        </p:attrNameLst>
                                      </p:cBhvr>
                                      <p:to>
                                        <p:strVal val="visible"/>
                                      </p:to>
                                    </p:set>
                                    <p:animEffect transition="in" filter="wipe(down)">
                                      <p:cBhvr>
                                        <p:cTn id="51" dur="500"/>
                                        <p:tgtEl>
                                          <p:spTgt spid="281"/>
                                        </p:tgtEl>
                                      </p:cBhvr>
                                    </p:animEffect>
                                  </p:childTnLst>
                                </p:cTn>
                              </p:par>
                            </p:childTnLst>
                          </p:cTn>
                        </p:par>
                        <p:par>
                          <p:cTn id="52" fill="hold">
                            <p:stCondLst>
                              <p:cond delay="1000"/>
                            </p:stCondLst>
                            <p:childTnLst>
                              <p:par>
                                <p:cTn id="53" presetID="10" presetClass="entr" presetSubtype="0" fill="hold" grpId="0" nodeType="afterEffect">
                                  <p:stCondLst>
                                    <p:cond delay="0"/>
                                  </p:stCondLst>
                                  <p:childTnLst>
                                    <p:set>
                                      <p:cBhvr>
                                        <p:cTn id="54" dur="1" fill="hold">
                                          <p:stCondLst>
                                            <p:cond delay="0"/>
                                          </p:stCondLst>
                                        </p:cTn>
                                        <p:tgtEl>
                                          <p:spTgt spid="247"/>
                                        </p:tgtEl>
                                        <p:attrNameLst>
                                          <p:attrName>style.visibility</p:attrName>
                                        </p:attrNameLst>
                                      </p:cBhvr>
                                      <p:to>
                                        <p:strVal val="visible"/>
                                      </p:to>
                                    </p:set>
                                    <p:animEffect transition="in" filter="fade">
                                      <p:cBhvr>
                                        <p:cTn id="55" dur="500"/>
                                        <p:tgtEl>
                                          <p:spTgt spid="247"/>
                                        </p:tgtEl>
                                      </p:cBhvr>
                                    </p:animEffect>
                                  </p:childTnLst>
                                </p:cTn>
                              </p:par>
                            </p:childTnLst>
                          </p:cTn>
                        </p:par>
                        <p:par>
                          <p:cTn id="56" fill="hold">
                            <p:stCondLst>
                              <p:cond delay="1500"/>
                            </p:stCondLst>
                            <p:childTnLst>
                              <p:par>
                                <p:cTn id="57" presetID="10" presetClass="entr" presetSubtype="0" fill="hold" grpId="0" nodeType="afterEffect">
                                  <p:stCondLst>
                                    <p:cond delay="0"/>
                                  </p:stCondLst>
                                  <p:childTnLst>
                                    <p:set>
                                      <p:cBhvr>
                                        <p:cTn id="58" dur="1" fill="hold">
                                          <p:stCondLst>
                                            <p:cond delay="0"/>
                                          </p:stCondLst>
                                        </p:cTn>
                                        <p:tgtEl>
                                          <p:spTgt spid="248"/>
                                        </p:tgtEl>
                                        <p:attrNameLst>
                                          <p:attrName>style.visibility</p:attrName>
                                        </p:attrNameLst>
                                      </p:cBhvr>
                                      <p:to>
                                        <p:strVal val="visible"/>
                                      </p:to>
                                    </p:set>
                                    <p:animEffect transition="in" filter="fade">
                                      <p:cBhvr>
                                        <p:cTn id="59" dur="500"/>
                                        <p:tgtEl>
                                          <p:spTgt spid="248"/>
                                        </p:tgtEl>
                                      </p:cBhvr>
                                    </p:animEffect>
                                  </p:childTnLst>
                                </p:cTn>
                              </p:par>
                            </p:childTnLst>
                          </p:cTn>
                        </p:par>
                        <p:par>
                          <p:cTn id="60" fill="hold">
                            <p:stCondLst>
                              <p:cond delay="2000"/>
                            </p:stCondLst>
                            <p:childTnLst>
                              <p:par>
                                <p:cTn id="61" presetID="10" presetClass="entr" presetSubtype="0" fill="hold" grpId="0" nodeType="afterEffect">
                                  <p:stCondLst>
                                    <p:cond delay="0"/>
                                  </p:stCondLst>
                                  <p:childTnLst>
                                    <p:set>
                                      <p:cBhvr>
                                        <p:cTn id="62" dur="1" fill="hold">
                                          <p:stCondLst>
                                            <p:cond delay="0"/>
                                          </p:stCondLst>
                                        </p:cTn>
                                        <p:tgtEl>
                                          <p:spTgt spid="242">
                                            <p:txEl>
                                              <p:pRg st="0" end="0"/>
                                            </p:txEl>
                                          </p:spTgt>
                                        </p:tgtEl>
                                        <p:attrNameLst>
                                          <p:attrName>style.visibility</p:attrName>
                                        </p:attrNameLst>
                                      </p:cBhvr>
                                      <p:to>
                                        <p:strVal val="visible"/>
                                      </p:to>
                                    </p:set>
                                    <p:animEffect transition="in" filter="fade">
                                      <p:cBhvr>
                                        <p:cTn id="63" dur="500"/>
                                        <p:tgtEl>
                                          <p:spTgt spid="242">
                                            <p:txEl>
                                              <p:pRg st="0" end="0"/>
                                            </p:txEl>
                                          </p:spTgt>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grpId="0" nodeType="clickEffect">
                                  <p:stCondLst>
                                    <p:cond delay="0"/>
                                  </p:stCondLst>
                                  <p:childTnLst>
                                    <p:set>
                                      <p:cBhvr>
                                        <p:cTn id="67" dur="1" fill="hold">
                                          <p:stCondLst>
                                            <p:cond delay="0"/>
                                          </p:stCondLst>
                                        </p:cTn>
                                        <p:tgtEl>
                                          <p:spTgt spid="242">
                                            <p:txEl>
                                              <p:pRg st="2" end="2"/>
                                            </p:txEl>
                                          </p:spTgt>
                                        </p:tgtEl>
                                        <p:attrNameLst>
                                          <p:attrName>style.visibility</p:attrName>
                                        </p:attrNameLst>
                                      </p:cBhvr>
                                      <p:to>
                                        <p:strVal val="visible"/>
                                      </p:to>
                                    </p:set>
                                    <p:animEffect transition="in" filter="fade">
                                      <p:cBhvr>
                                        <p:cTn id="68" dur="500"/>
                                        <p:tgtEl>
                                          <p:spTgt spid="242">
                                            <p:txEl>
                                              <p:pRg st="2" end="2"/>
                                            </p:txEl>
                                          </p:spTgt>
                                        </p:tgtEl>
                                      </p:cBhvr>
                                    </p:animEffect>
                                  </p:childTnLst>
                                </p:cTn>
                              </p:par>
                              <p:par>
                                <p:cTn id="69" presetID="23" presetClass="entr" presetSubtype="16" fill="hold" nodeType="withEffect">
                                  <p:stCondLst>
                                    <p:cond delay="0"/>
                                  </p:stCondLst>
                                  <p:childTnLst>
                                    <p:set>
                                      <p:cBhvr>
                                        <p:cTn id="70" dur="1" fill="hold">
                                          <p:stCondLst>
                                            <p:cond delay="0"/>
                                          </p:stCondLst>
                                        </p:cTn>
                                        <p:tgtEl>
                                          <p:spTgt spid="193"/>
                                        </p:tgtEl>
                                        <p:attrNameLst>
                                          <p:attrName>style.visibility</p:attrName>
                                        </p:attrNameLst>
                                      </p:cBhvr>
                                      <p:to>
                                        <p:strVal val="visible"/>
                                      </p:to>
                                    </p:set>
                                    <p:anim calcmode="lin" valueType="num">
                                      <p:cBhvr>
                                        <p:cTn id="71" dur="500" fill="hold"/>
                                        <p:tgtEl>
                                          <p:spTgt spid="193"/>
                                        </p:tgtEl>
                                        <p:attrNameLst>
                                          <p:attrName>ppt_w</p:attrName>
                                        </p:attrNameLst>
                                      </p:cBhvr>
                                      <p:tavLst>
                                        <p:tav tm="0">
                                          <p:val>
                                            <p:fltVal val="0"/>
                                          </p:val>
                                        </p:tav>
                                        <p:tav tm="100000">
                                          <p:val>
                                            <p:strVal val="#ppt_w"/>
                                          </p:val>
                                        </p:tav>
                                      </p:tavLst>
                                    </p:anim>
                                    <p:anim calcmode="lin" valueType="num">
                                      <p:cBhvr>
                                        <p:cTn id="72" dur="500" fill="hold"/>
                                        <p:tgtEl>
                                          <p:spTgt spid="19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0" grpId="0" build="p"/>
      <p:bldP spid="241" grpId="0" build="p"/>
      <p:bldP spid="242" grpId="0" build="p"/>
      <p:bldP spid="243" grpId="0"/>
      <p:bldP spid="244" grpId="0" animBg="1"/>
      <p:bldP spid="245" grpId="0"/>
      <p:bldP spid="246" grpId="0" animBg="1"/>
      <p:bldP spid="247" grpId="0"/>
      <p:bldP spid="24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 name="Picture 58"/>
          <p:cNvPicPr>
            <a:picLocks noChangeAspect="1"/>
          </p:cNvPicPr>
          <p:nvPr/>
        </p:nvPicPr>
        <p:blipFill>
          <a:blip r:embed="rId2"/>
          <a:stretch>
            <a:fillRect/>
          </a:stretch>
        </p:blipFill>
        <p:spPr>
          <a:xfrm>
            <a:off x="3781159" y="2274732"/>
            <a:ext cx="1415567" cy="3013974"/>
          </a:xfrm>
          <a:prstGeom prst="rect">
            <a:avLst/>
          </a:prstGeom>
        </p:spPr>
      </p:pic>
      <p:pic>
        <p:nvPicPr>
          <p:cNvPr id="60" name="Picture 59"/>
          <p:cNvPicPr>
            <a:picLocks noChangeAspect="1"/>
          </p:cNvPicPr>
          <p:nvPr/>
        </p:nvPicPr>
        <p:blipFill>
          <a:blip r:embed="rId2"/>
          <a:stretch>
            <a:fillRect/>
          </a:stretch>
        </p:blipFill>
        <p:spPr>
          <a:xfrm>
            <a:off x="1614488" y="2274732"/>
            <a:ext cx="1415567" cy="3013974"/>
          </a:xfrm>
          <a:prstGeom prst="rect">
            <a:avLst/>
          </a:prstGeom>
        </p:spPr>
      </p:pic>
      <p:pic>
        <p:nvPicPr>
          <p:cNvPr id="61" name="Picture 60"/>
          <p:cNvPicPr>
            <a:picLocks noChangeAspect="1"/>
          </p:cNvPicPr>
          <p:nvPr/>
        </p:nvPicPr>
        <p:blipFill>
          <a:blip r:embed="rId2"/>
          <a:stretch>
            <a:fillRect/>
          </a:stretch>
        </p:blipFill>
        <p:spPr>
          <a:xfrm>
            <a:off x="2475091" y="1908578"/>
            <a:ext cx="1835286" cy="3907623"/>
          </a:xfrm>
          <a:prstGeom prst="rect">
            <a:avLst/>
          </a:prstGeom>
        </p:spPr>
      </p:pic>
      <p:sp>
        <p:nvSpPr>
          <p:cNvPr id="15" name="TextBox 14"/>
          <p:cNvSpPr txBox="1"/>
          <p:nvPr/>
        </p:nvSpPr>
        <p:spPr>
          <a:xfrm>
            <a:off x="6095207" y="2587780"/>
            <a:ext cx="5787556" cy="400091"/>
          </a:xfrm>
          <a:prstGeom prst="rect">
            <a:avLst/>
          </a:prstGeom>
          <a:noFill/>
        </p:spPr>
        <p:txBody>
          <a:bodyPr wrap="square" lIns="91422" tIns="45711" rIns="91422" bIns="45711" rtlCol="0">
            <a:spAutoFit/>
          </a:bodyPr>
          <a:lstStyle/>
          <a:p>
            <a:pPr defTabSz="914217"/>
            <a:r>
              <a:rPr lang="zh-CN" altLang="en-US" sz="2000" dirty="0">
                <a:solidFill>
                  <a:srgbClr val="FFFFFF"/>
                </a:solidFill>
                <a:latin typeface="Lato Regular"/>
              </a:rPr>
              <a:t>输入标题</a:t>
            </a:r>
            <a:endParaRPr lang="id-ID" sz="2000" dirty="0">
              <a:solidFill>
                <a:srgbClr val="FFFFFF"/>
              </a:solidFill>
              <a:latin typeface="Lato Regular"/>
            </a:endParaRPr>
          </a:p>
        </p:txBody>
      </p:sp>
      <p:sp>
        <p:nvSpPr>
          <p:cNvPr id="16" name="TextBox 15"/>
          <p:cNvSpPr txBox="1"/>
          <p:nvPr/>
        </p:nvSpPr>
        <p:spPr>
          <a:xfrm>
            <a:off x="6095207" y="2973540"/>
            <a:ext cx="5418931" cy="1311110"/>
          </a:xfrm>
          <a:prstGeom prst="rect">
            <a:avLst/>
          </a:prstGeom>
          <a:noFill/>
        </p:spPr>
        <p:txBody>
          <a:bodyPr wrap="square" lIns="91422" tIns="45711" rIns="91422" bIns="45711" rtlCol="0">
            <a:spAutoFit/>
          </a:bodyPr>
          <a:lstStyle/>
          <a:p>
            <a:pPr defTabSz="914217">
              <a:lnSpc>
                <a:spcPct val="110000"/>
              </a:lnSpc>
            </a:pPr>
            <a:r>
              <a:rPr lang="en-US" sz="1200" dirty="0">
                <a:solidFill>
                  <a:srgbClr val="FFFFFF"/>
                </a:solidFill>
                <a:latin typeface="Calibri Light"/>
                <a:cs typeface="Calibri Light"/>
              </a:rPr>
              <a:t>Creativity is the key to success in the future, and primary education where teachers can bring creativity in children at that level keep growing.</a:t>
            </a:r>
          </a:p>
          <a:p>
            <a:pPr defTabSz="914217">
              <a:lnSpc>
                <a:spcPct val="110000"/>
              </a:lnSpc>
            </a:pPr>
            <a:r>
              <a:rPr lang="pt-BR" sz="1200" dirty="0">
                <a:solidFill>
                  <a:srgbClr val="FFFFFF"/>
                </a:solidFill>
                <a:latin typeface="Calibri Light"/>
                <a:cs typeface="Calibri Light"/>
              </a:rPr>
              <a:t>Lorem ipsum dolor sit amet, consectetur adipiscing elit. Aliquam tincidunt ante nec sem congue convallis. Pellentesque vel mauris quis nisl ornare rutrum in id risus. Proin vehicula ut sem et tempus. Interdum et malesuada fames ac ante ipsum primis in faucibus. Pellentesque‹</a:t>
            </a:r>
            <a:endParaRPr lang="en-US" sz="1200" dirty="0">
              <a:solidFill>
                <a:srgbClr val="FFFFFF"/>
              </a:solidFill>
              <a:latin typeface="Calibri Light"/>
              <a:cs typeface="Calibri Light"/>
            </a:endParaRPr>
          </a:p>
        </p:txBody>
      </p:sp>
      <p:sp>
        <p:nvSpPr>
          <p:cNvPr id="23" name="Rectangle 22"/>
          <p:cNvSpPr/>
          <p:nvPr/>
        </p:nvSpPr>
        <p:spPr>
          <a:xfrm>
            <a:off x="6052320" y="5184186"/>
            <a:ext cx="1529048" cy="553980"/>
          </a:xfrm>
          <a:prstGeom prst="rect">
            <a:avLst/>
          </a:prstGeom>
        </p:spPr>
        <p:txBody>
          <a:bodyPr wrap="square" lIns="91422" tIns="45711" rIns="91422" bIns="45711">
            <a:spAutoFit/>
          </a:bodyPr>
          <a:lstStyle/>
          <a:p>
            <a:pPr algn="ctr" defTabSz="914217">
              <a:lnSpc>
                <a:spcPct val="150000"/>
              </a:lnSpc>
            </a:pPr>
            <a:r>
              <a:rPr lang="pt-BR" sz="1000" dirty="0">
                <a:solidFill>
                  <a:srgbClr val="FFFFFF"/>
                </a:solidFill>
                <a:latin typeface="Calibri Light"/>
                <a:cs typeface="Calibri Light"/>
              </a:rPr>
              <a:t>Lorem ipsum dolor sit amet, consectetur</a:t>
            </a:r>
            <a:endParaRPr lang="en-US" sz="1000" dirty="0">
              <a:solidFill>
                <a:srgbClr val="FFFFFF"/>
              </a:solidFill>
              <a:latin typeface="Calibri Light"/>
              <a:cs typeface="Calibri Light"/>
            </a:endParaRPr>
          </a:p>
        </p:txBody>
      </p:sp>
      <p:sp>
        <p:nvSpPr>
          <p:cNvPr id="24" name="TextBox 23"/>
          <p:cNvSpPr txBox="1"/>
          <p:nvPr/>
        </p:nvSpPr>
        <p:spPr>
          <a:xfrm>
            <a:off x="6367409" y="4974685"/>
            <a:ext cx="902775" cy="307758"/>
          </a:xfrm>
          <a:prstGeom prst="rect">
            <a:avLst/>
          </a:prstGeom>
          <a:noFill/>
        </p:spPr>
        <p:txBody>
          <a:bodyPr wrap="none" lIns="91422" tIns="45711" rIns="91422" bIns="45711" rtlCol="0">
            <a:spAutoFit/>
          </a:bodyPr>
          <a:lstStyle/>
          <a:p>
            <a:pPr algn="ctr" defTabSz="914217"/>
            <a:r>
              <a:rPr lang="zh-CN" altLang="en-US" sz="1400" b="1" dirty="0">
                <a:solidFill>
                  <a:srgbClr val="FFFFFF"/>
                </a:solidFill>
                <a:latin typeface="Lato Regular"/>
                <a:cs typeface="Lato Regular"/>
              </a:rPr>
              <a:t>输入标题</a:t>
            </a:r>
          </a:p>
        </p:txBody>
      </p:sp>
      <p:sp>
        <p:nvSpPr>
          <p:cNvPr id="25" name="Rectangle 24"/>
          <p:cNvSpPr/>
          <p:nvPr/>
        </p:nvSpPr>
        <p:spPr>
          <a:xfrm>
            <a:off x="7702651" y="5184186"/>
            <a:ext cx="1529048" cy="553980"/>
          </a:xfrm>
          <a:prstGeom prst="rect">
            <a:avLst/>
          </a:prstGeom>
        </p:spPr>
        <p:txBody>
          <a:bodyPr wrap="square" lIns="91422" tIns="45711" rIns="91422" bIns="45711">
            <a:spAutoFit/>
          </a:bodyPr>
          <a:lstStyle/>
          <a:p>
            <a:pPr algn="ctr" defTabSz="914217">
              <a:lnSpc>
                <a:spcPct val="150000"/>
              </a:lnSpc>
            </a:pPr>
            <a:r>
              <a:rPr lang="pt-BR" sz="1000" dirty="0">
                <a:solidFill>
                  <a:srgbClr val="FFFFFF"/>
                </a:solidFill>
                <a:latin typeface="Calibri Light"/>
                <a:cs typeface="Calibri Light"/>
              </a:rPr>
              <a:t>Lorem ipsum dolor sit amet, consectetur</a:t>
            </a:r>
            <a:endParaRPr lang="en-US" sz="1000" dirty="0">
              <a:solidFill>
                <a:srgbClr val="FFFFFF"/>
              </a:solidFill>
              <a:latin typeface="Calibri Light"/>
              <a:cs typeface="Calibri Light"/>
            </a:endParaRPr>
          </a:p>
        </p:txBody>
      </p:sp>
      <p:sp>
        <p:nvSpPr>
          <p:cNvPr id="26" name="TextBox 25"/>
          <p:cNvSpPr txBox="1"/>
          <p:nvPr/>
        </p:nvSpPr>
        <p:spPr>
          <a:xfrm>
            <a:off x="8017741" y="4974685"/>
            <a:ext cx="902775" cy="307758"/>
          </a:xfrm>
          <a:prstGeom prst="rect">
            <a:avLst/>
          </a:prstGeom>
          <a:noFill/>
        </p:spPr>
        <p:txBody>
          <a:bodyPr wrap="none" lIns="91422" tIns="45711" rIns="91422" bIns="45711" rtlCol="0">
            <a:spAutoFit/>
          </a:bodyPr>
          <a:lstStyle/>
          <a:p>
            <a:pPr algn="ctr" defTabSz="914217"/>
            <a:r>
              <a:rPr lang="zh-CN" altLang="en-US" sz="1400" b="1" dirty="0">
                <a:solidFill>
                  <a:srgbClr val="FFFFFF"/>
                </a:solidFill>
                <a:latin typeface="Lato Regular"/>
                <a:cs typeface="Lato Regular"/>
              </a:rPr>
              <a:t>输入标题</a:t>
            </a:r>
          </a:p>
        </p:txBody>
      </p:sp>
      <p:sp>
        <p:nvSpPr>
          <p:cNvPr id="27" name="Rectangle 26"/>
          <p:cNvSpPr/>
          <p:nvPr/>
        </p:nvSpPr>
        <p:spPr>
          <a:xfrm>
            <a:off x="9359537" y="5184186"/>
            <a:ext cx="1529048" cy="553980"/>
          </a:xfrm>
          <a:prstGeom prst="rect">
            <a:avLst/>
          </a:prstGeom>
        </p:spPr>
        <p:txBody>
          <a:bodyPr wrap="square" lIns="91422" tIns="45711" rIns="91422" bIns="45711">
            <a:spAutoFit/>
          </a:bodyPr>
          <a:lstStyle/>
          <a:p>
            <a:pPr algn="ctr" defTabSz="914217">
              <a:lnSpc>
                <a:spcPct val="150000"/>
              </a:lnSpc>
            </a:pPr>
            <a:r>
              <a:rPr lang="pt-BR" sz="1000" dirty="0">
                <a:solidFill>
                  <a:srgbClr val="FFFFFF"/>
                </a:solidFill>
                <a:latin typeface="Calibri Light"/>
                <a:cs typeface="Calibri Light"/>
              </a:rPr>
              <a:t>Lorem ipsum dolor sit amet, consectetur</a:t>
            </a:r>
            <a:endParaRPr lang="en-US" sz="1000" dirty="0">
              <a:solidFill>
                <a:srgbClr val="FFFFFF"/>
              </a:solidFill>
              <a:latin typeface="Calibri Light"/>
              <a:cs typeface="Calibri Light"/>
            </a:endParaRPr>
          </a:p>
        </p:txBody>
      </p:sp>
      <p:sp>
        <p:nvSpPr>
          <p:cNvPr id="28" name="TextBox 27"/>
          <p:cNvSpPr txBox="1"/>
          <p:nvPr/>
        </p:nvSpPr>
        <p:spPr>
          <a:xfrm>
            <a:off x="9674626" y="4974685"/>
            <a:ext cx="902776" cy="307758"/>
          </a:xfrm>
          <a:prstGeom prst="rect">
            <a:avLst/>
          </a:prstGeom>
          <a:noFill/>
        </p:spPr>
        <p:txBody>
          <a:bodyPr wrap="none" lIns="91422" tIns="45711" rIns="91422" bIns="45711" rtlCol="0">
            <a:spAutoFit/>
          </a:bodyPr>
          <a:lstStyle/>
          <a:p>
            <a:pPr algn="ctr" defTabSz="914217"/>
            <a:r>
              <a:rPr lang="zh-CN" altLang="en-US" sz="1400" b="1" dirty="0">
                <a:solidFill>
                  <a:srgbClr val="FFFFFF"/>
                </a:solidFill>
                <a:latin typeface="Lato Regular"/>
                <a:cs typeface="Lato Regular"/>
              </a:rPr>
              <a:t>输入标题</a:t>
            </a:r>
          </a:p>
        </p:txBody>
      </p:sp>
      <p:sp>
        <p:nvSpPr>
          <p:cNvPr id="29" name="Freeform 8"/>
          <p:cNvSpPr>
            <a:spLocks noEditPoints="1"/>
          </p:cNvSpPr>
          <p:nvPr/>
        </p:nvSpPr>
        <p:spPr bwMode="auto">
          <a:xfrm>
            <a:off x="6627170" y="4544171"/>
            <a:ext cx="368106" cy="422421"/>
          </a:xfrm>
          <a:custGeom>
            <a:avLst/>
            <a:gdLst>
              <a:gd name="T0" fmla="*/ 179 w 192"/>
              <a:gd name="T1" fmla="*/ 35 h 220"/>
              <a:gd name="T2" fmla="*/ 171 w 192"/>
              <a:gd name="T3" fmla="*/ 9 h 220"/>
              <a:gd name="T4" fmla="*/ 158 w 192"/>
              <a:gd name="T5" fmla="*/ 0 h 220"/>
              <a:gd name="T6" fmla="*/ 34 w 192"/>
              <a:gd name="T7" fmla="*/ 0 h 220"/>
              <a:gd name="T8" fmla="*/ 21 w 192"/>
              <a:gd name="T9" fmla="*/ 9 h 220"/>
              <a:gd name="T10" fmla="*/ 13 w 192"/>
              <a:gd name="T11" fmla="*/ 35 h 220"/>
              <a:gd name="T12" fmla="*/ 0 w 192"/>
              <a:gd name="T13" fmla="*/ 48 h 220"/>
              <a:gd name="T14" fmla="*/ 0 w 192"/>
              <a:gd name="T15" fmla="*/ 69 h 220"/>
              <a:gd name="T16" fmla="*/ 13 w 192"/>
              <a:gd name="T17" fmla="*/ 82 h 220"/>
              <a:gd name="T18" fmla="*/ 21 w 192"/>
              <a:gd name="T19" fmla="*/ 82 h 220"/>
              <a:gd name="T20" fmla="*/ 20 w 192"/>
              <a:gd name="T21" fmla="*/ 84 h 220"/>
              <a:gd name="T22" fmla="*/ 34 w 192"/>
              <a:gd name="T23" fmla="*/ 208 h 220"/>
              <a:gd name="T24" fmla="*/ 48 w 192"/>
              <a:gd name="T25" fmla="*/ 220 h 220"/>
              <a:gd name="T26" fmla="*/ 144 w 192"/>
              <a:gd name="T27" fmla="*/ 220 h 220"/>
              <a:gd name="T28" fmla="*/ 158 w 192"/>
              <a:gd name="T29" fmla="*/ 208 h 220"/>
              <a:gd name="T30" fmla="*/ 172 w 192"/>
              <a:gd name="T31" fmla="*/ 84 h 220"/>
              <a:gd name="T32" fmla="*/ 171 w 192"/>
              <a:gd name="T33" fmla="*/ 82 h 220"/>
              <a:gd name="T34" fmla="*/ 179 w 192"/>
              <a:gd name="T35" fmla="*/ 82 h 220"/>
              <a:gd name="T36" fmla="*/ 192 w 192"/>
              <a:gd name="T37" fmla="*/ 69 h 220"/>
              <a:gd name="T38" fmla="*/ 192 w 192"/>
              <a:gd name="T39" fmla="*/ 48 h 220"/>
              <a:gd name="T40" fmla="*/ 179 w 192"/>
              <a:gd name="T41" fmla="*/ 35 h 220"/>
              <a:gd name="T42" fmla="*/ 34 w 192"/>
              <a:gd name="T43" fmla="*/ 14 h 220"/>
              <a:gd name="T44" fmla="*/ 158 w 192"/>
              <a:gd name="T45" fmla="*/ 14 h 220"/>
              <a:gd name="T46" fmla="*/ 165 w 192"/>
              <a:gd name="T47" fmla="*/ 34 h 220"/>
              <a:gd name="T48" fmla="*/ 27 w 192"/>
              <a:gd name="T49" fmla="*/ 34 h 220"/>
              <a:gd name="T50" fmla="*/ 34 w 192"/>
              <a:gd name="T51" fmla="*/ 14 h 220"/>
              <a:gd name="T52" fmla="*/ 48 w 192"/>
              <a:gd name="T53" fmla="*/ 206 h 220"/>
              <a:gd name="T54" fmla="*/ 46 w 192"/>
              <a:gd name="T55" fmla="*/ 186 h 220"/>
              <a:gd name="T56" fmla="*/ 146 w 192"/>
              <a:gd name="T57" fmla="*/ 186 h 220"/>
              <a:gd name="T58" fmla="*/ 144 w 192"/>
              <a:gd name="T59" fmla="*/ 206 h 220"/>
              <a:gd name="T60" fmla="*/ 48 w 192"/>
              <a:gd name="T61" fmla="*/ 206 h 220"/>
              <a:gd name="T62" fmla="*/ 147 w 192"/>
              <a:gd name="T63" fmla="*/ 179 h 220"/>
              <a:gd name="T64" fmla="*/ 45 w 192"/>
              <a:gd name="T65" fmla="*/ 179 h 220"/>
              <a:gd name="T66" fmla="*/ 37 w 192"/>
              <a:gd name="T67" fmla="*/ 110 h 220"/>
              <a:gd name="T68" fmla="*/ 155 w 192"/>
              <a:gd name="T69" fmla="*/ 110 h 220"/>
              <a:gd name="T70" fmla="*/ 147 w 192"/>
              <a:gd name="T71" fmla="*/ 179 h 220"/>
              <a:gd name="T72" fmla="*/ 156 w 192"/>
              <a:gd name="T73" fmla="*/ 103 h 220"/>
              <a:gd name="T74" fmla="*/ 36 w 192"/>
              <a:gd name="T75" fmla="*/ 103 h 220"/>
              <a:gd name="T76" fmla="*/ 34 w 192"/>
              <a:gd name="T77" fmla="*/ 82 h 220"/>
              <a:gd name="T78" fmla="*/ 158 w 192"/>
              <a:gd name="T79" fmla="*/ 82 h 220"/>
              <a:gd name="T80" fmla="*/ 156 w 192"/>
              <a:gd name="T81" fmla="*/ 103 h 220"/>
              <a:gd name="T82" fmla="*/ 179 w 192"/>
              <a:gd name="T83" fmla="*/ 69 h 220"/>
              <a:gd name="T84" fmla="*/ 13 w 192"/>
              <a:gd name="T85" fmla="*/ 69 h 220"/>
              <a:gd name="T86" fmla="*/ 13 w 192"/>
              <a:gd name="T87" fmla="*/ 48 h 220"/>
              <a:gd name="T88" fmla="*/ 179 w 192"/>
              <a:gd name="T89" fmla="*/ 48 h 220"/>
              <a:gd name="T90" fmla="*/ 179 w 192"/>
              <a:gd name="T91" fmla="*/ 69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2" h="220">
                <a:moveTo>
                  <a:pt x="179" y="35"/>
                </a:moveTo>
                <a:cubicBezTo>
                  <a:pt x="171" y="9"/>
                  <a:pt x="171" y="9"/>
                  <a:pt x="171" y="9"/>
                </a:cubicBezTo>
                <a:cubicBezTo>
                  <a:pt x="169" y="4"/>
                  <a:pt x="164" y="0"/>
                  <a:pt x="158" y="0"/>
                </a:cubicBezTo>
                <a:cubicBezTo>
                  <a:pt x="34" y="0"/>
                  <a:pt x="34" y="0"/>
                  <a:pt x="34" y="0"/>
                </a:cubicBezTo>
                <a:cubicBezTo>
                  <a:pt x="28" y="0"/>
                  <a:pt x="23" y="4"/>
                  <a:pt x="21" y="9"/>
                </a:cubicBezTo>
                <a:cubicBezTo>
                  <a:pt x="13" y="35"/>
                  <a:pt x="13" y="35"/>
                  <a:pt x="13" y="35"/>
                </a:cubicBezTo>
                <a:cubicBezTo>
                  <a:pt x="5" y="35"/>
                  <a:pt x="0" y="41"/>
                  <a:pt x="0" y="48"/>
                </a:cubicBezTo>
                <a:cubicBezTo>
                  <a:pt x="0" y="69"/>
                  <a:pt x="0" y="69"/>
                  <a:pt x="0" y="69"/>
                </a:cubicBezTo>
                <a:cubicBezTo>
                  <a:pt x="0" y="76"/>
                  <a:pt x="6" y="82"/>
                  <a:pt x="13" y="82"/>
                </a:cubicBezTo>
                <a:cubicBezTo>
                  <a:pt x="21" y="82"/>
                  <a:pt x="21" y="82"/>
                  <a:pt x="21" y="82"/>
                </a:cubicBezTo>
                <a:cubicBezTo>
                  <a:pt x="21" y="83"/>
                  <a:pt x="20" y="83"/>
                  <a:pt x="20" y="84"/>
                </a:cubicBezTo>
                <a:cubicBezTo>
                  <a:pt x="34" y="208"/>
                  <a:pt x="34" y="208"/>
                  <a:pt x="34" y="208"/>
                </a:cubicBezTo>
                <a:cubicBezTo>
                  <a:pt x="35" y="215"/>
                  <a:pt x="41" y="220"/>
                  <a:pt x="48" y="220"/>
                </a:cubicBezTo>
                <a:cubicBezTo>
                  <a:pt x="144" y="220"/>
                  <a:pt x="144" y="220"/>
                  <a:pt x="144" y="220"/>
                </a:cubicBezTo>
                <a:cubicBezTo>
                  <a:pt x="151" y="220"/>
                  <a:pt x="157" y="215"/>
                  <a:pt x="158" y="208"/>
                </a:cubicBezTo>
                <a:cubicBezTo>
                  <a:pt x="172" y="84"/>
                  <a:pt x="172" y="84"/>
                  <a:pt x="172" y="84"/>
                </a:cubicBezTo>
                <a:cubicBezTo>
                  <a:pt x="172" y="83"/>
                  <a:pt x="171" y="83"/>
                  <a:pt x="171" y="82"/>
                </a:cubicBezTo>
                <a:cubicBezTo>
                  <a:pt x="179" y="82"/>
                  <a:pt x="179" y="82"/>
                  <a:pt x="179" y="82"/>
                </a:cubicBezTo>
                <a:cubicBezTo>
                  <a:pt x="186" y="82"/>
                  <a:pt x="192" y="76"/>
                  <a:pt x="192" y="69"/>
                </a:cubicBezTo>
                <a:cubicBezTo>
                  <a:pt x="192" y="48"/>
                  <a:pt x="192" y="48"/>
                  <a:pt x="192" y="48"/>
                </a:cubicBezTo>
                <a:cubicBezTo>
                  <a:pt x="192" y="41"/>
                  <a:pt x="186" y="35"/>
                  <a:pt x="179" y="35"/>
                </a:cubicBezTo>
                <a:close/>
                <a:moveTo>
                  <a:pt x="34" y="14"/>
                </a:moveTo>
                <a:cubicBezTo>
                  <a:pt x="158" y="14"/>
                  <a:pt x="158" y="14"/>
                  <a:pt x="158" y="14"/>
                </a:cubicBezTo>
                <a:cubicBezTo>
                  <a:pt x="165" y="34"/>
                  <a:pt x="165" y="34"/>
                  <a:pt x="165" y="34"/>
                </a:cubicBezTo>
                <a:cubicBezTo>
                  <a:pt x="27" y="34"/>
                  <a:pt x="27" y="34"/>
                  <a:pt x="27" y="34"/>
                </a:cubicBezTo>
                <a:lnTo>
                  <a:pt x="34" y="14"/>
                </a:lnTo>
                <a:close/>
                <a:moveTo>
                  <a:pt x="48" y="206"/>
                </a:moveTo>
                <a:cubicBezTo>
                  <a:pt x="46" y="186"/>
                  <a:pt x="46" y="186"/>
                  <a:pt x="46" y="186"/>
                </a:cubicBezTo>
                <a:cubicBezTo>
                  <a:pt x="146" y="186"/>
                  <a:pt x="146" y="186"/>
                  <a:pt x="146" y="186"/>
                </a:cubicBezTo>
                <a:cubicBezTo>
                  <a:pt x="144" y="206"/>
                  <a:pt x="144" y="206"/>
                  <a:pt x="144" y="206"/>
                </a:cubicBezTo>
                <a:lnTo>
                  <a:pt x="48" y="206"/>
                </a:lnTo>
                <a:close/>
                <a:moveTo>
                  <a:pt x="147" y="179"/>
                </a:moveTo>
                <a:cubicBezTo>
                  <a:pt x="45" y="179"/>
                  <a:pt x="45" y="179"/>
                  <a:pt x="45" y="179"/>
                </a:cubicBezTo>
                <a:cubicBezTo>
                  <a:pt x="37" y="110"/>
                  <a:pt x="37" y="110"/>
                  <a:pt x="37" y="110"/>
                </a:cubicBezTo>
                <a:cubicBezTo>
                  <a:pt x="155" y="110"/>
                  <a:pt x="155" y="110"/>
                  <a:pt x="155" y="110"/>
                </a:cubicBezTo>
                <a:lnTo>
                  <a:pt x="147" y="179"/>
                </a:lnTo>
                <a:close/>
                <a:moveTo>
                  <a:pt x="156" y="103"/>
                </a:moveTo>
                <a:cubicBezTo>
                  <a:pt x="36" y="103"/>
                  <a:pt x="36" y="103"/>
                  <a:pt x="36" y="103"/>
                </a:cubicBezTo>
                <a:cubicBezTo>
                  <a:pt x="34" y="82"/>
                  <a:pt x="34" y="82"/>
                  <a:pt x="34" y="82"/>
                </a:cubicBezTo>
                <a:cubicBezTo>
                  <a:pt x="158" y="82"/>
                  <a:pt x="158" y="82"/>
                  <a:pt x="158" y="82"/>
                </a:cubicBezTo>
                <a:lnTo>
                  <a:pt x="156" y="103"/>
                </a:lnTo>
                <a:close/>
                <a:moveTo>
                  <a:pt x="179" y="69"/>
                </a:moveTo>
                <a:cubicBezTo>
                  <a:pt x="13" y="69"/>
                  <a:pt x="13" y="69"/>
                  <a:pt x="13" y="69"/>
                </a:cubicBezTo>
                <a:cubicBezTo>
                  <a:pt x="13" y="48"/>
                  <a:pt x="13" y="48"/>
                  <a:pt x="13" y="48"/>
                </a:cubicBezTo>
                <a:cubicBezTo>
                  <a:pt x="179" y="48"/>
                  <a:pt x="179" y="48"/>
                  <a:pt x="179" y="48"/>
                </a:cubicBezTo>
                <a:lnTo>
                  <a:pt x="179" y="69"/>
                </a:lnTo>
                <a:close/>
              </a:path>
            </a:pathLst>
          </a:custGeom>
          <a:solidFill>
            <a:schemeClr val="accent1"/>
          </a:solidFill>
          <a:ln>
            <a:noFill/>
          </a:ln>
        </p:spPr>
        <p:txBody>
          <a:bodyPr vert="horz" wrap="square" lIns="91422" tIns="45711" rIns="91422" bIns="45711" numCol="1" anchor="t" anchorCtr="0" compatLnSpc="1">
            <a:prstTxWarp prst="textNoShape">
              <a:avLst/>
            </a:prstTxWarp>
          </a:bodyPr>
          <a:lstStyle/>
          <a:p>
            <a:pPr defTabSz="914217"/>
            <a:endParaRPr lang="id-ID" dirty="0">
              <a:solidFill>
                <a:srgbClr val="FFFFFF"/>
              </a:solidFill>
              <a:latin typeface="Calibri Light"/>
            </a:endParaRPr>
          </a:p>
        </p:txBody>
      </p:sp>
      <p:grpSp>
        <p:nvGrpSpPr>
          <p:cNvPr id="30" name="Group 29"/>
          <p:cNvGrpSpPr/>
          <p:nvPr/>
        </p:nvGrpSpPr>
        <p:grpSpPr>
          <a:xfrm>
            <a:off x="8335275" y="4506298"/>
            <a:ext cx="322942" cy="468387"/>
            <a:chOff x="-990600" y="3375025"/>
            <a:chExt cx="571500" cy="828675"/>
          </a:xfrm>
          <a:solidFill>
            <a:schemeClr val="accent2"/>
          </a:solidFill>
        </p:grpSpPr>
        <p:sp>
          <p:nvSpPr>
            <p:cNvPr id="31" name="Freeform 5"/>
            <p:cNvSpPr>
              <a:spLocks noEditPoints="1"/>
            </p:cNvSpPr>
            <p:nvPr/>
          </p:nvSpPr>
          <p:spPr bwMode="auto">
            <a:xfrm>
              <a:off x="-990600" y="3375025"/>
              <a:ext cx="571500" cy="828675"/>
            </a:xfrm>
            <a:custGeom>
              <a:avLst/>
              <a:gdLst>
                <a:gd name="T0" fmla="*/ 131 w 152"/>
                <a:gd name="T1" fmla="*/ 0 h 220"/>
                <a:gd name="T2" fmla="*/ 21 w 152"/>
                <a:gd name="T3" fmla="*/ 0 h 220"/>
                <a:gd name="T4" fmla="*/ 0 w 152"/>
                <a:gd name="T5" fmla="*/ 21 h 220"/>
                <a:gd name="T6" fmla="*/ 0 w 152"/>
                <a:gd name="T7" fmla="*/ 199 h 220"/>
                <a:gd name="T8" fmla="*/ 21 w 152"/>
                <a:gd name="T9" fmla="*/ 220 h 220"/>
                <a:gd name="T10" fmla="*/ 131 w 152"/>
                <a:gd name="T11" fmla="*/ 220 h 220"/>
                <a:gd name="T12" fmla="*/ 152 w 152"/>
                <a:gd name="T13" fmla="*/ 199 h 220"/>
                <a:gd name="T14" fmla="*/ 152 w 152"/>
                <a:gd name="T15" fmla="*/ 21 h 220"/>
                <a:gd name="T16" fmla="*/ 131 w 152"/>
                <a:gd name="T17" fmla="*/ 0 h 220"/>
                <a:gd name="T18" fmla="*/ 138 w 152"/>
                <a:gd name="T19" fmla="*/ 199 h 220"/>
                <a:gd name="T20" fmla="*/ 131 w 152"/>
                <a:gd name="T21" fmla="*/ 206 h 220"/>
                <a:gd name="T22" fmla="*/ 21 w 152"/>
                <a:gd name="T23" fmla="*/ 206 h 220"/>
                <a:gd name="T24" fmla="*/ 14 w 152"/>
                <a:gd name="T25" fmla="*/ 199 h 220"/>
                <a:gd name="T26" fmla="*/ 14 w 152"/>
                <a:gd name="T27" fmla="*/ 186 h 220"/>
                <a:gd name="T28" fmla="*/ 138 w 152"/>
                <a:gd name="T29" fmla="*/ 186 h 220"/>
                <a:gd name="T30" fmla="*/ 138 w 152"/>
                <a:gd name="T31" fmla="*/ 199 h 220"/>
                <a:gd name="T32" fmla="*/ 138 w 152"/>
                <a:gd name="T33" fmla="*/ 179 h 220"/>
                <a:gd name="T34" fmla="*/ 14 w 152"/>
                <a:gd name="T35" fmla="*/ 179 h 220"/>
                <a:gd name="T36" fmla="*/ 14 w 152"/>
                <a:gd name="T37" fmla="*/ 41 h 220"/>
                <a:gd name="T38" fmla="*/ 138 w 152"/>
                <a:gd name="T39" fmla="*/ 41 h 220"/>
                <a:gd name="T40" fmla="*/ 138 w 152"/>
                <a:gd name="T41" fmla="*/ 179 h 220"/>
                <a:gd name="T42" fmla="*/ 138 w 152"/>
                <a:gd name="T43" fmla="*/ 34 h 220"/>
                <a:gd name="T44" fmla="*/ 14 w 152"/>
                <a:gd name="T45" fmla="*/ 34 h 220"/>
                <a:gd name="T46" fmla="*/ 14 w 152"/>
                <a:gd name="T47" fmla="*/ 21 h 220"/>
                <a:gd name="T48" fmla="*/ 21 w 152"/>
                <a:gd name="T49" fmla="*/ 14 h 220"/>
                <a:gd name="T50" fmla="*/ 131 w 152"/>
                <a:gd name="T51" fmla="*/ 14 h 220"/>
                <a:gd name="T52" fmla="*/ 138 w 152"/>
                <a:gd name="T53" fmla="*/ 21 h 220"/>
                <a:gd name="T54" fmla="*/ 138 w 152"/>
                <a:gd name="T55" fmla="*/ 34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2" h="220">
                  <a:moveTo>
                    <a:pt x="131" y="0"/>
                  </a:moveTo>
                  <a:cubicBezTo>
                    <a:pt x="21" y="0"/>
                    <a:pt x="21" y="0"/>
                    <a:pt x="21" y="0"/>
                  </a:cubicBezTo>
                  <a:cubicBezTo>
                    <a:pt x="10" y="0"/>
                    <a:pt x="0" y="9"/>
                    <a:pt x="0" y="21"/>
                  </a:cubicBezTo>
                  <a:cubicBezTo>
                    <a:pt x="0" y="199"/>
                    <a:pt x="0" y="199"/>
                    <a:pt x="0" y="199"/>
                  </a:cubicBezTo>
                  <a:cubicBezTo>
                    <a:pt x="0" y="211"/>
                    <a:pt x="10" y="220"/>
                    <a:pt x="21" y="220"/>
                  </a:cubicBezTo>
                  <a:cubicBezTo>
                    <a:pt x="131" y="220"/>
                    <a:pt x="131" y="220"/>
                    <a:pt x="131" y="220"/>
                  </a:cubicBezTo>
                  <a:cubicBezTo>
                    <a:pt x="142" y="220"/>
                    <a:pt x="152" y="211"/>
                    <a:pt x="152" y="199"/>
                  </a:cubicBezTo>
                  <a:cubicBezTo>
                    <a:pt x="152" y="21"/>
                    <a:pt x="152" y="21"/>
                    <a:pt x="152" y="21"/>
                  </a:cubicBezTo>
                  <a:cubicBezTo>
                    <a:pt x="152" y="9"/>
                    <a:pt x="142" y="0"/>
                    <a:pt x="131" y="0"/>
                  </a:cubicBezTo>
                  <a:close/>
                  <a:moveTo>
                    <a:pt x="138" y="199"/>
                  </a:moveTo>
                  <a:cubicBezTo>
                    <a:pt x="138" y="203"/>
                    <a:pt x="135" y="206"/>
                    <a:pt x="131" y="206"/>
                  </a:cubicBezTo>
                  <a:cubicBezTo>
                    <a:pt x="21" y="206"/>
                    <a:pt x="21" y="206"/>
                    <a:pt x="21" y="206"/>
                  </a:cubicBezTo>
                  <a:cubicBezTo>
                    <a:pt x="17" y="206"/>
                    <a:pt x="14" y="203"/>
                    <a:pt x="14" y="199"/>
                  </a:cubicBezTo>
                  <a:cubicBezTo>
                    <a:pt x="14" y="186"/>
                    <a:pt x="14" y="186"/>
                    <a:pt x="14" y="186"/>
                  </a:cubicBezTo>
                  <a:cubicBezTo>
                    <a:pt x="138" y="186"/>
                    <a:pt x="138" y="186"/>
                    <a:pt x="138" y="186"/>
                  </a:cubicBezTo>
                  <a:lnTo>
                    <a:pt x="138" y="199"/>
                  </a:lnTo>
                  <a:close/>
                  <a:moveTo>
                    <a:pt x="138" y="179"/>
                  </a:moveTo>
                  <a:cubicBezTo>
                    <a:pt x="14" y="179"/>
                    <a:pt x="14" y="179"/>
                    <a:pt x="14" y="179"/>
                  </a:cubicBezTo>
                  <a:cubicBezTo>
                    <a:pt x="14" y="41"/>
                    <a:pt x="14" y="41"/>
                    <a:pt x="14" y="41"/>
                  </a:cubicBezTo>
                  <a:cubicBezTo>
                    <a:pt x="138" y="41"/>
                    <a:pt x="138" y="41"/>
                    <a:pt x="138" y="41"/>
                  </a:cubicBezTo>
                  <a:lnTo>
                    <a:pt x="138" y="179"/>
                  </a:lnTo>
                  <a:close/>
                  <a:moveTo>
                    <a:pt x="138" y="34"/>
                  </a:moveTo>
                  <a:cubicBezTo>
                    <a:pt x="14" y="34"/>
                    <a:pt x="14" y="34"/>
                    <a:pt x="14" y="34"/>
                  </a:cubicBezTo>
                  <a:cubicBezTo>
                    <a:pt x="14" y="21"/>
                    <a:pt x="14" y="21"/>
                    <a:pt x="14" y="21"/>
                  </a:cubicBezTo>
                  <a:cubicBezTo>
                    <a:pt x="14" y="17"/>
                    <a:pt x="17" y="14"/>
                    <a:pt x="21" y="14"/>
                  </a:cubicBezTo>
                  <a:cubicBezTo>
                    <a:pt x="131" y="14"/>
                    <a:pt x="131" y="14"/>
                    <a:pt x="131" y="14"/>
                  </a:cubicBezTo>
                  <a:cubicBezTo>
                    <a:pt x="135" y="14"/>
                    <a:pt x="138" y="17"/>
                    <a:pt x="138" y="21"/>
                  </a:cubicBezTo>
                  <a:lnTo>
                    <a:pt x="138" y="3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defTabSz="914217"/>
              <a:endParaRPr lang="id-ID" dirty="0">
                <a:solidFill>
                  <a:srgbClr val="FFFFFF"/>
                </a:solidFill>
                <a:latin typeface="Calibri Light"/>
              </a:endParaRPr>
            </a:p>
          </p:txBody>
        </p:sp>
        <p:sp>
          <p:nvSpPr>
            <p:cNvPr id="32" name="Freeform 6"/>
            <p:cNvSpPr>
              <a:spLocks/>
            </p:cNvSpPr>
            <p:nvPr/>
          </p:nvSpPr>
          <p:spPr bwMode="auto">
            <a:xfrm>
              <a:off x="-757238" y="3454400"/>
              <a:ext cx="104775" cy="22225"/>
            </a:xfrm>
            <a:custGeom>
              <a:avLst/>
              <a:gdLst>
                <a:gd name="T0" fmla="*/ 28 w 28"/>
                <a:gd name="T1" fmla="*/ 3 h 6"/>
                <a:gd name="T2" fmla="*/ 24 w 28"/>
                <a:gd name="T3" fmla="*/ 6 h 6"/>
                <a:gd name="T4" fmla="*/ 4 w 28"/>
                <a:gd name="T5" fmla="*/ 6 h 6"/>
                <a:gd name="T6" fmla="*/ 0 w 28"/>
                <a:gd name="T7" fmla="*/ 3 h 6"/>
                <a:gd name="T8" fmla="*/ 0 w 28"/>
                <a:gd name="T9" fmla="*/ 3 h 6"/>
                <a:gd name="T10" fmla="*/ 4 w 28"/>
                <a:gd name="T11" fmla="*/ 0 h 6"/>
                <a:gd name="T12" fmla="*/ 24 w 28"/>
                <a:gd name="T13" fmla="*/ 0 h 6"/>
                <a:gd name="T14" fmla="*/ 28 w 28"/>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6">
                  <a:moveTo>
                    <a:pt x="28" y="3"/>
                  </a:moveTo>
                  <a:cubicBezTo>
                    <a:pt x="28" y="5"/>
                    <a:pt x="26" y="6"/>
                    <a:pt x="24" y="6"/>
                  </a:cubicBezTo>
                  <a:cubicBezTo>
                    <a:pt x="4" y="6"/>
                    <a:pt x="4" y="6"/>
                    <a:pt x="4" y="6"/>
                  </a:cubicBezTo>
                  <a:cubicBezTo>
                    <a:pt x="2" y="6"/>
                    <a:pt x="0" y="5"/>
                    <a:pt x="0" y="3"/>
                  </a:cubicBezTo>
                  <a:cubicBezTo>
                    <a:pt x="0" y="3"/>
                    <a:pt x="0" y="3"/>
                    <a:pt x="0" y="3"/>
                  </a:cubicBezTo>
                  <a:cubicBezTo>
                    <a:pt x="0" y="1"/>
                    <a:pt x="2" y="0"/>
                    <a:pt x="4" y="0"/>
                  </a:cubicBezTo>
                  <a:cubicBezTo>
                    <a:pt x="24" y="0"/>
                    <a:pt x="24" y="0"/>
                    <a:pt x="24" y="0"/>
                  </a:cubicBezTo>
                  <a:cubicBezTo>
                    <a:pt x="26" y="0"/>
                    <a:pt x="28" y="1"/>
                    <a:pt x="28" y="3"/>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defTabSz="914217"/>
              <a:endParaRPr lang="id-ID" dirty="0">
                <a:solidFill>
                  <a:srgbClr val="FFFFFF"/>
                </a:solidFill>
                <a:latin typeface="Calibri Light"/>
              </a:endParaRPr>
            </a:p>
          </p:txBody>
        </p:sp>
        <p:sp>
          <p:nvSpPr>
            <p:cNvPr id="33" name="Freeform 7"/>
            <p:cNvSpPr>
              <a:spLocks/>
            </p:cNvSpPr>
            <p:nvPr/>
          </p:nvSpPr>
          <p:spPr bwMode="auto">
            <a:xfrm>
              <a:off x="-730250" y="4097338"/>
              <a:ext cx="52387" cy="26988"/>
            </a:xfrm>
            <a:custGeom>
              <a:avLst/>
              <a:gdLst>
                <a:gd name="T0" fmla="*/ 14 w 14"/>
                <a:gd name="T1" fmla="*/ 4 h 7"/>
                <a:gd name="T2" fmla="*/ 10 w 14"/>
                <a:gd name="T3" fmla="*/ 7 h 7"/>
                <a:gd name="T4" fmla="*/ 4 w 14"/>
                <a:gd name="T5" fmla="*/ 7 h 7"/>
                <a:gd name="T6" fmla="*/ 0 w 14"/>
                <a:gd name="T7" fmla="*/ 4 h 7"/>
                <a:gd name="T8" fmla="*/ 0 w 14"/>
                <a:gd name="T9" fmla="*/ 4 h 7"/>
                <a:gd name="T10" fmla="*/ 4 w 14"/>
                <a:gd name="T11" fmla="*/ 0 h 7"/>
                <a:gd name="T12" fmla="*/ 10 w 14"/>
                <a:gd name="T13" fmla="*/ 0 h 7"/>
                <a:gd name="T14" fmla="*/ 14 w 14"/>
                <a:gd name="T15" fmla="*/ 4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7">
                  <a:moveTo>
                    <a:pt x="14" y="4"/>
                  </a:moveTo>
                  <a:cubicBezTo>
                    <a:pt x="14" y="6"/>
                    <a:pt x="12" y="7"/>
                    <a:pt x="10" y="7"/>
                  </a:cubicBezTo>
                  <a:cubicBezTo>
                    <a:pt x="4" y="7"/>
                    <a:pt x="4" y="7"/>
                    <a:pt x="4" y="7"/>
                  </a:cubicBezTo>
                  <a:cubicBezTo>
                    <a:pt x="2" y="7"/>
                    <a:pt x="0" y="6"/>
                    <a:pt x="0" y="4"/>
                  </a:cubicBezTo>
                  <a:cubicBezTo>
                    <a:pt x="0" y="4"/>
                    <a:pt x="0" y="4"/>
                    <a:pt x="0" y="4"/>
                  </a:cubicBezTo>
                  <a:cubicBezTo>
                    <a:pt x="0" y="2"/>
                    <a:pt x="2" y="0"/>
                    <a:pt x="4" y="0"/>
                  </a:cubicBezTo>
                  <a:cubicBezTo>
                    <a:pt x="10" y="0"/>
                    <a:pt x="10" y="0"/>
                    <a:pt x="10" y="0"/>
                  </a:cubicBezTo>
                  <a:cubicBezTo>
                    <a:pt x="12" y="0"/>
                    <a:pt x="14" y="2"/>
                    <a:pt x="14"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defTabSz="914217"/>
              <a:endParaRPr lang="id-ID" dirty="0">
                <a:solidFill>
                  <a:srgbClr val="FFFFFF"/>
                </a:solidFill>
                <a:latin typeface="Calibri Light"/>
              </a:endParaRPr>
            </a:p>
          </p:txBody>
        </p:sp>
      </p:grpSp>
      <p:grpSp>
        <p:nvGrpSpPr>
          <p:cNvPr id="34" name="Group 33"/>
          <p:cNvGrpSpPr/>
          <p:nvPr/>
        </p:nvGrpSpPr>
        <p:grpSpPr>
          <a:xfrm>
            <a:off x="9908237" y="4587047"/>
            <a:ext cx="436805" cy="376876"/>
            <a:chOff x="-122237" y="-128588"/>
            <a:chExt cx="4632324" cy="3995738"/>
          </a:xfrm>
          <a:solidFill>
            <a:schemeClr val="accent3"/>
          </a:solidFill>
        </p:grpSpPr>
        <p:sp>
          <p:nvSpPr>
            <p:cNvPr id="35" name="Freeform 34"/>
            <p:cNvSpPr>
              <a:spLocks noEditPoints="1"/>
            </p:cNvSpPr>
            <p:nvPr/>
          </p:nvSpPr>
          <p:spPr bwMode="auto">
            <a:xfrm>
              <a:off x="-122237" y="-128588"/>
              <a:ext cx="4632324" cy="3995738"/>
            </a:xfrm>
            <a:custGeom>
              <a:avLst/>
              <a:gdLst>
                <a:gd name="T0" fmla="*/ 1096 w 1232"/>
                <a:gd name="T1" fmla="*/ 134 h 1062"/>
                <a:gd name="T2" fmla="*/ 616 w 1232"/>
                <a:gd name="T3" fmla="*/ 123 h 1062"/>
                <a:gd name="T4" fmla="*/ 136 w 1232"/>
                <a:gd name="T5" fmla="*/ 134 h 1062"/>
                <a:gd name="T6" fmla="*/ 136 w 1232"/>
                <a:gd name="T7" fmla="*/ 622 h 1062"/>
                <a:gd name="T8" fmla="*/ 538 w 1232"/>
                <a:gd name="T9" fmla="*/ 1020 h 1062"/>
                <a:gd name="T10" fmla="*/ 694 w 1232"/>
                <a:gd name="T11" fmla="*/ 1020 h 1062"/>
                <a:gd name="T12" fmla="*/ 1096 w 1232"/>
                <a:gd name="T13" fmla="*/ 622 h 1062"/>
                <a:gd name="T14" fmla="*/ 1096 w 1232"/>
                <a:gd name="T15" fmla="*/ 134 h 1062"/>
                <a:gd name="T16" fmla="*/ 1044 w 1232"/>
                <a:gd name="T17" fmla="*/ 570 h 1062"/>
                <a:gd name="T18" fmla="*/ 642 w 1232"/>
                <a:gd name="T19" fmla="*/ 968 h 1062"/>
                <a:gd name="T20" fmla="*/ 590 w 1232"/>
                <a:gd name="T21" fmla="*/ 968 h 1062"/>
                <a:gd name="T22" fmla="*/ 188 w 1232"/>
                <a:gd name="T23" fmla="*/ 570 h 1062"/>
                <a:gd name="T24" fmla="*/ 188 w 1232"/>
                <a:gd name="T25" fmla="*/ 185 h 1062"/>
                <a:gd name="T26" fmla="*/ 567 w 1232"/>
                <a:gd name="T27" fmla="*/ 177 h 1062"/>
                <a:gd name="T28" fmla="*/ 616 w 1232"/>
                <a:gd name="T29" fmla="*/ 221 h 1062"/>
                <a:gd name="T30" fmla="*/ 665 w 1232"/>
                <a:gd name="T31" fmla="*/ 177 h 1062"/>
                <a:gd name="T32" fmla="*/ 1044 w 1232"/>
                <a:gd name="T33" fmla="*/ 185 h 1062"/>
                <a:gd name="T34" fmla="*/ 1044 w 1232"/>
                <a:gd name="T35" fmla="*/ 570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32" h="1062">
                  <a:moveTo>
                    <a:pt x="1096" y="134"/>
                  </a:moveTo>
                  <a:cubicBezTo>
                    <a:pt x="964" y="3"/>
                    <a:pt x="753" y="0"/>
                    <a:pt x="616" y="123"/>
                  </a:cubicBezTo>
                  <a:cubicBezTo>
                    <a:pt x="479" y="0"/>
                    <a:pt x="268" y="3"/>
                    <a:pt x="136" y="134"/>
                  </a:cubicBezTo>
                  <a:cubicBezTo>
                    <a:pt x="0" y="268"/>
                    <a:pt x="0" y="487"/>
                    <a:pt x="136" y="622"/>
                  </a:cubicBezTo>
                  <a:cubicBezTo>
                    <a:pt x="175" y="660"/>
                    <a:pt x="538" y="1020"/>
                    <a:pt x="538" y="1020"/>
                  </a:cubicBezTo>
                  <a:cubicBezTo>
                    <a:pt x="581" y="1062"/>
                    <a:pt x="651" y="1062"/>
                    <a:pt x="694" y="1020"/>
                  </a:cubicBezTo>
                  <a:cubicBezTo>
                    <a:pt x="694" y="1020"/>
                    <a:pt x="1092" y="626"/>
                    <a:pt x="1096" y="622"/>
                  </a:cubicBezTo>
                  <a:cubicBezTo>
                    <a:pt x="1232" y="487"/>
                    <a:pt x="1232" y="268"/>
                    <a:pt x="1096" y="134"/>
                  </a:cubicBezTo>
                  <a:close/>
                  <a:moveTo>
                    <a:pt x="1044" y="570"/>
                  </a:moveTo>
                  <a:cubicBezTo>
                    <a:pt x="642" y="968"/>
                    <a:pt x="642" y="968"/>
                    <a:pt x="642" y="968"/>
                  </a:cubicBezTo>
                  <a:cubicBezTo>
                    <a:pt x="628" y="982"/>
                    <a:pt x="604" y="982"/>
                    <a:pt x="590" y="968"/>
                  </a:cubicBezTo>
                  <a:cubicBezTo>
                    <a:pt x="188" y="570"/>
                    <a:pt x="188" y="570"/>
                    <a:pt x="188" y="570"/>
                  </a:cubicBezTo>
                  <a:cubicBezTo>
                    <a:pt x="81" y="464"/>
                    <a:pt x="81" y="291"/>
                    <a:pt x="188" y="185"/>
                  </a:cubicBezTo>
                  <a:cubicBezTo>
                    <a:pt x="291" y="82"/>
                    <a:pt x="458" y="79"/>
                    <a:pt x="567" y="177"/>
                  </a:cubicBezTo>
                  <a:cubicBezTo>
                    <a:pt x="616" y="221"/>
                    <a:pt x="616" y="221"/>
                    <a:pt x="616" y="221"/>
                  </a:cubicBezTo>
                  <a:cubicBezTo>
                    <a:pt x="665" y="177"/>
                    <a:pt x="665" y="177"/>
                    <a:pt x="665" y="177"/>
                  </a:cubicBezTo>
                  <a:cubicBezTo>
                    <a:pt x="774" y="79"/>
                    <a:pt x="941" y="82"/>
                    <a:pt x="1044" y="185"/>
                  </a:cubicBezTo>
                  <a:cubicBezTo>
                    <a:pt x="1151" y="291"/>
                    <a:pt x="1151" y="464"/>
                    <a:pt x="1044" y="57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defTabSz="914217"/>
              <a:endParaRPr lang="id-ID" dirty="0">
                <a:solidFill>
                  <a:srgbClr val="FFFFFF"/>
                </a:solidFill>
                <a:latin typeface="Calibri Light"/>
              </a:endParaRPr>
            </a:p>
          </p:txBody>
        </p:sp>
        <p:sp>
          <p:nvSpPr>
            <p:cNvPr id="36" name="Freeform 35"/>
            <p:cNvSpPr>
              <a:spLocks/>
            </p:cNvSpPr>
            <p:nvPr/>
          </p:nvSpPr>
          <p:spPr bwMode="auto">
            <a:xfrm>
              <a:off x="688975" y="681038"/>
              <a:ext cx="650875" cy="650875"/>
            </a:xfrm>
            <a:custGeom>
              <a:avLst/>
              <a:gdLst>
                <a:gd name="T0" fmla="*/ 154 w 173"/>
                <a:gd name="T1" fmla="*/ 0 h 173"/>
                <a:gd name="T2" fmla="*/ 154 w 173"/>
                <a:gd name="T3" fmla="*/ 0 h 173"/>
                <a:gd name="T4" fmla="*/ 0 w 173"/>
                <a:gd name="T5" fmla="*/ 154 h 173"/>
                <a:gd name="T6" fmla="*/ 0 w 173"/>
                <a:gd name="T7" fmla="*/ 154 h 173"/>
                <a:gd name="T8" fmla="*/ 18 w 173"/>
                <a:gd name="T9" fmla="*/ 173 h 173"/>
                <a:gd name="T10" fmla="*/ 36 w 173"/>
                <a:gd name="T11" fmla="*/ 154 h 173"/>
                <a:gd name="T12" fmla="*/ 36 w 173"/>
                <a:gd name="T13" fmla="*/ 154 h 173"/>
                <a:gd name="T14" fmla="*/ 154 w 173"/>
                <a:gd name="T15" fmla="*/ 36 h 173"/>
                <a:gd name="T16" fmla="*/ 154 w 173"/>
                <a:gd name="T17" fmla="*/ 36 h 173"/>
                <a:gd name="T18" fmla="*/ 173 w 173"/>
                <a:gd name="T19" fmla="*/ 18 h 173"/>
                <a:gd name="T20" fmla="*/ 154 w 173"/>
                <a:gd name="T21" fmla="*/ 0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3" h="173">
                  <a:moveTo>
                    <a:pt x="154" y="0"/>
                  </a:moveTo>
                  <a:cubicBezTo>
                    <a:pt x="154" y="0"/>
                    <a:pt x="154" y="0"/>
                    <a:pt x="154" y="0"/>
                  </a:cubicBezTo>
                  <a:cubicBezTo>
                    <a:pt x="69" y="0"/>
                    <a:pt x="0" y="69"/>
                    <a:pt x="0" y="154"/>
                  </a:cubicBezTo>
                  <a:cubicBezTo>
                    <a:pt x="0" y="154"/>
                    <a:pt x="0" y="154"/>
                    <a:pt x="0" y="154"/>
                  </a:cubicBezTo>
                  <a:cubicBezTo>
                    <a:pt x="0" y="165"/>
                    <a:pt x="8" y="173"/>
                    <a:pt x="18" y="173"/>
                  </a:cubicBezTo>
                  <a:cubicBezTo>
                    <a:pt x="28" y="173"/>
                    <a:pt x="36" y="165"/>
                    <a:pt x="36" y="154"/>
                  </a:cubicBezTo>
                  <a:cubicBezTo>
                    <a:pt x="36" y="154"/>
                    <a:pt x="36" y="154"/>
                    <a:pt x="36" y="154"/>
                  </a:cubicBezTo>
                  <a:cubicBezTo>
                    <a:pt x="36" y="89"/>
                    <a:pt x="89" y="36"/>
                    <a:pt x="154" y="36"/>
                  </a:cubicBezTo>
                  <a:cubicBezTo>
                    <a:pt x="154" y="36"/>
                    <a:pt x="154" y="36"/>
                    <a:pt x="154" y="36"/>
                  </a:cubicBezTo>
                  <a:cubicBezTo>
                    <a:pt x="165" y="36"/>
                    <a:pt x="173" y="28"/>
                    <a:pt x="173" y="18"/>
                  </a:cubicBezTo>
                  <a:cubicBezTo>
                    <a:pt x="173" y="8"/>
                    <a:pt x="165" y="0"/>
                    <a:pt x="154"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defTabSz="914217"/>
              <a:endParaRPr lang="id-ID" dirty="0">
                <a:solidFill>
                  <a:srgbClr val="FFFFFF"/>
                </a:solidFill>
                <a:latin typeface="Calibri Light"/>
              </a:endParaRPr>
            </a:p>
          </p:txBody>
        </p:sp>
      </p:grpSp>
      <p:pic>
        <p:nvPicPr>
          <p:cNvPr id="6" name="图片占位符 5">
            <a:extLst>
              <a:ext uri="{FF2B5EF4-FFF2-40B4-BE49-F238E27FC236}">
                <a16:creationId xmlns:a16="http://schemas.microsoft.com/office/drawing/2014/main" xmlns="" id="{394DC1AC-5000-4E70-A8E4-2376B87B16BE}"/>
              </a:ext>
            </a:extLst>
          </p:cNvPr>
          <p:cNvPicPr>
            <a:picLocks noGrp="1" noChangeAspect="1"/>
          </p:cNvPicPr>
          <p:nvPr>
            <p:ph type="pic" sz="quarter" idx="14"/>
          </p:nvPr>
        </p:nvPicPr>
        <p:blipFill>
          <a:blip r:embed="rId3" cstate="print">
            <a:extLst>
              <a:ext uri="{28A0092B-C50C-407E-A947-70E740481C1C}">
                <a14:useLocalDpi xmlns:a14="http://schemas.microsoft.com/office/drawing/2010/main" val="0"/>
              </a:ext>
            </a:extLst>
          </a:blip>
          <a:srcRect l="39085" r="39085"/>
          <a:stretch>
            <a:fillRect/>
          </a:stretch>
        </p:blipFill>
        <p:spPr/>
      </p:pic>
      <p:pic>
        <p:nvPicPr>
          <p:cNvPr id="8" name="图片占位符 7">
            <a:extLst>
              <a:ext uri="{FF2B5EF4-FFF2-40B4-BE49-F238E27FC236}">
                <a16:creationId xmlns:a16="http://schemas.microsoft.com/office/drawing/2014/main" xmlns="" id="{7ED58D81-E7BA-4265-8EC3-204268566013}"/>
              </a:ext>
            </a:extLst>
          </p:cNvPr>
          <p:cNvPicPr>
            <a:picLocks noGrp="1" noChangeAspect="1"/>
          </p:cNvPicPr>
          <p:nvPr>
            <p:ph type="pic" sz="quarter" idx="10"/>
          </p:nvPr>
        </p:nvPicPr>
        <p:blipFill>
          <a:blip r:embed="rId4" cstate="print">
            <a:extLst>
              <a:ext uri="{28A0092B-C50C-407E-A947-70E740481C1C}">
                <a14:useLocalDpi xmlns:a14="http://schemas.microsoft.com/office/drawing/2010/main" val="0"/>
              </a:ext>
            </a:extLst>
          </a:blip>
          <a:srcRect l="32746" r="32746"/>
          <a:stretch>
            <a:fillRect/>
          </a:stretch>
        </p:blipFill>
        <p:spPr/>
      </p:pic>
      <p:pic>
        <p:nvPicPr>
          <p:cNvPr id="10" name="图片占位符 9">
            <a:extLst>
              <a:ext uri="{FF2B5EF4-FFF2-40B4-BE49-F238E27FC236}">
                <a16:creationId xmlns:a16="http://schemas.microsoft.com/office/drawing/2014/main" xmlns="" id="{BC9FB87D-D05B-4B29-8826-D0AB6C10E283}"/>
              </a:ext>
            </a:extLst>
          </p:cNvPr>
          <p:cNvPicPr>
            <a:picLocks noGrp="1" noChangeAspect="1"/>
          </p:cNvPicPr>
          <p:nvPr>
            <p:ph type="pic" sz="quarter" idx="13"/>
          </p:nvPr>
        </p:nvPicPr>
        <p:blipFill>
          <a:blip r:embed="rId5" cstate="print">
            <a:extLst>
              <a:ext uri="{28A0092B-C50C-407E-A947-70E740481C1C}">
                <a14:useLocalDpi xmlns:a14="http://schemas.microsoft.com/office/drawing/2010/main" val="0"/>
              </a:ext>
            </a:extLst>
          </a:blip>
          <a:srcRect l="38454" r="38454"/>
          <a:stretch>
            <a:fillRect/>
          </a:stretch>
        </p:blipFill>
        <p:spPr/>
      </p:pic>
      <p:grpSp>
        <p:nvGrpSpPr>
          <p:cNvPr id="70" name="组合 69">
            <a:extLst>
              <a:ext uri="{FF2B5EF4-FFF2-40B4-BE49-F238E27FC236}">
                <a16:creationId xmlns:a16="http://schemas.microsoft.com/office/drawing/2014/main" xmlns="" id="{7AD8351C-1E2A-4C06-96BF-98F263160602}"/>
              </a:ext>
            </a:extLst>
          </p:cNvPr>
          <p:cNvGrpSpPr/>
          <p:nvPr/>
        </p:nvGrpSpPr>
        <p:grpSpPr>
          <a:xfrm rot="10800000">
            <a:off x="611391" y="327545"/>
            <a:ext cx="505537" cy="952899"/>
            <a:chOff x="7596337" y="2571751"/>
            <a:chExt cx="1184261" cy="2232247"/>
          </a:xfrm>
        </p:grpSpPr>
        <p:sp>
          <p:nvSpPr>
            <p:cNvPr id="71" name="弧形 1">
              <a:extLst>
                <a:ext uri="{FF2B5EF4-FFF2-40B4-BE49-F238E27FC236}">
                  <a16:creationId xmlns:a16="http://schemas.microsoft.com/office/drawing/2014/main" xmlns="" id="{669BF6C8-C802-4044-ACC2-8913E6174C62}"/>
                </a:ext>
              </a:extLst>
            </p:cNvPr>
            <p:cNvSpPr/>
            <p:nvPr/>
          </p:nvSpPr>
          <p:spPr>
            <a:xfrm flipH="1" flipV="1">
              <a:off x="7695025" y="2682200"/>
              <a:ext cx="986883" cy="986883"/>
            </a:xfrm>
            <a:prstGeom prst="arc">
              <a:avLst>
                <a:gd name="adj1" fmla="val 2848337"/>
                <a:gd name="adj2" fmla="val 10890461"/>
              </a:avLst>
            </a:prstGeom>
            <a:ln w="12700">
              <a:solidFill>
                <a:schemeClr val="accent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sp>
          <p:nvSpPr>
            <p:cNvPr id="72" name="弧形 6">
              <a:extLst>
                <a:ext uri="{FF2B5EF4-FFF2-40B4-BE49-F238E27FC236}">
                  <a16:creationId xmlns:a16="http://schemas.microsoft.com/office/drawing/2014/main" xmlns="" id="{1C5D1007-1539-4C4A-B2C9-E99A3F6FC2E5}"/>
                </a:ext>
              </a:extLst>
            </p:cNvPr>
            <p:cNvSpPr/>
            <p:nvPr/>
          </p:nvSpPr>
          <p:spPr>
            <a:xfrm>
              <a:off x="7596337" y="2571751"/>
              <a:ext cx="1184261" cy="1184260"/>
            </a:xfrm>
            <a:prstGeom prst="arc">
              <a:avLst>
                <a:gd name="adj1" fmla="val 10778764"/>
                <a:gd name="adj2" fmla="val 19049855"/>
              </a:avLst>
            </a:prstGeom>
            <a:ln w="12700">
              <a:solidFill>
                <a:schemeClr val="bg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sp>
          <p:nvSpPr>
            <p:cNvPr id="73" name="弧形 2">
              <a:extLst>
                <a:ext uri="{FF2B5EF4-FFF2-40B4-BE49-F238E27FC236}">
                  <a16:creationId xmlns:a16="http://schemas.microsoft.com/office/drawing/2014/main" xmlns="" id="{A3834FA4-70D1-4140-9DF6-478E733ACF2F}"/>
                </a:ext>
              </a:extLst>
            </p:cNvPr>
            <p:cNvSpPr/>
            <p:nvPr/>
          </p:nvSpPr>
          <p:spPr>
            <a:xfrm flipH="1">
              <a:off x="7695026" y="3718426"/>
              <a:ext cx="986883" cy="986883"/>
            </a:xfrm>
            <a:prstGeom prst="arc">
              <a:avLst>
                <a:gd name="adj1" fmla="val 50399"/>
                <a:gd name="adj2" fmla="val 8249423"/>
              </a:avLst>
            </a:prstGeom>
            <a:ln w="12700">
              <a:solidFill>
                <a:schemeClr val="tx2"/>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sp>
          <p:nvSpPr>
            <p:cNvPr id="74" name="弧形 73">
              <a:extLst>
                <a:ext uri="{FF2B5EF4-FFF2-40B4-BE49-F238E27FC236}">
                  <a16:creationId xmlns:a16="http://schemas.microsoft.com/office/drawing/2014/main" xmlns="" id="{13982A58-9FF2-4A6E-9AD4-8A637AEF8BC2}"/>
                </a:ext>
              </a:extLst>
            </p:cNvPr>
            <p:cNvSpPr/>
            <p:nvPr/>
          </p:nvSpPr>
          <p:spPr>
            <a:xfrm flipV="1">
              <a:off x="7596337" y="3619738"/>
              <a:ext cx="1184261" cy="1184260"/>
            </a:xfrm>
            <a:prstGeom prst="arc">
              <a:avLst>
                <a:gd name="adj1" fmla="val 12959555"/>
                <a:gd name="adj2" fmla="val 21587678"/>
              </a:avLst>
            </a:prstGeom>
            <a:ln w="12700">
              <a:solidFill>
                <a:schemeClr val="accent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solidFill>
                  <a:prstClr val="black"/>
                </a:solidFill>
                <a:cs typeface="+mn-ea"/>
                <a:sym typeface="+mn-lt"/>
              </a:endParaRPr>
            </a:p>
          </p:txBody>
        </p:sp>
        <p:grpSp>
          <p:nvGrpSpPr>
            <p:cNvPr id="75" name="组合 11">
              <a:extLst>
                <a:ext uri="{FF2B5EF4-FFF2-40B4-BE49-F238E27FC236}">
                  <a16:creationId xmlns:a16="http://schemas.microsoft.com/office/drawing/2014/main" xmlns="" id="{C0E634E3-D7CE-4E1F-AF64-46D61D846FE0}"/>
                </a:ext>
              </a:extLst>
            </p:cNvPr>
            <p:cNvGrpSpPr/>
            <p:nvPr/>
          </p:nvGrpSpPr>
          <p:grpSpPr>
            <a:xfrm>
              <a:off x="7596338" y="3271440"/>
              <a:ext cx="1184260" cy="832868"/>
              <a:chOff x="3707904" y="1964047"/>
              <a:chExt cx="1728192" cy="1215406"/>
            </a:xfrm>
            <a:effectLst/>
          </p:grpSpPr>
          <p:cxnSp>
            <p:nvCxnSpPr>
              <p:cNvPr id="80" name="直接连接符 3">
                <a:extLst>
                  <a:ext uri="{FF2B5EF4-FFF2-40B4-BE49-F238E27FC236}">
                    <a16:creationId xmlns:a16="http://schemas.microsoft.com/office/drawing/2014/main" xmlns="" id="{C18650B5-94C0-471A-AA08-0494AE3A6DCD}"/>
                  </a:ext>
                </a:extLst>
              </p:cNvPr>
              <p:cNvCxnSpPr/>
              <p:nvPr/>
            </p:nvCxnSpPr>
            <p:spPr>
              <a:xfrm flipV="1">
                <a:off x="5292080" y="1984601"/>
                <a:ext cx="0" cy="1174298"/>
              </a:xfrm>
              <a:prstGeom prst="line">
                <a:avLst/>
              </a:prstGeom>
              <a:ln w="12700">
                <a:solidFill>
                  <a:schemeClr val="bg1"/>
                </a:solidFill>
                <a:headEnd type="oval" w="sm" len="sm"/>
                <a:tailEnd type="oval" w="sm" len="sm"/>
              </a:ln>
              <a:effectLst>
                <a:outerShdw blurRad="38100" dist="25400" dir="2700000" sx="99000" sy="99000" algn="tl" rotWithShape="0">
                  <a:prstClr val="black">
                    <a:alpha val="65000"/>
                  </a:prstClr>
                </a:outerShdw>
              </a:effectLst>
            </p:spPr>
            <p:style>
              <a:lnRef idx="1">
                <a:schemeClr val="accent1"/>
              </a:lnRef>
              <a:fillRef idx="0">
                <a:schemeClr val="accent1"/>
              </a:fillRef>
              <a:effectRef idx="0">
                <a:schemeClr val="accent1"/>
              </a:effectRef>
              <a:fontRef idx="minor">
                <a:schemeClr val="tx1"/>
              </a:fontRef>
            </p:style>
          </p:cxnSp>
          <p:cxnSp>
            <p:nvCxnSpPr>
              <p:cNvPr id="81" name="直接连接符 80">
                <a:extLst>
                  <a:ext uri="{FF2B5EF4-FFF2-40B4-BE49-F238E27FC236}">
                    <a16:creationId xmlns:a16="http://schemas.microsoft.com/office/drawing/2014/main" xmlns="" id="{2161BFFA-B1E0-4128-BE10-779F3BCE7D2E}"/>
                  </a:ext>
                </a:extLst>
              </p:cNvPr>
              <p:cNvCxnSpPr/>
              <p:nvPr/>
            </p:nvCxnSpPr>
            <p:spPr>
              <a:xfrm flipV="1">
                <a:off x="3851920" y="1984601"/>
                <a:ext cx="0" cy="1174298"/>
              </a:xfrm>
              <a:prstGeom prst="line">
                <a:avLst/>
              </a:prstGeom>
              <a:ln w="12700">
                <a:solidFill>
                  <a:schemeClr val="bg1"/>
                </a:solidFill>
                <a:headEnd type="oval" w="sm" len="sm"/>
                <a:tailEnd type="oval" w="sm" len="sm"/>
              </a:ln>
              <a:effectLst/>
            </p:spPr>
            <p:style>
              <a:lnRef idx="1">
                <a:schemeClr val="accent1"/>
              </a:lnRef>
              <a:fillRef idx="0">
                <a:schemeClr val="accent1"/>
              </a:fillRef>
              <a:effectRef idx="0">
                <a:schemeClr val="accent1"/>
              </a:effectRef>
              <a:fontRef idx="minor">
                <a:schemeClr val="tx1"/>
              </a:fontRef>
            </p:style>
          </p:cxnSp>
          <p:cxnSp>
            <p:nvCxnSpPr>
              <p:cNvPr id="82" name="直接连接符 81">
                <a:extLst>
                  <a:ext uri="{FF2B5EF4-FFF2-40B4-BE49-F238E27FC236}">
                    <a16:creationId xmlns:a16="http://schemas.microsoft.com/office/drawing/2014/main" xmlns="" id="{C688B9C3-9D17-455F-B2D1-FF0DF2FEAFB3}"/>
                  </a:ext>
                </a:extLst>
              </p:cNvPr>
              <p:cNvCxnSpPr/>
              <p:nvPr/>
            </p:nvCxnSpPr>
            <p:spPr>
              <a:xfrm>
                <a:off x="3707904" y="1964047"/>
                <a:ext cx="0" cy="1215406"/>
              </a:xfrm>
              <a:prstGeom prst="line">
                <a:avLst/>
              </a:prstGeom>
              <a:ln w="12700">
                <a:solidFill>
                  <a:schemeClr val="accent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83" name="直接连接符 82">
                <a:extLst>
                  <a:ext uri="{FF2B5EF4-FFF2-40B4-BE49-F238E27FC236}">
                    <a16:creationId xmlns:a16="http://schemas.microsoft.com/office/drawing/2014/main" xmlns="" id="{D6831FEF-97DE-4DD2-BC4C-A46D5E120DB8}"/>
                  </a:ext>
                </a:extLst>
              </p:cNvPr>
              <p:cNvCxnSpPr/>
              <p:nvPr/>
            </p:nvCxnSpPr>
            <p:spPr>
              <a:xfrm>
                <a:off x="5436096" y="1964047"/>
                <a:ext cx="0" cy="1215406"/>
              </a:xfrm>
              <a:prstGeom prst="line">
                <a:avLst/>
              </a:prstGeom>
              <a:ln w="12700">
                <a:solidFill>
                  <a:schemeClr val="accent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76" name="弧形 75">
              <a:extLst>
                <a:ext uri="{FF2B5EF4-FFF2-40B4-BE49-F238E27FC236}">
                  <a16:creationId xmlns:a16="http://schemas.microsoft.com/office/drawing/2014/main" xmlns="" id="{FED77EDB-E0D0-4E64-933F-9F63EC35B51B}"/>
                </a:ext>
              </a:extLst>
            </p:cNvPr>
            <p:cNvSpPr/>
            <p:nvPr/>
          </p:nvSpPr>
          <p:spPr>
            <a:xfrm flipV="1">
              <a:off x="7596337" y="3619738"/>
              <a:ext cx="1184261" cy="1184260"/>
            </a:xfrm>
            <a:prstGeom prst="arc">
              <a:avLst>
                <a:gd name="adj1" fmla="val 11128140"/>
                <a:gd name="adj2" fmla="val 12360726"/>
              </a:avLst>
            </a:prstGeom>
            <a:ln w="12700">
              <a:solidFill>
                <a:schemeClr val="bg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sp>
          <p:nvSpPr>
            <p:cNvPr id="77" name="弧形 6">
              <a:extLst>
                <a:ext uri="{FF2B5EF4-FFF2-40B4-BE49-F238E27FC236}">
                  <a16:creationId xmlns:a16="http://schemas.microsoft.com/office/drawing/2014/main" xmlns="" id="{B7AA4DDE-C25A-4FCC-8FB1-C005BC868676}"/>
                </a:ext>
              </a:extLst>
            </p:cNvPr>
            <p:cNvSpPr/>
            <p:nvPr/>
          </p:nvSpPr>
          <p:spPr>
            <a:xfrm>
              <a:off x="7596337" y="2571751"/>
              <a:ext cx="1184261" cy="1184260"/>
            </a:xfrm>
            <a:prstGeom prst="arc">
              <a:avLst>
                <a:gd name="adj1" fmla="val 19780348"/>
                <a:gd name="adj2" fmla="val 21089578"/>
              </a:avLst>
            </a:prstGeom>
            <a:ln w="12700">
              <a:solidFill>
                <a:schemeClr val="bg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sp>
          <p:nvSpPr>
            <p:cNvPr id="78" name="弧形 1">
              <a:extLst>
                <a:ext uri="{FF2B5EF4-FFF2-40B4-BE49-F238E27FC236}">
                  <a16:creationId xmlns:a16="http://schemas.microsoft.com/office/drawing/2014/main" xmlns="" id="{396669DE-E6D4-4B89-8987-0B161D8CFB8A}"/>
                </a:ext>
              </a:extLst>
            </p:cNvPr>
            <p:cNvSpPr/>
            <p:nvPr/>
          </p:nvSpPr>
          <p:spPr>
            <a:xfrm flipH="1" flipV="1">
              <a:off x="7695025" y="2682200"/>
              <a:ext cx="986883" cy="986883"/>
            </a:xfrm>
            <a:prstGeom prst="arc">
              <a:avLst>
                <a:gd name="adj1" fmla="val 741473"/>
                <a:gd name="adj2" fmla="val 2050174"/>
              </a:avLst>
            </a:prstGeom>
            <a:ln w="12700">
              <a:solidFill>
                <a:schemeClr val="accent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sp>
          <p:nvSpPr>
            <p:cNvPr id="79" name="弧形 2">
              <a:extLst>
                <a:ext uri="{FF2B5EF4-FFF2-40B4-BE49-F238E27FC236}">
                  <a16:creationId xmlns:a16="http://schemas.microsoft.com/office/drawing/2014/main" xmlns="" id="{12E759CE-52CF-401B-B9BF-C4300A90ED0D}"/>
                </a:ext>
              </a:extLst>
            </p:cNvPr>
            <p:cNvSpPr/>
            <p:nvPr/>
          </p:nvSpPr>
          <p:spPr>
            <a:xfrm flipH="1">
              <a:off x="7695026" y="3718426"/>
              <a:ext cx="986883" cy="986883"/>
            </a:xfrm>
            <a:prstGeom prst="arc">
              <a:avLst>
                <a:gd name="adj1" fmla="val 8634736"/>
                <a:gd name="adj2" fmla="val 10318982"/>
              </a:avLst>
            </a:prstGeom>
            <a:ln w="12700">
              <a:solidFill>
                <a:schemeClr val="tx2"/>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grpSp>
      <p:sp>
        <p:nvSpPr>
          <p:cNvPr id="84" name="文本框 83">
            <a:extLst>
              <a:ext uri="{FF2B5EF4-FFF2-40B4-BE49-F238E27FC236}">
                <a16:creationId xmlns:a16="http://schemas.microsoft.com/office/drawing/2014/main" xmlns="" id="{DEC8018D-0858-4289-B64D-5094DED15471}"/>
              </a:ext>
            </a:extLst>
          </p:cNvPr>
          <p:cNvSpPr txBox="1"/>
          <p:nvPr/>
        </p:nvSpPr>
        <p:spPr>
          <a:xfrm>
            <a:off x="1302502" y="411906"/>
            <a:ext cx="2518638" cy="400110"/>
          </a:xfrm>
          <a:prstGeom prst="rect">
            <a:avLst/>
          </a:prstGeom>
          <a:noFill/>
        </p:spPr>
        <p:txBody>
          <a:bodyPr wrap="none" rtlCol="0">
            <a:spAutoFit/>
          </a:bodyPr>
          <a:lstStyle/>
          <a:p>
            <a:r>
              <a:rPr lang="zh-CN" altLang="en-US" sz="2000" b="1" spc="600" dirty="0">
                <a:solidFill>
                  <a:schemeClr val="accent1"/>
                </a:solidFill>
              </a:rPr>
              <a:t>请输入你的标题</a:t>
            </a:r>
          </a:p>
        </p:txBody>
      </p:sp>
      <p:sp>
        <p:nvSpPr>
          <p:cNvPr id="85" name="矩形 84"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a:extLst>
              <a:ext uri="{FF2B5EF4-FFF2-40B4-BE49-F238E27FC236}">
                <a16:creationId xmlns:a16="http://schemas.microsoft.com/office/drawing/2014/main" xmlns="" id="{2604877B-B5D8-41FB-AA0E-3B3406D056C3}"/>
              </a:ext>
            </a:extLst>
          </p:cNvPr>
          <p:cNvSpPr/>
          <p:nvPr/>
        </p:nvSpPr>
        <p:spPr>
          <a:xfrm>
            <a:off x="1302501" y="758494"/>
            <a:ext cx="3992825" cy="400110"/>
          </a:xfrm>
          <a:prstGeom prst="rect">
            <a:avLst/>
          </a:prstGeom>
        </p:spPr>
        <p:txBody>
          <a:bodyPr wrap="square">
            <a:spAutoFit/>
          </a:bodyPr>
          <a:lstStyle/>
          <a:p>
            <a:r>
              <a:rPr lang="en-US" altLang="zh-CN" sz="1000" spc="3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Lorem ipsum dolor sit </a:t>
            </a:r>
            <a:r>
              <a:rPr lang="en-US" altLang="zh-CN" sz="1000" spc="300" dirty="0" err="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amet</a:t>
            </a:r>
            <a:r>
              <a:rPr lang="en-US" altLang="zh-CN" sz="1000" spc="3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00" spc="300" dirty="0" err="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consectetur</a:t>
            </a:r>
            <a:r>
              <a:rPr lang="en-US" altLang="zh-CN" sz="1000" spc="3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00" spc="300" dirty="0" err="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adipiscing</a:t>
            </a:r>
            <a:r>
              <a:rPr lang="en-US" altLang="zh-CN" sz="1000" spc="3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00" spc="300" dirty="0" err="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elit</a:t>
            </a:r>
            <a:r>
              <a:rPr lang="en-US" altLang="zh-CN" sz="1000" spc="3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00" spc="300" dirty="0" err="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Ut</a:t>
            </a:r>
            <a:r>
              <a:rPr lang="en-US" altLang="zh-CN" sz="1000" spc="3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00" spc="300" dirty="0" err="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efficitur</a:t>
            </a:r>
            <a:endParaRPr lang="zh-CN" altLang="en-US" sz="1000" spc="3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1533782328"/>
      </p:ext>
    </p:extLst>
  </p:cSld>
  <p:clrMapOvr>
    <a:masterClrMapping/>
  </p:clrMapOvr>
  <mc:AlternateContent xmlns:mc="http://schemas.openxmlformats.org/markup-compatibility/2006" xmlns:p14="http://schemas.microsoft.com/office/powerpoint/2010/main">
    <mc:Choice Requires="p14">
      <p:transition spd="slow" p14:dur="1600" advClick="0" advTm="3000">
        <p14:gallery dir="l"/>
      </p:transition>
    </mc:Choice>
    <mc:Fallback xmlns="">
      <p:transition xmlns:p14="http://schemas.microsoft.com/office/powerpoint/2010/mai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additive="base">
                                        <p:cTn id="7" dur="500" fill="hold"/>
                                        <p:tgtEl>
                                          <p:spTgt spid="60"/>
                                        </p:tgtEl>
                                        <p:attrNameLst>
                                          <p:attrName>ppt_x</p:attrName>
                                        </p:attrNameLst>
                                      </p:cBhvr>
                                      <p:tavLst>
                                        <p:tav tm="0">
                                          <p:val>
                                            <p:strVal val="#ppt_x"/>
                                          </p:val>
                                        </p:tav>
                                        <p:tav tm="100000">
                                          <p:val>
                                            <p:strVal val="#ppt_x"/>
                                          </p:val>
                                        </p:tav>
                                      </p:tavLst>
                                    </p:anim>
                                    <p:anim calcmode="lin" valueType="num">
                                      <p:cBhvr additive="base">
                                        <p:cTn id="8" dur="500" fill="hold"/>
                                        <p:tgtEl>
                                          <p:spTgt spid="6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1"/>
                                        </p:tgtEl>
                                        <p:attrNameLst>
                                          <p:attrName>style.visibility</p:attrName>
                                        </p:attrNameLst>
                                      </p:cBhvr>
                                      <p:to>
                                        <p:strVal val="visible"/>
                                      </p:to>
                                    </p:set>
                                    <p:anim calcmode="lin" valueType="num">
                                      <p:cBhvr additive="base">
                                        <p:cTn id="11" dur="500" fill="hold"/>
                                        <p:tgtEl>
                                          <p:spTgt spid="61"/>
                                        </p:tgtEl>
                                        <p:attrNameLst>
                                          <p:attrName>ppt_x</p:attrName>
                                        </p:attrNameLst>
                                      </p:cBhvr>
                                      <p:tavLst>
                                        <p:tav tm="0">
                                          <p:val>
                                            <p:strVal val="#ppt_x"/>
                                          </p:val>
                                        </p:tav>
                                        <p:tav tm="100000">
                                          <p:val>
                                            <p:strVal val="#ppt_x"/>
                                          </p:val>
                                        </p:tav>
                                      </p:tavLst>
                                    </p:anim>
                                    <p:anim calcmode="lin" valueType="num">
                                      <p:cBhvr additive="base">
                                        <p:cTn id="12" dur="500" fill="hold"/>
                                        <p:tgtEl>
                                          <p:spTgt spid="61"/>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59"/>
                                        </p:tgtEl>
                                        <p:attrNameLst>
                                          <p:attrName>style.visibility</p:attrName>
                                        </p:attrNameLst>
                                      </p:cBhvr>
                                      <p:to>
                                        <p:strVal val="visible"/>
                                      </p:to>
                                    </p:set>
                                    <p:anim calcmode="lin" valueType="num">
                                      <p:cBhvr additive="base">
                                        <p:cTn id="15" dur="500" fill="hold"/>
                                        <p:tgtEl>
                                          <p:spTgt spid="59"/>
                                        </p:tgtEl>
                                        <p:attrNameLst>
                                          <p:attrName>ppt_x</p:attrName>
                                        </p:attrNameLst>
                                      </p:cBhvr>
                                      <p:tavLst>
                                        <p:tav tm="0">
                                          <p:val>
                                            <p:strVal val="#ppt_x"/>
                                          </p:val>
                                        </p:tav>
                                        <p:tav tm="100000">
                                          <p:val>
                                            <p:strVal val="#ppt_x"/>
                                          </p:val>
                                        </p:tav>
                                      </p:tavLst>
                                    </p:anim>
                                    <p:anim calcmode="lin" valueType="num">
                                      <p:cBhvr additive="base">
                                        <p:cTn id="16" dur="500" fill="hold"/>
                                        <p:tgtEl>
                                          <p:spTgt spid="59"/>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500"/>
                                        <p:tgtEl>
                                          <p:spTgt spid="29"/>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fade">
                                      <p:cBhvr>
                                        <p:cTn id="30" dur="500"/>
                                        <p:tgtEl>
                                          <p:spTgt spid="24"/>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fade">
                                      <p:cBhvr>
                                        <p:cTn id="33" dur="500"/>
                                        <p:tgtEl>
                                          <p:spTgt spid="23"/>
                                        </p:tgtEl>
                                      </p:cBhvr>
                                    </p:animEffect>
                                  </p:childTnLst>
                                </p:cTn>
                              </p:par>
                              <p:par>
                                <p:cTn id="34" presetID="10" presetClass="entr" presetSubtype="0" fill="hold" nodeType="with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fade">
                                      <p:cBhvr>
                                        <p:cTn id="36" dur="500"/>
                                        <p:tgtEl>
                                          <p:spTgt spid="30"/>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fade">
                                      <p:cBhvr>
                                        <p:cTn id="39" dur="500"/>
                                        <p:tgtEl>
                                          <p:spTgt spid="26"/>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fade">
                                      <p:cBhvr>
                                        <p:cTn id="42" dur="500"/>
                                        <p:tgtEl>
                                          <p:spTgt spid="25"/>
                                        </p:tgtEl>
                                      </p:cBhvr>
                                    </p:animEffect>
                                  </p:childTnLst>
                                </p:cTn>
                              </p:par>
                              <p:par>
                                <p:cTn id="43" presetID="10" presetClass="entr" presetSubtype="0" fill="hold" nodeType="withEffect">
                                  <p:stCondLst>
                                    <p:cond delay="0"/>
                                  </p:stCondLst>
                                  <p:childTnLst>
                                    <p:set>
                                      <p:cBhvr>
                                        <p:cTn id="44" dur="1" fill="hold">
                                          <p:stCondLst>
                                            <p:cond delay="0"/>
                                          </p:stCondLst>
                                        </p:cTn>
                                        <p:tgtEl>
                                          <p:spTgt spid="34"/>
                                        </p:tgtEl>
                                        <p:attrNameLst>
                                          <p:attrName>style.visibility</p:attrName>
                                        </p:attrNameLst>
                                      </p:cBhvr>
                                      <p:to>
                                        <p:strVal val="visible"/>
                                      </p:to>
                                    </p:set>
                                    <p:animEffect transition="in" filter="fade">
                                      <p:cBhvr>
                                        <p:cTn id="45" dur="500"/>
                                        <p:tgtEl>
                                          <p:spTgt spid="34"/>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28"/>
                                        </p:tgtEl>
                                        <p:attrNameLst>
                                          <p:attrName>style.visibility</p:attrName>
                                        </p:attrNameLst>
                                      </p:cBhvr>
                                      <p:to>
                                        <p:strVal val="visible"/>
                                      </p:to>
                                    </p:set>
                                    <p:animEffect transition="in" filter="fade">
                                      <p:cBhvr>
                                        <p:cTn id="48" dur="500"/>
                                        <p:tgtEl>
                                          <p:spTgt spid="28"/>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27"/>
                                        </p:tgtEl>
                                        <p:attrNameLst>
                                          <p:attrName>style.visibility</p:attrName>
                                        </p:attrNameLst>
                                      </p:cBhvr>
                                      <p:to>
                                        <p:strVal val="visible"/>
                                      </p:to>
                                    </p:set>
                                    <p:animEffect transition="in" filter="fade">
                                      <p:cBhvr>
                                        <p:cTn id="51"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23" grpId="0"/>
      <p:bldP spid="24" grpId="0"/>
      <p:bldP spid="25" grpId="0"/>
      <p:bldP spid="26" grpId="0"/>
      <p:bldP spid="27" grpId="0"/>
      <p:bldP spid="28" grpId="0"/>
      <p:bldP spid="2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a:extLst>
              <a:ext uri="{FF2B5EF4-FFF2-40B4-BE49-F238E27FC236}">
                <a16:creationId xmlns:a16="http://schemas.microsoft.com/office/drawing/2014/main" xmlns="" id="{50B020A6-480C-4941-A93F-46A323897349}"/>
              </a:ext>
            </a:extLst>
          </p:cNvPr>
          <p:cNvGrpSpPr/>
          <p:nvPr/>
        </p:nvGrpSpPr>
        <p:grpSpPr>
          <a:xfrm>
            <a:off x="4767618" y="2092741"/>
            <a:ext cx="2656764" cy="924492"/>
            <a:chOff x="3248806" y="1839803"/>
            <a:chExt cx="5407589" cy="1881716"/>
          </a:xfrm>
        </p:grpSpPr>
        <p:sp>
          <p:nvSpPr>
            <p:cNvPr id="3" name="弧形 2">
              <a:extLst>
                <a:ext uri="{FF2B5EF4-FFF2-40B4-BE49-F238E27FC236}">
                  <a16:creationId xmlns:a16="http://schemas.microsoft.com/office/drawing/2014/main" xmlns="" id="{DDB92157-1610-4063-8DCC-C27305F51531}"/>
                </a:ext>
              </a:extLst>
            </p:cNvPr>
            <p:cNvSpPr/>
            <p:nvPr/>
          </p:nvSpPr>
          <p:spPr>
            <a:xfrm flipH="1" flipV="1">
              <a:off x="3334845" y="1861164"/>
              <a:ext cx="1016287" cy="1016287"/>
            </a:xfrm>
            <a:prstGeom prst="arc">
              <a:avLst>
                <a:gd name="adj1" fmla="val 20321055"/>
                <a:gd name="adj2" fmla="val 12708655"/>
              </a:avLst>
            </a:prstGeom>
            <a:ln w="25400">
              <a:solidFill>
                <a:schemeClr val="bg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sp>
          <p:nvSpPr>
            <p:cNvPr id="4" name="弧形 3">
              <a:extLst>
                <a:ext uri="{FF2B5EF4-FFF2-40B4-BE49-F238E27FC236}">
                  <a16:creationId xmlns:a16="http://schemas.microsoft.com/office/drawing/2014/main" xmlns="" id="{5BDC5194-80F0-4D4D-9EAF-DC4CA8DBF238}"/>
                </a:ext>
              </a:extLst>
            </p:cNvPr>
            <p:cNvSpPr/>
            <p:nvPr/>
          </p:nvSpPr>
          <p:spPr>
            <a:xfrm flipH="1" flipV="1">
              <a:off x="3455831" y="1982150"/>
              <a:ext cx="774314" cy="774314"/>
            </a:xfrm>
            <a:prstGeom prst="arc">
              <a:avLst>
                <a:gd name="adj1" fmla="val 1408721"/>
                <a:gd name="adj2" fmla="val 12347682"/>
              </a:avLst>
            </a:prstGeom>
            <a:ln w="25400">
              <a:solidFill>
                <a:schemeClr val="accent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cxnSp>
          <p:nvCxnSpPr>
            <p:cNvPr id="5" name="直接连接符 4">
              <a:extLst>
                <a:ext uri="{FF2B5EF4-FFF2-40B4-BE49-F238E27FC236}">
                  <a16:creationId xmlns:a16="http://schemas.microsoft.com/office/drawing/2014/main" xmlns="" id="{0494BCA0-91DC-4683-A03F-B7FAA0A8B332}"/>
                </a:ext>
              </a:extLst>
            </p:cNvPr>
            <p:cNvCxnSpPr/>
            <p:nvPr/>
          </p:nvCxnSpPr>
          <p:spPr>
            <a:xfrm flipH="1">
              <a:off x="3248806" y="2611281"/>
              <a:ext cx="878882" cy="992091"/>
            </a:xfrm>
            <a:prstGeom prst="line">
              <a:avLst/>
            </a:prstGeom>
            <a:ln w="25400">
              <a:solidFill>
                <a:schemeClr val="accent1"/>
              </a:solidFill>
            </a:ln>
            <a:effectLst/>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a16="http://schemas.microsoft.com/office/drawing/2014/main" xmlns="" id="{F3CC2BF8-FD16-4862-9B50-31A1CFFAFB7A}"/>
                </a:ext>
              </a:extLst>
            </p:cNvPr>
            <p:cNvCxnSpPr/>
            <p:nvPr/>
          </p:nvCxnSpPr>
          <p:spPr>
            <a:xfrm flipH="1">
              <a:off x="3440216" y="2879126"/>
              <a:ext cx="620215" cy="700047"/>
            </a:xfrm>
            <a:prstGeom prst="line">
              <a:avLst/>
            </a:prstGeom>
            <a:ln w="25400">
              <a:solidFill>
                <a:schemeClr val="bg1"/>
              </a:solidFill>
            </a:ln>
            <a:effectLst/>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xmlns="" id="{3F89A195-25E9-44D3-BA78-686A2B2F3EC6}"/>
                </a:ext>
              </a:extLst>
            </p:cNvPr>
            <p:cNvCxnSpPr/>
            <p:nvPr/>
          </p:nvCxnSpPr>
          <p:spPr>
            <a:xfrm>
              <a:off x="3249629" y="3603370"/>
              <a:ext cx="967566" cy="0"/>
            </a:xfrm>
            <a:prstGeom prst="line">
              <a:avLst/>
            </a:prstGeom>
            <a:ln w="25400">
              <a:solidFill>
                <a:schemeClr val="accent1"/>
              </a:solidFill>
              <a:headEnd type="oval" w="sm" len="sm"/>
              <a:tailEnd type="oval" w="sm" len="sm"/>
            </a:ln>
            <a:effectLst/>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xmlns="" id="{BDB73575-C09B-48F5-9260-5E68664D8D2C}"/>
                </a:ext>
              </a:extLst>
            </p:cNvPr>
            <p:cNvCxnSpPr/>
            <p:nvPr/>
          </p:nvCxnSpPr>
          <p:spPr>
            <a:xfrm>
              <a:off x="3334845" y="3700159"/>
              <a:ext cx="1040884" cy="0"/>
            </a:xfrm>
            <a:prstGeom prst="line">
              <a:avLst/>
            </a:prstGeom>
            <a:ln w="25400">
              <a:solidFill>
                <a:schemeClr val="bg1"/>
              </a:solidFill>
              <a:headEnd type="oval" w="sm" len="sm"/>
              <a:tailEnd type="oval" w="sm" len="sm"/>
            </a:ln>
            <a:effectLst/>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xmlns="" id="{EE42125F-1613-4699-862C-02EDDA2EBAA9}"/>
                </a:ext>
              </a:extLst>
            </p:cNvPr>
            <p:cNvCxnSpPr/>
            <p:nvPr/>
          </p:nvCxnSpPr>
          <p:spPr>
            <a:xfrm flipH="1">
              <a:off x="4107491" y="2708069"/>
              <a:ext cx="107190" cy="120987"/>
            </a:xfrm>
            <a:prstGeom prst="line">
              <a:avLst/>
            </a:prstGeom>
            <a:ln w="25400">
              <a:solidFill>
                <a:schemeClr val="bg1"/>
              </a:solidFill>
            </a:ln>
            <a:effectLst/>
          </p:spPr>
          <p:style>
            <a:lnRef idx="1">
              <a:schemeClr val="accent1"/>
            </a:lnRef>
            <a:fillRef idx="0">
              <a:schemeClr val="accent1"/>
            </a:fillRef>
            <a:effectRef idx="0">
              <a:schemeClr val="accent1"/>
            </a:effectRef>
            <a:fontRef idx="minor">
              <a:schemeClr val="tx1"/>
            </a:fontRef>
          </p:style>
        </p:cxnSp>
        <p:sp>
          <p:nvSpPr>
            <p:cNvPr id="10" name="弧形 1">
              <a:extLst>
                <a:ext uri="{FF2B5EF4-FFF2-40B4-BE49-F238E27FC236}">
                  <a16:creationId xmlns:a16="http://schemas.microsoft.com/office/drawing/2014/main" xmlns="" id="{35A0CDA8-A9B0-4802-964F-B5064D0E16E4}"/>
                </a:ext>
              </a:extLst>
            </p:cNvPr>
            <p:cNvSpPr/>
            <p:nvPr/>
          </p:nvSpPr>
          <p:spPr>
            <a:xfrm flipH="1" flipV="1">
              <a:off x="5020772" y="1949327"/>
              <a:ext cx="815801" cy="815801"/>
            </a:xfrm>
            <a:prstGeom prst="arc">
              <a:avLst>
                <a:gd name="adj1" fmla="val 2848337"/>
                <a:gd name="adj2" fmla="val 10890461"/>
              </a:avLst>
            </a:prstGeom>
            <a:ln w="25400">
              <a:solidFill>
                <a:schemeClr val="accent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sp>
          <p:nvSpPr>
            <p:cNvPr id="11" name="弧形 6">
              <a:extLst>
                <a:ext uri="{FF2B5EF4-FFF2-40B4-BE49-F238E27FC236}">
                  <a16:creationId xmlns:a16="http://schemas.microsoft.com/office/drawing/2014/main" xmlns="" id="{B805125E-DC31-4188-A1CF-5E23369F525B}"/>
                </a:ext>
              </a:extLst>
            </p:cNvPr>
            <p:cNvSpPr/>
            <p:nvPr/>
          </p:nvSpPr>
          <p:spPr>
            <a:xfrm>
              <a:off x="4939191" y="1858025"/>
              <a:ext cx="978961" cy="978961"/>
            </a:xfrm>
            <a:prstGeom prst="arc">
              <a:avLst>
                <a:gd name="adj1" fmla="val 10778764"/>
                <a:gd name="adj2" fmla="val 19049855"/>
              </a:avLst>
            </a:prstGeom>
            <a:ln w="25400">
              <a:solidFill>
                <a:schemeClr val="bg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sp>
          <p:nvSpPr>
            <p:cNvPr id="12" name="弧形 2">
              <a:extLst>
                <a:ext uri="{FF2B5EF4-FFF2-40B4-BE49-F238E27FC236}">
                  <a16:creationId xmlns:a16="http://schemas.microsoft.com/office/drawing/2014/main" xmlns="" id="{DD69AD5D-9697-4D16-8988-18BB9EBB2D94}"/>
                </a:ext>
              </a:extLst>
            </p:cNvPr>
            <p:cNvSpPr/>
            <p:nvPr/>
          </p:nvSpPr>
          <p:spPr>
            <a:xfrm flipH="1">
              <a:off x="5020772" y="2805917"/>
              <a:ext cx="815801" cy="815801"/>
            </a:xfrm>
            <a:prstGeom prst="arc">
              <a:avLst>
                <a:gd name="adj1" fmla="val 50399"/>
                <a:gd name="adj2" fmla="val 8249423"/>
              </a:avLst>
            </a:prstGeom>
            <a:ln w="25400">
              <a:solidFill>
                <a:schemeClr val="accent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solidFill>
                  <a:prstClr val="black"/>
                </a:solidFill>
                <a:cs typeface="+mn-ea"/>
                <a:sym typeface="+mn-lt"/>
              </a:endParaRPr>
            </a:p>
          </p:txBody>
        </p:sp>
        <p:sp>
          <p:nvSpPr>
            <p:cNvPr id="13" name="弧形 12">
              <a:extLst>
                <a:ext uri="{FF2B5EF4-FFF2-40B4-BE49-F238E27FC236}">
                  <a16:creationId xmlns:a16="http://schemas.microsoft.com/office/drawing/2014/main" xmlns="" id="{7BE15442-A2EC-41A1-932D-4F8FF4E1A0D2}"/>
                </a:ext>
              </a:extLst>
            </p:cNvPr>
            <p:cNvSpPr/>
            <p:nvPr/>
          </p:nvSpPr>
          <p:spPr>
            <a:xfrm flipV="1">
              <a:off x="4939191" y="2724337"/>
              <a:ext cx="978961" cy="978961"/>
            </a:xfrm>
            <a:prstGeom prst="arc">
              <a:avLst>
                <a:gd name="adj1" fmla="val 12959555"/>
                <a:gd name="adj2" fmla="val 21587678"/>
              </a:avLst>
            </a:prstGeom>
            <a:ln w="25400">
              <a:solidFill>
                <a:schemeClr val="bg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cxnSp>
          <p:nvCxnSpPr>
            <p:cNvPr id="14" name="直接连接符 3">
              <a:extLst>
                <a:ext uri="{FF2B5EF4-FFF2-40B4-BE49-F238E27FC236}">
                  <a16:creationId xmlns:a16="http://schemas.microsoft.com/office/drawing/2014/main" xmlns="" id="{C432E55A-DC39-485F-8553-A7155688313F}"/>
                </a:ext>
              </a:extLst>
            </p:cNvPr>
            <p:cNvCxnSpPr/>
            <p:nvPr/>
          </p:nvCxnSpPr>
          <p:spPr>
            <a:xfrm flipV="1">
              <a:off x="5836572" y="2448062"/>
              <a:ext cx="0" cy="665200"/>
            </a:xfrm>
            <a:prstGeom prst="line">
              <a:avLst/>
            </a:prstGeom>
            <a:ln w="25400">
              <a:solidFill>
                <a:schemeClr val="bg1"/>
              </a:solidFill>
              <a:headEnd type="oval" w="sm" len="sm"/>
              <a:tailEnd type="oval" w="sm" len="sm"/>
            </a:ln>
            <a:effectLst/>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xmlns="" id="{DD70A797-AD65-4AFA-87AD-9E62BCDF4F9C}"/>
                </a:ext>
              </a:extLst>
            </p:cNvPr>
            <p:cNvCxnSpPr/>
            <p:nvPr/>
          </p:nvCxnSpPr>
          <p:spPr>
            <a:xfrm flipV="1">
              <a:off x="5020773" y="2448062"/>
              <a:ext cx="0" cy="665200"/>
            </a:xfrm>
            <a:prstGeom prst="line">
              <a:avLst/>
            </a:prstGeom>
            <a:ln w="25400">
              <a:solidFill>
                <a:schemeClr val="bg1"/>
              </a:solidFill>
              <a:headEnd type="oval" w="sm" len="sm"/>
              <a:tailEnd type="oval" w="sm" len="sm"/>
            </a:ln>
            <a:effectLst/>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xmlns="" id="{3E918263-F228-4497-A95E-63F206EB56C1}"/>
                </a:ext>
              </a:extLst>
            </p:cNvPr>
            <p:cNvCxnSpPr/>
            <p:nvPr/>
          </p:nvCxnSpPr>
          <p:spPr>
            <a:xfrm>
              <a:off x="4939193" y="2436419"/>
              <a:ext cx="0" cy="688486"/>
            </a:xfrm>
            <a:prstGeom prst="line">
              <a:avLst/>
            </a:prstGeom>
            <a:ln w="25400">
              <a:solidFill>
                <a:schemeClr val="accent1"/>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xmlns="" id="{1C105982-4B09-43F0-AE05-B92108ED7E2E}"/>
                </a:ext>
              </a:extLst>
            </p:cNvPr>
            <p:cNvCxnSpPr/>
            <p:nvPr/>
          </p:nvCxnSpPr>
          <p:spPr>
            <a:xfrm>
              <a:off x="5918152" y="2436419"/>
              <a:ext cx="0" cy="688486"/>
            </a:xfrm>
            <a:prstGeom prst="line">
              <a:avLst/>
            </a:prstGeom>
            <a:ln w="25400">
              <a:solidFill>
                <a:schemeClr val="accent1"/>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18" name="弧形 17">
              <a:extLst>
                <a:ext uri="{FF2B5EF4-FFF2-40B4-BE49-F238E27FC236}">
                  <a16:creationId xmlns:a16="http://schemas.microsoft.com/office/drawing/2014/main" xmlns="" id="{A7E80B4C-9FC3-4BB4-B844-E355E1B8D9FC}"/>
                </a:ext>
              </a:extLst>
            </p:cNvPr>
            <p:cNvSpPr/>
            <p:nvPr/>
          </p:nvSpPr>
          <p:spPr>
            <a:xfrm flipV="1">
              <a:off x="4939191" y="2724337"/>
              <a:ext cx="978961" cy="978961"/>
            </a:xfrm>
            <a:prstGeom prst="arc">
              <a:avLst>
                <a:gd name="adj1" fmla="val 11128140"/>
                <a:gd name="adj2" fmla="val 12360726"/>
              </a:avLst>
            </a:prstGeom>
            <a:ln w="25400">
              <a:solidFill>
                <a:schemeClr val="bg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sp>
          <p:nvSpPr>
            <p:cNvPr id="19" name="弧形 6">
              <a:extLst>
                <a:ext uri="{FF2B5EF4-FFF2-40B4-BE49-F238E27FC236}">
                  <a16:creationId xmlns:a16="http://schemas.microsoft.com/office/drawing/2014/main" xmlns="" id="{C116B8E1-20B1-4F09-A5DB-363CF6A2A810}"/>
                </a:ext>
              </a:extLst>
            </p:cNvPr>
            <p:cNvSpPr/>
            <p:nvPr/>
          </p:nvSpPr>
          <p:spPr>
            <a:xfrm>
              <a:off x="4939191" y="1858025"/>
              <a:ext cx="978961" cy="978961"/>
            </a:xfrm>
            <a:prstGeom prst="arc">
              <a:avLst>
                <a:gd name="adj1" fmla="val 19780348"/>
                <a:gd name="adj2" fmla="val 21089578"/>
              </a:avLst>
            </a:prstGeom>
            <a:ln w="25400">
              <a:solidFill>
                <a:schemeClr val="bg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sp>
          <p:nvSpPr>
            <p:cNvPr id="20" name="弧形 1">
              <a:extLst>
                <a:ext uri="{FF2B5EF4-FFF2-40B4-BE49-F238E27FC236}">
                  <a16:creationId xmlns:a16="http://schemas.microsoft.com/office/drawing/2014/main" xmlns="" id="{64746ABE-40F5-4523-B6D0-115AC77FE8D3}"/>
                </a:ext>
              </a:extLst>
            </p:cNvPr>
            <p:cNvSpPr/>
            <p:nvPr/>
          </p:nvSpPr>
          <p:spPr>
            <a:xfrm flipH="1" flipV="1">
              <a:off x="5020772" y="1949327"/>
              <a:ext cx="815801" cy="815801"/>
            </a:xfrm>
            <a:prstGeom prst="arc">
              <a:avLst>
                <a:gd name="adj1" fmla="val 741473"/>
                <a:gd name="adj2" fmla="val 2050174"/>
              </a:avLst>
            </a:prstGeom>
            <a:ln w="25400">
              <a:solidFill>
                <a:schemeClr val="bg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sp>
          <p:nvSpPr>
            <p:cNvPr id="21" name="弧形 2">
              <a:extLst>
                <a:ext uri="{FF2B5EF4-FFF2-40B4-BE49-F238E27FC236}">
                  <a16:creationId xmlns:a16="http://schemas.microsoft.com/office/drawing/2014/main" xmlns="" id="{6D63E521-0612-439A-A7B8-CD4456F507AB}"/>
                </a:ext>
              </a:extLst>
            </p:cNvPr>
            <p:cNvSpPr/>
            <p:nvPr/>
          </p:nvSpPr>
          <p:spPr>
            <a:xfrm flipH="1">
              <a:off x="5020772" y="2805917"/>
              <a:ext cx="815801" cy="815801"/>
            </a:xfrm>
            <a:prstGeom prst="arc">
              <a:avLst>
                <a:gd name="adj1" fmla="val 8634736"/>
                <a:gd name="adj2" fmla="val 10318982"/>
              </a:avLst>
            </a:prstGeom>
            <a:ln w="25400">
              <a:solidFill>
                <a:schemeClr val="bg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cxnSp>
          <p:nvCxnSpPr>
            <p:cNvPr id="22" name="直接连接符 21">
              <a:extLst>
                <a:ext uri="{FF2B5EF4-FFF2-40B4-BE49-F238E27FC236}">
                  <a16:creationId xmlns:a16="http://schemas.microsoft.com/office/drawing/2014/main" xmlns="" id="{E79626F9-1670-42F5-987A-B306EEC2D99D}"/>
                </a:ext>
              </a:extLst>
            </p:cNvPr>
            <p:cNvCxnSpPr/>
            <p:nvPr/>
          </p:nvCxnSpPr>
          <p:spPr>
            <a:xfrm flipH="1">
              <a:off x="6623539" y="2016129"/>
              <a:ext cx="146457" cy="165321"/>
            </a:xfrm>
            <a:prstGeom prst="line">
              <a:avLst/>
            </a:prstGeom>
            <a:ln w="25400">
              <a:solidFill>
                <a:schemeClr val="accent1"/>
              </a:solidFill>
            </a:ln>
            <a:effectLst/>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xmlns="" id="{FA76B651-CE27-4E34-A7D0-F0F4AD30889C}"/>
                </a:ext>
              </a:extLst>
            </p:cNvPr>
            <p:cNvCxnSpPr/>
            <p:nvPr/>
          </p:nvCxnSpPr>
          <p:spPr>
            <a:xfrm flipH="1">
              <a:off x="6499548" y="1850655"/>
              <a:ext cx="330643" cy="373200"/>
            </a:xfrm>
            <a:prstGeom prst="line">
              <a:avLst/>
            </a:prstGeom>
            <a:ln w="25400">
              <a:solidFill>
                <a:schemeClr val="bg1"/>
              </a:solidFill>
            </a:ln>
            <a:effectLst/>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xmlns="" id="{ABB98065-3870-4E05-A7D7-F2C9A32261DB}"/>
                </a:ext>
              </a:extLst>
            </p:cNvPr>
            <p:cNvCxnSpPr/>
            <p:nvPr/>
          </p:nvCxnSpPr>
          <p:spPr>
            <a:xfrm>
              <a:off x="6830190" y="1974798"/>
              <a:ext cx="0" cy="1653207"/>
            </a:xfrm>
            <a:prstGeom prst="line">
              <a:avLst/>
            </a:prstGeom>
            <a:ln w="25400">
              <a:solidFill>
                <a:schemeClr val="bg1"/>
              </a:solidFill>
              <a:headEnd type="oval" w="sm" len="sm"/>
              <a:tailEnd type="oval" w="sm" len="sm"/>
            </a:ln>
            <a:effectLst/>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xmlns="" id="{E89A19FE-D04D-4D82-A1D7-9798F1E1DDC1}"/>
                </a:ext>
              </a:extLst>
            </p:cNvPr>
            <p:cNvCxnSpPr/>
            <p:nvPr/>
          </p:nvCxnSpPr>
          <p:spPr>
            <a:xfrm>
              <a:off x="6489216" y="3710667"/>
              <a:ext cx="681949" cy="0"/>
            </a:xfrm>
            <a:prstGeom prst="line">
              <a:avLst/>
            </a:prstGeom>
            <a:ln w="25400">
              <a:solidFill>
                <a:schemeClr val="bg1"/>
              </a:solidFill>
            </a:ln>
            <a:effectLst/>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xmlns="" id="{CD0E55EF-BACD-47F8-97CA-5562E7DE800B}"/>
                </a:ext>
              </a:extLst>
            </p:cNvPr>
            <p:cNvCxnSpPr/>
            <p:nvPr/>
          </p:nvCxnSpPr>
          <p:spPr>
            <a:xfrm>
              <a:off x="6912850" y="2140119"/>
              <a:ext cx="0" cy="1198575"/>
            </a:xfrm>
            <a:prstGeom prst="line">
              <a:avLst/>
            </a:prstGeom>
            <a:ln w="25400">
              <a:solidFill>
                <a:schemeClr val="accent1"/>
              </a:solidFill>
              <a:headEnd type="oval" w="sm" len="sm"/>
              <a:tailEnd type="oval" w="sm" len="sm"/>
            </a:ln>
            <a:effectLst/>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xmlns="" id="{CF99F51E-4493-4E9B-AC3C-65520C2F9339}"/>
                </a:ext>
              </a:extLst>
            </p:cNvPr>
            <p:cNvCxnSpPr/>
            <p:nvPr/>
          </p:nvCxnSpPr>
          <p:spPr>
            <a:xfrm flipH="1">
              <a:off x="6540878" y="3628007"/>
              <a:ext cx="206652" cy="0"/>
            </a:xfrm>
            <a:prstGeom prst="line">
              <a:avLst/>
            </a:prstGeom>
            <a:ln w="25400">
              <a:solidFill>
                <a:schemeClr val="accent1"/>
              </a:solidFill>
            </a:ln>
            <a:effectLst/>
          </p:spPr>
          <p:style>
            <a:lnRef idx="1">
              <a:schemeClr val="accent1"/>
            </a:lnRef>
            <a:fillRef idx="0">
              <a:schemeClr val="accent1"/>
            </a:fillRef>
            <a:effectRef idx="0">
              <a:schemeClr val="accent1"/>
            </a:effectRef>
            <a:fontRef idx="minor">
              <a:schemeClr val="tx1"/>
            </a:fontRef>
          </p:style>
        </p:cxnSp>
        <p:sp>
          <p:nvSpPr>
            <p:cNvPr id="29" name="弧形 28">
              <a:extLst>
                <a:ext uri="{FF2B5EF4-FFF2-40B4-BE49-F238E27FC236}">
                  <a16:creationId xmlns:a16="http://schemas.microsoft.com/office/drawing/2014/main" xmlns="" id="{BF019705-E837-40A3-BA77-8CB19B857FDA}"/>
                </a:ext>
              </a:extLst>
            </p:cNvPr>
            <p:cNvSpPr/>
            <p:nvPr/>
          </p:nvSpPr>
          <p:spPr>
            <a:xfrm flipH="1" flipV="1">
              <a:off x="7709386" y="1839803"/>
              <a:ext cx="897188" cy="897187"/>
            </a:xfrm>
            <a:prstGeom prst="arc">
              <a:avLst>
                <a:gd name="adj1" fmla="val 16768800"/>
                <a:gd name="adj2" fmla="val 12708655"/>
              </a:avLst>
            </a:prstGeom>
            <a:ln w="25400">
              <a:solidFill>
                <a:schemeClr val="bg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sp>
          <p:nvSpPr>
            <p:cNvPr id="30" name="弧形 29">
              <a:extLst>
                <a:ext uri="{FF2B5EF4-FFF2-40B4-BE49-F238E27FC236}">
                  <a16:creationId xmlns:a16="http://schemas.microsoft.com/office/drawing/2014/main" xmlns="" id="{02F9B8E9-0C93-4917-865B-8ECF8A3CB1EA}"/>
                </a:ext>
              </a:extLst>
            </p:cNvPr>
            <p:cNvSpPr/>
            <p:nvPr/>
          </p:nvSpPr>
          <p:spPr>
            <a:xfrm flipH="1" flipV="1">
              <a:off x="7816195" y="1946611"/>
              <a:ext cx="683572" cy="683571"/>
            </a:xfrm>
            <a:prstGeom prst="arc">
              <a:avLst>
                <a:gd name="adj1" fmla="val 1408721"/>
                <a:gd name="adj2" fmla="val 18084688"/>
              </a:avLst>
            </a:prstGeom>
            <a:ln w="25400">
              <a:solidFill>
                <a:schemeClr val="accent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sp>
          <p:nvSpPr>
            <p:cNvPr id="31" name="弧形 30">
              <a:extLst>
                <a:ext uri="{FF2B5EF4-FFF2-40B4-BE49-F238E27FC236}">
                  <a16:creationId xmlns:a16="http://schemas.microsoft.com/office/drawing/2014/main" xmlns="" id="{39BB6CA9-4267-4A0A-817F-59C311D94E52}"/>
                </a:ext>
              </a:extLst>
            </p:cNvPr>
            <p:cNvSpPr/>
            <p:nvPr/>
          </p:nvSpPr>
          <p:spPr>
            <a:xfrm flipH="1" flipV="1">
              <a:off x="7816195" y="1946611"/>
              <a:ext cx="683572" cy="683571"/>
            </a:xfrm>
            <a:prstGeom prst="arc">
              <a:avLst>
                <a:gd name="adj1" fmla="val 19282157"/>
                <a:gd name="adj2" fmla="val 20933406"/>
              </a:avLst>
            </a:prstGeom>
            <a:ln w="25400">
              <a:solidFill>
                <a:schemeClr val="bg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sp>
          <p:nvSpPr>
            <p:cNvPr id="32" name="弧形 31">
              <a:extLst>
                <a:ext uri="{FF2B5EF4-FFF2-40B4-BE49-F238E27FC236}">
                  <a16:creationId xmlns:a16="http://schemas.microsoft.com/office/drawing/2014/main" xmlns="" id="{90485C0A-7F7B-4FCB-8C19-94AB38D71F7A}"/>
                </a:ext>
              </a:extLst>
            </p:cNvPr>
            <p:cNvSpPr/>
            <p:nvPr/>
          </p:nvSpPr>
          <p:spPr>
            <a:xfrm flipH="1" flipV="1">
              <a:off x="7709386" y="1839803"/>
              <a:ext cx="897188" cy="897187"/>
            </a:xfrm>
            <a:prstGeom prst="arc">
              <a:avLst>
                <a:gd name="adj1" fmla="val 13236502"/>
                <a:gd name="adj2" fmla="val 15602223"/>
              </a:avLst>
            </a:prstGeom>
            <a:ln w="25400">
              <a:solidFill>
                <a:schemeClr val="bg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sp>
          <p:nvSpPr>
            <p:cNvPr id="33" name="弧形 32">
              <a:extLst>
                <a:ext uri="{FF2B5EF4-FFF2-40B4-BE49-F238E27FC236}">
                  <a16:creationId xmlns:a16="http://schemas.microsoft.com/office/drawing/2014/main" xmlns="" id="{2B0F7ED7-6553-42E9-9BC3-00FA13DD2904}"/>
                </a:ext>
              </a:extLst>
            </p:cNvPr>
            <p:cNvSpPr/>
            <p:nvPr/>
          </p:nvSpPr>
          <p:spPr>
            <a:xfrm flipH="1" flipV="1">
              <a:off x="7659567" y="2724691"/>
              <a:ext cx="996828" cy="996828"/>
            </a:xfrm>
            <a:prstGeom prst="arc">
              <a:avLst>
                <a:gd name="adj1" fmla="val 13909873"/>
                <a:gd name="adj2" fmla="val 8024461"/>
              </a:avLst>
            </a:prstGeom>
            <a:ln w="25400">
              <a:solidFill>
                <a:schemeClr val="accent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sp>
          <p:nvSpPr>
            <p:cNvPr id="34" name="弧形 33">
              <a:extLst>
                <a:ext uri="{FF2B5EF4-FFF2-40B4-BE49-F238E27FC236}">
                  <a16:creationId xmlns:a16="http://schemas.microsoft.com/office/drawing/2014/main" xmlns="" id="{35E4DE4E-EA5B-4520-B09B-2E0E1A3F1BA1}"/>
                </a:ext>
              </a:extLst>
            </p:cNvPr>
            <p:cNvSpPr/>
            <p:nvPr/>
          </p:nvSpPr>
          <p:spPr>
            <a:xfrm flipH="1" flipV="1">
              <a:off x="7778236" y="2843360"/>
              <a:ext cx="759488" cy="759488"/>
            </a:xfrm>
            <a:prstGeom prst="arc">
              <a:avLst>
                <a:gd name="adj1" fmla="val 1408721"/>
                <a:gd name="adj2" fmla="val 4817945"/>
              </a:avLst>
            </a:prstGeom>
            <a:ln w="25400">
              <a:solidFill>
                <a:schemeClr val="bg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sp>
          <p:nvSpPr>
            <p:cNvPr id="35" name="弧形 34">
              <a:extLst>
                <a:ext uri="{FF2B5EF4-FFF2-40B4-BE49-F238E27FC236}">
                  <a16:creationId xmlns:a16="http://schemas.microsoft.com/office/drawing/2014/main" xmlns="" id="{24FAED83-0661-40D9-8CD3-A87BB4185537}"/>
                </a:ext>
              </a:extLst>
            </p:cNvPr>
            <p:cNvSpPr/>
            <p:nvPr/>
          </p:nvSpPr>
          <p:spPr>
            <a:xfrm flipH="1" flipV="1">
              <a:off x="7778236" y="2843360"/>
              <a:ext cx="759488" cy="759488"/>
            </a:xfrm>
            <a:prstGeom prst="arc">
              <a:avLst>
                <a:gd name="adj1" fmla="val 6199954"/>
                <a:gd name="adj2" fmla="val 20933406"/>
              </a:avLst>
            </a:prstGeom>
            <a:ln w="25400">
              <a:solidFill>
                <a:schemeClr val="bg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sp>
          <p:nvSpPr>
            <p:cNvPr id="36" name="弧形 35">
              <a:extLst>
                <a:ext uri="{FF2B5EF4-FFF2-40B4-BE49-F238E27FC236}">
                  <a16:creationId xmlns:a16="http://schemas.microsoft.com/office/drawing/2014/main" xmlns="" id="{F8AC073D-A4A1-4645-A1D7-714AB8B5CEC1}"/>
                </a:ext>
              </a:extLst>
            </p:cNvPr>
            <p:cNvSpPr/>
            <p:nvPr/>
          </p:nvSpPr>
          <p:spPr>
            <a:xfrm flipH="1" flipV="1">
              <a:off x="7659567" y="2724691"/>
              <a:ext cx="996828" cy="996828"/>
            </a:xfrm>
            <a:prstGeom prst="arc">
              <a:avLst>
                <a:gd name="adj1" fmla="val 8655849"/>
                <a:gd name="adj2" fmla="val 13142983"/>
              </a:avLst>
            </a:prstGeom>
            <a:ln w="25400">
              <a:solidFill>
                <a:schemeClr val="bg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grpSp>
      <p:sp>
        <p:nvSpPr>
          <p:cNvPr id="51" name="文本框 50">
            <a:extLst>
              <a:ext uri="{FF2B5EF4-FFF2-40B4-BE49-F238E27FC236}">
                <a16:creationId xmlns:a16="http://schemas.microsoft.com/office/drawing/2014/main" xmlns="" id="{50A7BF6E-7CA2-4E73-889C-C641D3C2F0FE}"/>
              </a:ext>
            </a:extLst>
          </p:cNvPr>
          <p:cNvSpPr txBox="1"/>
          <p:nvPr/>
        </p:nvSpPr>
        <p:spPr>
          <a:xfrm>
            <a:off x="3608662" y="3235728"/>
            <a:ext cx="5032148" cy="830997"/>
          </a:xfrm>
          <a:prstGeom prst="rect">
            <a:avLst/>
          </a:prstGeom>
          <a:noFill/>
        </p:spPr>
        <p:txBody>
          <a:bodyPr wrap="none" rtlCol="0">
            <a:spAutoFit/>
          </a:bodyPr>
          <a:lstStyle/>
          <a:p>
            <a:pPr algn="ctr"/>
            <a:r>
              <a:rPr lang="zh-CN" altLang="en-US" sz="4800" spc="600" dirty="0">
                <a:solidFill>
                  <a:schemeClr val="accent1"/>
                </a:solidFill>
                <a:latin typeface="+mn-ea"/>
                <a:sym typeface="Calibri" panose="020F0502020204030204" pitchFamily="34" charset="0"/>
              </a:rPr>
              <a:t>感谢大家的支持</a:t>
            </a:r>
          </a:p>
        </p:txBody>
      </p:sp>
      <p:sp>
        <p:nvSpPr>
          <p:cNvPr id="52" name="矩形 51"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a:extLst>
              <a:ext uri="{FF2B5EF4-FFF2-40B4-BE49-F238E27FC236}">
                <a16:creationId xmlns:a16="http://schemas.microsoft.com/office/drawing/2014/main" xmlns="" id="{D5A966CB-D4E5-4056-8650-4F2C20949C51}"/>
              </a:ext>
            </a:extLst>
          </p:cNvPr>
          <p:cNvSpPr/>
          <p:nvPr/>
        </p:nvSpPr>
        <p:spPr>
          <a:xfrm>
            <a:off x="2511188" y="3980238"/>
            <a:ext cx="7169624" cy="705258"/>
          </a:xfrm>
          <a:prstGeom prst="rect">
            <a:avLst/>
          </a:prstGeom>
        </p:spPr>
        <p:txBody>
          <a:bodyPr wrap="square">
            <a:spAutoFit/>
          </a:bodyPr>
          <a:lstStyle/>
          <a:p>
            <a:pPr algn="ctr">
              <a:lnSpc>
                <a:spcPct val="150000"/>
              </a:lnSpc>
            </a:pPr>
            <a:r>
              <a:rPr lang="en-US" altLang="zh-CN" sz="1400" dirty="0">
                <a:latin typeface="Calibri" panose="020F0502020204030204" pitchFamily="34" charset="0"/>
                <a:ea typeface="微软雅黑" panose="020B0503020204020204" pitchFamily="34" charset="-122"/>
                <a:cs typeface="+mn-ea"/>
                <a:sym typeface="Calibri" panose="020F0502020204030204" pitchFamily="34" charset="0"/>
              </a:rPr>
              <a:t>Lorem ipsum dolor sit </a:t>
            </a:r>
            <a:r>
              <a:rPr lang="en-US" altLang="zh-CN" sz="1400" dirty="0" err="1">
                <a:latin typeface="Calibri" panose="020F0502020204030204" pitchFamily="34" charset="0"/>
                <a:ea typeface="微软雅黑" panose="020B0503020204020204" pitchFamily="34" charset="-122"/>
                <a:cs typeface="+mn-ea"/>
                <a:sym typeface="Calibri" panose="020F0502020204030204" pitchFamily="34" charset="0"/>
              </a:rPr>
              <a:t>amet</a:t>
            </a:r>
            <a:r>
              <a:rPr lang="en-US" altLang="zh-CN" sz="1400" dirty="0">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400" dirty="0" err="1">
                <a:latin typeface="Calibri" panose="020F0502020204030204" pitchFamily="34" charset="0"/>
                <a:ea typeface="微软雅黑" panose="020B0503020204020204" pitchFamily="34" charset="-122"/>
                <a:cs typeface="+mn-ea"/>
                <a:sym typeface="Calibri" panose="020F0502020204030204" pitchFamily="34" charset="0"/>
              </a:rPr>
              <a:t>consectetur</a:t>
            </a:r>
            <a:r>
              <a:rPr lang="en-US" altLang="zh-CN" sz="1400" dirty="0">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400" dirty="0" err="1">
                <a:latin typeface="Calibri" panose="020F0502020204030204" pitchFamily="34" charset="0"/>
                <a:ea typeface="微软雅黑" panose="020B0503020204020204" pitchFamily="34" charset="-122"/>
                <a:cs typeface="+mn-ea"/>
                <a:sym typeface="Calibri" panose="020F0502020204030204" pitchFamily="34" charset="0"/>
              </a:rPr>
              <a:t>adipiscing</a:t>
            </a:r>
            <a:r>
              <a:rPr lang="en-US" altLang="zh-CN" sz="1400" dirty="0">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400" dirty="0" err="1">
                <a:latin typeface="Calibri" panose="020F0502020204030204" pitchFamily="34" charset="0"/>
                <a:ea typeface="微软雅黑" panose="020B0503020204020204" pitchFamily="34" charset="-122"/>
                <a:cs typeface="+mn-ea"/>
                <a:sym typeface="Calibri" panose="020F0502020204030204" pitchFamily="34" charset="0"/>
              </a:rPr>
              <a:t>elit</a:t>
            </a:r>
            <a:r>
              <a:rPr lang="en-US" altLang="zh-CN" sz="1400" dirty="0">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400" dirty="0" err="1">
                <a:latin typeface="Calibri" panose="020F0502020204030204" pitchFamily="34" charset="0"/>
                <a:ea typeface="微软雅黑" panose="020B0503020204020204" pitchFamily="34" charset="-122"/>
                <a:cs typeface="+mn-ea"/>
                <a:sym typeface="Calibri" panose="020F0502020204030204" pitchFamily="34" charset="0"/>
              </a:rPr>
              <a:t>Ut</a:t>
            </a:r>
            <a:r>
              <a:rPr lang="en-US" altLang="zh-CN" sz="1400" dirty="0">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400" dirty="0" err="1">
                <a:latin typeface="Calibri" panose="020F0502020204030204" pitchFamily="34" charset="0"/>
                <a:ea typeface="微软雅黑" panose="020B0503020204020204" pitchFamily="34" charset="-122"/>
                <a:cs typeface="+mn-ea"/>
                <a:sym typeface="Calibri" panose="020F0502020204030204" pitchFamily="34" charset="0"/>
              </a:rPr>
              <a:t>efficitur</a:t>
            </a:r>
            <a:r>
              <a:rPr lang="en-US" altLang="zh-CN" sz="1400" dirty="0">
                <a:latin typeface="Calibri" panose="020F0502020204030204" pitchFamily="34" charset="0"/>
                <a:ea typeface="微软雅黑" panose="020B0503020204020204" pitchFamily="34" charset="-122"/>
                <a:cs typeface="+mn-ea"/>
                <a:sym typeface="Calibri" panose="020F0502020204030204" pitchFamily="34" charset="0"/>
              </a:rPr>
              <a:t> ipsum vitae </a:t>
            </a:r>
            <a:r>
              <a:rPr lang="en-US" altLang="zh-CN" sz="1400" dirty="0" err="1">
                <a:latin typeface="Calibri" panose="020F0502020204030204" pitchFamily="34" charset="0"/>
                <a:ea typeface="微软雅黑" panose="020B0503020204020204" pitchFamily="34" charset="-122"/>
                <a:cs typeface="+mn-ea"/>
                <a:sym typeface="Calibri" panose="020F0502020204030204" pitchFamily="34" charset="0"/>
              </a:rPr>
              <a:t>tortor</a:t>
            </a:r>
            <a:r>
              <a:rPr lang="en-US" altLang="zh-CN" sz="1400" dirty="0">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400" dirty="0" err="1">
                <a:latin typeface="Calibri" panose="020F0502020204030204" pitchFamily="34" charset="0"/>
                <a:ea typeface="微软雅黑" panose="020B0503020204020204" pitchFamily="34" charset="-122"/>
                <a:cs typeface="+mn-ea"/>
                <a:sym typeface="Calibri" panose="020F0502020204030204" pitchFamily="34" charset="0"/>
              </a:rPr>
              <a:t>accumsan</a:t>
            </a:r>
            <a:r>
              <a:rPr lang="en-US" altLang="zh-CN" sz="1400" dirty="0">
                <a:latin typeface="Calibri" panose="020F0502020204030204" pitchFamily="34" charset="0"/>
                <a:ea typeface="微软雅黑" panose="020B0503020204020204" pitchFamily="34" charset="-122"/>
                <a:cs typeface="+mn-ea"/>
                <a:sym typeface="Calibri" panose="020F0502020204030204" pitchFamily="34" charset="0"/>
              </a:rPr>
              <a:t>, a </a:t>
            </a:r>
            <a:r>
              <a:rPr lang="en-US" altLang="zh-CN" sz="1400" dirty="0" err="1">
                <a:latin typeface="Calibri" panose="020F0502020204030204" pitchFamily="34" charset="0"/>
                <a:ea typeface="微软雅黑" panose="020B0503020204020204" pitchFamily="34" charset="-122"/>
                <a:cs typeface="+mn-ea"/>
                <a:sym typeface="Calibri" panose="020F0502020204030204" pitchFamily="34" charset="0"/>
              </a:rPr>
              <a:t>pulvinar</a:t>
            </a:r>
            <a:r>
              <a:rPr lang="en-US" altLang="zh-CN" sz="1400" dirty="0">
                <a:latin typeface="Calibri" panose="020F0502020204030204" pitchFamily="34" charset="0"/>
                <a:ea typeface="微软雅黑" panose="020B0503020204020204" pitchFamily="34" charset="-122"/>
                <a:cs typeface="+mn-ea"/>
                <a:sym typeface="Calibri" panose="020F0502020204030204" pitchFamily="34" charset="0"/>
              </a:rPr>
              <a:t> lorem </a:t>
            </a:r>
            <a:r>
              <a:rPr lang="en-US" altLang="zh-CN" sz="1400" dirty="0" err="1">
                <a:latin typeface="Calibri" panose="020F0502020204030204" pitchFamily="34" charset="0"/>
                <a:ea typeface="微软雅黑" panose="020B0503020204020204" pitchFamily="34" charset="-122"/>
                <a:cs typeface="+mn-ea"/>
                <a:sym typeface="Calibri" panose="020F0502020204030204" pitchFamily="34" charset="0"/>
              </a:rPr>
              <a:t>lacinia</a:t>
            </a:r>
            <a:r>
              <a:rPr lang="en-US" altLang="zh-CN" sz="1400" dirty="0">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400" dirty="0" err="1">
                <a:latin typeface="Calibri" panose="020F0502020204030204" pitchFamily="34" charset="0"/>
                <a:ea typeface="微软雅黑" panose="020B0503020204020204" pitchFamily="34" charset="-122"/>
                <a:cs typeface="+mn-ea"/>
                <a:sym typeface="Calibri" panose="020F0502020204030204" pitchFamily="34" charset="0"/>
              </a:rPr>
              <a:t>Donec</a:t>
            </a:r>
            <a:r>
              <a:rPr lang="en-US" altLang="zh-CN" sz="1400" dirty="0">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400" dirty="0" err="1">
                <a:latin typeface="Calibri" panose="020F0502020204030204" pitchFamily="34" charset="0"/>
                <a:ea typeface="微软雅黑" panose="020B0503020204020204" pitchFamily="34" charset="-122"/>
                <a:cs typeface="+mn-ea"/>
                <a:sym typeface="Calibri" panose="020F0502020204030204" pitchFamily="34" charset="0"/>
              </a:rPr>
              <a:t>eu</a:t>
            </a:r>
            <a:r>
              <a:rPr lang="en-US" altLang="zh-CN" sz="1400" dirty="0">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400" dirty="0" err="1">
                <a:latin typeface="Calibri" panose="020F0502020204030204" pitchFamily="34" charset="0"/>
                <a:ea typeface="微软雅黑" panose="020B0503020204020204" pitchFamily="34" charset="-122"/>
                <a:cs typeface="+mn-ea"/>
                <a:sym typeface="Calibri" panose="020F0502020204030204" pitchFamily="34" charset="0"/>
              </a:rPr>
              <a:t>arcu</a:t>
            </a:r>
            <a:r>
              <a:rPr lang="en-US" altLang="zh-CN" sz="1400" dirty="0">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400" dirty="0" err="1">
                <a:latin typeface="Calibri" panose="020F0502020204030204" pitchFamily="34" charset="0"/>
                <a:ea typeface="微软雅黑" panose="020B0503020204020204" pitchFamily="34" charset="-122"/>
                <a:cs typeface="+mn-ea"/>
                <a:sym typeface="Calibri" panose="020F0502020204030204" pitchFamily="34" charset="0"/>
              </a:rPr>
              <a:t>justo</a:t>
            </a:r>
            <a:r>
              <a:rPr lang="en-US" altLang="zh-CN" sz="1400" dirty="0">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400" dirty="0" err="1">
                <a:latin typeface="Calibri" panose="020F0502020204030204" pitchFamily="34" charset="0"/>
                <a:ea typeface="微软雅黑" panose="020B0503020204020204" pitchFamily="34" charset="-122"/>
                <a:cs typeface="+mn-ea"/>
                <a:sym typeface="Calibri" panose="020F0502020204030204" pitchFamily="34" charset="0"/>
              </a:rPr>
              <a:t>Fusce</a:t>
            </a:r>
            <a:r>
              <a:rPr lang="en-US" altLang="zh-CN" sz="1400" dirty="0">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400" dirty="0" err="1">
                <a:latin typeface="Calibri" panose="020F0502020204030204" pitchFamily="34" charset="0"/>
                <a:ea typeface="微软雅黑" panose="020B0503020204020204" pitchFamily="34" charset="-122"/>
                <a:cs typeface="+mn-ea"/>
                <a:sym typeface="Calibri" panose="020F0502020204030204" pitchFamily="34" charset="0"/>
              </a:rPr>
              <a:t>eget</a:t>
            </a:r>
            <a:r>
              <a:rPr lang="en-US" altLang="zh-CN" sz="1400" dirty="0">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400" dirty="0" err="1">
                <a:latin typeface="Calibri" panose="020F0502020204030204" pitchFamily="34" charset="0"/>
                <a:ea typeface="微软雅黑" panose="020B0503020204020204" pitchFamily="34" charset="-122"/>
                <a:cs typeface="+mn-ea"/>
                <a:sym typeface="Calibri" panose="020F0502020204030204" pitchFamily="34" charset="0"/>
              </a:rPr>
              <a:t>consequat</a:t>
            </a:r>
            <a:r>
              <a:rPr lang="en-US" altLang="zh-CN" sz="1400" dirty="0">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400" dirty="0" err="1">
                <a:latin typeface="Calibri" panose="020F0502020204030204" pitchFamily="34" charset="0"/>
                <a:ea typeface="微软雅黑" panose="020B0503020204020204" pitchFamily="34" charset="-122"/>
                <a:cs typeface="+mn-ea"/>
                <a:sym typeface="Calibri" panose="020F0502020204030204" pitchFamily="34" charset="0"/>
              </a:rPr>
              <a:t>risus</a:t>
            </a:r>
            <a:r>
              <a:rPr lang="en-US" altLang="zh-CN" sz="1400" dirty="0">
                <a:latin typeface="Calibri" panose="020F0502020204030204" pitchFamily="34" charset="0"/>
                <a:ea typeface="微软雅黑" panose="020B0503020204020204" pitchFamily="34" charset="-122"/>
                <a:cs typeface="+mn-ea"/>
                <a:sym typeface="Calibri" panose="020F0502020204030204" pitchFamily="34" charset="0"/>
              </a:rPr>
              <a:t>.</a:t>
            </a:r>
            <a:endParaRPr lang="zh-CN" altLang="en-US" sz="1400" dirty="0">
              <a:latin typeface="Calibri" panose="020F0502020204030204" pitchFamily="34" charset="0"/>
              <a:ea typeface="微软雅黑" panose="020B0503020204020204" pitchFamily="34" charset="-122"/>
              <a:cs typeface="+mn-ea"/>
              <a:sym typeface="Calibri" panose="020F0502020204030204" pitchFamily="34" charset="0"/>
            </a:endParaRPr>
          </a:p>
        </p:txBody>
      </p:sp>
      <p:grpSp>
        <p:nvGrpSpPr>
          <p:cNvPr id="54" name="组合 53">
            <a:extLst>
              <a:ext uri="{FF2B5EF4-FFF2-40B4-BE49-F238E27FC236}">
                <a16:creationId xmlns:a16="http://schemas.microsoft.com/office/drawing/2014/main" xmlns="" id="{001A778C-70F1-465E-B0D3-88E23A9839C6}"/>
              </a:ext>
            </a:extLst>
          </p:cNvPr>
          <p:cNvGrpSpPr/>
          <p:nvPr/>
        </p:nvGrpSpPr>
        <p:grpSpPr>
          <a:xfrm rot="5400000">
            <a:off x="3391432" y="-1629060"/>
            <a:ext cx="5409136" cy="10195806"/>
            <a:chOff x="7596337" y="2571751"/>
            <a:chExt cx="1184261" cy="2232247"/>
          </a:xfrm>
        </p:grpSpPr>
        <p:sp>
          <p:nvSpPr>
            <p:cNvPr id="55" name="弧形 1">
              <a:extLst>
                <a:ext uri="{FF2B5EF4-FFF2-40B4-BE49-F238E27FC236}">
                  <a16:creationId xmlns:a16="http://schemas.microsoft.com/office/drawing/2014/main" xmlns="" id="{D43B13CF-A791-4C24-995E-99F49D94D33A}"/>
                </a:ext>
              </a:extLst>
            </p:cNvPr>
            <p:cNvSpPr/>
            <p:nvPr/>
          </p:nvSpPr>
          <p:spPr>
            <a:xfrm flipH="1" flipV="1">
              <a:off x="7695025" y="2682200"/>
              <a:ext cx="986883" cy="986883"/>
            </a:xfrm>
            <a:prstGeom prst="arc">
              <a:avLst>
                <a:gd name="adj1" fmla="val 2848337"/>
                <a:gd name="adj2" fmla="val 10890461"/>
              </a:avLst>
            </a:prstGeom>
            <a:ln w="12700">
              <a:solidFill>
                <a:schemeClr val="accent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sp>
          <p:nvSpPr>
            <p:cNvPr id="56" name="弧形 6">
              <a:extLst>
                <a:ext uri="{FF2B5EF4-FFF2-40B4-BE49-F238E27FC236}">
                  <a16:creationId xmlns:a16="http://schemas.microsoft.com/office/drawing/2014/main" xmlns="" id="{16D12493-EF87-4845-8B68-36AAE0106A71}"/>
                </a:ext>
              </a:extLst>
            </p:cNvPr>
            <p:cNvSpPr/>
            <p:nvPr/>
          </p:nvSpPr>
          <p:spPr>
            <a:xfrm>
              <a:off x="7596337" y="2571751"/>
              <a:ext cx="1184261" cy="1184260"/>
            </a:xfrm>
            <a:prstGeom prst="arc">
              <a:avLst>
                <a:gd name="adj1" fmla="val 10778764"/>
                <a:gd name="adj2" fmla="val 19049855"/>
              </a:avLst>
            </a:prstGeom>
            <a:ln w="12700">
              <a:solidFill>
                <a:schemeClr val="bg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sp>
          <p:nvSpPr>
            <p:cNvPr id="57" name="弧形 2">
              <a:extLst>
                <a:ext uri="{FF2B5EF4-FFF2-40B4-BE49-F238E27FC236}">
                  <a16:creationId xmlns:a16="http://schemas.microsoft.com/office/drawing/2014/main" xmlns="" id="{8F4D2070-0188-4DAB-9E69-F97B57C54E40}"/>
                </a:ext>
              </a:extLst>
            </p:cNvPr>
            <p:cNvSpPr/>
            <p:nvPr/>
          </p:nvSpPr>
          <p:spPr>
            <a:xfrm flipH="1">
              <a:off x="7695026" y="3718426"/>
              <a:ext cx="986883" cy="986883"/>
            </a:xfrm>
            <a:prstGeom prst="arc">
              <a:avLst>
                <a:gd name="adj1" fmla="val 50399"/>
                <a:gd name="adj2" fmla="val 8249423"/>
              </a:avLst>
            </a:prstGeom>
            <a:ln w="12700">
              <a:solidFill>
                <a:schemeClr val="tx2"/>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sp>
          <p:nvSpPr>
            <p:cNvPr id="58" name="弧形 57">
              <a:extLst>
                <a:ext uri="{FF2B5EF4-FFF2-40B4-BE49-F238E27FC236}">
                  <a16:creationId xmlns:a16="http://schemas.microsoft.com/office/drawing/2014/main" xmlns="" id="{48F7A203-C342-4A22-A772-84D51B9CA7EB}"/>
                </a:ext>
              </a:extLst>
            </p:cNvPr>
            <p:cNvSpPr/>
            <p:nvPr/>
          </p:nvSpPr>
          <p:spPr>
            <a:xfrm flipV="1">
              <a:off x="7596337" y="3619738"/>
              <a:ext cx="1184261" cy="1184260"/>
            </a:xfrm>
            <a:prstGeom prst="arc">
              <a:avLst>
                <a:gd name="adj1" fmla="val 12959555"/>
                <a:gd name="adj2" fmla="val 21587678"/>
              </a:avLst>
            </a:prstGeom>
            <a:ln w="12700">
              <a:solidFill>
                <a:schemeClr val="accent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solidFill>
                  <a:prstClr val="black"/>
                </a:solidFill>
                <a:cs typeface="+mn-ea"/>
                <a:sym typeface="+mn-lt"/>
              </a:endParaRPr>
            </a:p>
          </p:txBody>
        </p:sp>
        <p:grpSp>
          <p:nvGrpSpPr>
            <p:cNvPr id="59" name="组合 11">
              <a:extLst>
                <a:ext uri="{FF2B5EF4-FFF2-40B4-BE49-F238E27FC236}">
                  <a16:creationId xmlns:a16="http://schemas.microsoft.com/office/drawing/2014/main" xmlns="" id="{617F273F-439D-4083-9FBC-A69903EDB24C}"/>
                </a:ext>
              </a:extLst>
            </p:cNvPr>
            <p:cNvGrpSpPr/>
            <p:nvPr/>
          </p:nvGrpSpPr>
          <p:grpSpPr>
            <a:xfrm>
              <a:off x="7596338" y="3271440"/>
              <a:ext cx="1184260" cy="832868"/>
              <a:chOff x="3707904" y="1964047"/>
              <a:chExt cx="1728192" cy="1215406"/>
            </a:xfrm>
            <a:effectLst/>
          </p:grpSpPr>
          <p:cxnSp>
            <p:nvCxnSpPr>
              <p:cNvPr id="64" name="直接连接符 3">
                <a:extLst>
                  <a:ext uri="{FF2B5EF4-FFF2-40B4-BE49-F238E27FC236}">
                    <a16:creationId xmlns:a16="http://schemas.microsoft.com/office/drawing/2014/main" xmlns="" id="{BE54CB17-4679-4CED-B786-C1133F5B0532}"/>
                  </a:ext>
                </a:extLst>
              </p:cNvPr>
              <p:cNvCxnSpPr/>
              <p:nvPr/>
            </p:nvCxnSpPr>
            <p:spPr>
              <a:xfrm flipV="1">
                <a:off x="5292080" y="1984601"/>
                <a:ext cx="0" cy="1174298"/>
              </a:xfrm>
              <a:prstGeom prst="line">
                <a:avLst/>
              </a:prstGeom>
              <a:ln w="12700">
                <a:solidFill>
                  <a:schemeClr val="bg1"/>
                </a:solidFill>
                <a:headEnd type="oval" w="sm" len="sm"/>
                <a:tailEnd type="oval" w="sm" len="sm"/>
              </a:ln>
              <a:effectLst>
                <a:outerShdw blurRad="38100" dist="25400" dir="2700000" sx="99000" sy="99000" algn="tl" rotWithShape="0">
                  <a:prstClr val="black">
                    <a:alpha val="65000"/>
                  </a:prstClr>
                </a:outerShdw>
              </a:effectLst>
            </p:spPr>
            <p:style>
              <a:lnRef idx="1">
                <a:schemeClr val="accent1"/>
              </a:lnRef>
              <a:fillRef idx="0">
                <a:schemeClr val="accent1"/>
              </a:fillRef>
              <a:effectRef idx="0">
                <a:schemeClr val="accent1"/>
              </a:effectRef>
              <a:fontRef idx="minor">
                <a:schemeClr val="tx1"/>
              </a:fontRef>
            </p:style>
          </p:cxnSp>
          <p:cxnSp>
            <p:nvCxnSpPr>
              <p:cNvPr id="65" name="直接连接符 64">
                <a:extLst>
                  <a:ext uri="{FF2B5EF4-FFF2-40B4-BE49-F238E27FC236}">
                    <a16:creationId xmlns:a16="http://schemas.microsoft.com/office/drawing/2014/main" xmlns="" id="{E5A02409-124E-448F-BDA4-FBBE9CA131CA}"/>
                  </a:ext>
                </a:extLst>
              </p:cNvPr>
              <p:cNvCxnSpPr/>
              <p:nvPr/>
            </p:nvCxnSpPr>
            <p:spPr>
              <a:xfrm flipV="1">
                <a:off x="3851920" y="1984601"/>
                <a:ext cx="0" cy="1174298"/>
              </a:xfrm>
              <a:prstGeom prst="line">
                <a:avLst/>
              </a:prstGeom>
              <a:ln w="12700">
                <a:solidFill>
                  <a:schemeClr val="bg1"/>
                </a:solidFill>
                <a:headEnd type="oval" w="sm" len="sm"/>
                <a:tailEnd type="oval" w="sm" len="sm"/>
              </a:ln>
              <a:effectLst/>
            </p:spPr>
            <p:style>
              <a:lnRef idx="1">
                <a:schemeClr val="accent1"/>
              </a:lnRef>
              <a:fillRef idx="0">
                <a:schemeClr val="accent1"/>
              </a:fillRef>
              <a:effectRef idx="0">
                <a:schemeClr val="accent1"/>
              </a:effectRef>
              <a:fontRef idx="minor">
                <a:schemeClr val="tx1"/>
              </a:fontRef>
            </p:style>
          </p:cxnSp>
          <p:cxnSp>
            <p:nvCxnSpPr>
              <p:cNvPr id="66" name="直接连接符 65">
                <a:extLst>
                  <a:ext uri="{FF2B5EF4-FFF2-40B4-BE49-F238E27FC236}">
                    <a16:creationId xmlns:a16="http://schemas.microsoft.com/office/drawing/2014/main" xmlns="" id="{C2A4C735-4586-483E-85D2-4CC0EFBA9F8B}"/>
                  </a:ext>
                </a:extLst>
              </p:cNvPr>
              <p:cNvCxnSpPr/>
              <p:nvPr/>
            </p:nvCxnSpPr>
            <p:spPr>
              <a:xfrm>
                <a:off x="3707904" y="1964047"/>
                <a:ext cx="0" cy="1215406"/>
              </a:xfrm>
              <a:prstGeom prst="line">
                <a:avLst/>
              </a:prstGeom>
              <a:ln w="12700">
                <a:solidFill>
                  <a:schemeClr val="accent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7" name="直接连接符 66">
                <a:extLst>
                  <a:ext uri="{FF2B5EF4-FFF2-40B4-BE49-F238E27FC236}">
                    <a16:creationId xmlns:a16="http://schemas.microsoft.com/office/drawing/2014/main" xmlns="" id="{E82C394E-BFA7-420F-A9C9-0C4A1A797126}"/>
                  </a:ext>
                </a:extLst>
              </p:cNvPr>
              <p:cNvCxnSpPr/>
              <p:nvPr/>
            </p:nvCxnSpPr>
            <p:spPr>
              <a:xfrm>
                <a:off x="5436096" y="1964047"/>
                <a:ext cx="0" cy="1215406"/>
              </a:xfrm>
              <a:prstGeom prst="line">
                <a:avLst/>
              </a:prstGeom>
              <a:ln w="12700">
                <a:solidFill>
                  <a:schemeClr val="accent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60" name="弧形 59">
              <a:extLst>
                <a:ext uri="{FF2B5EF4-FFF2-40B4-BE49-F238E27FC236}">
                  <a16:creationId xmlns:a16="http://schemas.microsoft.com/office/drawing/2014/main" xmlns="" id="{53F4E395-CCBA-469A-AB51-A4A37638D01D}"/>
                </a:ext>
              </a:extLst>
            </p:cNvPr>
            <p:cNvSpPr/>
            <p:nvPr/>
          </p:nvSpPr>
          <p:spPr>
            <a:xfrm flipV="1">
              <a:off x="7596337" y="3619738"/>
              <a:ext cx="1184261" cy="1184260"/>
            </a:xfrm>
            <a:prstGeom prst="arc">
              <a:avLst>
                <a:gd name="adj1" fmla="val 11128140"/>
                <a:gd name="adj2" fmla="val 12360726"/>
              </a:avLst>
            </a:prstGeom>
            <a:ln w="12700">
              <a:solidFill>
                <a:schemeClr val="bg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sp>
          <p:nvSpPr>
            <p:cNvPr id="61" name="弧形 6">
              <a:extLst>
                <a:ext uri="{FF2B5EF4-FFF2-40B4-BE49-F238E27FC236}">
                  <a16:creationId xmlns:a16="http://schemas.microsoft.com/office/drawing/2014/main" xmlns="" id="{20F0122D-6ADA-4BA2-8604-DC813E599BF9}"/>
                </a:ext>
              </a:extLst>
            </p:cNvPr>
            <p:cNvSpPr/>
            <p:nvPr/>
          </p:nvSpPr>
          <p:spPr>
            <a:xfrm>
              <a:off x="7596337" y="2571751"/>
              <a:ext cx="1184261" cy="1184260"/>
            </a:xfrm>
            <a:prstGeom prst="arc">
              <a:avLst>
                <a:gd name="adj1" fmla="val 19780348"/>
                <a:gd name="adj2" fmla="val 21089578"/>
              </a:avLst>
            </a:prstGeom>
            <a:ln w="12700">
              <a:solidFill>
                <a:schemeClr val="bg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sp>
          <p:nvSpPr>
            <p:cNvPr id="62" name="弧形 1">
              <a:extLst>
                <a:ext uri="{FF2B5EF4-FFF2-40B4-BE49-F238E27FC236}">
                  <a16:creationId xmlns:a16="http://schemas.microsoft.com/office/drawing/2014/main" xmlns="" id="{E0A0EBF1-633A-45C4-B4DF-2A62D17B7BD9}"/>
                </a:ext>
              </a:extLst>
            </p:cNvPr>
            <p:cNvSpPr/>
            <p:nvPr/>
          </p:nvSpPr>
          <p:spPr>
            <a:xfrm flipH="1" flipV="1">
              <a:off x="7695025" y="2682200"/>
              <a:ext cx="986883" cy="986883"/>
            </a:xfrm>
            <a:prstGeom prst="arc">
              <a:avLst>
                <a:gd name="adj1" fmla="val 741473"/>
                <a:gd name="adj2" fmla="val 2050174"/>
              </a:avLst>
            </a:prstGeom>
            <a:ln w="12700">
              <a:solidFill>
                <a:schemeClr val="accent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sp>
          <p:nvSpPr>
            <p:cNvPr id="63" name="弧形 2">
              <a:extLst>
                <a:ext uri="{FF2B5EF4-FFF2-40B4-BE49-F238E27FC236}">
                  <a16:creationId xmlns:a16="http://schemas.microsoft.com/office/drawing/2014/main" xmlns="" id="{D62813D6-9FA0-4F12-AA92-02B6312591B4}"/>
                </a:ext>
              </a:extLst>
            </p:cNvPr>
            <p:cNvSpPr/>
            <p:nvPr/>
          </p:nvSpPr>
          <p:spPr>
            <a:xfrm flipH="1">
              <a:off x="7695026" y="3718426"/>
              <a:ext cx="986883" cy="986883"/>
            </a:xfrm>
            <a:prstGeom prst="arc">
              <a:avLst>
                <a:gd name="adj1" fmla="val 8634736"/>
                <a:gd name="adj2" fmla="val 10318982"/>
              </a:avLst>
            </a:prstGeom>
            <a:ln w="12700">
              <a:solidFill>
                <a:schemeClr val="tx2"/>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grpSp>
    </p:spTree>
    <p:extLst>
      <p:ext uri="{BB962C8B-B14F-4D97-AF65-F5344CB8AC3E}">
        <p14:creationId xmlns:p14="http://schemas.microsoft.com/office/powerpoint/2010/main" val="139379397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2109050" y="2846071"/>
            <a:ext cx="7540847" cy="768800"/>
          </a:xfrm>
          <a:prstGeom prst="rect">
            <a:avLst/>
          </a:prstGeom>
          <a:noFill/>
        </p:spPr>
        <p:txBody>
          <a:bodyPr wrap="none" rtlCol="0">
            <a:spAutoFit/>
          </a:bodyPr>
          <a:lstStyle/>
          <a:p>
            <a:pPr defTabSz="1215982" eaLnBrk="0" hangingPunct="0">
              <a:defRPr/>
            </a:pPr>
            <a:r>
              <a:rPr lang="zh-CN" altLang="en-US" sz="4396" b="1" dirty="0">
                <a:solidFill>
                  <a:srgbClr val="2F2F2F"/>
                </a:solidFill>
                <a:latin typeface="微软雅黑"/>
                <a:ea typeface="幼圆" panose="02010509060101010101" pitchFamily="49" charset="-122"/>
              </a:rPr>
              <a:t>关注公众号还能获取如下福利</a:t>
            </a:r>
          </a:p>
        </p:txBody>
      </p:sp>
      <p:sp>
        <p:nvSpPr>
          <p:cNvPr id="7" name="Rectangle 51"/>
          <p:cNvSpPr/>
          <p:nvPr/>
        </p:nvSpPr>
        <p:spPr>
          <a:xfrm>
            <a:off x="1778504" y="2806355"/>
            <a:ext cx="153769" cy="1258132"/>
          </a:xfrm>
          <a:prstGeom prst="rect">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1215982" eaLnBrk="0" hangingPunct="0">
              <a:defRPr/>
            </a:pPr>
            <a:endParaRPr lang="en-US" sz="799">
              <a:solidFill>
                <a:prstClr val="white"/>
              </a:solidFill>
              <a:latin typeface="Calibri"/>
              <a:ea typeface="微软雅黑"/>
              <a:cs typeface="+mn-ea"/>
              <a:sym typeface="+mn-lt"/>
            </a:endParaRPr>
          </a:p>
        </p:txBody>
      </p:sp>
      <p:sp>
        <p:nvSpPr>
          <p:cNvPr id="8" name="矩形 7"/>
          <p:cNvSpPr/>
          <p:nvPr/>
        </p:nvSpPr>
        <p:spPr>
          <a:xfrm>
            <a:off x="2128912" y="3644547"/>
            <a:ext cx="7331209" cy="299762"/>
          </a:xfrm>
          <a:prstGeom prst="rect">
            <a:avLst/>
          </a:prstGeom>
        </p:spPr>
        <p:txBody>
          <a:bodyPr wrap="square">
            <a:spAutoFit/>
          </a:bodyPr>
          <a:lstStyle/>
          <a:p>
            <a:pPr defTabSz="1215982" eaLnBrk="0" hangingPunct="0">
              <a:defRPr/>
            </a:pPr>
            <a:r>
              <a:rPr lang="en-US" altLang="zh-CN" sz="1348" dirty="0">
                <a:solidFill>
                  <a:prstClr val="white">
                    <a:lumMod val="50000"/>
                  </a:prstClr>
                </a:solidFill>
                <a:latin typeface="Calibri" panose="020F0502020204030204" pitchFamily="34" charset="0"/>
                <a:ea typeface="幼圆" panose="02010509060101010101" pitchFamily="49" charset="-122"/>
              </a:rPr>
              <a:t>Success always belongs to those who are prepared</a:t>
            </a:r>
            <a:endParaRPr lang="zh-CN" altLang="en-US" sz="1348" dirty="0">
              <a:solidFill>
                <a:prstClr val="white">
                  <a:lumMod val="50000"/>
                </a:prstClr>
              </a:solidFill>
              <a:latin typeface="Calibri" panose="020F0502020204030204" pitchFamily="34" charset="0"/>
              <a:ea typeface="幼圆" panose="02010509060101010101" pitchFamily="49" charset="-122"/>
            </a:endParaRPr>
          </a:p>
        </p:txBody>
      </p:sp>
    </p:spTree>
    <p:extLst>
      <p:ext uri="{BB962C8B-B14F-4D97-AF65-F5344CB8AC3E}">
        <p14:creationId xmlns:p14="http://schemas.microsoft.com/office/powerpoint/2010/main" val="412929193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2" name="图片 21"/>
          <p:cNvPicPr>
            <a:picLocks noChangeAspect="1"/>
          </p:cNvPicPr>
          <p:nvPr/>
        </p:nvPicPr>
        <p:blipFill>
          <a:blip r:embed="rId2"/>
          <a:stretch>
            <a:fillRect/>
          </a:stretch>
        </p:blipFill>
        <p:spPr>
          <a:xfrm>
            <a:off x="4372701" y="4101643"/>
            <a:ext cx="3449023" cy="1940077"/>
          </a:xfrm>
          <a:prstGeom prst="rect">
            <a:avLst/>
          </a:prstGeom>
          <a:ln>
            <a:solidFill>
              <a:schemeClr val="bg2">
                <a:lumMod val="20000"/>
                <a:lumOff val="80000"/>
              </a:schemeClr>
            </a:solidFill>
          </a:ln>
          <a:effectLst>
            <a:outerShdw blurRad="317500" sx="102000" sy="102000" algn="ctr" rotWithShape="0">
              <a:schemeClr val="tx1">
                <a:lumMod val="50000"/>
                <a:lumOff val="50000"/>
                <a:alpha val="20000"/>
              </a:schemeClr>
            </a:outerShdw>
          </a:effectLst>
        </p:spPr>
      </p:pic>
      <p:pic>
        <p:nvPicPr>
          <p:cNvPr id="7" name="图片 6"/>
          <p:cNvPicPr>
            <a:picLocks noChangeAspect="1"/>
          </p:cNvPicPr>
          <p:nvPr/>
        </p:nvPicPr>
        <p:blipFill>
          <a:blip r:embed="rId3"/>
          <a:stretch>
            <a:fillRect/>
          </a:stretch>
        </p:blipFill>
        <p:spPr>
          <a:xfrm>
            <a:off x="8125879" y="4102660"/>
            <a:ext cx="3449021" cy="1940073"/>
          </a:xfrm>
          <a:prstGeom prst="rect">
            <a:avLst/>
          </a:prstGeom>
          <a:ln>
            <a:solidFill>
              <a:schemeClr val="bg2">
                <a:lumMod val="20000"/>
                <a:lumOff val="80000"/>
              </a:schemeClr>
            </a:solidFill>
          </a:ln>
          <a:effectLst>
            <a:outerShdw blurRad="317500" sx="102000" sy="102000" algn="ctr" rotWithShape="0">
              <a:schemeClr val="tx1">
                <a:lumMod val="50000"/>
                <a:lumOff val="50000"/>
                <a:alpha val="20000"/>
              </a:schemeClr>
            </a:outerShdw>
          </a:effectLst>
        </p:spPr>
      </p:pic>
      <p:pic>
        <p:nvPicPr>
          <p:cNvPr id="14" name="图片 13"/>
          <p:cNvPicPr>
            <a:picLocks noChangeAspect="1"/>
          </p:cNvPicPr>
          <p:nvPr/>
        </p:nvPicPr>
        <p:blipFill>
          <a:blip r:embed="rId4"/>
          <a:stretch>
            <a:fillRect/>
          </a:stretch>
        </p:blipFill>
        <p:spPr>
          <a:xfrm>
            <a:off x="619512" y="4102372"/>
            <a:ext cx="3449021" cy="1940649"/>
          </a:xfrm>
          <a:prstGeom prst="rect">
            <a:avLst/>
          </a:prstGeom>
          <a:ln>
            <a:solidFill>
              <a:schemeClr val="bg2">
                <a:lumMod val="20000"/>
                <a:lumOff val="80000"/>
              </a:schemeClr>
            </a:solidFill>
          </a:ln>
          <a:effectLst>
            <a:outerShdw blurRad="317500" sx="102000" sy="102000" algn="ctr" rotWithShape="0">
              <a:schemeClr val="tx1">
                <a:lumMod val="50000"/>
                <a:lumOff val="50000"/>
                <a:alpha val="20000"/>
              </a:schemeClr>
            </a:outerShdw>
          </a:effectLst>
        </p:spPr>
      </p:pic>
      <p:pic>
        <p:nvPicPr>
          <p:cNvPr id="18" name="图片 17"/>
          <p:cNvPicPr>
            <a:picLocks noChangeAspect="1"/>
          </p:cNvPicPr>
          <p:nvPr/>
        </p:nvPicPr>
        <p:blipFill>
          <a:blip r:embed="rId5"/>
          <a:stretch>
            <a:fillRect/>
          </a:stretch>
        </p:blipFill>
        <p:spPr>
          <a:xfrm>
            <a:off x="619512" y="1887099"/>
            <a:ext cx="3449021" cy="1939563"/>
          </a:xfrm>
          <a:prstGeom prst="rect">
            <a:avLst/>
          </a:prstGeom>
          <a:ln>
            <a:solidFill>
              <a:schemeClr val="bg2">
                <a:lumMod val="20000"/>
                <a:lumOff val="80000"/>
              </a:schemeClr>
            </a:solidFill>
          </a:ln>
          <a:effectLst>
            <a:outerShdw blurRad="317500" sx="102000" sy="102000" algn="ctr" rotWithShape="0">
              <a:schemeClr val="tx1">
                <a:lumMod val="50000"/>
                <a:lumOff val="50000"/>
                <a:alpha val="20000"/>
              </a:schemeClr>
            </a:outerShdw>
          </a:effectLst>
        </p:spPr>
      </p:pic>
      <p:pic>
        <p:nvPicPr>
          <p:cNvPr id="19" name="图片 18"/>
          <p:cNvPicPr>
            <a:picLocks noChangeAspect="1"/>
          </p:cNvPicPr>
          <p:nvPr/>
        </p:nvPicPr>
        <p:blipFill>
          <a:blip r:embed="rId6"/>
          <a:stretch>
            <a:fillRect/>
          </a:stretch>
        </p:blipFill>
        <p:spPr>
          <a:xfrm>
            <a:off x="4378374" y="1886558"/>
            <a:ext cx="3449021" cy="1940649"/>
          </a:xfrm>
          <a:prstGeom prst="rect">
            <a:avLst/>
          </a:prstGeom>
          <a:ln>
            <a:solidFill>
              <a:schemeClr val="bg2">
                <a:lumMod val="20000"/>
                <a:lumOff val="80000"/>
              </a:schemeClr>
            </a:solidFill>
          </a:ln>
          <a:effectLst>
            <a:outerShdw blurRad="317500" sx="102000" sy="102000" algn="ctr" rotWithShape="0">
              <a:schemeClr val="tx1">
                <a:lumMod val="50000"/>
                <a:lumOff val="50000"/>
                <a:alpha val="20000"/>
              </a:schemeClr>
            </a:outerShdw>
          </a:effectLst>
        </p:spPr>
      </p:pic>
      <p:pic>
        <p:nvPicPr>
          <p:cNvPr id="21" name="图片 20"/>
          <p:cNvPicPr>
            <a:picLocks noChangeAspect="1"/>
          </p:cNvPicPr>
          <p:nvPr/>
        </p:nvPicPr>
        <p:blipFill>
          <a:blip r:embed="rId7"/>
          <a:stretch>
            <a:fillRect/>
          </a:stretch>
        </p:blipFill>
        <p:spPr>
          <a:xfrm>
            <a:off x="8137232" y="1886845"/>
            <a:ext cx="3449021" cy="1940073"/>
          </a:xfrm>
          <a:prstGeom prst="rect">
            <a:avLst/>
          </a:prstGeom>
          <a:ln>
            <a:solidFill>
              <a:schemeClr val="bg2">
                <a:lumMod val="20000"/>
                <a:lumOff val="80000"/>
              </a:schemeClr>
            </a:solidFill>
          </a:ln>
          <a:effectLst>
            <a:outerShdw blurRad="317500" sx="102000" sy="102000" algn="ctr" rotWithShape="0">
              <a:schemeClr val="tx1">
                <a:lumMod val="50000"/>
                <a:lumOff val="50000"/>
                <a:alpha val="20000"/>
              </a:schemeClr>
            </a:outerShdw>
          </a:effectLst>
        </p:spPr>
      </p:pic>
      <p:sp>
        <p:nvSpPr>
          <p:cNvPr id="15" name="文本框 14"/>
          <p:cNvSpPr txBox="1"/>
          <p:nvPr/>
        </p:nvSpPr>
        <p:spPr>
          <a:xfrm>
            <a:off x="4648328" y="499577"/>
            <a:ext cx="2895344" cy="502766"/>
          </a:xfrm>
          <a:prstGeom prst="rect">
            <a:avLst/>
          </a:prstGeom>
          <a:noFill/>
        </p:spPr>
        <p:txBody>
          <a:bodyPr wrap="none" rtlCol="0">
            <a:spAutoFit/>
          </a:bodyPr>
          <a:lstStyle/>
          <a:p>
            <a:pPr algn="ctr" defTabSz="1215982" eaLnBrk="0" hangingPunct="0">
              <a:defRPr/>
            </a:pPr>
            <a:r>
              <a:rPr lang="zh-CN" altLang="en-US" sz="2667" b="1" dirty="0">
                <a:solidFill>
                  <a:srgbClr val="2F2F2F"/>
                </a:solidFill>
                <a:latin typeface="微软雅黑"/>
                <a:ea typeface="微软雅黑"/>
              </a:rPr>
              <a:t>每周更新</a:t>
            </a:r>
            <a:r>
              <a:rPr lang="en-US" altLang="zh-CN" sz="2667" b="1" dirty="0">
                <a:solidFill>
                  <a:srgbClr val="2F2F2F"/>
                </a:solidFill>
                <a:latin typeface="微软雅黑"/>
                <a:ea typeface="微软雅黑"/>
              </a:rPr>
              <a:t>PPT</a:t>
            </a:r>
            <a:r>
              <a:rPr lang="zh-CN" altLang="en-US" sz="2667" b="1" dirty="0">
                <a:solidFill>
                  <a:srgbClr val="2F2F2F"/>
                </a:solidFill>
                <a:latin typeface="微软雅黑"/>
                <a:ea typeface="微软雅黑"/>
              </a:rPr>
              <a:t>模板</a:t>
            </a:r>
          </a:p>
        </p:txBody>
      </p:sp>
      <p:sp>
        <p:nvSpPr>
          <p:cNvPr id="16" name="矩形 15"/>
          <p:cNvSpPr/>
          <p:nvPr/>
        </p:nvSpPr>
        <p:spPr>
          <a:xfrm>
            <a:off x="2430397" y="1046424"/>
            <a:ext cx="7331209" cy="299762"/>
          </a:xfrm>
          <a:prstGeom prst="rect">
            <a:avLst/>
          </a:prstGeom>
        </p:spPr>
        <p:txBody>
          <a:bodyPr wrap="square">
            <a:spAutoFit/>
          </a:bodyPr>
          <a:lstStyle/>
          <a:p>
            <a:pPr algn="ctr" defTabSz="1215982" eaLnBrk="0" hangingPunct="0">
              <a:defRPr/>
            </a:pPr>
            <a:r>
              <a:rPr lang="zh-CN" altLang="en-US" sz="1348" dirty="0">
                <a:solidFill>
                  <a:schemeClr val="bg1">
                    <a:lumMod val="65000"/>
                  </a:schemeClr>
                </a:solidFill>
                <a:latin typeface="微软雅黑"/>
                <a:ea typeface="微软雅黑"/>
              </a:rPr>
              <a:t>欢迎关注刘匠，这些您都能免费得到，希望能解决你的工作需要</a:t>
            </a:r>
            <a:endParaRPr lang="en-US" altLang="zh-CN" sz="1348" dirty="0">
              <a:solidFill>
                <a:schemeClr val="bg1">
                  <a:lumMod val="65000"/>
                </a:schemeClr>
              </a:solidFill>
              <a:latin typeface="微软雅黑"/>
              <a:ea typeface="微软雅黑"/>
            </a:endParaRPr>
          </a:p>
        </p:txBody>
      </p:sp>
      <p:cxnSp>
        <p:nvCxnSpPr>
          <p:cNvPr id="17" name="直接连接符 16"/>
          <p:cNvCxnSpPr/>
          <p:nvPr/>
        </p:nvCxnSpPr>
        <p:spPr>
          <a:xfrm>
            <a:off x="5692138" y="349321"/>
            <a:ext cx="807725"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3649424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0DDA3703-6DB1-460B-B1E3-48288EF9066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16075" y="1527933"/>
            <a:ext cx="3802134" cy="3802134"/>
          </a:xfrm>
          <a:prstGeom prst="rect">
            <a:avLst/>
          </a:prstGeom>
        </p:spPr>
      </p:pic>
      <p:grpSp>
        <p:nvGrpSpPr>
          <p:cNvPr id="46" name="组合 45"/>
          <p:cNvGrpSpPr/>
          <p:nvPr/>
        </p:nvGrpSpPr>
        <p:grpSpPr>
          <a:xfrm>
            <a:off x="610731" y="642331"/>
            <a:ext cx="10970549" cy="5579004"/>
            <a:chOff x="3059596" y="1887063"/>
            <a:chExt cx="6072808" cy="3088287"/>
          </a:xfrm>
        </p:grpSpPr>
        <p:sp>
          <p:nvSpPr>
            <p:cNvPr id="5" name="图文框 4"/>
            <p:cNvSpPr/>
            <p:nvPr/>
          </p:nvSpPr>
          <p:spPr>
            <a:xfrm>
              <a:off x="3059596" y="2022613"/>
              <a:ext cx="6072808" cy="2812774"/>
            </a:xfrm>
            <a:prstGeom prst="frame">
              <a:avLst>
                <a:gd name="adj1" fmla="val 1899"/>
              </a:avLst>
            </a:prstGeom>
            <a:solidFill>
              <a:srgbClr val="F264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413" latinLnBrk="1">
                <a:defRPr/>
              </a:pPr>
              <a:endParaRPr lang="zh-CN" altLang="en-US" sz="1704">
                <a:solidFill>
                  <a:prstClr val="black"/>
                </a:solidFill>
                <a:latin typeface="Calibri"/>
                <a:ea typeface="微软雅黑"/>
                <a:cs typeface="+mn-ea"/>
                <a:sym typeface="+mn-lt"/>
              </a:endParaRPr>
            </a:p>
          </p:txBody>
        </p:sp>
        <p:sp>
          <p:nvSpPr>
            <p:cNvPr id="7" name="椭圆 6"/>
            <p:cNvSpPr/>
            <p:nvPr/>
          </p:nvSpPr>
          <p:spPr>
            <a:xfrm>
              <a:off x="4396382" y="2441780"/>
              <a:ext cx="920412" cy="920412"/>
            </a:xfrm>
            <a:prstGeom prst="ellipse">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413" latinLnBrk="1">
                <a:defRPr/>
              </a:pPr>
              <a:endParaRPr lang="zh-CN" altLang="en-US" sz="1704">
                <a:solidFill>
                  <a:prstClr val="white"/>
                </a:solidFill>
                <a:latin typeface="Calibri"/>
                <a:ea typeface="微软雅黑"/>
                <a:cs typeface="+mn-ea"/>
                <a:sym typeface="+mn-lt"/>
              </a:endParaRPr>
            </a:p>
          </p:txBody>
        </p:sp>
        <p:sp>
          <p:nvSpPr>
            <p:cNvPr id="9" name="文本框 8"/>
            <p:cNvSpPr txBox="1"/>
            <p:nvPr/>
          </p:nvSpPr>
          <p:spPr>
            <a:xfrm>
              <a:off x="4268309" y="3429640"/>
              <a:ext cx="1176557" cy="357425"/>
            </a:xfrm>
            <a:prstGeom prst="rect">
              <a:avLst/>
            </a:prstGeom>
            <a:noFill/>
          </p:spPr>
          <p:txBody>
            <a:bodyPr wrap="none" rtlCol="0">
              <a:spAutoFit/>
            </a:bodyPr>
            <a:lstStyle/>
            <a:p>
              <a:pPr algn="ctr" defTabSz="913413" latinLnBrk="1">
                <a:defRPr/>
              </a:pPr>
              <a:r>
                <a:rPr lang="en-US" altLang="zh-CN" sz="3596" b="1" dirty="0" err="1">
                  <a:solidFill>
                    <a:srgbClr val="F2644C"/>
                  </a:solidFill>
                  <a:latin typeface="Calibri"/>
                  <a:ea typeface="微软雅黑"/>
                  <a:cs typeface="+mn-ea"/>
                  <a:sym typeface="+mn-lt"/>
                </a:rPr>
                <a:t>kevin</a:t>
              </a:r>
              <a:r>
                <a:rPr lang="zh-CN" altLang="en-US" sz="3596" b="1" dirty="0">
                  <a:solidFill>
                    <a:srgbClr val="F2644C"/>
                  </a:solidFill>
                  <a:latin typeface="Calibri"/>
                  <a:ea typeface="微软雅黑"/>
                  <a:cs typeface="+mn-ea"/>
                  <a:sym typeface="+mn-lt"/>
                </a:rPr>
                <a:t>刘匠</a:t>
              </a:r>
            </a:p>
          </p:txBody>
        </p:sp>
        <p:sp>
          <p:nvSpPr>
            <p:cNvPr id="10" name="文本框 9"/>
            <p:cNvSpPr txBox="1"/>
            <p:nvPr/>
          </p:nvSpPr>
          <p:spPr>
            <a:xfrm>
              <a:off x="3654073" y="3903010"/>
              <a:ext cx="2405041" cy="631794"/>
            </a:xfrm>
            <a:prstGeom prst="rect">
              <a:avLst/>
            </a:prstGeom>
            <a:noFill/>
          </p:spPr>
          <p:txBody>
            <a:bodyPr wrap="none" rtlCol="0">
              <a:spAutoFit/>
            </a:bodyPr>
            <a:lstStyle/>
            <a:p>
              <a:pPr algn="ctr" defTabSz="913413" latinLnBrk="1">
                <a:lnSpc>
                  <a:spcPct val="150000"/>
                </a:lnSpc>
                <a:defRPr/>
              </a:pPr>
              <a:r>
                <a:rPr lang="zh-CN" altLang="en-US" sz="2400" dirty="0">
                  <a:solidFill>
                    <a:prstClr val="black">
                      <a:lumMod val="75000"/>
                      <a:lumOff val="25000"/>
                    </a:prstClr>
                  </a:solidFill>
                  <a:latin typeface="Calibri"/>
                  <a:ea typeface="微软雅黑"/>
                  <a:cs typeface="+mn-ea"/>
                  <a:sym typeface="+mn-lt"/>
                </a:rPr>
                <a:t>你也在为做</a:t>
              </a:r>
              <a:r>
                <a:rPr lang="en-US" altLang="zh-CN" sz="2400" dirty="0">
                  <a:solidFill>
                    <a:prstClr val="black">
                      <a:lumMod val="75000"/>
                      <a:lumOff val="25000"/>
                    </a:prstClr>
                  </a:solidFill>
                  <a:latin typeface="Calibri"/>
                  <a:ea typeface="微软雅黑"/>
                  <a:cs typeface="+mn-ea"/>
                  <a:sym typeface="+mn-lt"/>
                </a:rPr>
                <a:t>PPT</a:t>
              </a:r>
              <a:r>
                <a:rPr lang="zh-CN" altLang="en-US" sz="2400" dirty="0">
                  <a:solidFill>
                    <a:prstClr val="black">
                      <a:lumMod val="75000"/>
                      <a:lumOff val="25000"/>
                    </a:prstClr>
                  </a:solidFill>
                  <a:latin typeface="Calibri"/>
                  <a:ea typeface="微软雅黑"/>
                  <a:cs typeface="+mn-ea"/>
                  <a:sym typeface="+mn-lt"/>
                </a:rPr>
                <a:t>而</a:t>
              </a:r>
              <a:r>
                <a:rPr lang="zh-CN" altLang="en-US" sz="2400" dirty="0">
                  <a:solidFill>
                    <a:srgbClr val="F2644C"/>
                  </a:solidFill>
                  <a:latin typeface="Calibri"/>
                  <a:ea typeface="微软雅黑"/>
                  <a:cs typeface="+mn-ea"/>
                  <a:sym typeface="+mn-lt"/>
                </a:rPr>
                <a:t>苦恼发愁</a:t>
              </a:r>
              <a:r>
                <a:rPr lang="zh-CN" altLang="en-US" sz="2400" dirty="0">
                  <a:solidFill>
                    <a:prstClr val="black">
                      <a:lumMod val="75000"/>
                      <a:lumOff val="25000"/>
                    </a:prstClr>
                  </a:solidFill>
                  <a:latin typeface="Calibri"/>
                  <a:ea typeface="微软雅黑"/>
                  <a:cs typeface="+mn-ea"/>
                  <a:sym typeface="+mn-lt"/>
                </a:rPr>
                <a:t>么？</a:t>
              </a:r>
              <a:endParaRPr lang="en-US" altLang="zh-CN" sz="2400" dirty="0">
                <a:solidFill>
                  <a:prstClr val="black">
                    <a:lumMod val="75000"/>
                    <a:lumOff val="25000"/>
                  </a:prstClr>
                </a:solidFill>
                <a:latin typeface="Calibri"/>
                <a:ea typeface="微软雅黑"/>
                <a:cs typeface="+mn-ea"/>
                <a:sym typeface="+mn-lt"/>
              </a:endParaRPr>
            </a:p>
            <a:p>
              <a:pPr algn="ctr" defTabSz="913413" latinLnBrk="1">
                <a:lnSpc>
                  <a:spcPct val="150000"/>
                </a:lnSpc>
                <a:defRPr/>
              </a:pPr>
              <a:r>
                <a:rPr lang="zh-CN" altLang="en-US" sz="2400" dirty="0">
                  <a:solidFill>
                    <a:prstClr val="black">
                      <a:lumMod val="75000"/>
                      <a:lumOff val="25000"/>
                    </a:prstClr>
                  </a:solidFill>
                  <a:latin typeface="Calibri"/>
                  <a:ea typeface="微软雅黑"/>
                  <a:cs typeface="+mn-ea"/>
                  <a:sym typeface="+mn-lt"/>
                </a:rPr>
                <a:t>其实我</a:t>
              </a:r>
              <a:r>
                <a:rPr lang="zh-CN" altLang="en-US" sz="2400" dirty="0">
                  <a:solidFill>
                    <a:srgbClr val="F2644C"/>
                  </a:solidFill>
                  <a:latin typeface="Calibri"/>
                  <a:ea typeface="微软雅黑"/>
                  <a:cs typeface="+mn-ea"/>
                  <a:sym typeface="+mn-lt"/>
                </a:rPr>
                <a:t>可以帮到你</a:t>
              </a:r>
            </a:p>
          </p:txBody>
        </p:sp>
        <p:sp>
          <p:nvSpPr>
            <p:cNvPr id="11" name="矩形 10"/>
            <p:cNvSpPr/>
            <p:nvPr/>
          </p:nvSpPr>
          <p:spPr>
            <a:xfrm>
              <a:off x="4503143" y="1887063"/>
              <a:ext cx="3211183" cy="3081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413" latinLnBrk="1">
                <a:lnSpc>
                  <a:spcPct val="150000"/>
                </a:lnSpc>
                <a:defRPr/>
              </a:pPr>
              <a:r>
                <a:rPr lang="zh-CN" altLang="en-US" sz="2133" dirty="0">
                  <a:solidFill>
                    <a:prstClr val="black">
                      <a:lumMod val="75000"/>
                      <a:lumOff val="25000"/>
                    </a:prstClr>
                  </a:solidFill>
                  <a:latin typeface="Calibri"/>
                  <a:ea typeface="微软雅黑"/>
                  <a:cs typeface="+mn-ea"/>
                  <a:sym typeface="+mn-lt"/>
                </a:rPr>
                <a:t>做</a:t>
              </a:r>
              <a:r>
                <a:rPr lang="en-US" altLang="zh-CN" sz="2133" dirty="0">
                  <a:solidFill>
                    <a:prstClr val="black">
                      <a:lumMod val="75000"/>
                      <a:lumOff val="25000"/>
                    </a:prstClr>
                  </a:solidFill>
                  <a:latin typeface="Calibri"/>
                  <a:ea typeface="微软雅黑"/>
                  <a:cs typeface="+mn-ea"/>
                  <a:sym typeface="+mn-lt"/>
                </a:rPr>
                <a:t>PPT</a:t>
              </a:r>
              <a:r>
                <a:rPr lang="zh-CN" altLang="en-US" sz="2133" dirty="0">
                  <a:solidFill>
                    <a:prstClr val="black">
                      <a:lumMod val="75000"/>
                      <a:lumOff val="25000"/>
                    </a:prstClr>
                  </a:solidFill>
                  <a:latin typeface="Calibri"/>
                  <a:ea typeface="微软雅黑"/>
                  <a:cs typeface="+mn-ea"/>
                  <a:sym typeface="+mn-lt"/>
                </a:rPr>
                <a:t>时，能给你</a:t>
              </a:r>
              <a:r>
                <a:rPr lang="zh-CN" altLang="en-US" sz="2133" dirty="0">
                  <a:solidFill>
                    <a:srgbClr val="F2644C"/>
                  </a:solidFill>
                  <a:latin typeface="Calibri"/>
                  <a:ea typeface="微软雅黑"/>
                  <a:cs typeface="+mn-ea"/>
                  <a:sym typeface="+mn-lt"/>
                </a:rPr>
                <a:t>安全感</a:t>
              </a:r>
              <a:r>
                <a:rPr lang="zh-CN" altLang="en-US" sz="2133" dirty="0">
                  <a:solidFill>
                    <a:prstClr val="black">
                      <a:lumMod val="75000"/>
                      <a:lumOff val="25000"/>
                    </a:prstClr>
                  </a:solidFill>
                  <a:latin typeface="Calibri"/>
                  <a:ea typeface="微软雅黑"/>
                  <a:cs typeface="+mn-ea"/>
                  <a:sym typeface="+mn-lt"/>
                </a:rPr>
                <a:t>的刘匠</a:t>
              </a:r>
            </a:p>
          </p:txBody>
        </p:sp>
        <p:sp>
          <p:nvSpPr>
            <p:cNvPr id="23" name="矩形 22"/>
            <p:cNvSpPr/>
            <p:nvPr/>
          </p:nvSpPr>
          <p:spPr>
            <a:xfrm>
              <a:off x="3627072" y="4667237"/>
              <a:ext cx="4963324" cy="3081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413" latinLnBrk="1">
                <a:defRPr/>
              </a:pPr>
              <a:r>
                <a:rPr lang="zh-CN" altLang="en-US" sz="2133" spc="400" dirty="0">
                  <a:solidFill>
                    <a:prstClr val="black">
                      <a:lumMod val="75000"/>
                      <a:lumOff val="25000"/>
                    </a:prstClr>
                  </a:solidFill>
                  <a:latin typeface="Calibri"/>
                  <a:ea typeface="微软雅黑"/>
                  <a:cs typeface="+mn-ea"/>
                  <a:sym typeface="+mn-lt"/>
                </a:rPr>
                <a:t>关注公众号，回复“</a:t>
              </a:r>
              <a:r>
                <a:rPr lang="en-US" altLang="zh-CN" sz="2133" b="1" spc="400" dirty="0">
                  <a:solidFill>
                    <a:srgbClr val="F2644C"/>
                  </a:solidFill>
                  <a:cs typeface="+mn-ea"/>
                  <a:sym typeface="+mn-lt"/>
                </a:rPr>
                <a:t>201804</a:t>
              </a:r>
              <a:r>
                <a:rPr lang="zh-CN" altLang="en-US" sz="2133" spc="400" dirty="0">
                  <a:solidFill>
                    <a:prstClr val="black">
                      <a:lumMod val="75000"/>
                      <a:lumOff val="25000"/>
                    </a:prstClr>
                  </a:solidFill>
                  <a:latin typeface="Calibri"/>
                  <a:ea typeface="微软雅黑"/>
                  <a:cs typeface="+mn-ea"/>
                  <a:sym typeface="+mn-lt"/>
                </a:rPr>
                <a:t>”获取完整模板</a:t>
              </a:r>
              <a:r>
                <a:rPr lang="zh-CN" altLang="en-US" sz="2133" spc="400" dirty="0">
                  <a:solidFill>
                    <a:srgbClr val="F2644C"/>
                  </a:solidFill>
                  <a:latin typeface="Calibri"/>
                  <a:ea typeface="微软雅黑"/>
                  <a:cs typeface="+mn-ea"/>
                  <a:sym typeface="+mn-lt"/>
                </a:rPr>
                <a:t>（</a:t>
              </a:r>
              <a:r>
                <a:rPr lang="en-US" altLang="zh-CN" sz="2133" spc="400" dirty="0">
                  <a:solidFill>
                    <a:srgbClr val="F2644C"/>
                  </a:solidFill>
                  <a:latin typeface="Calibri"/>
                  <a:ea typeface="微软雅黑"/>
                  <a:cs typeface="+mn-ea"/>
                  <a:sym typeface="+mn-lt"/>
                </a:rPr>
                <a:t>23</a:t>
              </a:r>
              <a:r>
                <a:rPr lang="zh-CN" altLang="en-US" sz="2133" spc="400" dirty="0">
                  <a:solidFill>
                    <a:srgbClr val="F2644C"/>
                  </a:solidFill>
                  <a:latin typeface="Calibri"/>
                  <a:ea typeface="微软雅黑"/>
                  <a:cs typeface="+mn-ea"/>
                  <a:sym typeface="+mn-lt"/>
                </a:rPr>
                <a:t>页）</a:t>
              </a:r>
            </a:p>
          </p:txBody>
        </p:sp>
        <p:cxnSp>
          <p:nvCxnSpPr>
            <p:cNvPr id="22" name="直接连接符 21"/>
            <p:cNvCxnSpPr/>
            <p:nvPr/>
          </p:nvCxnSpPr>
          <p:spPr>
            <a:xfrm>
              <a:off x="4652836" y="3844690"/>
              <a:ext cx="387626" cy="0"/>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119028252"/>
      </p:ext>
    </p:extLst>
  </p:cSld>
  <p:clrMapOvr>
    <a:masterClrMapping/>
  </p:clrMapOvr>
  <p:transition spd="slow">
    <p:wip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51790" y="4357051"/>
            <a:ext cx="9759851" cy="1752403"/>
          </a:xfrm>
          <a:prstGeom prst="rect">
            <a:avLst/>
          </a:prstGeom>
          <a:noFill/>
        </p:spPr>
        <p:txBody>
          <a:bodyPr wrap="none" rtlCol="0">
            <a:spAutoFit/>
          </a:bodyPr>
          <a:lstStyle/>
          <a:p>
            <a:pPr algn="ctr" defTabSz="913413" latinLnBrk="1">
              <a:defRPr/>
            </a:pPr>
            <a:r>
              <a:rPr lang="en-US" altLang="zh-CN" sz="3596" b="1" dirty="0" err="1">
                <a:solidFill>
                  <a:srgbClr val="F2644C"/>
                </a:solidFill>
                <a:latin typeface="Calibri"/>
                <a:ea typeface="微软雅黑"/>
                <a:cs typeface="+mn-ea"/>
                <a:sym typeface="+mn-lt"/>
              </a:rPr>
              <a:t>kevin</a:t>
            </a:r>
            <a:r>
              <a:rPr lang="zh-CN" altLang="en-US" sz="3596" b="1" dirty="0">
                <a:solidFill>
                  <a:srgbClr val="F2644C"/>
                </a:solidFill>
                <a:latin typeface="Calibri"/>
                <a:ea typeface="微软雅黑"/>
                <a:cs typeface="+mn-ea"/>
                <a:sym typeface="+mn-lt"/>
              </a:rPr>
              <a:t>刘</a:t>
            </a:r>
            <a:r>
              <a:rPr lang="zh-CN" altLang="en-US" sz="3596" b="1" dirty="0" smtClean="0">
                <a:solidFill>
                  <a:srgbClr val="F2644C"/>
                </a:solidFill>
                <a:latin typeface="Calibri"/>
                <a:ea typeface="微软雅黑"/>
                <a:cs typeface="+mn-ea"/>
                <a:sym typeface="+mn-lt"/>
              </a:rPr>
              <a:t>匠   原创作品</a:t>
            </a:r>
            <a:endParaRPr lang="en-US" altLang="zh-CN" sz="3596" b="1" dirty="0">
              <a:solidFill>
                <a:srgbClr val="F2644C"/>
              </a:solidFill>
              <a:latin typeface="Calibri"/>
              <a:ea typeface="微软雅黑"/>
              <a:cs typeface="+mn-ea"/>
              <a:sym typeface="+mn-lt"/>
            </a:endParaRPr>
          </a:p>
          <a:p>
            <a:pPr algn="ctr" defTabSz="913413" latinLnBrk="1">
              <a:defRPr/>
            </a:pPr>
            <a:endParaRPr lang="en-US" altLang="zh-CN" sz="3596" b="1" dirty="0" smtClean="0">
              <a:solidFill>
                <a:srgbClr val="F2644C"/>
              </a:solidFill>
              <a:latin typeface="Calibri"/>
              <a:ea typeface="微软雅黑"/>
              <a:cs typeface="+mn-ea"/>
              <a:sym typeface="+mn-lt"/>
            </a:endParaRPr>
          </a:p>
          <a:p>
            <a:pPr algn="ctr" defTabSz="913413" latinLnBrk="1">
              <a:defRPr/>
            </a:pPr>
            <a:r>
              <a:rPr lang="en-US" altLang="zh-CN" sz="3596" b="1" dirty="0" smtClean="0">
                <a:solidFill>
                  <a:srgbClr val="F2644C"/>
                </a:solidFill>
                <a:latin typeface="Calibri"/>
                <a:ea typeface="微软雅黑"/>
                <a:cs typeface="+mn-ea"/>
                <a:sym typeface="+mn-lt"/>
              </a:rPr>
              <a:t>51PPT</a:t>
            </a:r>
            <a:r>
              <a:rPr lang="zh-CN" altLang="en-US" sz="3596" b="1" dirty="0" smtClean="0">
                <a:solidFill>
                  <a:srgbClr val="F2644C"/>
                </a:solidFill>
                <a:latin typeface="Calibri"/>
                <a:ea typeface="微软雅黑"/>
                <a:cs typeface="+mn-ea"/>
                <a:sym typeface="+mn-lt"/>
              </a:rPr>
              <a:t>模板网   </a:t>
            </a:r>
            <a:r>
              <a:rPr lang="en-US" altLang="zh-CN" sz="3596" b="1" dirty="0" smtClean="0">
                <a:solidFill>
                  <a:srgbClr val="F2644C"/>
                </a:solidFill>
                <a:latin typeface="Calibri"/>
                <a:ea typeface="微软雅黑"/>
                <a:cs typeface="+mn-ea"/>
                <a:sym typeface="+mn-lt"/>
                <a:hlinkClick r:id="rId2"/>
              </a:rPr>
              <a:t>www.51pptmoban.com</a:t>
            </a:r>
            <a:r>
              <a:rPr lang="en-US" altLang="zh-CN" sz="3596" b="1" dirty="0" smtClean="0">
                <a:solidFill>
                  <a:srgbClr val="F2644C"/>
                </a:solidFill>
                <a:latin typeface="Calibri"/>
                <a:ea typeface="微软雅黑"/>
                <a:cs typeface="+mn-ea"/>
                <a:sym typeface="+mn-lt"/>
              </a:rPr>
              <a:t>   </a:t>
            </a:r>
            <a:r>
              <a:rPr lang="zh-CN" altLang="en-US" sz="3596" b="1" dirty="0" smtClean="0">
                <a:solidFill>
                  <a:srgbClr val="F2644C"/>
                </a:solidFill>
                <a:latin typeface="Calibri"/>
                <a:ea typeface="微软雅黑"/>
                <a:cs typeface="+mn-ea"/>
                <a:sym typeface="+mn-lt"/>
              </a:rPr>
              <a:t>授权发布</a:t>
            </a:r>
            <a:endParaRPr lang="zh-CN" altLang="en-US" sz="3596" b="1" dirty="0">
              <a:solidFill>
                <a:srgbClr val="F2644C"/>
              </a:solidFill>
              <a:latin typeface="Calibri"/>
              <a:ea typeface="微软雅黑"/>
              <a:cs typeface="+mn-ea"/>
              <a:sym typeface="+mn-lt"/>
            </a:endParaRPr>
          </a:p>
        </p:txBody>
      </p:sp>
    </p:spTree>
    <p:extLst>
      <p:ext uri="{BB962C8B-B14F-4D97-AF65-F5344CB8AC3E}">
        <p14:creationId xmlns:p14="http://schemas.microsoft.com/office/powerpoint/2010/main" val="635060291"/>
      </p:ext>
    </p:extLst>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9632452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7336194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38536E68-707F-4FD3-8806-ED1C7198B326}"/>
              </a:ext>
            </a:extLst>
          </p:cNvPr>
          <p:cNvGrpSpPr/>
          <p:nvPr/>
        </p:nvGrpSpPr>
        <p:grpSpPr>
          <a:xfrm>
            <a:off x="5454931" y="1500405"/>
            <a:ext cx="1428466" cy="1221826"/>
            <a:chOff x="2226755" y="247652"/>
            <a:chExt cx="3252911" cy="2782353"/>
          </a:xfrm>
        </p:grpSpPr>
        <p:grpSp>
          <p:nvGrpSpPr>
            <p:cNvPr id="3" name="组合 2">
              <a:extLst>
                <a:ext uri="{FF2B5EF4-FFF2-40B4-BE49-F238E27FC236}">
                  <a16:creationId xmlns:a16="http://schemas.microsoft.com/office/drawing/2014/main" xmlns="" id="{E30760E4-962B-4CDD-B0FC-D2E1AD5BDA4D}"/>
                </a:ext>
              </a:extLst>
            </p:cNvPr>
            <p:cNvGrpSpPr/>
            <p:nvPr/>
          </p:nvGrpSpPr>
          <p:grpSpPr>
            <a:xfrm>
              <a:off x="4459553" y="247652"/>
              <a:ext cx="1020113" cy="2782353"/>
              <a:chOff x="574570" y="247652"/>
              <a:chExt cx="1020113" cy="2782353"/>
            </a:xfrm>
          </p:grpSpPr>
          <p:cxnSp>
            <p:nvCxnSpPr>
              <p:cNvPr id="18" name="直接连接符 17">
                <a:extLst>
                  <a:ext uri="{FF2B5EF4-FFF2-40B4-BE49-F238E27FC236}">
                    <a16:creationId xmlns:a16="http://schemas.microsoft.com/office/drawing/2014/main" xmlns="" id="{929A418A-84F8-4282-BAF4-6079883B04BC}"/>
                  </a:ext>
                </a:extLst>
              </p:cNvPr>
              <p:cNvCxnSpPr/>
              <p:nvPr/>
            </p:nvCxnSpPr>
            <p:spPr>
              <a:xfrm flipH="1">
                <a:off x="775501" y="495181"/>
                <a:ext cx="219081" cy="247300"/>
              </a:xfrm>
              <a:prstGeom prst="line">
                <a:avLst/>
              </a:prstGeom>
              <a:ln w="25400">
                <a:solidFill>
                  <a:schemeClr val="accent1"/>
                </a:solidFill>
              </a:ln>
              <a:effectLst/>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xmlns="" id="{04122792-36E3-4B0A-B72F-B4D8FA8DCCE7}"/>
                  </a:ext>
                </a:extLst>
              </p:cNvPr>
              <p:cNvCxnSpPr/>
              <p:nvPr/>
            </p:nvCxnSpPr>
            <p:spPr>
              <a:xfrm flipH="1">
                <a:off x="590026" y="247652"/>
                <a:ext cx="494601" cy="558261"/>
              </a:xfrm>
              <a:prstGeom prst="line">
                <a:avLst/>
              </a:prstGeom>
              <a:ln w="25400">
                <a:solidFill>
                  <a:schemeClr val="bg1"/>
                </a:solidFill>
              </a:ln>
              <a:effectLst/>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xmlns="" id="{008EA3C6-4646-4138-870A-5989FA8E7190}"/>
                  </a:ext>
                </a:extLst>
              </p:cNvPr>
              <p:cNvCxnSpPr/>
              <p:nvPr/>
            </p:nvCxnSpPr>
            <p:spPr>
              <a:xfrm>
                <a:off x="1084626" y="433356"/>
                <a:ext cx="0" cy="2472998"/>
              </a:xfrm>
              <a:prstGeom prst="line">
                <a:avLst/>
              </a:prstGeom>
              <a:ln w="25400">
                <a:solidFill>
                  <a:schemeClr val="bg1"/>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xmlns="" id="{02F7D66C-8494-40D5-800B-D6977D87FD1E}"/>
                  </a:ext>
                </a:extLst>
              </p:cNvPr>
              <p:cNvCxnSpPr/>
              <p:nvPr/>
            </p:nvCxnSpPr>
            <p:spPr>
              <a:xfrm>
                <a:off x="574570" y="3030005"/>
                <a:ext cx="1020113" cy="0"/>
              </a:xfrm>
              <a:prstGeom prst="line">
                <a:avLst/>
              </a:prstGeom>
              <a:ln w="25400">
                <a:solidFill>
                  <a:schemeClr val="bg1"/>
                </a:solidFill>
              </a:ln>
              <a:effectLst/>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xmlns="" id="{619BBF66-3140-4501-BB35-B8FE9F16270D}"/>
                  </a:ext>
                </a:extLst>
              </p:cNvPr>
              <p:cNvCxnSpPr/>
              <p:nvPr/>
            </p:nvCxnSpPr>
            <p:spPr>
              <a:xfrm>
                <a:off x="1208275" y="680656"/>
                <a:ext cx="0" cy="1792924"/>
              </a:xfrm>
              <a:prstGeom prst="line">
                <a:avLst/>
              </a:prstGeom>
              <a:ln w="25400">
                <a:solidFill>
                  <a:schemeClr val="accent1"/>
                </a:solidFill>
                <a:headEnd type="oval" w="sm" len="sm"/>
                <a:tailEnd type="oval" w="sm" len="sm"/>
              </a:ln>
              <a:effectLst/>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xmlns="" id="{1883CC12-D450-442D-B5A6-EFF49E48B90B}"/>
                  </a:ext>
                </a:extLst>
              </p:cNvPr>
              <p:cNvCxnSpPr/>
              <p:nvPr/>
            </p:nvCxnSpPr>
            <p:spPr>
              <a:xfrm flipH="1">
                <a:off x="651851" y="2906356"/>
                <a:ext cx="309125" cy="0"/>
              </a:xfrm>
              <a:prstGeom prst="line">
                <a:avLst/>
              </a:prstGeom>
              <a:ln w="25400">
                <a:solidFill>
                  <a:schemeClr val="accent1"/>
                </a:solidFill>
              </a:ln>
              <a:effectLst/>
            </p:spPr>
            <p:style>
              <a:lnRef idx="1">
                <a:schemeClr val="accent1"/>
              </a:lnRef>
              <a:fillRef idx="0">
                <a:schemeClr val="accent1"/>
              </a:fillRef>
              <a:effectRef idx="0">
                <a:schemeClr val="accent1"/>
              </a:effectRef>
              <a:fontRef idx="minor">
                <a:schemeClr val="tx1"/>
              </a:fontRef>
            </p:style>
          </p:cxnSp>
        </p:grpSp>
        <p:grpSp>
          <p:nvGrpSpPr>
            <p:cNvPr id="4" name="组合 3">
              <a:extLst>
                <a:ext uri="{FF2B5EF4-FFF2-40B4-BE49-F238E27FC236}">
                  <a16:creationId xmlns:a16="http://schemas.microsoft.com/office/drawing/2014/main" xmlns="" id="{BBCABFA2-F213-497F-AB3F-DCEC5C8C3276}"/>
                </a:ext>
              </a:extLst>
            </p:cNvPr>
            <p:cNvGrpSpPr/>
            <p:nvPr/>
          </p:nvGrpSpPr>
          <p:grpSpPr>
            <a:xfrm>
              <a:off x="2226755" y="253612"/>
              <a:ext cx="1472941" cy="2776389"/>
              <a:chOff x="7596337" y="2571751"/>
              <a:chExt cx="1184261" cy="2232247"/>
            </a:xfrm>
          </p:grpSpPr>
          <p:sp>
            <p:nvSpPr>
              <p:cNvPr id="5" name="弧形 1">
                <a:extLst>
                  <a:ext uri="{FF2B5EF4-FFF2-40B4-BE49-F238E27FC236}">
                    <a16:creationId xmlns:a16="http://schemas.microsoft.com/office/drawing/2014/main" xmlns="" id="{1072EE98-C411-41A7-8476-6FCBE9AB9BE2}"/>
                  </a:ext>
                </a:extLst>
              </p:cNvPr>
              <p:cNvSpPr/>
              <p:nvPr/>
            </p:nvSpPr>
            <p:spPr>
              <a:xfrm flipH="1" flipV="1">
                <a:off x="7695025" y="2682200"/>
                <a:ext cx="986883" cy="986883"/>
              </a:xfrm>
              <a:prstGeom prst="arc">
                <a:avLst>
                  <a:gd name="adj1" fmla="val 2848337"/>
                  <a:gd name="adj2" fmla="val 10890461"/>
                </a:avLst>
              </a:prstGeom>
              <a:ln w="25400">
                <a:solidFill>
                  <a:schemeClr val="accent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sp>
            <p:nvSpPr>
              <p:cNvPr id="6" name="弧形 6">
                <a:extLst>
                  <a:ext uri="{FF2B5EF4-FFF2-40B4-BE49-F238E27FC236}">
                    <a16:creationId xmlns:a16="http://schemas.microsoft.com/office/drawing/2014/main" xmlns="" id="{2830FE1B-4D2A-44BC-A06E-3DFF3A6E0F3E}"/>
                  </a:ext>
                </a:extLst>
              </p:cNvPr>
              <p:cNvSpPr/>
              <p:nvPr/>
            </p:nvSpPr>
            <p:spPr>
              <a:xfrm>
                <a:off x="7596337" y="2571751"/>
                <a:ext cx="1184261" cy="1184260"/>
              </a:xfrm>
              <a:prstGeom prst="arc">
                <a:avLst>
                  <a:gd name="adj1" fmla="val 10778764"/>
                  <a:gd name="adj2" fmla="val 19049855"/>
                </a:avLst>
              </a:prstGeom>
              <a:ln w="25400">
                <a:solidFill>
                  <a:schemeClr val="bg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sp>
            <p:nvSpPr>
              <p:cNvPr id="7" name="弧形 2">
                <a:extLst>
                  <a:ext uri="{FF2B5EF4-FFF2-40B4-BE49-F238E27FC236}">
                    <a16:creationId xmlns:a16="http://schemas.microsoft.com/office/drawing/2014/main" xmlns="" id="{988BD5FE-25AA-42AC-9BE3-D226E96C2B3D}"/>
                  </a:ext>
                </a:extLst>
              </p:cNvPr>
              <p:cNvSpPr/>
              <p:nvPr/>
            </p:nvSpPr>
            <p:spPr>
              <a:xfrm flipH="1">
                <a:off x="7695026" y="3718426"/>
                <a:ext cx="986883" cy="986883"/>
              </a:xfrm>
              <a:prstGeom prst="arc">
                <a:avLst>
                  <a:gd name="adj1" fmla="val 50399"/>
                  <a:gd name="adj2" fmla="val 8249423"/>
                </a:avLst>
              </a:prstGeom>
              <a:ln w="25400">
                <a:solidFill>
                  <a:schemeClr val="tx2"/>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sp>
            <p:nvSpPr>
              <p:cNvPr id="8" name="弧形 7">
                <a:extLst>
                  <a:ext uri="{FF2B5EF4-FFF2-40B4-BE49-F238E27FC236}">
                    <a16:creationId xmlns:a16="http://schemas.microsoft.com/office/drawing/2014/main" xmlns="" id="{36BB103D-DE3D-4E3E-85DC-027B3F8134CC}"/>
                  </a:ext>
                </a:extLst>
              </p:cNvPr>
              <p:cNvSpPr/>
              <p:nvPr/>
            </p:nvSpPr>
            <p:spPr>
              <a:xfrm flipV="1">
                <a:off x="7596337" y="3619738"/>
                <a:ext cx="1184261" cy="1184260"/>
              </a:xfrm>
              <a:prstGeom prst="arc">
                <a:avLst>
                  <a:gd name="adj1" fmla="val 12959555"/>
                  <a:gd name="adj2" fmla="val 21587678"/>
                </a:avLst>
              </a:prstGeom>
              <a:ln w="25400">
                <a:solidFill>
                  <a:schemeClr val="accent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solidFill>
                    <a:prstClr val="black"/>
                  </a:solidFill>
                  <a:cs typeface="+mn-ea"/>
                  <a:sym typeface="+mn-lt"/>
                </a:endParaRPr>
              </a:p>
            </p:txBody>
          </p:sp>
          <p:grpSp>
            <p:nvGrpSpPr>
              <p:cNvPr id="9" name="组合 11">
                <a:extLst>
                  <a:ext uri="{FF2B5EF4-FFF2-40B4-BE49-F238E27FC236}">
                    <a16:creationId xmlns:a16="http://schemas.microsoft.com/office/drawing/2014/main" xmlns="" id="{C6D0E5F0-5F41-487C-8AFA-5D327F7C28FF}"/>
                  </a:ext>
                </a:extLst>
              </p:cNvPr>
              <p:cNvGrpSpPr/>
              <p:nvPr/>
            </p:nvGrpSpPr>
            <p:grpSpPr>
              <a:xfrm>
                <a:off x="7596338" y="3271440"/>
                <a:ext cx="1184260" cy="832868"/>
                <a:chOff x="3707904" y="1964047"/>
                <a:chExt cx="1728192" cy="1215406"/>
              </a:xfrm>
              <a:effectLst/>
            </p:grpSpPr>
            <p:cxnSp>
              <p:nvCxnSpPr>
                <p:cNvPr id="14" name="直接连接符 3">
                  <a:extLst>
                    <a:ext uri="{FF2B5EF4-FFF2-40B4-BE49-F238E27FC236}">
                      <a16:creationId xmlns:a16="http://schemas.microsoft.com/office/drawing/2014/main" xmlns="" id="{1419483A-9013-4DF5-B432-CCD5FDE79950}"/>
                    </a:ext>
                  </a:extLst>
                </p:cNvPr>
                <p:cNvCxnSpPr/>
                <p:nvPr/>
              </p:nvCxnSpPr>
              <p:spPr>
                <a:xfrm flipV="1">
                  <a:off x="5292080" y="1984601"/>
                  <a:ext cx="0" cy="1174298"/>
                </a:xfrm>
                <a:prstGeom prst="line">
                  <a:avLst/>
                </a:prstGeom>
                <a:ln w="25400">
                  <a:solidFill>
                    <a:schemeClr val="bg1"/>
                  </a:solidFill>
                  <a:headEnd type="oval" w="sm" len="sm"/>
                  <a:tailEnd type="oval" w="sm" len="sm"/>
                </a:ln>
                <a:effectLst>
                  <a:outerShdw blurRad="38100" dist="25400" dir="2700000" sx="99000" sy="99000" algn="tl" rotWithShape="0">
                    <a:prstClr val="black">
                      <a:alpha val="65000"/>
                    </a:prstClr>
                  </a:outerShdw>
                </a:effectLst>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xmlns="" id="{9EF2A974-814A-49F2-AC21-C87B1E269933}"/>
                    </a:ext>
                  </a:extLst>
                </p:cNvPr>
                <p:cNvCxnSpPr/>
                <p:nvPr/>
              </p:nvCxnSpPr>
              <p:spPr>
                <a:xfrm flipV="1">
                  <a:off x="3851920" y="1984601"/>
                  <a:ext cx="0" cy="1174298"/>
                </a:xfrm>
                <a:prstGeom prst="line">
                  <a:avLst/>
                </a:prstGeom>
                <a:ln w="25400">
                  <a:solidFill>
                    <a:schemeClr val="bg1"/>
                  </a:solidFill>
                  <a:headEnd type="oval" w="sm" len="sm"/>
                  <a:tailEnd type="oval" w="sm" len="sm"/>
                </a:ln>
                <a:effectLst/>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xmlns="" id="{9817CAE5-5948-466E-A40D-774F5716F4EA}"/>
                    </a:ext>
                  </a:extLst>
                </p:cNvPr>
                <p:cNvCxnSpPr/>
                <p:nvPr/>
              </p:nvCxnSpPr>
              <p:spPr>
                <a:xfrm>
                  <a:off x="3707904" y="1964047"/>
                  <a:ext cx="0" cy="1215406"/>
                </a:xfrm>
                <a:prstGeom prst="line">
                  <a:avLst/>
                </a:prstGeom>
                <a:ln w="25400">
                  <a:solidFill>
                    <a:schemeClr val="accent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xmlns="" id="{B945E150-5851-468D-9BC0-E2C9A45D656F}"/>
                    </a:ext>
                  </a:extLst>
                </p:cNvPr>
                <p:cNvCxnSpPr/>
                <p:nvPr/>
              </p:nvCxnSpPr>
              <p:spPr>
                <a:xfrm>
                  <a:off x="5436096" y="1964047"/>
                  <a:ext cx="0" cy="1215406"/>
                </a:xfrm>
                <a:prstGeom prst="line">
                  <a:avLst/>
                </a:prstGeom>
                <a:ln w="25400">
                  <a:solidFill>
                    <a:schemeClr val="accent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10" name="弧形 9">
                <a:extLst>
                  <a:ext uri="{FF2B5EF4-FFF2-40B4-BE49-F238E27FC236}">
                    <a16:creationId xmlns:a16="http://schemas.microsoft.com/office/drawing/2014/main" xmlns="" id="{CA925949-1EC3-41F2-B22F-EAD4AE756A12}"/>
                  </a:ext>
                </a:extLst>
              </p:cNvPr>
              <p:cNvSpPr/>
              <p:nvPr/>
            </p:nvSpPr>
            <p:spPr>
              <a:xfrm flipV="1">
                <a:off x="7596337" y="3619738"/>
                <a:ext cx="1184261" cy="1184260"/>
              </a:xfrm>
              <a:prstGeom prst="arc">
                <a:avLst>
                  <a:gd name="adj1" fmla="val 11128140"/>
                  <a:gd name="adj2" fmla="val 12360726"/>
                </a:avLst>
              </a:prstGeom>
              <a:ln w="25400">
                <a:solidFill>
                  <a:schemeClr val="bg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sp>
            <p:nvSpPr>
              <p:cNvPr id="11" name="弧形 6">
                <a:extLst>
                  <a:ext uri="{FF2B5EF4-FFF2-40B4-BE49-F238E27FC236}">
                    <a16:creationId xmlns:a16="http://schemas.microsoft.com/office/drawing/2014/main" xmlns="" id="{056DE09E-3971-4C50-AA92-5972BD9E0CAA}"/>
                  </a:ext>
                </a:extLst>
              </p:cNvPr>
              <p:cNvSpPr/>
              <p:nvPr/>
            </p:nvSpPr>
            <p:spPr>
              <a:xfrm>
                <a:off x="7596337" y="2571751"/>
                <a:ext cx="1184261" cy="1184260"/>
              </a:xfrm>
              <a:prstGeom prst="arc">
                <a:avLst>
                  <a:gd name="adj1" fmla="val 19780348"/>
                  <a:gd name="adj2" fmla="val 21089578"/>
                </a:avLst>
              </a:prstGeom>
              <a:ln w="25400">
                <a:solidFill>
                  <a:schemeClr val="bg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sp>
            <p:nvSpPr>
              <p:cNvPr id="12" name="弧形 1">
                <a:extLst>
                  <a:ext uri="{FF2B5EF4-FFF2-40B4-BE49-F238E27FC236}">
                    <a16:creationId xmlns:a16="http://schemas.microsoft.com/office/drawing/2014/main" xmlns="" id="{62DE3D41-1A2E-491B-983F-CBA0181F3D74}"/>
                  </a:ext>
                </a:extLst>
              </p:cNvPr>
              <p:cNvSpPr/>
              <p:nvPr/>
            </p:nvSpPr>
            <p:spPr>
              <a:xfrm flipH="1" flipV="1">
                <a:off x="7695025" y="2682200"/>
                <a:ext cx="986883" cy="986883"/>
              </a:xfrm>
              <a:prstGeom prst="arc">
                <a:avLst>
                  <a:gd name="adj1" fmla="val 741473"/>
                  <a:gd name="adj2" fmla="val 2050174"/>
                </a:avLst>
              </a:prstGeom>
              <a:ln w="25400">
                <a:solidFill>
                  <a:schemeClr val="accent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sp>
            <p:nvSpPr>
              <p:cNvPr id="13" name="弧形 2">
                <a:extLst>
                  <a:ext uri="{FF2B5EF4-FFF2-40B4-BE49-F238E27FC236}">
                    <a16:creationId xmlns:a16="http://schemas.microsoft.com/office/drawing/2014/main" xmlns="" id="{6DAEE553-9566-414E-ADF0-08F4D97453A8}"/>
                  </a:ext>
                </a:extLst>
              </p:cNvPr>
              <p:cNvSpPr/>
              <p:nvPr/>
            </p:nvSpPr>
            <p:spPr>
              <a:xfrm flipH="1">
                <a:off x="7695026" y="3718426"/>
                <a:ext cx="986883" cy="986883"/>
              </a:xfrm>
              <a:prstGeom prst="arc">
                <a:avLst>
                  <a:gd name="adj1" fmla="val 8634736"/>
                  <a:gd name="adj2" fmla="val 10318982"/>
                </a:avLst>
              </a:prstGeom>
              <a:ln w="25400">
                <a:solidFill>
                  <a:schemeClr val="tx2"/>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grpSp>
      </p:grpSp>
      <p:sp>
        <p:nvSpPr>
          <p:cNvPr id="24" name="文本框 23">
            <a:extLst>
              <a:ext uri="{FF2B5EF4-FFF2-40B4-BE49-F238E27FC236}">
                <a16:creationId xmlns:a16="http://schemas.microsoft.com/office/drawing/2014/main" xmlns="" id="{05934A0D-D7AC-4930-93FE-35979E0BEE24}"/>
              </a:ext>
            </a:extLst>
          </p:cNvPr>
          <p:cNvSpPr txBox="1"/>
          <p:nvPr/>
        </p:nvSpPr>
        <p:spPr>
          <a:xfrm>
            <a:off x="4298071" y="3797109"/>
            <a:ext cx="3595857" cy="584775"/>
          </a:xfrm>
          <a:prstGeom prst="rect">
            <a:avLst/>
          </a:prstGeom>
          <a:noFill/>
        </p:spPr>
        <p:txBody>
          <a:bodyPr wrap="none" rtlCol="0">
            <a:spAutoFit/>
          </a:bodyPr>
          <a:lstStyle/>
          <a:p>
            <a:pPr algn="ctr"/>
            <a:r>
              <a:rPr lang="zh-CN" altLang="en-US" sz="3200" b="1" spc="600" dirty="0">
                <a:solidFill>
                  <a:schemeClr val="accent1"/>
                </a:solidFill>
              </a:rPr>
              <a:t>请输入你的标题</a:t>
            </a:r>
          </a:p>
        </p:txBody>
      </p:sp>
      <p:sp>
        <p:nvSpPr>
          <p:cNvPr id="25" name="矩形 24"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a:extLst>
              <a:ext uri="{FF2B5EF4-FFF2-40B4-BE49-F238E27FC236}">
                <a16:creationId xmlns:a16="http://schemas.microsoft.com/office/drawing/2014/main" xmlns="" id="{B10E051D-7B20-4049-B1EB-55D2497D7EC6}"/>
              </a:ext>
            </a:extLst>
          </p:cNvPr>
          <p:cNvSpPr/>
          <p:nvPr/>
        </p:nvSpPr>
        <p:spPr>
          <a:xfrm>
            <a:off x="2934269" y="4372719"/>
            <a:ext cx="6323460" cy="646331"/>
          </a:xfrm>
          <a:prstGeom prst="rect">
            <a:avLst/>
          </a:prstGeom>
        </p:spPr>
        <p:txBody>
          <a:bodyPr wrap="square">
            <a:spAutoFit/>
          </a:bodyPr>
          <a:lstStyle/>
          <a:p>
            <a:pPr algn="ctr">
              <a:lnSpc>
                <a:spcPct val="150000"/>
              </a:lnSpc>
            </a:pPr>
            <a:r>
              <a:rPr lang="en-US" altLang="zh-CN" sz="1200" spc="3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Lorem ipsum dolor sit </a:t>
            </a:r>
            <a:r>
              <a:rPr lang="en-US" altLang="zh-CN" sz="1200" spc="300" dirty="0" err="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amet</a:t>
            </a:r>
            <a:r>
              <a:rPr lang="en-US" altLang="zh-CN" sz="1200" spc="3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200" spc="300" dirty="0" err="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consectetur</a:t>
            </a:r>
            <a:r>
              <a:rPr lang="en-US" altLang="zh-CN" sz="1200" spc="3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200" spc="300" dirty="0" err="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adipiscing</a:t>
            </a:r>
            <a:r>
              <a:rPr lang="en-US" altLang="zh-CN" sz="1200" spc="3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200" spc="300" dirty="0" err="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elit</a:t>
            </a:r>
            <a:r>
              <a:rPr lang="en-US" altLang="zh-CN" sz="1200" spc="3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200" spc="300" dirty="0" err="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Ut</a:t>
            </a:r>
            <a:r>
              <a:rPr lang="en-US" altLang="zh-CN" sz="1200" spc="3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200" spc="300" dirty="0" err="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efficitur</a:t>
            </a:r>
            <a:r>
              <a:rPr lang="en-US" altLang="zh-CN" sz="1200" spc="3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ipsum vitae </a:t>
            </a:r>
            <a:r>
              <a:rPr lang="en-US" altLang="zh-CN" sz="1200" spc="300" dirty="0" err="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tortor</a:t>
            </a:r>
            <a:endParaRPr lang="zh-CN" altLang="en-US" sz="1200" spc="3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6" name="组合 25">
            <a:extLst>
              <a:ext uri="{FF2B5EF4-FFF2-40B4-BE49-F238E27FC236}">
                <a16:creationId xmlns:a16="http://schemas.microsoft.com/office/drawing/2014/main" xmlns="" id="{806C4CC2-BB9D-4AE1-8EBD-111CFFB6FB02}"/>
              </a:ext>
            </a:extLst>
          </p:cNvPr>
          <p:cNvGrpSpPr/>
          <p:nvPr/>
        </p:nvGrpSpPr>
        <p:grpSpPr>
          <a:xfrm rot="10800000">
            <a:off x="4672084" y="-1844817"/>
            <a:ext cx="2847832" cy="5367944"/>
            <a:chOff x="7596337" y="2571751"/>
            <a:chExt cx="1184261" cy="2232247"/>
          </a:xfrm>
        </p:grpSpPr>
        <p:sp>
          <p:nvSpPr>
            <p:cNvPr id="27" name="弧形 1">
              <a:extLst>
                <a:ext uri="{FF2B5EF4-FFF2-40B4-BE49-F238E27FC236}">
                  <a16:creationId xmlns:a16="http://schemas.microsoft.com/office/drawing/2014/main" xmlns="" id="{ED6AE196-44FA-42E5-AE60-F1518F140845}"/>
                </a:ext>
              </a:extLst>
            </p:cNvPr>
            <p:cNvSpPr/>
            <p:nvPr/>
          </p:nvSpPr>
          <p:spPr>
            <a:xfrm flipH="1" flipV="1">
              <a:off x="7695025" y="2682200"/>
              <a:ext cx="986883" cy="986883"/>
            </a:xfrm>
            <a:prstGeom prst="arc">
              <a:avLst>
                <a:gd name="adj1" fmla="val 2848337"/>
                <a:gd name="adj2" fmla="val 10890461"/>
              </a:avLst>
            </a:prstGeom>
            <a:ln w="12700">
              <a:solidFill>
                <a:schemeClr val="accent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sp>
          <p:nvSpPr>
            <p:cNvPr id="28" name="弧形 6">
              <a:extLst>
                <a:ext uri="{FF2B5EF4-FFF2-40B4-BE49-F238E27FC236}">
                  <a16:creationId xmlns:a16="http://schemas.microsoft.com/office/drawing/2014/main" xmlns="" id="{6E53CCEC-A73F-490A-8DB6-D6701F4ED8D3}"/>
                </a:ext>
              </a:extLst>
            </p:cNvPr>
            <p:cNvSpPr/>
            <p:nvPr/>
          </p:nvSpPr>
          <p:spPr>
            <a:xfrm>
              <a:off x="7596337" y="2571751"/>
              <a:ext cx="1184261" cy="1184260"/>
            </a:xfrm>
            <a:prstGeom prst="arc">
              <a:avLst>
                <a:gd name="adj1" fmla="val 10778764"/>
                <a:gd name="adj2" fmla="val 19049855"/>
              </a:avLst>
            </a:prstGeom>
            <a:ln w="12700">
              <a:solidFill>
                <a:schemeClr val="bg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sp>
          <p:nvSpPr>
            <p:cNvPr id="29" name="弧形 2">
              <a:extLst>
                <a:ext uri="{FF2B5EF4-FFF2-40B4-BE49-F238E27FC236}">
                  <a16:creationId xmlns:a16="http://schemas.microsoft.com/office/drawing/2014/main" xmlns="" id="{A84EBD5A-6284-4935-BD75-CBF36C476B92}"/>
                </a:ext>
              </a:extLst>
            </p:cNvPr>
            <p:cNvSpPr/>
            <p:nvPr/>
          </p:nvSpPr>
          <p:spPr>
            <a:xfrm flipH="1">
              <a:off x="7695026" y="3718426"/>
              <a:ext cx="986883" cy="986883"/>
            </a:xfrm>
            <a:prstGeom prst="arc">
              <a:avLst>
                <a:gd name="adj1" fmla="val 50399"/>
                <a:gd name="adj2" fmla="val 8249423"/>
              </a:avLst>
            </a:prstGeom>
            <a:ln w="12700">
              <a:solidFill>
                <a:schemeClr val="tx2"/>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sp>
          <p:nvSpPr>
            <p:cNvPr id="30" name="弧形 29">
              <a:extLst>
                <a:ext uri="{FF2B5EF4-FFF2-40B4-BE49-F238E27FC236}">
                  <a16:creationId xmlns:a16="http://schemas.microsoft.com/office/drawing/2014/main" xmlns="" id="{BF536751-ABA0-4507-8B9A-6D36EF7A8B7B}"/>
                </a:ext>
              </a:extLst>
            </p:cNvPr>
            <p:cNvSpPr/>
            <p:nvPr/>
          </p:nvSpPr>
          <p:spPr>
            <a:xfrm flipV="1">
              <a:off x="7596337" y="3619738"/>
              <a:ext cx="1184261" cy="1184260"/>
            </a:xfrm>
            <a:prstGeom prst="arc">
              <a:avLst>
                <a:gd name="adj1" fmla="val 12959555"/>
                <a:gd name="adj2" fmla="val 21587678"/>
              </a:avLst>
            </a:prstGeom>
            <a:ln w="12700">
              <a:solidFill>
                <a:schemeClr val="accent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solidFill>
                  <a:prstClr val="black"/>
                </a:solidFill>
                <a:cs typeface="+mn-ea"/>
                <a:sym typeface="+mn-lt"/>
              </a:endParaRPr>
            </a:p>
          </p:txBody>
        </p:sp>
        <p:grpSp>
          <p:nvGrpSpPr>
            <p:cNvPr id="31" name="组合 11">
              <a:extLst>
                <a:ext uri="{FF2B5EF4-FFF2-40B4-BE49-F238E27FC236}">
                  <a16:creationId xmlns:a16="http://schemas.microsoft.com/office/drawing/2014/main" xmlns="" id="{EA1D7961-0E91-4D47-9B86-01D228BC9425}"/>
                </a:ext>
              </a:extLst>
            </p:cNvPr>
            <p:cNvGrpSpPr/>
            <p:nvPr/>
          </p:nvGrpSpPr>
          <p:grpSpPr>
            <a:xfrm>
              <a:off x="7596338" y="3271440"/>
              <a:ext cx="1184260" cy="832868"/>
              <a:chOff x="3707904" y="1964047"/>
              <a:chExt cx="1728192" cy="1215406"/>
            </a:xfrm>
            <a:effectLst/>
          </p:grpSpPr>
          <p:cxnSp>
            <p:nvCxnSpPr>
              <p:cNvPr id="36" name="直接连接符 3">
                <a:extLst>
                  <a:ext uri="{FF2B5EF4-FFF2-40B4-BE49-F238E27FC236}">
                    <a16:creationId xmlns:a16="http://schemas.microsoft.com/office/drawing/2014/main" xmlns="" id="{B286A0F8-47F1-41C7-98E1-F8A6AAA4C121}"/>
                  </a:ext>
                </a:extLst>
              </p:cNvPr>
              <p:cNvCxnSpPr/>
              <p:nvPr/>
            </p:nvCxnSpPr>
            <p:spPr>
              <a:xfrm flipV="1">
                <a:off x="5292080" y="1984601"/>
                <a:ext cx="0" cy="1174298"/>
              </a:xfrm>
              <a:prstGeom prst="line">
                <a:avLst/>
              </a:prstGeom>
              <a:ln w="12700">
                <a:solidFill>
                  <a:schemeClr val="bg1"/>
                </a:solidFill>
                <a:headEnd type="oval" w="sm" len="sm"/>
                <a:tailEnd type="oval" w="sm" len="sm"/>
              </a:ln>
              <a:effectLst>
                <a:outerShdw blurRad="38100" dist="25400" dir="2700000" sx="99000" sy="99000" algn="tl" rotWithShape="0">
                  <a:prstClr val="black">
                    <a:alpha val="65000"/>
                  </a:prstClr>
                </a:outerShdw>
              </a:effectLst>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xmlns="" id="{095C5A83-89AD-42B4-956E-339FEAB54518}"/>
                  </a:ext>
                </a:extLst>
              </p:cNvPr>
              <p:cNvCxnSpPr/>
              <p:nvPr/>
            </p:nvCxnSpPr>
            <p:spPr>
              <a:xfrm flipV="1">
                <a:off x="3851920" y="1984601"/>
                <a:ext cx="0" cy="1174298"/>
              </a:xfrm>
              <a:prstGeom prst="line">
                <a:avLst/>
              </a:prstGeom>
              <a:ln w="12700">
                <a:solidFill>
                  <a:schemeClr val="bg1"/>
                </a:solidFill>
                <a:headEnd type="oval" w="sm" len="sm"/>
                <a:tailEnd type="oval" w="sm" len="sm"/>
              </a:ln>
              <a:effectLst/>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xmlns="" id="{5D4F72E4-61F9-43E8-80FB-A4E49C38CE9A}"/>
                  </a:ext>
                </a:extLst>
              </p:cNvPr>
              <p:cNvCxnSpPr/>
              <p:nvPr/>
            </p:nvCxnSpPr>
            <p:spPr>
              <a:xfrm>
                <a:off x="3707904" y="1964047"/>
                <a:ext cx="0" cy="1215406"/>
              </a:xfrm>
              <a:prstGeom prst="line">
                <a:avLst/>
              </a:prstGeom>
              <a:ln w="12700">
                <a:solidFill>
                  <a:schemeClr val="accent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xmlns="" id="{9640CAAC-C611-4C91-A4F2-09D448125447}"/>
                  </a:ext>
                </a:extLst>
              </p:cNvPr>
              <p:cNvCxnSpPr/>
              <p:nvPr/>
            </p:nvCxnSpPr>
            <p:spPr>
              <a:xfrm>
                <a:off x="5436096" y="1964047"/>
                <a:ext cx="0" cy="1215406"/>
              </a:xfrm>
              <a:prstGeom prst="line">
                <a:avLst/>
              </a:prstGeom>
              <a:ln w="12700">
                <a:solidFill>
                  <a:schemeClr val="accent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32" name="弧形 31">
              <a:extLst>
                <a:ext uri="{FF2B5EF4-FFF2-40B4-BE49-F238E27FC236}">
                  <a16:creationId xmlns:a16="http://schemas.microsoft.com/office/drawing/2014/main" xmlns="" id="{A073AF01-9EF3-4605-BEFB-309E2A04E5E4}"/>
                </a:ext>
              </a:extLst>
            </p:cNvPr>
            <p:cNvSpPr/>
            <p:nvPr/>
          </p:nvSpPr>
          <p:spPr>
            <a:xfrm flipV="1">
              <a:off x="7596337" y="3619738"/>
              <a:ext cx="1184261" cy="1184260"/>
            </a:xfrm>
            <a:prstGeom prst="arc">
              <a:avLst>
                <a:gd name="adj1" fmla="val 11128140"/>
                <a:gd name="adj2" fmla="val 12360726"/>
              </a:avLst>
            </a:prstGeom>
            <a:ln w="12700">
              <a:solidFill>
                <a:schemeClr val="bg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sp>
          <p:nvSpPr>
            <p:cNvPr id="33" name="弧形 6">
              <a:extLst>
                <a:ext uri="{FF2B5EF4-FFF2-40B4-BE49-F238E27FC236}">
                  <a16:creationId xmlns:a16="http://schemas.microsoft.com/office/drawing/2014/main" xmlns="" id="{A3887A78-24DF-4D2F-9EF4-143A47BD38AD}"/>
                </a:ext>
              </a:extLst>
            </p:cNvPr>
            <p:cNvSpPr/>
            <p:nvPr/>
          </p:nvSpPr>
          <p:spPr>
            <a:xfrm>
              <a:off x="7596337" y="2571751"/>
              <a:ext cx="1184261" cy="1184260"/>
            </a:xfrm>
            <a:prstGeom prst="arc">
              <a:avLst>
                <a:gd name="adj1" fmla="val 19780348"/>
                <a:gd name="adj2" fmla="val 21089578"/>
              </a:avLst>
            </a:prstGeom>
            <a:ln w="12700">
              <a:solidFill>
                <a:schemeClr val="bg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sp>
          <p:nvSpPr>
            <p:cNvPr id="34" name="弧形 1">
              <a:extLst>
                <a:ext uri="{FF2B5EF4-FFF2-40B4-BE49-F238E27FC236}">
                  <a16:creationId xmlns:a16="http://schemas.microsoft.com/office/drawing/2014/main" xmlns="" id="{0D5B2756-3E2B-494F-952B-D10F16A02E72}"/>
                </a:ext>
              </a:extLst>
            </p:cNvPr>
            <p:cNvSpPr/>
            <p:nvPr/>
          </p:nvSpPr>
          <p:spPr>
            <a:xfrm flipH="1" flipV="1">
              <a:off x="7695025" y="2682200"/>
              <a:ext cx="986883" cy="986883"/>
            </a:xfrm>
            <a:prstGeom prst="arc">
              <a:avLst>
                <a:gd name="adj1" fmla="val 741473"/>
                <a:gd name="adj2" fmla="val 2050174"/>
              </a:avLst>
            </a:prstGeom>
            <a:ln w="12700">
              <a:solidFill>
                <a:schemeClr val="accent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sp>
          <p:nvSpPr>
            <p:cNvPr id="35" name="弧形 2">
              <a:extLst>
                <a:ext uri="{FF2B5EF4-FFF2-40B4-BE49-F238E27FC236}">
                  <a16:creationId xmlns:a16="http://schemas.microsoft.com/office/drawing/2014/main" xmlns="" id="{3FF04382-084F-4F75-8BDB-87BE3929C12A}"/>
                </a:ext>
              </a:extLst>
            </p:cNvPr>
            <p:cNvSpPr/>
            <p:nvPr/>
          </p:nvSpPr>
          <p:spPr>
            <a:xfrm flipH="1">
              <a:off x="7695026" y="3718426"/>
              <a:ext cx="986883" cy="986883"/>
            </a:xfrm>
            <a:prstGeom prst="arc">
              <a:avLst>
                <a:gd name="adj1" fmla="val 8634736"/>
                <a:gd name="adj2" fmla="val 10318982"/>
              </a:avLst>
            </a:prstGeom>
            <a:ln w="12700">
              <a:solidFill>
                <a:schemeClr val="tx2"/>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grpSp>
    </p:spTree>
    <p:extLst>
      <p:ext uri="{BB962C8B-B14F-4D97-AF65-F5344CB8AC3E}">
        <p14:creationId xmlns:p14="http://schemas.microsoft.com/office/powerpoint/2010/main" val="314262909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Content Placeholder 2"/>
          <p:cNvSpPr txBox="1">
            <a:spLocks/>
          </p:cNvSpPr>
          <p:nvPr/>
        </p:nvSpPr>
        <p:spPr bwMode="auto">
          <a:xfrm>
            <a:off x="1295777" y="3999077"/>
            <a:ext cx="1824091" cy="611717"/>
          </a:xfrm>
          <a:prstGeom prst="rect">
            <a:avLst/>
          </a:prstGeom>
        </p:spPr>
        <p:txBody>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457200">
              <a:buNone/>
              <a:defRPr/>
            </a:pPr>
            <a:r>
              <a:rPr lang="zh-CN" altLang="en-US" sz="2150" b="1" dirty="0">
                <a:solidFill>
                  <a:srgbClr val="FFFFFF"/>
                </a:solidFill>
                <a:latin typeface="Lato Regular"/>
                <a:cs typeface="Lato Regular"/>
              </a:rPr>
              <a:t>输入姓名</a:t>
            </a:r>
            <a:endParaRPr lang="en-US" sz="2150" b="1" dirty="0">
              <a:solidFill>
                <a:srgbClr val="FFFFFF"/>
              </a:solidFill>
              <a:latin typeface="Lato Regular"/>
              <a:cs typeface="Lato Regular"/>
            </a:endParaRPr>
          </a:p>
        </p:txBody>
      </p:sp>
      <p:sp>
        <p:nvSpPr>
          <p:cNvPr id="32" name="Content Placeholder 2"/>
          <p:cNvSpPr txBox="1">
            <a:spLocks/>
          </p:cNvSpPr>
          <p:nvPr/>
        </p:nvSpPr>
        <p:spPr bwMode="auto">
          <a:xfrm>
            <a:off x="1232853" y="4457613"/>
            <a:ext cx="1972219" cy="255556"/>
          </a:xfrm>
          <a:prstGeom prst="rect">
            <a:avLst/>
          </a:prstGeom>
        </p:spPr>
        <p:txBody>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457200">
              <a:buNone/>
              <a:defRPr/>
            </a:pPr>
            <a:r>
              <a:rPr lang="en-US" sz="1200" dirty="0">
                <a:solidFill>
                  <a:srgbClr val="FFFFFF"/>
                </a:solidFill>
                <a:latin typeface="Calibri Light"/>
                <a:cs typeface="Calibri Light"/>
              </a:rPr>
              <a:t>Marketing</a:t>
            </a:r>
          </a:p>
        </p:txBody>
      </p:sp>
      <p:grpSp>
        <p:nvGrpSpPr>
          <p:cNvPr id="71" name="Group 70"/>
          <p:cNvGrpSpPr/>
          <p:nvPr/>
        </p:nvGrpSpPr>
        <p:grpSpPr>
          <a:xfrm>
            <a:off x="1797549" y="4695147"/>
            <a:ext cx="820546" cy="250609"/>
            <a:chOff x="3988146" y="9821053"/>
            <a:chExt cx="1641092" cy="501217"/>
          </a:xfrm>
          <a:solidFill>
            <a:schemeClr val="accent2"/>
          </a:solidFill>
        </p:grpSpPr>
        <p:sp>
          <p:nvSpPr>
            <p:cNvPr id="72" name="Freeform 78"/>
            <p:cNvSpPr>
              <a:spLocks noChangeArrowheads="1"/>
            </p:cNvSpPr>
            <p:nvPr/>
          </p:nvSpPr>
          <p:spPr bwMode="auto">
            <a:xfrm>
              <a:off x="5127536" y="9821053"/>
              <a:ext cx="501702" cy="492495"/>
            </a:xfrm>
            <a:custGeom>
              <a:avLst/>
              <a:gdLst>
                <a:gd name="T0" fmla="*/ 212 w 479"/>
                <a:gd name="T1" fmla="*/ 169 h 471"/>
                <a:gd name="T2" fmla="*/ 212 w 479"/>
                <a:gd name="T3" fmla="*/ 169 h 471"/>
                <a:gd name="T4" fmla="*/ 185 w 479"/>
                <a:gd name="T5" fmla="*/ 142 h 471"/>
                <a:gd name="T6" fmla="*/ 177 w 479"/>
                <a:gd name="T7" fmla="*/ 142 h 471"/>
                <a:gd name="T8" fmla="*/ 168 w 479"/>
                <a:gd name="T9" fmla="*/ 160 h 471"/>
                <a:gd name="T10" fmla="*/ 168 w 479"/>
                <a:gd name="T11" fmla="*/ 187 h 471"/>
                <a:gd name="T12" fmla="*/ 194 w 479"/>
                <a:gd name="T13" fmla="*/ 213 h 471"/>
                <a:gd name="T14" fmla="*/ 203 w 479"/>
                <a:gd name="T15" fmla="*/ 213 h 471"/>
                <a:gd name="T16" fmla="*/ 212 w 479"/>
                <a:gd name="T17" fmla="*/ 169 h 471"/>
                <a:gd name="T18" fmla="*/ 238 w 479"/>
                <a:gd name="T19" fmla="*/ 0 h 471"/>
                <a:gd name="T20" fmla="*/ 238 w 479"/>
                <a:gd name="T21" fmla="*/ 0 h 471"/>
                <a:gd name="T22" fmla="*/ 0 w 479"/>
                <a:gd name="T23" fmla="*/ 231 h 471"/>
                <a:gd name="T24" fmla="*/ 238 w 479"/>
                <a:gd name="T25" fmla="*/ 470 h 471"/>
                <a:gd name="T26" fmla="*/ 478 w 479"/>
                <a:gd name="T27" fmla="*/ 231 h 471"/>
                <a:gd name="T28" fmla="*/ 238 w 479"/>
                <a:gd name="T29" fmla="*/ 0 h 471"/>
                <a:gd name="T30" fmla="*/ 221 w 479"/>
                <a:gd name="T31" fmla="*/ 338 h 471"/>
                <a:gd name="T32" fmla="*/ 221 w 479"/>
                <a:gd name="T33" fmla="*/ 338 h 471"/>
                <a:gd name="T34" fmla="*/ 185 w 479"/>
                <a:gd name="T35" fmla="*/ 346 h 471"/>
                <a:gd name="T36" fmla="*/ 185 w 479"/>
                <a:gd name="T37" fmla="*/ 346 h 471"/>
                <a:gd name="T38" fmla="*/ 185 w 479"/>
                <a:gd name="T39" fmla="*/ 346 h 471"/>
                <a:gd name="T40" fmla="*/ 124 w 479"/>
                <a:gd name="T41" fmla="*/ 301 h 471"/>
                <a:gd name="T42" fmla="*/ 194 w 479"/>
                <a:gd name="T43" fmla="*/ 248 h 471"/>
                <a:gd name="T44" fmla="*/ 194 w 479"/>
                <a:gd name="T45" fmla="*/ 248 h 471"/>
                <a:gd name="T46" fmla="*/ 185 w 479"/>
                <a:gd name="T47" fmla="*/ 231 h 471"/>
                <a:gd name="T48" fmla="*/ 185 w 479"/>
                <a:gd name="T49" fmla="*/ 231 h 471"/>
                <a:gd name="T50" fmla="*/ 159 w 479"/>
                <a:gd name="T51" fmla="*/ 222 h 471"/>
                <a:gd name="T52" fmla="*/ 141 w 479"/>
                <a:gd name="T53" fmla="*/ 178 h 471"/>
                <a:gd name="T54" fmla="*/ 194 w 479"/>
                <a:gd name="T55" fmla="*/ 125 h 471"/>
                <a:gd name="T56" fmla="*/ 256 w 479"/>
                <a:gd name="T57" fmla="*/ 125 h 471"/>
                <a:gd name="T58" fmla="*/ 256 w 479"/>
                <a:gd name="T59" fmla="*/ 125 h 471"/>
                <a:gd name="T60" fmla="*/ 238 w 479"/>
                <a:gd name="T61" fmla="*/ 134 h 471"/>
                <a:gd name="T62" fmla="*/ 221 w 479"/>
                <a:gd name="T63" fmla="*/ 134 h 471"/>
                <a:gd name="T64" fmla="*/ 238 w 479"/>
                <a:gd name="T65" fmla="*/ 178 h 471"/>
                <a:gd name="T66" fmla="*/ 230 w 479"/>
                <a:gd name="T67" fmla="*/ 213 h 471"/>
                <a:gd name="T68" fmla="*/ 212 w 479"/>
                <a:gd name="T69" fmla="*/ 231 h 471"/>
                <a:gd name="T70" fmla="*/ 230 w 479"/>
                <a:gd name="T71" fmla="*/ 240 h 471"/>
                <a:gd name="T72" fmla="*/ 256 w 479"/>
                <a:gd name="T73" fmla="*/ 284 h 471"/>
                <a:gd name="T74" fmla="*/ 221 w 479"/>
                <a:gd name="T75" fmla="*/ 338 h 471"/>
                <a:gd name="T76" fmla="*/ 354 w 479"/>
                <a:gd name="T77" fmla="*/ 231 h 471"/>
                <a:gd name="T78" fmla="*/ 354 w 479"/>
                <a:gd name="T79" fmla="*/ 231 h 471"/>
                <a:gd name="T80" fmla="*/ 310 w 479"/>
                <a:gd name="T81" fmla="*/ 231 h 471"/>
                <a:gd name="T82" fmla="*/ 310 w 479"/>
                <a:gd name="T83" fmla="*/ 275 h 471"/>
                <a:gd name="T84" fmla="*/ 291 w 479"/>
                <a:gd name="T85" fmla="*/ 275 h 471"/>
                <a:gd name="T86" fmla="*/ 291 w 479"/>
                <a:gd name="T87" fmla="*/ 231 h 471"/>
                <a:gd name="T88" fmla="*/ 256 w 479"/>
                <a:gd name="T89" fmla="*/ 231 h 471"/>
                <a:gd name="T90" fmla="*/ 256 w 479"/>
                <a:gd name="T91" fmla="*/ 213 h 471"/>
                <a:gd name="T92" fmla="*/ 291 w 479"/>
                <a:gd name="T93" fmla="*/ 213 h 471"/>
                <a:gd name="T94" fmla="*/ 291 w 479"/>
                <a:gd name="T95" fmla="*/ 169 h 471"/>
                <a:gd name="T96" fmla="*/ 310 w 479"/>
                <a:gd name="T97" fmla="*/ 169 h 471"/>
                <a:gd name="T98" fmla="*/ 310 w 479"/>
                <a:gd name="T99" fmla="*/ 213 h 471"/>
                <a:gd name="T100" fmla="*/ 354 w 479"/>
                <a:gd name="T101" fmla="*/ 213 h 471"/>
                <a:gd name="T102" fmla="*/ 354 w 479"/>
                <a:gd name="T103" fmla="*/ 231 h 471"/>
                <a:gd name="T104" fmla="*/ 194 w 479"/>
                <a:gd name="T105" fmla="*/ 266 h 471"/>
                <a:gd name="T106" fmla="*/ 194 w 479"/>
                <a:gd name="T107" fmla="*/ 266 h 471"/>
                <a:gd name="T108" fmla="*/ 194 w 479"/>
                <a:gd name="T109" fmla="*/ 266 h 471"/>
                <a:gd name="T110" fmla="*/ 159 w 479"/>
                <a:gd name="T111" fmla="*/ 275 h 471"/>
                <a:gd name="T112" fmla="*/ 150 w 479"/>
                <a:gd name="T113" fmla="*/ 301 h 471"/>
                <a:gd name="T114" fmla="*/ 194 w 479"/>
                <a:gd name="T115" fmla="*/ 328 h 471"/>
                <a:gd name="T116" fmla="*/ 230 w 479"/>
                <a:gd name="T117" fmla="*/ 293 h 471"/>
                <a:gd name="T118" fmla="*/ 194 w 479"/>
                <a:gd name="T119" fmla="*/ 266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79" h="471">
                  <a:moveTo>
                    <a:pt x="212" y="169"/>
                  </a:moveTo>
                  <a:lnTo>
                    <a:pt x="212" y="169"/>
                  </a:lnTo>
                  <a:cubicBezTo>
                    <a:pt x="212" y="142"/>
                    <a:pt x="203" y="142"/>
                    <a:pt x="185" y="142"/>
                  </a:cubicBezTo>
                  <a:cubicBezTo>
                    <a:pt x="185" y="142"/>
                    <a:pt x="185" y="142"/>
                    <a:pt x="177" y="142"/>
                  </a:cubicBezTo>
                  <a:cubicBezTo>
                    <a:pt x="177" y="142"/>
                    <a:pt x="168" y="151"/>
                    <a:pt x="168" y="160"/>
                  </a:cubicBezTo>
                  <a:cubicBezTo>
                    <a:pt x="159" y="160"/>
                    <a:pt x="159" y="169"/>
                    <a:pt x="168" y="187"/>
                  </a:cubicBezTo>
                  <a:cubicBezTo>
                    <a:pt x="168" y="195"/>
                    <a:pt x="185" y="213"/>
                    <a:pt x="194" y="213"/>
                  </a:cubicBezTo>
                  <a:cubicBezTo>
                    <a:pt x="194" y="213"/>
                    <a:pt x="194" y="213"/>
                    <a:pt x="203" y="213"/>
                  </a:cubicBezTo>
                  <a:cubicBezTo>
                    <a:pt x="212" y="204"/>
                    <a:pt x="221" y="187"/>
                    <a:pt x="212" y="169"/>
                  </a:cubicBezTo>
                  <a:close/>
                  <a:moveTo>
                    <a:pt x="238" y="0"/>
                  </a:moveTo>
                  <a:lnTo>
                    <a:pt x="238" y="0"/>
                  </a:lnTo>
                  <a:cubicBezTo>
                    <a:pt x="106" y="0"/>
                    <a:pt x="0" y="107"/>
                    <a:pt x="0" y="231"/>
                  </a:cubicBezTo>
                  <a:cubicBezTo>
                    <a:pt x="0" y="363"/>
                    <a:pt x="106" y="470"/>
                    <a:pt x="238" y="470"/>
                  </a:cubicBezTo>
                  <a:cubicBezTo>
                    <a:pt x="372" y="470"/>
                    <a:pt x="478" y="363"/>
                    <a:pt x="478" y="231"/>
                  </a:cubicBezTo>
                  <a:cubicBezTo>
                    <a:pt x="478" y="107"/>
                    <a:pt x="372" y="0"/>
                    <a:pt x="238" y="0"/>
                  </a:cubicBezTo>
                  <a:close/>
                  <a:moveTo>
                    <a:pt x="221" y="338"/>
                  </a:moveTo>
                  <a:lnTo>
                    <a:pt x="221" y="338"/>
                  </a:lnTo>
                  <a:cubicBezTo>
                    <a:pt x="212" y="346"/>
                    <a:pt x="194" y="346"/>
                    <a:pt x="185" y="346"/>
                  </a:cubicBezTo>
                  <a:lnTo>
                    <a:pt x="185" y="346"/>
                  </a:lnTo>
                  <a:lnTo>
                    <a:pt x="185" y="346"/>
                  </a:lnTo>
                  <a:cubicBezTo>
                    <a:pt x="177" y="346"/>
                    <a:pt x="124" y="346"/>
                    <a:pt x="124" y="301"/>
                  </a:cubicBezTo>
                  <a:cubicBezTo>
                    <a:pt x="124" y="257"/>
                    <a:pt x="177" y="248"/>
                    <a:pt x="194" y="248"/>
                  </a:cubicBezTo>
                  <a:lnTo>
                    <a:pt x="194" y="248"/>
                  </a:lnTo>
                  <a:cubicBezTo>
                    <a:pt x="185" y="240"/>
                    <a:pt x="185" y="231"/>
                    <a:pt x="185" y="231"/>
                  </a:cubicBezTo>
                  <a:lnTo>
                    <a:pt x="185" y="231"/>
                  </a:lnTo>
                  <a:cubicBezTo>
                    <a:pt x="177" y="231"/>
                    <a:pt x="168" y="222"/>
                    <a:pt x="159" y="222"/>
                  </a:cubicBezTo>
                  <a:cubicBezTo>
                    <a:pt x="141" y="213"/>
                    <a:pt x="141" y="195"/>
                    <a:pt x="141" y="178"/>
                  </a:cubicBezTo>
                  <a:cubicBezTo>
                    <a:pt x="141" y="125"/>
                    <a:pt x="194" y="125"/>
                    <a:pt x="194" y="125"/>
                  </a:cubicBezTo>
                  <a:cubicBezTo>
                    <a:pt x="256" y="125"/>
                    <a:pt x="256" y="125"/>
                    <a:pt x="256" y="125"/>
                  </a:cubicBezTo>
                  <a:lnTo>
                    <a:pt x="256" y="125"/>
                  </a:lnTo>
                  <a:cubicBezTo>
                    <a:pt x="256" y="134"/>
                    <a:pt x="238" y="134"/>
                    <a:pt x="238" y="134"/>
                  </a:cubicBezTo>
                  <a:cubicBezTo>
                    <a:pt x="230" y="134"/>
                    <a:pt x="230" y="134"/>
                    <a:pt x="221" y="134"/>
                  </a:cubicBezTo>
                  <a:cubicBezTo>
                    <a:pt x="238" y="142"/>
                    <a:pt x="238" y="160"/>
                    <a:pt x="238" y="178"/>
                  </a:cubicBezTo>
                  <a:cubicBezTo>
                    <a:pt x="238" y="195"/>
                    <a:pt x="230" y="204"/>
                    <a:pt x="230" y="213"/>
                  </a:cubicBezTo>
                  <a:cubicBezTo>
                    <a:pt x="221" y="222"/>
                    <a:pt x="212" y="222"/>
                    <a:pt x="212" y="231"/>
                  </a:cubicBezTo>
                  <a:cubicBezTo>
                    <a:pt x="212" y="231"/>
                    <a:pt x="221" y="240"/>
                    <a:pt x="230" y="240"/>
                  </a:cubicBezTo>
                  <a:cubicBezTo>
                    <a:pt x="238" y="248"/>
                    <a:pt x="256" y="266"/>
                    <a:pt x="256" y="284"/>
                  </a:cubicBezTo>
                  <a:cubicBezTo>
                    <a:pt x="256" y="310"/>
                    <a:pt x="247" y="328"/>
                    <a:pt x="221" y="338"/>
                  </a:cubicBezTo>
                  <a:close/>
                  <a:moveTo>
                    <a:pt x="354" y="231"/>
                  </a:moveTo>
                  <a:lnTo>
                    <a:pt x="354" y="231"/>
                  </a:lnTo>
                  <a:cubicBezTo>
                    <a:pt x="310" y="231"/>
                    <a:pt x="310" y="231"/>
                    <a:pt x="310" y="231"/>
                  </a:cubicBezTo>
                  <a:cubicBezTo>
                    <a:pt x="310" y="275"/>
                    <a:pt x="310" y="275"/>
                    <a:pt x="310" y="275"/>
                  </a:cubicBezTo>
                  <a:cubicBezTo>
                    <a:pt x="291" y="275"/>
                    <a:pt x="291" y="275"/>
                    <a:pt x="291" y="275"/>
                  </a:cubicBezTo>
                  <a:cubicBezTo>
                    <a:pt x="291" y="231"/>
                    <a:pt x="291" y="231"/>
                    <a:pt x="291" y="231"/>
                  </a:cubicBezTo>
                  <a:cubicBezTo>
                    <a:pt x="256" y="231"/>
                    <a:pt x="256" y="231"/>
                    <a:pt x="256" y="231"/>
                  </a:cubicBezTo>
                  <a:cubicBezTo>
                    <a:pt x="256" y="213"/>
                    <a:pt x="256" y="213"/>
                    <a:pt x="256" y="213"/>
                  </a:cubicBezTo>
                  <a:cubicBezTo>
                    <a:pt x="291" y="213"/>
                    <a:pt x="291" y="213"/>
                    <a:pt x="291" y="213"/>
                  </a:cubicBezTo>
                  <a:cubicBezTo>
                    <a:pt x="291" y="169"/>
                    <a:pt x="291" y="169"/>
                    <a:pt x="291" y="169"/>
                  </a:cubicBezTo>
                  <a:cubicBezTo>
                    <a:pt x="310" y="169"/>
                    <a:pt x="310" y="169"/>
                    <a:pt x="310" y="169"/>
                  </a:cubicBezTo>
                  <a:cubicBezTo>
                    <a:pt x="310" y="213"/>
                    <a:pt x="310" y="213"/>
                    <a:pt x="310" y="213"/>
                  </a:cubicBezTo>
                  <a:cubicBezTo>
                    <a:pt x="354" y="213"/>
                    <a:pt x="354" y="213"/>
                    <a:pt x="354" y="213"/>
                  </a:cubicBezTo>
                  <a:lnTo>
                    <a:pt x="354" y="231"/>
                  </a:lnTo>
                  <a:close/>
                  <a:moveTo>
                    <a:pt x="194" y="266"/>
                  </a:moveTo>
                  <a:lnTo>
                    <a:pt x="194" y="266"/>
                  </a:lnTo>
                  <a:lnTo>
                    <a:pt x="194" y="266"/>
                  </a:lnTo>
                  <a:cubicBezTo>
                    <a:pt x="177" y="266"/>
                    <a:pt x="168" y="266"/>
                    <a:pt x="159" y="275"/>
                  </a:cubicBezTo>
                  <a:cubicBezTo>
                    <a:pt x="159" y="284"/>
                    <a:pt x="150" y="293"/>
                    <a:pt x="150" y="301"/>
                  </a:cubicBezTo>
                  <a:cubicBezTo>
                    <a:pt x="150" y="319"/>
                    <a:pt x="168" y="328"/>
                    <a:pt x="194" y="328"/>
                  </a:cubicBezTo>
                  <a:cubicBezTo>
                    <a:pt x="221" y="319"/>
                    <a:pt x="230" y="310"/>
                    <a:pt x="230" y="293"/>
                  </a:cubicBezTo>
                  <a:cubicBezTo>
                    <a:pt x="230" y="275"/>
                    <a:pt x="212" y="266"/>
                    <a:pt x="194" y="266"/>
                  </a:cubicBezTo>
                  <a:close/>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endParaRPr lang="en-US" dirty="0">
                <a:solidFill>
                  <a:srgbClr val="FFFFFF"/>
                </a:solidFill>
                <a:latin typeface="Calibri Light"/>
              </a:endParaRPr>
            </a:p>
          </p:txBody>
        </p:sp>
        <p:sp>
          <p:nvSpPr>
            <p:cNvPr id="73" name="Freeform 79"/>
            <p:cNvSpPr>
              <a:spLocks noChangeArrowheads="1"/>
            </p:cNvSpPr>
            <p:nvPr/>
          </p:nvSpPr>
          <p:spPr bwMode="auto">
            <a:xfrm>
              <a:off x="4552157" y="9829775"/>
              <a:ext cx="501704" cy="492495"/>
            </a:xfrm>
            <a:custGeom>
              <a:avLst/>
              <a:gdLst>
                <a:gd name="T0" fmla="*/ 240 w 479"/>
                <a:gd name="T1" fmla="*/ 0 h 471"/>
                <a:gd name="T2" fmla="*/ 240 w 479"/>
                <a:gd name="T3" fmla="*/ 0 h 471"/>
                <a:gd name="T4" fmla="*/ 0 w 479"/>
                <a:gd name="T5" fmla="*/ 231 h 471"/>
                <a:gd name="T6" fmla="*/ 240 w 479"/>
                <a:gd name="T7" fmla="*/ 470 h 471"/>
                <a:gd name="T8" fmla="*/ 478 w 479"/>
                <a:gd name="T9" fmla="*/ 231 h 471"/>
                <a:gd name="T10" fmla="*/ 240 w 479"/>
                <a:gd name="T11" fmla="*/ 0 h 471"/>
                <a:gd name="T12" fmla="*/ 293 w 479"/>
                <a:gd name="T13" fmla="*/ 160 h 471"/>
                <a:gd name="T14" fmla="*/ 293 w 479"/>
                <a:gd name="T15" fmla="*/ 160 h 471"/>
                <a:gd name="T16" fmla="*/ 257 w 479"/>
                <a:gd name="T17" fmla="*/ 160 h 471"/>
                <a:gd name="T18" fmla="*/ 249 w 479"/>
                <a:gd name="T19" fmla="*/ 178 h 471"/>
                <a:gd name="T20" fmla="*/ 249 w 479"/>
                <a:gd name="T21" fmla="*/ 195 h 471"/>
                <a:gd name="T22" fmla="*/ 293 w 479"/>
                <a:gd name="T23" fmla="*/ 195 h 471"/>
                <a:gd name="T24" fmla="*/ 293 w 479"/>
                <a:gd name="T25" fmla="*/ 240 h 471"/>
                <a:gd name="T26" fmla="*/ 249 w 479"/>
                <a:gd name="T27" fmla="*/ 240 h 471"/>
                <a:gd name="T28" fmla="*/ 249 w 479"/>
                <a:gd name="T29" fmla="*/ 346 h 471"/>
                <a:gd name="T30" fmla="*/ 213 w 479"/>
                <a:gd name="T31" fmla="*/ 346 h 471"/>
                <a:gd name="T32" fmla="*/ 213 w 479"/>
                <a:gd name="T33" fmla="*/ 240 h 471"/>
                <a:gd name="T34" fmla="*/ 169 w 479"/>
                <a:gd name="T35" fmla="*/ 240 h 471"/>
                <a:gd name="T36" fmla="*/ 169 w 479"/>
                <a:gd name="T37" fmla="*/ 195 h 471"/>
                <a:gd name="T38" fmla="*/ 213 w 479"/>
                <a:gd name="T39" fmla="*/ 195 h 471"/>
                <a:gd name="T40" fmla="*/ 213 w 479"/>
                <a:gd name="T41" fmla="*/ 178 h 471"/>
                <a:gd name="T42" fmla="*/ 257 w 479"/>
                <a:gd name="T43" fmla="*/ 125 h 471"/>
                <a:gd name="T44" fmla="*/ 293 w 479"/>
                <a:gd name="T45" fmla="*/ 125 h 471"/>
                <a:gd name="T46" fmla="*/ 293 w 479"/>
                <a:gd name="T47" fmla="*/ 160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79" h="471">
                  <a:moveTo>
                    <a:pt x="240" y="0"/>
                  </a:moveTo>
                  <a:lnTo>
                    <a:pt x="240" y="0"/>
                  </a:lnTo>
                  <a:cubicBezTo>
                    <a:pt x="106" y="0"/>
                    <a:pt x="0" y="107"/>
                    <a:pt x="0" y="231"/>
                  </a:cubicBezTo>
                  <a:cubicBezTo>
                    <a:pt x="0" y="363"/>
                    <a:pt x="106" y="470"/>
                    <a:pt x="240" y="470"/>
                  </a:cubicBezTo>
                  <a:cubicBezTo>
                    <a:pt x="372" y="470"/>
                    <a:pt x="478" y="363"/>
                    <a:pt x="478" y="231"/>
                  </a:cubicBezTo>
                  <a:cubicBezTo>
                    <a:pt x="478" y="107"/>
                    <a:pt x="372" y="0"/>
                    <a:pt x="240" y="0"/>
                  </a:cubicBezTo>
                  <a:close/>
                  <a:moveTo>
                    <a:pt x="293" y="160"/>
                  </a:moveTo>
                  <a:lnTo>
                    <a:pt x="293" y="160"/>
                  </a:lnTo>
                  <a:cubicBezTo>
                    <a:pt x="257" y="160"/>
                    <a:pt x="257" y="160"/>
                    <a:pt x="257" y="160"/>
                  </a:cubicBezTo>
                  <a:cubicBezTo>
                    <a:pt x="257" y="160"/>
                    <a:pt x="249" y="169"/>
                    <a:pt x="249" y="178"/>
                  </a:cubicBezTo>
                  <a:cubicBezTo>
                    <a:pt x="249" y="195"/>
                    <a:pt x="249" y="195"/>
                    <a:pt x="249" y="195"/>
                  </a:cubicBezTo>
                  <a:cubicBezTo>
                    <a:pt x="293" y="195"/>
                    <a:pt x="293" y="195"/>
                    <a:pt x="293" y="195"/>
                  </a:cubicBezTo>
                  <a:cubicBezTo>
                    <a:pt x="293" y="240"/>
                    <a:pt x="293" y="240"/>
                    <a:pt x="293" y="240"/>
                  </a:cubicBezTo>
                  <a:cubicBezTo>
                    <a:pt x="249" y="240"/>
                    <a:pt x="249" y="240"/>
                    <a:pt x="249" y="240"/>
                  </a:cubicBezTo>
                  <a:cubicBezTo>
                    <a:pt x="249" y="346"/>
                    <a:pt x="249" y="346"/>
                    <a:pt x="249" y="346"/>
                  </a:cubicBezTo>
                  <a:cubicBezTo>
                    <a:pt x="213" y="346"/>
                    <a:pt x="213" y="346"/>
                    <a:pt x="213" y="346"/>
                  </a:cubicBezTo>
                  <a:cubicBezTo>
                    <a:pt x="213" y="240"/>
                    <a:pt x="213" y="240"/>
                    <a:pt x="213" y="240"/>
                  </a:cubicBezTo>
                  <a:cubicBezTo>
                    <a:pt x="169" y="240"/>
                    <a:pt x="169" y="240"/>
                    <a:pt x="169" y="240"/>
                  </a:cubicBezTo>
                  <a:cubicBezTo>
                    <a:pt x="169" y="195"/>
                    <a:pt x="169" y="195"/>
                    <a:pt x="169" y="195"/>
                  </a:cubicBezTo>
                  <a:cubicBezTo>
                    <a:pt x="213" y="195"/>
                    <a:pt x="213" y="195"/>
                    <a:pt x="213" y="195"/>
                  </a:cubicBezTo>
                  <a:cubicBezTo>
                    <a:pt x="213" y="178"/>
                    <a:pt x="213" y="178"/>
                    <a:pt x="213" y="178"/>
                  </a:cubicBezTo>
                  <a:cubicBezTo>
                    <a:pt x="213" y="151"/>
                    <a:pt x="230" y="125"/>
                    <a:pt x="257" y="125"/>
                  </a:cubicBezTo>
                  <a:cubicBezTo>
                    <a:pt x="293" y="125"/>
                    <a:pt x="293" y="125"/>
                    <a:pt x="293" y="125"/>
                  </a:cubicBezTo>
                  <a:lnTo>
                    <a:pt x="293" y="160"/>
                  </a:lnTo>
                  <a:close/>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endParaRPr lang="en-US" dirty="0">
                <a:solidFill>
                  <a:srgbClr val="FFFFFF"/>
                </a:solidFill>
                <a:latin typeface="Calibri Light"/>
              </a:endParaRPr>
            </a:p>
          </p:txBody>
        </p:sp>
        <p:sp>
          <p:nvSpPr>
            <p:cNvPr id="74" name="Freeform 86"/>
            <p:cNvSpPr>
              <a:spLocks noChangeArrowheads="1"/>
            </p:cNvSpPr>
            <p:nvPr/>
          </p:nvSpPr>
          <p:spPr bwMode="auto">
            <a:xfrm>
              <a:off x="3988146" y="9829775"/>
              <a:ext cx="501702" cy="492495"/>
            </a:xfrm>
            <a:custGeom>
              <a:avLst/>
              <a:gdLst>
                <a:gd name="T0" fmla="*/ 239 w 480"/>
                <a:gd name="T1" fmla="*/ 0 h 471"/>
                <a:gd name="T2" fmla="*/ 239 w 480"/>
                <a:gd name="T3" fmla="*/ 0 h 471"/>
                <a:gd name="T4" fmla="*/ 0 w 480"/>
                <a:gd name="T5" fmla="*/ 231 h 471"/>
                <a:gd name="T6" fmla="*/ 239 w 480"/>
                <a:gd name="T7" fmla="*/ 470 h 471"/>
                <a:gd name="T8" fmla="*/ 479 w 480"/>
                <a:gd name="T9" fmla="*/ 231 h 471"/>
                <a:gd name="T10" fmla="*/ 239 w 480"/>
                <a:gd name="T11" fmla="*/ 0 h 471"/>
                <a:gd name="T12" fmla="*/ 337 w 480"/>
                <a:gd name="T13" fmla="*/ 195 h 471"/>
                <a:gd name="T14" fmla="*/ 337 w 480"/>
                <a:gd name="T15" fmla="*/ 195 h 471"/>
                <a:gd name="T16" fmla="*/ 337 w 480"/>
                <a:gd name="T17" fmla="*/ 195 h 471"/>
                <a:gd name="T18" fmla="*/ 204 w 480"/>
                <a:gd name="T19" fmla="*/ 328 h 471"/>
                <a:gd name="T20" fmla="*/ 133 w 480"/>
                <a:gd name="T21" fmla="*/ 310 h 471"/>
                <a:gd name="T22" fmla="*/ 142 w 480"/>
                <a:gd name="T23" fmla="*/ 310 h 471"/>
                <a:gd name="T24" fmla="*/ 204 w 480"/>
                <a:gd name="T25" fmla="*/ 293 h 471"/>
                <a:gd name="T26" fmla="*/ 160 w 480"/>
                <a:gd name="T27" fmla="*/ 257 h 471"/>
                <a:gd name="T28" fmla="*/ 169 w 480"/>
                <a:gd name="T29" fmla="*/ 257 h 471"/>
                <a:gd name="T30" fmla="*/ 178 w 480"/>
                <a:gd name="T31" fmla="*/ 257 h 471"/>
                <a:gd name="T32" fmla="*/ 142 w 480"/>
                <a:gd name="T33" fmla="*/ 213 h 471"/>
                <a:gd name="T34" fmla="*/ 142 w 480"/>
                <a:gd name="T35" fmla="*/ 213 h 471"/>
                <a:gd name="T36" fmla="*/ 160 w 480"/>
                <a:gd name="T37" fmla="*/ 213 h 471"/>
                <a:gd name="T38" fmla="*/ 142 w 480"/>
                <a:gd name="T39" fmla="*/ 178 h 471"/>
                <a:gd name="T40" fmla="*/ 151 w 480"/>
                <a:gd name="T41" fmla="*/ 151 h 471"/>
                <a:gd name="T42" fmla="*/ 239 w 480"/>
                <a:gd name="T43" fmla="*/ 204 h 471"/>
                <a:gd name="T44" fmla="*/ 239 w 480"/>
                <a:gd name="T45" fmla="*/ 195 h 471"/>
                <a:gd name="T46" fmla="*/ 292 w 480"/>
                <a:gd name="T47" fmla="*/ 142 h 471"/>
                <a:gd name="T48" fmla="*/ 319 w 480"/>
                <a:gd name="T49" fmla="*/ 160 h 471"/>
                <a:gd name="T50" fmla="*/ 355 w 480"/>
                <a:gd name="T51" fmla="*/ 151 h 471"/>
                <a:gd name="T52" fmla="*/ 337 w 480"/>
                <a:gd name="T53" fmla="*/ 178 h 471"/>
                <a:gd name="T54" fmla="*/ 364 w 480"/>
                <a:gd name="T55" fmla="*/ 169 h 471"/>
                <a:gd name="T56" fmla="*/ 337 w 480"/>
                <a:gd name="T57" fmla="*/ 195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80" h="471">
                  <a:moveTo>
                    <a:pt x="239" y="0"/>
                  </a:moveTo>
                  <a:lnTo>
                    <a:pt x="239" y="0"/>
                  </a:lnTo>
                  <a:cubicBezTo>
                    <a:pt x="107" y="0"/>
                    <a:pt x="0" y="107"/>
                    <a:pt x="0" y="231"/>
                  </a:cubicBezTo>
                  <a:cubicBezTo>
                    <a:pt x="0" y="363"/>
                    <a:pt x="107" y="470"/>
                    <a:pt x="239" y="470"/>
                  </a:cubicBezTo>
                  <a:cubicBezTo>
                    <a:pt x="372" y="470"/>
                    <a:pt x="479" y="363"/>
                    <a:pt x="479" y="231"/>
                  </a:cubicBezTo>
                  <a:cubicBezTo>
                    <a:pt x="479" y="107"/>
                    <a:pt x="372" y="0"/>
                    <a:pt x="239" y="0"/>
                  </a:cubicBezTo>
                  <a:close/>
                  <a:moveTo>
                    <a:pt x="337" y="195"/>
                  </a:moveTo>
                  <a:lnTo>
                    <a:pt x="337" y="195"/>
                  </a:lnTo>
                  <a:lnTo>
                    <a:pt x="337" y="195"/>
                  </a:lnTo>
                  <a:cubicBezTo>
                    <a:pt x="337" y="257"/>
                    <a:pt x="292" y="328"/>
                    <a:pt x="204" y="328"/>
                  </a:cubicBezTo>
                  <a:cubicBezTo>
                    <a:pt x="178" y="328"/>
                    <a:pt x="151" y="319"/>
                    <a:pt x="133" y="310"/>
                  </a:cubicBezTo>
                  <a:lnTo>
                    <a:pt x="142" y="310"/>
                  </a:lnTo>
                  <a:cubicBezTo>
                    <a:pt x="160" y="310"/>
                    <a:pt x="186" y="301"/>
                    <a:pt x="204" y="293"/>
                  </a:cubicBezTo>
                  <a:cubicBezTo>
                    <a:pt x="178" y="293"/>
                    <a:pt x="160" y="275"/>
                    <a:pt x="160" y="257"/>
                  </a:cubicBezTo>
                  <a:cubicBezTo>
                    <a:pt x="160" y="257"/>
                    <a:pt x="160" y="257"/>
                    <a:pt x="169" y="257"/>
                  </a:cubicBezTo>
                  <a:lnTo>
                    <a:pt x="178" y="257"/>
                  </a:lnTo>
                  <a:cubicBezTo>
                    <a:pt x="160" y="248"/>
                    <a:pt x="142" y="231"/>
                    <a:pt x="142" y="213"/>
                  </a:cubicBezTo>
                  <a:lnTo>
                    <a:pt x="142" y="213"/>
                  </a:lnTo>
                  <a:cubicBezTo>
                    <a:pt x="142" y="213"/>
                    <a:pt x="151" y="213"/>
                    <a:pt x="160" y="213"/>
                  </a:cubicBezTo>
                  <a:cubicBezTo>
                    <a:pt x="151" y="204"/>
                    <a:pt x="142" y="195"/>
                    <a:pt x="142" y="178"/>
                  </a:cubicBezTo>
                  <a:cubicBezTo>
                    <a:pt x="142" y="169"/>
                    <a:pt x="142" y="160"/>
                    <a:pt x="151" y="151"/>
                  </a:cubicBezTo>
                  <a:cubicBezTo>
                    <a:pt x="169" y="178"/>
                    <a:pt x="204" y="204"/>
                    <a:pt x="239" y="204"/>
                  </a:cubicBezTo>
                  <a:cubicBezTo>
                    <a:pt x="239" y="195"/>
                    <a:pt x="239" y="195"/>
                    <a:pt x="239" y="195"/>
                  </a:cubicBezTo>
                  <a:cubicBezTo>
                    <a:pt x="239" y="169"/>
                    <a:pt x="266" y="142"/>
                    <a:pt x="292" y="142"/>
                  </a:cubicBezTo>
                  <a:cubicBezTo>
                    <a:pt x="301" y="142"/>
                    <a:pt x="319" y="151"/>
                    <a:pt x="319" y="160"/>
                  </a:cubicBezTo>
                  <a:cubicBezTo>
                    <a:pt x="337" y="160"/>
                    <a:pt x="346" y="151"/>
                    <a:pt x="355" y="151"/>
                  </a:cubicBezTo>
                  <a:cubicBezTo>
                    <a:pt x="346" y="160"/>
                    <a:pt x="346" y="169"/>
                    <a:pt x="337" y="178"/>
                  </a:cubicBezTo>
                  <a:cubicBezTo>
                    <a:pt x="346" y="178"/>
                    <a:pt x="355" y="169"/>
                    <a:pt x="364" y="169"/>
                  </a:cubicBezTo>
                  <a:cubicBezTo>
                    <a:pt x="355" y="178"/>
                    <a:pt x="346" y="187"/>
                    <a:pt x="337" y="195"/>
                  </a:cubicBezTo>
                  <a:close/>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endParaRPr lang="en-US" dirty="0">
                <a:solidFill>
                  <a:srgbClr val="FFFFFF"/>
                </a:solidFill>
                <a:latin typeface="Calibri Light"/>
              </a:endParaRPr>
            </a:p>
          </p:txBody>
        </p:sp>
      </p:grpSp>
      <p:grpSp>
        <p:nvGrpSpPr>
          <p:cNvPr id="80" name="Group 79"/>
          <p:cNvGrpSpPr/>
          <p:nvPr/>
        </p:nvGrpSpPr>
        <p:grpSpPr>
          <a:xfrm>
            <a:off x="1524489" y="4413816"/>
            <a:ext cx="1369406" cy="36575"/>
            <a:chOff x="1775295" y="2028842"/>
            <a:chExt cx="3631535" cy="45719"/>
          </a:xfrm>
        </p:grpSpPr>
        <p:sp>
          <p:nvSpPr>
            <p:cNvPr id="81" name="Rectangle 80"/>
            <p:cNvSpPr/>
            <p:nvPr/>
          </p:nvSpPr>
          <p:spPr>
            <a:xfrm flipV="1">
              <a:off x="1775295" y="2028842"/>
              <a:ext cx="540353" cy="45719"/>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121899" tIns="60950" rIns="121899" bIns="60950" rtlCol="0" anchor="ctr"/>
            <a:lstStyle/>
            <a:p>
              <a:pPr algn="ctr" defTabSz="914217"/>
              <a:endParaRPr lang="en-US" dirty="0">
                <a:solidFill>
                  <a:prstClr val="white"/>
                </a:solidFill>
                <a:latin typeface="Calibri Light"/>
              </a:endParaRPr>
            </a:p>
          </p:txBody>
        </p:sp>
        <p:sp>
          <p:nvSpPr>
            <p:cNvPr id="82" name="Rectangle 81"/>
            <p:cNvSpPr/>
            <p:nvPr/>
          </p:nvSpPr>
          <p:spPr>
            <a:xfrm flipV="1">
              <a:off x="2390858" y="2028842"/>
              <a:ext cx="540353" cy="45719"/>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121899" tIns="60950" rIns="121899" bIns="60950" rtlCol="0" anchor="ctr"/>
            <a:lstStyle/>
            <a:p>
              <a:pPr algn="ctr" defTabSz="914217"/>
              <a:endParaRPr lang="en-US" dirty="0">
                <a:solidFill>
                  <a:prstClr val="white"/>
                </a:solidFill>
                <a:latin typeface="Calibri Light"/>
              </a:endParaRPr>
            </a:p>
          </p:txBody>
        </p:sp>
        <p:sp>
          <p:nvSpPr>
            <p:cNvPr id="83" name="Rectangle 82"/>
            <p:cNvSpPr/>
            <p:nvPr/>
          </p:nvSpPr>
          <p:spPr>
            <a:xfrm flipV="1">
              <a:off x="3025596" y="2028842"/>
              <a:ext cx="540353" cy="45719"/>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121899" tIns="60950" rIns="121899" bIns="60950" rtlCol="0" anchor="ctr"/>
            <a:lstStyle/>
            <a:p>
              <a:pPr algn="ctr" defTabSz="914217"/>
              <a:endParaRPr lang="en-US" dirty="0">
                <a:solidFill>
                  <a:prstClr val="white"/>
                </a:solidFill>
                <a:latin typeface="Calibri Light"/>
              </a:endParaRPr>
            </a:p>
          </p:txBody>
        </p:sp>
        <p:sp>
          <p:nvSpPr>
            <p:cNvPr id="84" name="Rectangle 83"/>
            <p:cNvSpPr/>
            <p:nvPr/>
          </p:nvSpPr>
          <p:spPr>
            <a:xfrm flipV="1">
              <a:off x="3641289" y="2028842"/>
              <a:ext cx="540353" cy="45719"/>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lIns="121899" tIns="60950" rIns="121899" bIns="60950" rtlCol="0" anchor="ctr"/>
            <a:lstStyle/>
            <a:p>
              <a:pPr algn="ctr" defTabSz="914217"/>
              <a:endParaRPr lang="en-US" dirty="0">
                <a:solidFill>
                  <a:prstClr val="white"/>
                </a:solidFill>
                <a:latin typeface="Calibri Light"/>
              </a:endParaRPr>
            </a:p>
          </p:txBody>
        </p:sp>
        <p:sp>
          <p:nvSpPr>
            <p:cNvPr id="85" name="Rectangle 84"/>
            <p:cNvSpPr/>
            <p:nvPr/>
          </p:nvSpPr>
          <p:spPr>
            <a:xfrm flipV="1">
              <a:off x="4256852" y="2028842"/>
              <a:ext cx="540353" cy="45719"/>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lIns="121899" tIns="60950" rIns="121899" bIns="60950" rtlCol="0" anchor="ctr"/>
            <a:lstStyle/>
            <a:p>
              <a:pPr algn="ctr" defTabSz="914217"/>
              <a:endParaRPr lang="en-US" dirty="0">
                <a:solidFill>
                  <a:prstClr val="white"/>
                </a:solidFill>
                <a:latin typeface="Calibri Light"/>
              </a:endParaRPr>
            </a:p>
          </p:txBody>
        </p:sp>
        <p:sp>
          <p:nvSpPr>
            <p:cNvPr id="86" name="Rectangle 85"/>
            <p:cNvSpPr/>
            <p:nvPr/>
          </p:nvSpPr>
          <p:spPr>
            <a:xfrm flipV="1">
              <a:off x="4866477" y="2028842"/>
              <a:ext cx="540353" cy="45719"/>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lIns="121899" tIns="60950" rIns="121899" bIns="60950" rtlCol="0" anchor="ctr"/>
            <a:lstStyle/>
            <a:p>
              <a:pPr algn="ctr" defTabSz="914217"/>
              <a:endParaRPr lang="en-US" dirty="0">
                <a:solidFill>
                  <a:prstClr val="white"/>
                </a:solidFill>
                <a:latin typeface="Calibri Light"/>
              </a:endParaRPr>
            </a:p>
          </p:txBody>
        </p:sp>
      </p:grpSp>
      <p:sp>
        <p:nvSpPr>
          <p:cNvPr id="106" name="Content Placeholder 2"/>
          <p:cNvSpPr txBox="1">
            <a:spLocks/>
          </p:cNvSpPr>
          <p:nvPr/>
        </p:nvSpPr>
        <p:spPr bwMode="auto">
          <a:xfrm>
            <a:off x="3889022" y="3999077"/>
            <a:ext cx="1824091" cy="611717"/>
          </a:xfrm>
          <a:prstGeom prst="rect">
            <a:avLst/>
          </a:prstGeom>
        </p:spPr>
        <p:txBody>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457200">
              <a:buNone/>
              <a:defRPr/>
            </a:pPr>
            <a:r>
              <a:rPr lang="zh-CN" altLang="en-US" sz="2150" b="1" dirty="0">
                <a:solidFill>
                  <a:srgbClr val="FFFFFF"/>
                </a:solidFill>
                <a:latin typeface="Lato Regular"/>
                <a:cs typeface="Lato Regular"/>
              </a:rPr>
              <a:t>输入姓名</a:t>
            </a:r>
            <a:endParaRPr lang="en-US" altLang="zh-CN" sz="2150" b="1" dirty="0">
              <a:solidFill>
                <a:srgbClr val="FFFFFF"/>
              </a:solidFill>
              <a:latin typeface="Lato Regular"/>
              <a:cs typeface="Lato Regular"/>
            </a:endParaRPr>
          </a:p>
        </p:txBody>
      </p:sp>
      <p:sp>
        <p:nvSpPr>
          <p:cNvPr id="107" name="Content Placeholder 2"/>
          <p:cNvSpPr txBox="1">
            <a:spLocks/>
          </p:cNvSpPr>
          <p:nvPr/>
        </p:nvSpPr>
        <p:spPr bwMode="auto">
          <a:xfrm>
            <a:off x="3826098" y="4457613"/>
            <a:ext cx="1972219" cy="255556"/>
          </a:xfrm>
          <a:prstGeom prst="rect">
            <a:avLst/>
          </a:prstGeom>
        </p:spPr>
        <p:txBody>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457200">
              <a:buNone/>
              <a:defRPr/>
            </a:pPr>
            <a:r>
              <a:rPr lang="en-US" sz="1200" dirty="0">
                <a:solidFill>
                  <a:srgbClr val="FFFFFF"/>
                </a:solidFill>
                <a:latin typeface="Calibri Light"/>
                <a:cs typeface="Calibri Light"/>
              </a:rPr>
              <a:t>Marketing</a:t>
            </a:r>
          </a:p>
        </p:txBody>
      </p:sp>
      <p:grpSp>
        <p:nvGrpSpPr>
          <p:cNvPr id="108" name="Group 107"/>
          <p:cNvGrpSpPr/>
          <p:nvPr/>
        </p:nvGrpSpPr>
        <p:grpSpPr>
          <a:xfrm>
            <a:off x="4390794" y="4695147"/>
            <a:ext cx="820546" cy="250609"/>
            <a:chOff x="3988146" y="9821053"/>
            <a:chExt cx="1641092" cy="501217"/>
          </a:xfrm>
          <a:solidFill>
            <a:schemeClr val="accent2"/>
          </a:solidFill>
        </p:grpSpPr>
        <p:sp>
          <p:nvSpPr>
            <p:cNvPr id="116" name="Freeform 78"/>
            <p:cNvSpPr>
              <a:spLocks noChangeArrowheads="1"/>
            </p:cNvSpPr>
            <p:nvPr/>
          </p:nvSpPr>
          <p:spPr bwMode="auto">
            <a:xfrm>
              <a:off x="5127536" y="9821053"/>
              <a:ext cx="501702" cy="492495"/>
            </a:xfrm>
            <a:custGeom>
              <a:avLst/>
              <a:gdLst>
                <a:gd name="T0" fmla="*/ 212 w 479"/>
                <a:gd name="T1" fmla="*/ 169 h 471"/>
                <a:gd name="T2" fmla="*/ 212 w 479"/>
                <a:gd name="T3" fmla="*/ 169 h 471"/>
                <a:gd name="T4" fmla="*/ 185 w 479"/>
                <a:gd name="T5" fmla="*/ 142 h 471"/>
                <a:gd name="T6" fmla="*/ 177 w 479"/>
                <a:gd name="T7" fmla="*/ 142 h 471"/>
                <a:gd name="T8" fmla="*/ 168 w 479"/>
                <a:gd name="T9" fmla="*/ 160 h 471"/>
                <a:gd name="T10" fmla="*/ 168 w 479"/>
                <a:gd name="T11" fmla="*/ 187 h 471"/>
                <a:gd name="T12" fmla="*/ 194 w 479"/>
                <a:gd name="T13" fmla="*/ 213 h 471"/>
                <a:gd name="T14" fmla="*/ 203 w 479"/>
                <a:gd name="T15" fmla="*/ 213 h 471"/>
                <a:gd name="T16" fmla="*/ 212 w 479"/>
                <a:gd name="T17" fmla="*/ 169 h 471"/>
                <a:gd name="T18" fmla="*/ 238 w 479"/>
                <a:gd name="T19" fmla="*/ 0 h 471"/>
                <a:gd name="T20" fmla="*/ 238 w 479"/>
                <a:gd name="T21" fmla="*/ 0 h 471"/>
                <a:gd name="T22" fmla="*/ 0 w 479"/>
                <a:gd name="T23" fmla="*/ 231 h 471"/>
                <a:gd name="T24" fmla="*/ 238 w 479"/>
                <a:gd name="T25" fmla="*/ 470 h 471"/>
                <a:gd name="T26" fmla="*/ 478 w 479"/>
                <a:gd name="T27" fmla="*/ 231 h 471"/>
                <a:gd name="T28" fmla="*/ 238 w 479"/>
                <a:gd name="T29" fmla="*/ 0 h 471"/>
                <a:gd name="T30" fmla="*/ 221 w 479"/>
                <a:gd name="T31" fmla="*/ 338 h 471"/>
                <a:gd name="T32" fmla="*/ 221 w 479"/>
                <a:gd name="T33" fmla="*/ 338 h 471"/>
                <a:gd name="T34" fmla="*/ 185 w 479"/>
                <a:gd name="T35" fmla="*/ 346 h 471"/>
                <a:gd name="T36" fmla="*/ 185 w 479"/>
                <a:gd name="T37" fmla="*/ 346 h 471"/>
                <a:gd name="T38" fmla="*/ 185 w 479"/>
                <a:gd name="T39" fmla="*/ 346 h 471"/>
                <a:gd name="T40" fmla="*/ 124 w 479"/>
                <a:gd name="T41" fmla="*/ 301 h 471"/>
                <a:gd name="T42" fmla="*/ 194 w 479"/>
                <a:gd name="T43" fmla="*/ 248 h 471"/>
                <a:gd name="T44" fmla="*/ 194 w 479"/>
                <a:gd name="T45" fmla="*/ 248 h 471"/>
                <a:gd name="T46" fmla="*/ 185 w 479"/>
                <a:gd name="T47" fmla="*/ 231 h 471"/>
                <a:gd name="T48" fmla="*/ 185 w 479"/>
                <a:gd name="T49" fmla="*/ 231 h 471"/>
                <a:gd name="T50" fmla="*/ 159 w 479"/>
                <a:gd name="T51" fmla="*/ 222 h 471"/>
                <a:gd name="T52" fmla="*/ 141 w 479"/>
                <a:gd name="T53" fmla="*/ 178 h 471"/>
                <a:gd name="T54" fmla="*/ 194 w 479"/>
                <a:gd name="T55" fmla="*/ 125 h 471"/>
                <a:gd name="T56" fmla="*/ 256 w 479"/>
                <a:gd name="T57" fmla="*/ 125 h 471"/>
                <a:gd name="T58" fmla="*/ 256 w 479"/>
                <a:gd name="T59" fmla="*/ 125 h 471"/>
                <a:gd name="T60" fmla="*/ 238 w 479"/>
                <a:gd name="T61" fmla="*/ 134 h 471"/>
                <a:gd name="T62" fmla="*/ 221 w 479"/>
                <a:gd name="T63" fmla="*/ 134 h 471"/>
                <a:gd name="T64" fmla="*/ 238 w 479"/>
                <a:gd name="T65" fmla="*/ 178 h 471"/>
                <a:gd name="T66" fmla="*/ 230 w 479"/>
                <a:gd name="T67" fmla="*/ 213 h 471"/>
                <a:gd name="T68" fmla="*/ 212 w 479"/>
                <a:gd name="T69" fmla="*/ 231 h 471"/>
                <a:gd name="T70" fmla="*/ 230 w 479"/>
                <a:gd name="T71" fmla="*/ 240 h 471"/>
                <a:gd name="T72" fmla="*/ 256 w 479"/>
                <a:gd name="T73" fmla="*/ 284 h 471"/>
                <a:gd name="T74" fmla="*/ 221 w 479"/>
                <a:gd name="T75" fmla="*/ 338 h 471"/>
                <a:gd name="T76" fmla="*/ 354 w 479"/>
                <a:gd name="T77" fmla="*/ 231 h 471"/>
                <a:gd name="T78" fmla="*/ 354 w 479"/>
                <a:gd name="T79" fmla="*/ 231 h 471"/>
                <a:gd name="T80" fmla="*/ 310 w 479"/>
                <a:gd name="T81" fmla="*/ 231 h 471"/>
                <a:gd name="T82" fmla="*/ 310 w 479"/>
                <a:gd name="T83" fmla="*/ 275 h 471"/>
                <a:gd name="T84" fmla="*/ 291 w 479"/>
                <a:gd name="T85" fmla="*/ 275 h 471"/>
                <a:gd name="T86" fmla="*/ 291 w 479"/>
                <a:gd name="T87" fmla="*/ 231 h 471"/>
                <a:gd name="T88" fmla="*/ 256 w 479"/>
                <a:gd name="T89" fmla="*/ 231 h 471"/>
                <a:gd name="T90" fmla="*/ 256 w 479"/>
                <a:gd name="T91" fmla="*/ 213 h 471"/>
                <a:gd name="T92" fmla="*/ 291 w 479"/>
                <a:gd name="T93" fmla="*/ 213 h 471"/>
                <a:gd name="T94" fmla="*/ 291 w 479"/>
                <a:gd name="T95" fmla="*/ 169 h 471"/>
                <a:gd name="T96" fmla="*/ 310 w 479"/>
                <a:gd name="T97" fmla="*/ 169 h 471"/>
                <a:gd name="T98" fmla="*/ 310 w 479"/>
                <a:gd name="T99" fmla="*/ 213 h 471"/>
                <a:gd name="T100" fmla="*/ 354 w 479"/>
                <a:gd name="T101" fmla="*/ 213 h 471"/>
                <a:gd name="T102" fmla="*/ 354 w 479"/>
                <a:gd name="T103" fmla="*/ 231 h 471"/>
                <a:gd name="T104" fmla="*/ 194 w 479"/>
                <a:gd name="T105" fmla="*/ 266 h 471"/>
                <a:gd name="T106" fmla="*/ 194 w 479"/>
                <a:gd name="T107" fmla="*/ 266 h 471"/>
                <a:gd name="T108" fmla="*/ 194 w 479"/>
                <a:gd name="T109" fmla="*/ 266 h 471"/>
                <a:gd name="T110" fmla="*/ 159 w 479"/>
                <a:gd name="T111" fmla="*/ 275 h 471"/>
                <a:gd name="T112" fmla="*/ 150 w 479"/>
                <a:gd name="T113" fmla="*/ 301 h 471"/>
                <a:gd name="T114" fmla="*/ 194 w 479"/>
                <a:gd name="T115" fmla="*/ 328 h 471"/>
                <a:gd name="T116" fmla="*/ 230 w 479"/>
                <a:gd name="T117" fmla="*/ 293 h 471"/>
                <a:gd name="T118" fmla="*/ 194 w 479"/>
                <a:gd name="T119" fmla="*/ 266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79" h="471">
                  <a:moveTo>
                    <a:pt x="212" y="169"/>
                  </a:moveTo>
                  <a:lnTo>
                    <a:pt x="212" y="169"/>
                  </a:lnTo>
                  <a:cubicBezTo>
                    <a:pt x="212" y="142"/>
                    <a:pt x="203" y="142"/>
                    <a:pt x="185" y="142"/>
                  </a:cubicBezTo>
                  <a:cubicBezTo>
                    <a:pt x="185" y="142"/>
                    <a:pt x="185" y="142"/>
                    <a:pt x="177" y="142"/>
                  </a:cubicBezTo>
                  <a:cubicBezTo>
                    <a:pt x="177" y="142"/>
                    <a:pt x="168" y="151"/>
                    <a:pt x="168" y="160"/>
                  </a:cubicBezTo>
                  <a:cubicBezTo>
                    <a:pt x="159" y="160"/>
                    <a:pt x="159" y="169"/>
                    <a:pt x="168" y="187"/>
                  </a:cubicBezTo>
                  <a:cubicBezTo>
                    <a:pt x="168" y="195"/>
                    <a:pt x="185" y="213"/>
                    <a:pt x="194" y="213"/>
                  </a:cubicBezTo>
                  <a:cubicBezTo>
                    <a:pt x="194" y="213"/>
                    <a:pt x="194" y="213"/>
                    <a:pt x="203" y="213"/>
                  </a:cubicBezTo>
                  <a:cubicBezTo>
                    <a:pt x="212" y="204"/>
                    <a:pt x="221" y="187"/>
                    <a:pt x="212" y="169"/>
                  </a:cubicBezTo>
                  <a:close/>
                  <a:moveTo>
                    <a:pt x="238" y="0"/>
                  </a:moveTo>
                  <a:lnTo>
                    <a:pt x="238" y="0"/>
                  </a:lnTo>
                  <a:cubicBezTo>
                    <a:pt x="106" y="0"/>
                    <a:pt x="0" y="107"/>
                    <a:pt x="0" y="231"/>
                  </a:cubicBezTo>
                  <a:cubicBezTo>
                    <a:pt x="0" y="363"/>
                    <a:pt x="106" y="470"/>
                    <a:pt x="238" y="470"/>
                  </a:cubicBezTo>
                  <a:cubicBezTo>
                    <a:pt x="372" y="470"/>
                    <a:pt x="478" y="363"/>
                    <a:pt x="478" y="231"/>
                  </a:cubicBezTo>
                  <a:cubicBezTo>
                    <a:pt x="478" y="107"/>
                    <a:pt x="372" y="0"/>
                    <a:pt x="238" y="0"/>
                  </a:cubicBezTo>
                  <a:close/>
                  <a:moveTo>
                    <a:pt x="221" y="338"/>
                  </a:moveTo>
                  <a:lnTo>
                    <a:pt x="221" y="338"/>
                  </a:lnTo>
                  <a:cubicBezTo>
                    <a:pt x="212" y="346"/>
                    <a:pt x="194" y="346"/>
                    <a:pt x="185" y="346"/>
                  </a:cubicBezTo>
                  <a:lnTo>
                    <a:pt x="185" y="346"/>
                  </a:lnTo>
                  <a:lnTo>
                    <a:pt x="185" y="346"/>
                  </a:lnTo>
                  <a:cubicBezTo>
                    <a:pt x="177" y="346"/>
                    <a:pt x="124" y="346"/>
                    <a:pt x="124" y="301"/>
                  </a:cubicBezTo>
                  <a:cubicBezTo>
                    <a:pt x="124" y="257"/>
                    <a:pt x="177" y="248"/>
                    <a:pt x="194" y="248"/>
                  </a:cubicBezTo>
                  <a:lnTo>
                    <a:pt x="194" y="248"/>
                  </a:lnTo>
                  <a:cubicBezTo>
                    <a:pt x="185" y="240"/>
                    <a:pt x="185" y="231"/>
                    <a:pt x="185" y="231"/>
                  </a:cubicBezTo>
                  <a:lnTo>
                    <a:pt x="185" y="231"/>
                  </a:lnTo>
                  <a:cubicBezTo>
                    <a:pt x="177" y="231"/>
                    <a:pt x="168" y="222"/>
                    <a:pt x="159" y="222"/>
                  </a:cubicBezTo>
                  <a:cubicBezTo>
                    <a:pt x="141" y="213"/>
                    <a:pt x="141" y="195"/>
                    <a:pt x="141" y="178"/>
                  </a:cubicBezTo>
                  <a:cubicBezTo>
                    <a:pt x="141" y="125"/>
                    <a:pt x="194" y="125"/>
                    <a:pt x="194" y="125"/>
                  </a:cubicBezTo>
                  <a:cubicBezTo>
                    <a:pt x="256" y="125"/>
                    <a:pt x="256" y="125"/>
                    <a:pt x="256" y="125"/>
                  </a:cubicBezTo>
                  <a:lnTo>
                    <a:pt x="256" y="125"/>
                  </a:lnTo>
                  <a:cubicBezTo>
                    <a:pt x="256" y="134"/>
                    <a:pt x="238" y="134"/>
                    <a:pt x="238" y="134"/>
                  </a:cubicBezTo>
                  <a:cubicBezTo>
                    <a:pt x="230" y="134"/>
                    <a:pt x="230" y="134"/>
                    <a:pt x="221" y="134"/>
                  </a:cubicBezTo>
                  <a:cubicBezTo>
                    <a:pt x="238" y="142"/>
                    <a:pt x="238" y="160"/>
                    <a:pt x="238" y="178"/>
                  </a:cubicBezTo>
                  <a:cubicBezTo>
                    <a:pt x="238" y="195"/>
                    <a:pt x="230" y="204"/>
                    <a:pt x="230" y="213"/>
                  </a:cubicBezTo>
                  <a:cubicBezTo>
                    <a:pt x="221" y="222"/>
                    <a:pt x="212" y="222"/>
                    <a:pt x="212" y="231"/>
                  </a:cubicBezTo>
                  <a:cubicBezTo>
                    <a:pt x="212" y="231"/>
                    <a:pt x="221" y="240"/>
                    <a:pt x="230" y="240"/>
                  </a:cubicBezTo>
                  <a:cubicBezTo>
                    <a:pt x="238" y="248"/>
                    <a:pt x="256" y="266"/>
                    <a:pt x="256" y="284"/>
                  </a:cubicBezTo>
                  <a:cubicBezTo>
                    <a:pt x="256" y="310"/>
                    <a:pt x="247" y="328"/>
                    <a:pt x="221" y="338"/>
                  </a:cubicBezTo>
                  <a:close/>
                  <a:moveTo>
                    <a:pt x="354" y="231"/>
                  </a:moveTo>
                  <a:lnTo>
                    <a:pt x="354" y="231"/>
                  </a:lnTo>
                  <a:cubicBezTo>
                    <a:pt x="310" y="231"/>
                    <a:pt x="310" y="231"/>
                    <a:pt x="310" y="231"/>
                  </a:cubicBezTo>
                  <a:cubicBezTo>
                    <a:pt x="310" y="275"/>
                    <a:pt x="310" y="275"/>
                    <a:pt x="310" y="275"/>
                  </a:cubicBezTo>
                  <a:cubicBezTo>
                    <a:pt x="291" y="275"/>
                    <a:pt x="291" y="275"/>
                    <a:pt x="291" y="275"/>
                  </a:cubicBezTo>
                  <a:cubicBezTo>
                    <a:pt x="291" y="231"/>
                    <a:pt x="291" y="231"/>
                    <a:pt x="291" y="231"/>
                  </a:cubicBezTo>
                  <a:cubicBezTo>
                    <a:pt x="256" y="231"/>
                    <a:pt x="256" y="231"/>
                    <a:pt x="256" y="231"/>
                  </a:cubicBezTo>
                  <a:cubicBezTo>
                    <a:pt x="256" y="213"/>
                    <a:pt x="256" y="213"/>
                    <a:pt x="256" y="213"/>
                  </a:cubicBezTo>
                  <a:cubicBezTo>
                    <a:pt x="291" y="213"/>
                    <a:pt x="291" y="213"/>
                    <a:pt x="291" y="213"/>
                  </a:cubicBezTo>
                  <a:cubicBezTo>
                    <a:pt x="291" y="169"/>
                    <a:pt x="291" y="169"/>
                    <a:pt x="291" y="169"/>
                  </a:cubicBezTo>
                  <a:cubicBezTo>
                    <a:pt x="310" y="169"/>
                    <a:pt x="310" y="169"/>
                    <a:pt x="310" y="169"/>
                  </a:cubicBezTo>
                  <a:cubicBezTo>
                    <a:pt x="310" y="213"/>
                    <a:pt x="310" y="213"/>
                    <a:pt x="310" y="213"/>
                  </a:cubicBezTo>
                  <a:cubicBezTo>
                    <a:pt x="354" y="213"/>
                    <a:pt x="354" y="213"/>
                    <a:pt x="354" y="213"/>
                  </a:cubicBezTo>
                  <a:lnTo>
                    <a:pt x="354" y="231"/>
                  </a:lnTo>
                  <a:close/>
                  <a:moveTo>
                    <a:pt x="194" y="266"/>
                  </a:moveTo>
                  <a:lnTo>
                    <a:pt x="194" y="266"/>
                  </a:lnTo>
                  <a:lnTo>
                    <a:pt x="194" y="266"/>
                  </a:lnTo>
                  <a:cubicBezTo>
                    <a:pt x="177" y="266"/>
                    <a:pt x="168" y="266"/>
                    <a:pt x="159" y="275"/>
                  </a:cubicBezTo>
                  <a:cubicBezTo>
                    <a:pt x="159" y="284"/>
                    <a:pt x="150" y="293"/>
                    <a:pt x="150" y="301"/>
                  </a:cubicBezTo>
                  <a:cubicBezTo>
                    <a:pt x="150" y="319"/>
                    <a:pt x="168" y="328"/>
                    <a:pt x="194" y="328"/>
                  </a:cubicBezTo>
                  <a:cubicBezTo>
                    <a:pt x="221" y="319"/>
                    <a:pt x="230" y="310"/>
                    <a:pt x="230" y="293"/>
                  </a:cubicBezTo>
                  <a:cubicBezTo>
                    <a:pt x="230" y="275"/>
                    <a:pt x="212" y="266"/>
                    <a:pt x="194" y="266"/>
                  </a:cubicBezTo>
                  <a:close/>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endParaRPr lang="en-US" dirty="0">
                <a:solidFill>
                  <a:srgbClr val="FFFFFF"/>
                </a:solidFill>
                <a:latin typeface="Calibri Light"/>
              </a:endParaRPr>
            </a:p>
          </p:txBody>
        </p:sp>
        <p:sp>
          <p:nvSpPr>
            <p:cNvPr id="117" name="Freeform 79"/>
            <p:cNvSpPr>
              <a:spLocks noChangeArrowheads="1"/>
            </p:cNvSpPr>
            <p:nvPr/>
          </p:nvSpPr>
          <p:spPr bwMode="auto">
            <a:xfrm>
              <a:off x="4552157" y="9829775"/>
              <a:ext cx="501704" cy="492495"/>
            </a:xfrm>
            <a:custGeom>
              <a:avLst/>
              <a:gdLst>
                <a:gd name="T0" fmla="*/ 240 w 479"/>
                <a:gd name="T1" fmla="*/ 0 h 471"/>
                <a:gd name="T2" fmla="*/ 240 w 479"/>
                <a:gd name="T3" fmla="*/ 0 h 471"/>
                <a:gd name="T4" fmla="*/ 0 w 479"/>
                <a:gd name="T5" fmla="*/ 231 h 471"/>
                <a:gd name="T6" fmla="*/ 240 w 479"/>
                <a:gd name="T7" fmla="*/ 470 h 471"/>
                <a:gd name="T8" fmla="*/ 478 w 479"/>
                <a:gd name="T9" fmla="*/ 231 h 471"/>
                <a:gd name="T10" fmla="*/ 240 w 479"/>
                <a:gd name="T11" fmla="*/ 0 h 471"/>
                <a:gd name="T12" fmla="*/ 293 w 479"/>
                <a:gd name="T13" fmla="*/ 160 h 471"/>
                <a:gd name="T14" fmla="*/ 293 w 479"/>
                <a:gd name="T15" fmla="*/ 160 h 471"/>
                <a:gd name="T16" fmla="*/ 257 w 479"/>
                <a:gd name="T17" fmla="*/ 160 h 471"/>
                <a:gd name="T18" fmla="*/ 249 w 479"/>
                <a:gd name="T19" fmla="*/ 178 h 471"/>
                <a:gd name="T20" fmla="*/ 249 w 479"/>
                <a:gd name="T21" fmla="*/ 195 h 471"/>
                <a:gd name="T22" fmla="*/ 293 w 479"/>
                <a:gd name="T23" fmla="*/ 195 h 471"/>
                <a:gd name="T24" fmla="*/ 293 w 479"/>
                <a:gd name="T25" fmla="*/ 240 h 471"/>
                <a:gd name="T26" fmla="*/ 249 w 479"/>
                <a:gd name="T27" fmla="*/ 240 h 471"/>
                <a:gd name="T28" fmla="*/ 249 w 479"/>
                <a:gd name="T29" fmla="*/ 346 h 471"/>
                <a:gd name="T30" fmla="*/ 213 w 479"/>
                <a:gd name="T31" fmla="*/ 346 h 471"/>
                <a:gd name="T32" fmla="*/ 213 w 479"/>
                <a:gd name="T33" fmla="*/ 240 h 471"/>
                <a:gd name="T34" fmla="*/ 169 w 479"/>
                <a:gd name="T35" fmla="*/ 240 h 471"/>
                <a:gd name="T36" fmla="*/ 169 w 479"/>
                <a:gd name="T37" fmla="*/ 195 h 471"/>
                <a:gd name="T38" fmla="*/ 213 w 479"/>
                <a:gd name="T39" fmla="*/ 195 h 471"/>
                <a:gd name="T40" fmla="*/ 213 w 479"/>
                <a:gd name="T41" fmla="*/ 178 h 471"/>
                <a:gd name="T42" fmla="*/ 257 w 479"/>
                <a:gd name="T43" fmla="*/ 125 h 471"/>
                <a:gd name="T44" fmla="*/ 293 w 479"/>
                <a:gd name="T45" fmla="*/ 125 h 471"/>
                <a:gd name="T46" fmla="*/ 293 w 479"/>
                <a:gd name="T47" fmla="*/ 160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79" h="471">
                  <a:moveTo>
                    <a:pt x="240" y="0"/>
                  </a:moveTo>
                  <a:lnTo>
                    <a:pt x="240" y="0"/>
                  </a:lnTo>
                  <a:cubicBezTo>
                    <a:pt x="106" y="0"/>
                    <a:pt x="0" y="107"/>
                    <a:pt x="0" y="231"/>
                  </a:cubicBezTo>
                  <a:cubicBezTo>
                    <a:pt x="0" y="363"/>
                    <a:pt x="106" y="470"/>
                    <a:pt x="240" y="470"/>
                  </a:cubicBezTo>
                  <a:cubicBezTo>
                    <a:pt x="372" y="470"/>
                    <a:pt x="478" y="363"/>
                    <a:pt x="478" y="231"/>
                  </a:cubicBezTo>
                  <a:cubicBezTo>
                    <a:pt x="478" y="107"/>
                    <a:pt x="372" y="0"/>
                    <a:pt x="240" y="0"/>
                  </a:cubicBezTo>
                  <a:close/>
                  <a:moveTo>
                    <a:pt x="293" y="160"/>
                  </a:moveTo>
                  <a:lnTo>
                    <a:pt x="293" y="160"/>
                  </a:lnTo>
                  <a:cubicBezTo>
                    <a:pt x="257" y="160"/>
                    <a:pt x="257" y="160"/>
                    <a:pt x="257" y="160"/>
                  </a:cubicBezTo>
                  <a:cubicBezTo>
                    <a:pt x="257" y="160"/>
                    <a:pt x="249" y="169"/>
                    <a:pt x="249" y="178"/>
                  </a:cubicBezTo>
                  <a:cubicBezTo>
                    <a:pt x="249" y="195"/>
                    <a:pt x="249" y="195"/>
                    <a:pt x="249" y="195"/>
                  </a:cubicBezTo>
                  <a:cubicBezTo>
                    <a:pt x="293" y="195"/>
                    <a:pt x="293" y="195"/>
                    <a:pt x="293" y="195"/>
                  </a:cubicBezTo>
                  <a:cubicBezTo>
                    <a:pt x="293" y="240"/>
                    <a:pt x="293" y="240"/>
                    <a:pt x="293" y="240"/>
                  </a:cubicBezTo>
                  <a:cubicBezTo>
                    <a:pt x="249" y="240"/>
                    <a:pt x="249" y="240"/>
                    <a:pt x="249" y="240"/>
                  </a:cubicBezTo>
                  <a:cubicBezTo>
                    <a:pt x="249" y="346"/>
                    <a:pt x="249" y="346"/>
                    <a:pt x="249" y="346"/>
                  </a:cubicBezTo>
                  <a:cubicBezTo>
                    <a:pt x="213" y="346"/>
                    <a:pt x="213" y="346"/>
                    <a:pt x="213" y="346"/>
                  </a:cubicBezTo>
                  <a:cubicBezTo>
                    <a:pt x="213" y="240"/>
                    <a:pt x="213" y="240"/>
                    <a:pt x="213" y="240"/>
                  </a:cubicBezTo>
                  <a:cubicBezTo>
                    <a:pt x="169" y="240"/>
                    <a:pt x="169" y="240"/>
                    <a:pt x="169" y="240"/>
                  </a:cubicBezTo>
                  <a:cubicBezTo>
                    <a:pt x="169" y="195"/>
                    <a:pt x="169" y="195"/>
                    <a:pt x="169" y="195"/>
                  </a:cubicBezTo>
                  <a:cubicBezTo>
                    <a:pt x="213" y="195"/>
                    <a:pt x="213" y="195"/>
                    <a:pt x="213" y="195"/>
                  </a:cubicBezTo>
                  <a:cubicBezTo>
                    <a:pt x="213" y="178"/>
                    <a:pt x="213" y="178"/>
                    <a:pt x="213" y="178"/>
                  </a:cubicBezTo>
                  <a:cubicBezTo>
                    <a:pt x="213" y="151"/>
                    <a:pt x="230" y="125"/>
                    <a:pt x="257" y="125"/>
                  </a:cubicBezTo>
                  <a:cubicBezTo>
                    <a:pt x="293" y="125"/>
                    <a:pt x="293" y="125"/>
                    <a:pt x="293" y="125"/>
                  </a:cubicBezTo>
                  <a:lnTo>
                    <a:pt x="293" y="160"/>
                  </a:lnTo>
                  <a:close/>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endParaRPr lang="en-US" dirty="0">
                <a:solidFill>
                  <a:srgbClr val="FFFFFF"/>
                </a:solidFill>
                <a:latin typeface="Calibri Light"/>
              </a:endParaRPr>
            </a:p>
          </p:txBody>
        </p:sp>
        <p:sp>
          <p:nvSpPr>
            <p:cNvPr id="118" name="Freeform 86"/>
            <p:cNvSpPr>
              <a:spLocks noChangeArrowheads="1"/>
            </p:cNvSpPr>
            <p:nvPr/>
          </p:nvSpPr>
          <p:spPr bwMode="auto">
            <a:xfrm>
              <a:off x="3988146" y="9829775"/>
              <a:ext cx="501702" cy="492495"/>
            </a:xfrm>
            <a:custGeom>
              <a:avLst/>
              <a:gdLst>
                <a:gd name="T0" fmla="*/ 239 w 480"/>
                <a:gd name="T1" fmla="*/ 0 h 471"/>
                <a:gd name="T2" fmla="*/ 239 w 480"/>
                <a:gd name="T3" fmla="*/ 0 h 471"/>
                <a:gd name="T4" fmla="*/ 0 w 480"/>
                <a:gd name="T5" fmla="*/ 231 h 471"/>
                <a:gd name="T6" fmla="*/ 239 w 480"/>
                <a:gd name="T7" fmla="*/ 470 h 471"/>
                <a:gd name="T8" fmla="*/ 479 w 480"/>
                <a:gd name="T9" fmla="*/ 231 h 471"/>
                <a:gd name="T10" fmla="*/ 239 w 480"/>
                <a:gd name="T11" fmla="*/ 0 h 471"/>
                <a:gd name="T12" fmla="*/ 337 w 480"/>
                <a:gd name="T13" fmla="*/ 195 h 471"/>
                <a:gd name="T14" fmla="*/ 337 w 480"/>
                <a:gd name="T15" fmla="*/ 195 h 471"/>
                <a:gd name="T16" fmla="*/ 337 w 480"/>
                <a:gd name="T17" fmla="*/ 195 h 471"/>
                <a:gd name="T18" fmla="*/ 204 w 480"/>
                <a:gd name="T19" fmla="*/ 328 h 471"/>
                <a:gd name="T20" fmla="*/ 133 w 480"/>
                <a:gd name="T21" fmla="*/ 310 h 471"/>
                <a:gd name="T22" fmla="*/ 142 w 480"/>
                <a:gd name="T23" fmla="*/ 310 h 471"/>
                <a:gd name="T24" fmla="*/ 204 w 480"/>
                <a:gd name="T25" fmla="*/ 293 h 471"/>
                <a:gd name="T26" fmla="*/ 160 w 480"/>
                <a:gd name="T27" fmla="*/ 257 h 471"/>
                <a:gd name="T28" fmla="*/ 169 w 480"/>
                <a:gd name="T29" fmla="*/ 257 h 471"/>
                <a:gd name="T30" fmla="*/ 178 w 480"/>
                <a:gd name="T31" fmla="*/ 257 h 471"/>
                <a:gd name="T32" fmla="*/ 142 w 480"/>
                <a:gd name="T33" fmla="*/ 213 h 471"/>
                <a:gd name="T34" fmla="*/ 142 w 480"/>
                <a:gd name="T35" fmla="*/ 213 h 471"/>
                <a:gd name="T36" fmla="*/ 160 w 480"/>
                <a:gd name="T37" fmla="*/ 213 h 471"/>
                <a:gd name="T38" fmla="*/ 142 w 480"/>
                <a:gd name="T39" fmla="*/ 178 h 471"/>
                <a:gd name="T40" fmla="*/ 151 w 480"/>
                <a:gd name="T41" fmla="*/ 151 h 471"/>
                <a:gd name="T42" fmla="*/ 239 w 480"/>
                <a:gd name="T43" fmla="*/ 204 h 471"/>
                <a:gd name="T44" fmla="*/ 239 w 480"/>
                <a:gd name="T45" fmla="*/ 195 h 471"/>
                <a:gd name="T46" fmla="*/ 292 w 480"/>
                <a:gd name="T47" fmla="*/ 142 h 471"/>
                <a:gd name="T48" fmla="*/ 319 w 480"/>
                <a:gd name="T49" fmla="*/ 160 h 471"/>
                <a:gd name="T50" fmla="*/ 355 w 480"/>
                <a:gd name="T51" fmla="*/ 151 h 471"/>
                <a:gd name="T52" fmla="*/ 337 w 480"/>
                <a:gd name="T53" fmla="*/ 178 h 471"/>
                <a:gd name="T54" fmla="*/ 364 w 480"/>
                <a:gd name="T55" fmla="*/ 169 h 471"/>
                <a:gd name="T56" fmla="*/ 337 w 480"/>
                <a:gd name="T57" fmla="*/ 195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80" h="471">
                  <a:moveTo>
                    <a:pt x="239" y="0"/>
                  </a:moveTo>
                  <a:lnTo>
                    <a:pt x="239" y="0"/>
                  </a:lnTo>
                  <a:cubicBezTo>
                    <a:pt x="107" y="0"/>
                    <a:pt x="0" y="107"/>
                    <a:pt x="0" y="231"/>
                  </a:cubicBezTo>
                  <a:cubicBezTo>
                    <a:pt x="0" y="363"/>
                    <a:pt x="107" y="470"/>
                    <a:pt x="239" y="470"/>
                  </a:cubicBezTo>
                  <a:cubicBezTo>
                    <a:pt x="372" y="470"/>
                    <a:pt x="479" y="363"/>
                    <a:pt x="479" y="231"/>
                  </a:cubicBezTo>
                  <a:cubicBezTo>
                    <a:pt x="479" y="107"/>
                    <a:pt x="372" y="0"/>
                    <a:pt x="239" y="0"/>
                  </a:cubicBezTo>
                  <a:close/>
                  <a:moveTo>
                    <a:pt x="337" y="195"/>
                  </a:moveTo>
                  <a:lnTo>
                    <a:pt x="337" y="195"/>
                  </a:lnTo>
                  <a:lnTo>
                    <a:pt x="337" y="195"/>
                  </a:lnTo>
                  <a:cubicBezTo>
                    <a:pt x="337" y="257"/>
                    <a:pt x="292" y="328"/>
                    <a:pt x="204" y="328"/>
                  </a:cubicBezTo>
                  <a:cubicBezTo>
                    <a:pt x="178" y="328"/>
                    <a:pt x="151" y="319"/>
                    <a:pt x="133" y="310"/>
                  </a:cubicBezTo>
                  <a:lnTo>
                    <a:pt x="142" y="310"/>
                  </a:lnTo>
                  <a:cubicBezTo>
                    <a:pt x="160" y="310"/>
                    <a:pt x="186" y="301"/>
                    <a:pt x="204" y="293"/>
                  </a:cubicBezTo>
                  <a:cubicBezTo>
                    <a:pt x="178" y="293"/>
                    <a:pt x="160" y="275"/>
                    <a:pt x="160" y="257"/>
                  </a:cubicBezTo>
                  <a:cubicBezTo>
                    <a:pt x="160" y="257"/>
                    <a:pt x="160" y="257"/>
                    <a:pt x="169" y="257"/>
                  </a:cubicBezTo>
                  <a:lnTo>
                    <a:pt x="178" y="257"/>
                  </a:lnTo>
                  <a:cubicBezTo>
                    <a:pt x="160" y="248"/>
                    <a:pt x="142" y="231"/>
                    <a:pt x="142" y="213"/>
                  </a:cubicBezTo>
                  <a:lnTo>
                    <a:pt x="142" y="213"/>
                  </a:lnTo>
                  <a:cubicBezTo>
                    <a:pt x="142" y="213"/>
                    <a:pt x="151" y="213"/>
                    <a:pt x="160" y="213"/>
                  </a:cubicBezTo>
                  <a:cubicBezTo>
                    <a:pt x="151" y="204"/>
                    <a:pt x="142" y="195"/>
                    <a:pt x="142" y="178"/>
                  </a:cubicBezTo>
                  <a:cubicBezTo>
                    <a:pt x="142" y="169"/>
                    <a:pt x="142" y="160"/>
                    <a:pt x="151" y="151"/>
                  </a:cubicBezTo>
                  <a:cubicBezTo>
                    <a:pt x="169" y="178"/>
                    <a:pt x="204" y="204"/>
                    <a:pt x="239" y="204"/>
                  </a:cubicBezTo>
                  <a:cubicBezTo>
                    <a:pt x="239" y="195"/>
                    <a:pt x="239" y="195"/>
                    <a:pt x="239" y="195"/>
                  </a:cubicBezTo>
                  <a:cubicBezTo>
                    <a:pt x="239" y="169"/>
                    <a:pt x="266" y="142"/>
                    <a:pt x="292" y="142"/>
                  </a:cubicBezTo>
                  <a:cubicBezTo>
                    <a:pt x="301" y="142"/>
                    <a:pt x="319" y="151"/>
                    <a:pt x="319" y="160"/>
                  </a:cubicBezTo>
                  <a:cubicBezTo>
                    <a:pt x="337" y="160"/>
                    <a:pt x="346" y="151"/>
                    <a:pt x="355" y="151"/>
                  </a:cubicBezTo>
                  <a:cubicBezTo>
                    <a:pt x="346" y="160"/>
                    <a:pt x="346" y="169"/>
                    <a:pt x="337" y="178"/>
                  </a:cubicBezTo>
                  <a:cubicBezTo>
                    <a:pt x="346" y="178"/>
                    <a:pt x="355" y="169"/>
                    <a:pt x="364" y="169"/>
                  </a:cubicBezTo>
                  <a:cubicBezTo>
                    <a:pt x="355" y="178"/>
                    <a:pt x="346" y="187"/>
                    <a:pt x="337" y="195"/>
                  </a:cubicBezTo>
                  <a:close/>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endParaRPr lang="en-US" dirty="0">
                <a:solidFill>
                  <a:srgbClr val="FFFFFF"/>
                </a:solidFill>
                <a:latin typeface="Calibri Light"/>
              </a:endParaRPr>
            </a:p>
          </p:txBody>
        </p:sp>
      </p:grpSp>
      <p:grpSp>
        <p:nvGrpSpPr>
          <p:cNvPr id="109" name="Group 108"/>
          <p:cNvGrpSpPr/>
          <p:nvPr/>
        </p:nvGrpSpPr>
        <p:grpSpPr>
          <a:xfrm>
            <a:off x="4117734" y="4413816"/>
            <a:ext cx="1369406" cy="36575"/>
            <a:chOff x="1775295" y="2028842"/>
            <a:chExt cx="3631535" cy="45719"/>
          </a:xfrm>
        </p:grpSpPr>
        <p:sp>
          <p:nvSpPr>
            <p:cNvPr id="110" name="Rectangle 109"/>
            <p:cNvSpPr/>
            <p:nvPr/>
          </p:nvSpPr>
          <p:spPr>
            <a:xfrm flipV="1">
              <a:off x="1775295" y="2028842"/>
              <a:ext cx="540353" cy="45719"/>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121899" tIns="60950" rIns="121899" bIns="60950" rtlCol="0" anchor="ctr"/>
            <a:lstStyle/>
            <a:p>
              <a:pPr algn="ctr" defTabSz="914217"/>
              <a:endParaRPr lang="en-US" dirty="0">
                <a:solidFill>
                  <a:prstClr val="white"/>
                </a:solidFill>
                <a:latin typeface="Calibri Light"/>
              </a:endParaRPr>
            </a:p>
          </p:txBody>
        </p:sp>
        <p:sp>
          <p:nvSpPr>
            <p:cNvPr id="111" name="Rectangle 110"/>
            <p:cNvSpPr/>
            <p:nvPr/>
          </p:nvSpPr>
          <p:spPr>
            <a:xfrm flipV="1">
              <a:off x="2390858" y="2028842"/>
              <a:ext cx="540353" cy="45719"/>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121899" tIns="60950" rIns="121899" bIns="60950" rtlCol="0" anchor="ctr"/>
            <a:lstStyle/>
            <a:p>
              <a:pPr algn="ctr" defTabSz="914217"/>
              <a:endParaRPr lang="en-US" dirty="0">
                <a:solidFill>
                  <a:prstClr val="white"/>
                </a:solidFill>
                <a:latin typeface="Calibri Light"/>
              </a:endParaRPr>
            </a:p>
          </p:txBody>
        </p:sp>
        <p:sp>
          <p:nvSpPr>
            <p:cNvPr id="112" name="Rectangle 111"/>
            <p:cNvSpPr/>
            <p:nvPr/>
          </p:nvSpPr>
          <p:spPr>
            <a:xfrm flipV="1">
              <a:off x="3025596" y="2028842"/>
              <a:ext cx="540353" cy="45719"/>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121899" tIns="60950" rIns="121899" bIns="60950" rtlCol="0" anchor="ctr"/>
            <a:lstStyle/>
            <a:p>
              <a:pPr algn="ctr" defTabSz="914217"/>
              <a:endParaRPr lang="en-US" dirty="0">
                <a:solidFill>
                  <a:prstClr val="white"/>
                </a:solidFill>
                <a:latin typeface="Calibri Light"/>
              </a:endParaRPr>
            </a:p>
          </p:txBody>
        </p:sp>
        <p:sp>
          <p:nvSpPr>
            <p:cNvPr id="113" name="Rectangle 112"/>
            <p:cNvSpPr/>
            <p:nvPr/>
          </p:nvSpPr>
          <p:spPr>
            <a:xfrm flipV="1">
              <a:off x="3641289" y="2028842"/>
              <a:ext cx="540353" cy="45719"/>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lIns="121899" tIns="60950" rIns="121899" bIns="60950" rtlCol="0" anchor="ctr"/>
            <a:lstStyle/>
            <a:p>
              <a:pPr algn="ctr" defTabSz="914217"/>
              <a:endParaRPr lang="en-US" dirty="0">
                <a:solidFill>
                  <a:prstClr val="white"/>
                </a:solidFill>
                <a:latin typeface="Calibri Light"/>
              </a:endParaRPr>
            </a:p>
          </p:txBody>
        </p:sp>
        <p:sp>
          <p:nvSpPr>
            <p:cNvPr id="114" name="Rectangle 113"/>
            <p:cNvSpPr/>
            <p:nvPr/>
          </p:nvSpPr>
          <p:spPr>
            <a:xfrm flipV="1">
              <a:off x="4256852" y="2028842"/>
              <a:ext cx="540353" cy="45719"/>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lIns="121899" tIns="60950" rIns="121899" bIns="60950" rtlCol="0" anchor="ctr"/>
            <a:lstStyle/>
            <a:p>
              <a:pPr algn="ctr" defTabSz="914217"/>
              <a:endParaRPr lang="en-US" dirty="0">
                <a:solidFill>
                  <a:prstClr val="white"/>
                </a:solidFill>
                <a:latin typeface="Calibri Light"/>
              </a:endParaRPr>
            </a:p>
          </p:txBody>
        </p:sp>
        <p:sp>
          <p:nvSpPr>
            <p:cNvPr id="115" name="Rectangle 114"/>
            <p:cNvSpPr/>
            <p:nvPr/>
          </p:nvSpPr>
          <p:spPr>
            <a:xfrm flipV="1">
              <a:off x="4866477" y="2028842"/>
              <a:ext cx="540353" cy="45719"/>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lIns="121899" tIns="60950" rIns="121899" bIns="60950" rtlCol="0" anchor="ctr"/>
            <a:lstStyle/>
            <a:p>
              <a:pPr algn="ctr" defTabSz="914217"/>
              <a:endParaRPr lang="en-US" dirty="0">
                <a:solidFill>
                  <a:prstClr val="white"/>
                </a:solidFill>
                <a:latin typeface="Calibri Light"/>
              </a:endParaRPr>
            </a:p>
          </p:txBody>
        </p:sp>
      </p:grpSp>
      <p:sp>
        <p:nvSpPr>
          <p:cNvPr id="120" name="Content Placeholder 2"/>
          <p:cNvSpPr txBox="1">
            <a:spLocks/>
          </p:cNvSpPr>
          <p:nvPr/>
        </p:nvSpPr>
        <p:spPr bwMode="auto">
          <a:xfrm>
            <a:off x="6477477" y="3979796"/>
            <a:ext cx="1972219" cy="611717"/>
          </a:xfrm>
          <a:prstGeom prst="rect">
            <a:avLst/>
          </a:prstGeom>
        </p:spPr>
        <p:txBody>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457200">
              <a:buNone/>
              <a:defRPr/>
            </a:pPr>
            <a:r>
              <a:rPr lang="zh-CN" altLang="en-US" sz="2150" b="1" dirty="0">
                <a:solidFill>
                  <a:srgbClr val="FFFFFF"/>
                </a:solidFill>
                <a:latin typeface="Lato Regular"/>
                <a:cs typeface="Lato Regular"/>
              </a:rPr>
              <a:t>输入姓名</a:t>
            </a:r>
            <a:endParaRPr lang="en-US" altLang="zh-CN" sz="2150" b="1" dirty="0">
              <a:solidFill>
                <a:srgbClr val="FFFFFF"/>
              </a:solidFill>
              <a:latin typeface="Lato Regular"/>
              <a:cs typeface="Lato Regular"/>
            </a:endParaRPr>
          </a:p>
        </p:txBody>
      </p:sp>
      <p:sp>
        <p:nvSpPr>
          <p:cNvPr id="121" name="Content Placeholder 2"/>
          <p:cNvSpPr txBox="1">
            <a:spLocks/>
          </p:cNvSpPr>
          <p:nvPr/>
        </p:nvSpPr>
        <p:spPr bwMode="auto">
          <a:xfrm>
            <a:off x="6466337" y="4438332"/>
            <a:ext cx="1972219" cy="255556"/>
          </a:xfrm>
          <a:prstGeom prst="rect">
            <a:avLst/>
          </a:prstGeom>
        </p:spPr>
        <p:txBody>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457200">
              <a:buNone/>
              <a:defRPr/>
            </a:pPr>
            <a:r>
              <a:rPr lang="en-US" sz="1200" dirty="0">
                <a:solidFill>
                  <a:srgbClr val="FFFFFF"/>
                </a:solidFill>
                <a:latin typeface="Calibri Light"/>
                <a:cs typeface="Calibri Light"/>
              </a:rPr>
              <a:t>Marketing</a:t>
            </a:r>
          </a:p>
        </p:txBody>
      </p:sp>
      <p:grpSp>
        <p:nvGrpSpPr>
          <p:cNvPr id="122" name="Group 121"/>
          <p:cNvGrpSpPr/>
          <p:nvPr/>
        </p:nvGrpSpPr>
        <p:grpSpPr>
          <a:xfrm>
            <a:off x="7031033" y="4675866"/>
            <a:ext cx="820546" cy="250609"/>
            <a:chOff x="3988146" y="9821053"/>
            <a:chExt cx="1641092" cy="501217"/>
          </a:xfrm>
          <a:solidFill>
            <a:schemeClr val="accent2"/>
          </a:solidFill>
        </p:grpSpPr>
        <p:sp>
          <p:nvSpPr>
            <p:cNvPr id="130" name="Freeform 78"/>
            <p:cNvSpPr>
              <a:spLocks noChangeArrowheads="1"/>
            </p:cNvSpPr>
            <p:nvPr/>
          </p:nvSpPr>
          <p:spPr bwMode="auto">
            <a:xfrm>
              <a:off x="5127536" y="9821053"/>
              <a:ext cx="501702" cy="492495"/>
            </a:xfrm>
            <a:custGeom>
              <a:avLst/>
              <a:gdLst>
                <a:gd name="T0" fmla="*/ 212 w 479"/>
                <a:gd name="T1" fmla="*/ 169 h 471"/>
                <a:gd name="T2" fmla="*/ 212 w 479"/>
                <a:gd name="T3" fmla="*/ 169 h 471"/>
                <a:gd name="T4" fmla="*/ 185 w 479"/>
                <a:gd name="T5" fmla="*/ 142 h 471"/>
                <a:gd name="T6" fmla="*/ 177 w 479"/>
                <a:gd name="T7" fmla="*/ 142 h 471"/>
                <a:gd name="T8" fmla="*/ 168 w 479"/>
                <a:gd name="T9" fmla="*/ 160 h 471"/>
                <a:gd name="T10" fmla="*/ 168 w 479"/>
                <a:gd name="T11" fmla="*/ 187 h 471"/>
                <a:gd name="T12" fmla="*/ 194 w 479"/>
                <a:gd name="T13" fmla="*/ 213 h 471"/>
                <a:gd name="T14" fmla="*/ 203 w 479"/>
                <a:gd name="T15" fmla="*/ 213 h 471"/>
                <a:gd name="T16" fmla="*/ 212 w 479"/>
                <a:gd name="T17" fmla="*/ 169 h 471"/>
                <a:gd name="T18" fmla="*/ 238 w 479"/>
                <a:gd name="T19" fmla="*/ 0 h 471"/>
                <a:gd name="T20" fmla="*/ 238 w 479"/>
                <a:gd name="T21" fmla="*/ 0 h 471"/>
                <a:gd name="T22" fmla="*/ 0 w 479"/>
                <a:gd name="T23" fmla="*/ 231 h 471"/>
                <a:gd name="T24" fmla="*/ 238 w 479"/>
                <a:gd name="T25" fmla="*/ 470 h 471"/>
                <a:gd name="T26" fmla="*/ 478 w 479"/>
                <a:gd name="T27" fmla="*/ 231 h 471"/>
                <a:gd name="T28" fmla="*/ 238 w 479"/>
                <a:gd name="T29" fmla="*/ 0 h 471"/>
                <a:gd name="T30" fmla="*/ 221 w 479"/>
                <a:gd name="T31" fmla="*/ 338 h 471"/>
                <a:gd name="T32" fmla="*/ 221 w 479"/>
                <a:gd name="T33" fmla="*/ 338 h 471"/>
                <a:gd name="T34" fmla="*/ 185 w 479"/>
                <a:gd name="T35" fmla="*/ 346 h 471"/>
                <a:gd name="T36" fmla="*/ 185 w 479"/>
                <a:gd name="T37" fmla="*/ 346 h 471"/>
                <a:gd name="T38" fmla="*/ 185 w 479"/>
                <a:gd name="T39" fmla="*/ 346 h 471"/>
                <a:gd name="T40" fmla="*/ 124 w 479"/>
                <a:gd name="T41" fmla="*/ 301 h 471"/>
                <a:gd name="T42" fmla="*/ 194 w 479"/>
                <a:gd name="T43" fmla="*/ 248 h 471"/>
                <a:gd name="T44" fmla="*/ 194 w 479"/>
                <a:gd name="T45" fmla="*/ 248 h 471"/>
                <a:gd name="T46" fmla="*/ 185 w 479"/>
                <a:gd name="T47" fmla="*/ 231 h 471"/>
                <a:gd name="T48" fmla="*/ 185 w 479"/>
                <a:gd name="T49" fmla="*/ 231 h 471"/>
                <a:gd name="T50" fmla="*/ 159 w 479"/>
                <a:gd name="T51" fmla="*/ 222 h 471"/>
                <a:gd name="T52" fmla="*/ 141 w 479"/>
                <a:gd name="T53" fmla="*/ 178 h 471"/>
                <a:gd name="T54" fmla="*/ 194 w 479"/>
                <a:gd name="T55" fmla="*/ 125 h 471"/>
                <a:gd name="T56" fmla="*/ 256 w 479"/>
                <a:gd name="T57" fmla="*/ 125 h 471"/>
                <a:gd name="T58" fmla="*/ 256 w 479"/>
                <a:gd name="T59" fmla="*/ 125 h 471"/>
                <a:gd name="T60" fmla="*/ 238 w 479"/>
                <a:gd name="T61" fmla="*/ 134 h 471"/>
                <a:gd name="T62" fmla="*/ 221 w 479"/>
                <a:gd name="T63" fmla="*/ 134 h 471"/>
                <a:gd name="T64" fmla="*/ 238 w 479"/>
                <a:gd name="T65" fmla="*/ 178 h 471"/>
                <a:gd name="T66" fmla="*/ 230 w 479"/>
                <a:gd name="T67" fmla="*/ 213 h 471"/>
                <a:gd name="T68" fmla="*/ 212 w 479"/>
                <a:gd name="T69" fmla="*/ 231 h 471"/>
                <a:gd name="T70" fmla="*/ 230 w 479"/>
                <a:gd name="T71" fmla="*/ 240 h 471"/>
                <a:gd name="T72" fmla="*/ 256 w 479"/>
                <a:gd name="T73" fmla="*/ 284 h 471"/>
                <a:gd name="T74" fmla="*/ 221 w 479"/>
                <a:gd name="T75" fmla="*/ 338 h 471"/>
                <a:gd name="T76" fmla="*/ 354 w 479"/>
                <a:gd name="T77" fmla="*/ 231 h 471"/>
                <a:gd name="T78" fmla="*/ 354 w 479"/>
                <a:gd name="T79" fmla="*/ 231 h 471"/>
                <a:gd name="T80" fmla="*/ 310 w 479"/>
                <a:gd name="T81" fmla="*/ 231 h 471"/>
                <a:gd name="T82" fmla="*/ 310 w 479"/>
                <a:gd name="T83" fmla="*/ 275 h 471"/>
                <a:gd name="T84" fmla="*/ 291 w 479"/>
                <a:gd name="T85" fmla="*/ 275 h 471"/>
                <a:gd name="T86" fmla="*/ 291 w 479"/>
                <a:gd name="T87" fmla="*/ 231 h 471"/>
                <a:gd name="T88" fmla="*/ 256 w 479"/>
                <a:gd name="T89" fmla="*/ 231 h 471"/>
                <a:gd name="T90" fmla="*/ 256 w 479"/>
                <a:gd name="T91" fmla="*/ 213 h 471"/>
                <a:gd name="T92" fmla="*/ 291 w 479"/>
                <a:gd name="T93" fmla="*/ 213 h 471"/>
                <a:gd name="T94" fmla="*/ 291 w 479"/>
                <a:gd name="T95" fmla="*/ 169 h 471"/>
                <a:gd name="T96" fmla="*/ 310 w 479"/>
                <a:gd name="T97" fmla="*/ 169 h 471"/>
                <a:gd name="T98" fmla="*/ 310 w 479"/>
                <a:gd name="T99" fmla="*/ 213 h 471"/>
                <a:gd name="T100" fmla="*/ 354 w 479"/>
                <a:gd name="T101" fmla="*/ 213 h 471"/>
                <a:gd name="T102" fmla="*/ 354 w 479"/>
                <a:gd name="T103" fmla="*/ 231 h 471"/>
                <a:gd name="T104" fmla="*/ 194 w 479"/>
                <a:gd name="T105" fmla="*/ 266 h 471"/>
                <a:gd name="T106" fmla="*/ 194 w 479"/>
                <a:gd name="T107" fmla="*/ 266 h 471"/>
                <a:gd name="T108" fmla="*/ 194 w 479"/>
                <a:gd name="T109" fmla="*/ 266 h 471"/>
                <a:gd name="T110" fmla="*/ 159 w 479"/>
                <a:gd name="T111" fmla="*/ 275 h 471"/>
                <a:gd name="T112" fmla="*/ 150 w 479"/>
                <a:gd name="T113" fmla="*/ 301 h 471"/>
                <a:gd name="T114" fmla="*/ 194 w 479"/>
                <a:gd name="T115" fmla="*/ 328 h 471"/>
                <a:gd name="T116" fmla="*/ 230 w 479"/>
                <a:gd name="T117" fmla="*/ 293 h 471"/>
                <a:gd name="T118" fmla="*/ 194 w 479"/>
                <a:gd name="T119" fmla="*/ 266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79" h="471">
                  <a:moveTo>
                    <a:pt x="212" y="169"/>
                  </a:moveTo>
                  <a:lnTo>
                    <a:pt x="212" y="169"/>
                  </a:lnTo>
                  <a:cubicBezTo>
                    <a:pt x="212" y="142"/>
                    <a:pt x="203" y="142"/>
                    <a:pt x="185" y="142"/>
                  </a:cubicBezTo>
                  <a:cubicBezTo>
                    <a:pt x="185" y="142"/>
                    <a:pt x="185" y="142"/>
                    <a:pt x="177" y="142"/>
                  </a:cubicBezTo>
                  <a:cubicBezTo>
                    <a:pt x="177" y="142"/>
                    <a:pt x="168" y="151"/>
                    <a:pt x="168" y="160"/>
                  </a:cubicBezTo>
                  <a:cubicBezTo>
                    <a:pt x="159" y="160"/>
                    <a:pt x="159" y="169"/>
                    <a:pt x="168" y="187"/>
                  </a:cubicBezTo>
                  <a:cubicBezTo>
                    <a:pt x="168" y="195"/>
                    <a:pt x="185" y="213"/>
                    <a:pt x="194" y="213"/>
                  </a:cubicBezTo>
                  <a:cubicBezTo>
                    <a:pt x="194" y="213"/>
                    <a:pt x="194" y="213"/>
                    <a:pt x="203" y="213"/>
                  </a:cubicBezTo>
                  <a:cubicBezTo>
                    <a:pt x="212" y="204"/>
                    <a:pt x="221" y="187"/>
                    <a:pt x="212" y="169"/>
                  </a:cubicBezTo>
                  <a:close/>
                  <a:moveTo>
                    <a:pt x="238" y="0"/>
                  </a:moveTo>
                  <a:lnTo>
                    <a:pt x="238" y="0"/>
                  </a:lnTo>
                  <a:cubicBezTo>
                    <a:pt x="106" y="0"/>
                    <a:pt x="0" y="107"/>
                    <a:pt x="0" y="231"/>
                  </a:cubicBezTo>
                  <a:cubicBezTo>
                    <a:pt x="0" y="363"/>
                    <a:pt x="106" y="470"/>
                    <a:pt x="238" y="470"/>
                  </a:cubicBezTo>
                  <a:cubicBezTo>
                    <a:pt x="372" y="470"/>
                    <a:pt x="478" y="363"/>
                    <a:pt x="478" y="231"/>
                  </a:cubicBezTo>
                  <a:cubicBezTo>
                    <a:pt x="478" y="107"/>
                    <a:pt x="372" y="0"/>
                    <a:pt x="238" y="0"/>
                  </a:cubicBezTo>
                  <a:close/>
                  <a:moveTo>
                    <a:pt x="221" y="338"/>
                  </a:moveTo>
                  <a:lnTo>
                    <a:pt x="221" y="338"/>
                  </a:lnTo>
                  <a:cubicBezTo>
                    <a:pt x="212" y="346"/>
                    <a:pt x="194" y="346"/>
                    <a:pt x="185" y="346"/>
                  </a:cubicBezTo>
                  <a:lnTo>
                    <a:pt x="185" y="346"/>
                  </a:lnTo>
                  <a:lnTo>
                    <a:pt x="185" y="346"/>
                  </a:lnTo>
                  <a:cubicBezTo>
                    <a:pt x="177" y="346"/>
                    <a:pt x="124" y="346"/>
                    <a:pt x="124" y="301"/>
                  </a:cubicBezTo>
                  <a:cubicBezTo>
                    <a:pt x="124" y="257"/>
                    <a:pt x="177" y="248"/>
                    <a:pt x="194" y="248"/>
                  </a:cubicBezTo>
                  <a:lnTo>
                    <a:pt x="194" y="248"/>
                  </a:lnTo>
                  <a:cubicBezTo>
                    <a:pt x="185" y="240"/>
                    <a:pt x="185" y="231"/>
                    <a:pt x="185" y="231"/>
                  </a:cubicBezTo>
                  <a:lnTo>
                    <a:pt x="185" y="231"/>
                  </a:lnTo>
                  <a:cubicBezTo>
                    <a:pt x="177" y="231"/>
                    <a:pt x="168" y="222"/>
                    <a:pt x="159" y="222"/>
                  </a:cubicBezTo>
                  <a:cubicBezTo>
                    <a:pt x="141" y="213"/>
                    <a:pt x="141" y="195"/>
                    <a:pt x="141" y="178"/>
                  </a:cubicBezTo>
                  <a:cubicBezTo>
                    <a:pt x="141" y="125"/>
                    <a:pt x="194" y="125"/>
                    <a:pt x="194" y="125"/>
                  </a:cubicBezTo>
                  <a:cubicBezTo>
                    <a:pt x="256" y="125"/>
                    <a:pt x="256" y="125"/>
                    <a:pt x="256" y="125"/>
                  </a:cubicBezTo>
                  <a:lnTo>
                    <a:pt x="256" y="125"/>
                  </a:lnTo>
                  <a:cubicBezTo>
                    <a:pt x="256" y="134"/>
                    <a:pt x="238" y="134"/>
                    <a:pt x="238" y="134"/>
                  </a:cubicBezTo>
                  <a:cubicBezTo>
                    <a:pt x="230" y="134"/>
                    <a:pt x="230" y="134"/>
                    <a:pt x="221" y="134"/>
                  </a:cubicBezTo>
                  <a:cubicBezTo>
                    <a:pt x="238" y="142"/>
                    <a:pt x="238" y="160"/>
                    <a:pt x="238" y="178"/>
                  </a:cubicBezTo>
                  <a:cubicBezTo>
                    <a:pt x="238" y="195"/>
                    <a:pt x="230" y="204"/>
                    <a:pt x="230" y="213"/>
                  </a:cubicBezTo>
                  <a:cubicBezTo>
                    <a:pt x="221" y="222"/>
                    <a:pt x="212" y="222"/>
                    <a:pt x="212" y="231"/>
                  </a:cubicBezTo>
                  <a:cubicBezTo>
                    <a:pt x="212" y="231"/>
                    <a:pt x="221" y="240"/>
                    <a:pt x="230" y="240"/>
                  </a:cubicBezTo>
                  <a:cubicBezTo>
                    <a:pt x="238" y="248"/>
                    <a:pt x="256" y="266"/>
                    <a:pt x="256" y="284"/>
                  </a:cubicBezTo>
                  <a:cubicBezTo>
                    <a:pt x="256" y="310"/>
                    <a:pt x="247" y="328"/>
                    <a:pt x="221" y="338"/>
                  </a:cubicBezTo>
                  <a:close/>
                  <a:moveTo>
                    <a:pt x="354" y="231"/>
                  </a:moveTo>
                  <a:lnTo>
                    <a:pt x="354" y="231"/>
                  </a:lnTo>
                  <a:cubicBezTo>
                    <a:pt x="310" y="231"/>
                    <a:pt x="310" y="231"/>
                    <a:pt x="310" y="231"/>
                  </a:cubicBezTo>
                  <a:cubicBezTo>
                    <a:pt x="310" y="275"/>
                    <a:pt x="310" y="275"/>
                    <a:pt x="310" y="275"/>
                  </a:cubicBezTo>
                  <a:cubicBezTo>
                    <a:pt x="291" y="275"/>
                    <a:pt x="291" y="275"/>
                    <a:pt x="291" y="275"/>
                  </a:cubicBezTo>
                  <a:cubicBezTo>
                    <a:pt x="291" y="231"/>
                    <a:pt x="291" y="231"/>
                    <a:pt x="291" y="231"/>
                  </a:cubicBezTo>
                  <a:cubicBezTo>
                    <a:pt x="256" y="231"/>
                    <a:pt x="256" y="231"/>
                    <a:pt x="256" y="231"/>
                  </a:cubicBezTo>
                  <a:cubicBezTo>
                    <a:pt x="256" y="213"/>
                    <a:pt x="256" y="213"/>
                    <a:pt x="256" y="213"/>
                  </a:cubicBezTo>
                  <a:cubicBezTo>
                    <a:pt x="291" y="213"/>
                    <a:pt x="291" y="213"/>
                    <a:pt x="291" y="213"/>
                  </a:cubicBezTo>
                  <a:cubicBezTo>
                    <a:pt x="291" y="169"/>
                    <a:pt x="291" y="169"/>
                    <a:pt x="291" y="169"/>
                  </a:cubicBezTo>
                  <a:cubicBezTo>
                    <a:pt x="310" y="169"/>
                    <a:pt x="310" y="169"/>
                    <a:pt x="310" y="169"/>
                  </a:cubicBezTo>
                  <a:cubicBezTo>
                    <a:pt x="310" y="213"/>
                    <a:pt x="310" y="213"/>
                    <a:pt x="310" y="213"/>
                  </a:cubicBezTo>
                  <a:cubicBezTo>
                    <a:pt x="354" y="213"/>
                    <a:pt x="354" y="213"/>
                    <a:pt x="354" y="213"/>
                  </a:cubicBezTo>
                  <a:lnTo>
                    <a:pt x="354" y="231"/>
                  </a:lnTo>
                  <a:close/>
                  <a:moveTo>
                    <a:pt x="194" y="266"/>
                  </a:moveTo>
                  <a:lnTo>
                    <a:pt x="194" y="266"/>
                  </a:lnTo>
                  <a:lnTo>
                    <a:pt x="194" y="266"/>
                  </a:lnTo>
                  <a:cubicBezTo>
                    <a:pt x="177" y="266"/>
                    <a:pt x="168" y="266"/>
                    <a:pt x="159" y="275"/>
                  </a:cubicBezTo>
                  <a:cubicBezTo>
                    <a:pt x="159" y="284"/>
                    <a:pt x="150" y="293"/>
                    <a:pt x="150" y="301"/>
                  </a:cubicBezTo>
                  <a:cubicBezTo>
                    <a:pt x="150" y="319"/>
                    <a:pt x="168" y="328"/>
                    <a:pt x="194" y="328"/>
                  </a:cubicBezTo>
                  <a:cubicBezTo>
                    <a:pt x="221" y="319"/>
                    <a:pt x="230" y="310"/>
                    <a:pt x="230" y="293"/>
                  </a:cubicBezTo>
                  <a:cubicBezTo>
                    <a:pt x="230" y="275"/>
                    <a:pt x="212" y="266"/>
                    <a:pt x="194" y="266"/>
                  </a:cubicBezTo>
                  <a:close/>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endParaRPr lang="en-US" dirty="0">
                <a:solidFill>
                  <a:srgbClr val="FFFFFF"/>
                </a:solidFill>
                <a:latin typeface="Calibri Light"/>
              </a:endParaRPr>
            </a:p>
          </p:txBody>
        </p:sp>
        <p:sp>
          <p:nvSpPr>
            <p:cNvPr id="131" name="Freeform 79"/>
            <p:cNvSpPr>
              <a:spLocks noChangeArrowheads="1"/>
            </p:cNvSpPr>
            <p:nvPr/>
          </p:nvSpPr>
          <p:spPr bwMode="auto">
            <a:xfrm>
              <a:off x="4552157" y="9829775"/>
              <a:ext cx="501704" cy="492495"/>
            </a:xfrm>
            <a:custGeom>
              <a:avLst/>
              <a:gdLst>
                <a:gd name="T0" fmla="*/ 240 w 479"/>
                <a:gd name="T1" fmla="*/ 0 h 471"/>
                <a:gd name="T2" fmla="*/ 240 w 479"/>
                <a:gd name="T3" fmla="*/ 0 h 471"/>
                <a:gd name="T4" fmla="*/ 0 w 479"/>
                <a:gd name="T5" fmla="*/ 231 h 471"/>
                <a:gd name="T6" fmla="*/ 240 w 479"/>
                <a:gd name="T7" fmla="*/ 470 h 471"/>
                <a:gd name="T8" fmla="*/ 478 w 479"/>
                <a:gd name="T9" fmla="*/ 231 h 471"/>
                <a:gd name="T10" fmla="*/ 240 w 479"/>
                <a:gd name="T11" fmla="*/ 0 h 471"/>
                <a:gd name="T12" fmla="*/ 293 w 479"/>
                <a:gd name="T13" fmla="*/ 160 h 471"/>
                <a:gd name="T14" fmla="*/ 293 w 479"/>
                <a:gd name="T15" fmla="*/ 160 h 471"/>
                <a:gd name="T16" fmla="*/ 257 w 479"/>
                <a:gd name="T17" fmla="*/ 160 h 471"/>
                <a:gd name="T18" fmla="*/ 249 w 479"/>
                <a:gd name="T19" fmla="*/ 178 h 471"/>
                <a:gd name="T20" fmla="*/ 249 w 479"/>
                <a:gd name="T21" fmla="*/ 195 h 471"/>
                <a:gd name="T22" fmla="*/ 293 w 479"/>
                <a:gd name="T23" fmla="*/ 195 h 471"/>
                <a:gd name="T24" fmla="*/ 293 w 479"/>
                <a:gd name="T25" fmla="*/ 240 h 471"/>
                <a:gd name="T26" fmla="*/ 249 w 479"/>
                <a:gd name="T27" fmla="*/ 240 h 471"/>
                <a:gd name="T28" fmla="*/ 249 w 479"/>
                <a:gd name="T29" fmla="*/ 346 h 471"/>
                <a:gd name="T30" fmla="*/ 213 w 479"/>
                <a:gd name="T31" fmla="*/ 346 h 471"/>
                <a:gd name="T32" fmla="*/ 213 w 479"/>
                <a:gd name="T33" fmla="*/ 240 h 471"/>
                <a:gd name="T34" fmla="*/ 169 w 479"/>
                <a:gd name="T35" fmla="*/ 240 h 471"/>
                <a:gd name="T36" fmla="*/ 169 w 479"/>
                <a:gd name="T37" fmla="*/ 195 h 471"/>
                <a:gd name="T38" fmla="*/ 213 w 479"/>
                <a:gd name="T39" fmla="*/ 195 h 471"/>
                <a:gd name="T40" fmla="*/ 213 w 479"/>
                <a:gd name="T41" fmla="*/ 178 h 471"/>
                <a:gd name="T42" fmla="*/ 257 w 479"/>
                <a:gd name="T43" fmla="*/ 125 h 471"/>
                <a:gd name="T44" fmla="*/ 293 w 479"/>
                <a:gd name="T45" fmla="*/ 125 h 471"/>
                <a:gd name="T46" fmla="*/ 293 w 479"/>
                <a:gd name="T47" fmla="*/ 160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79" h="471">
                  <a:moveTo>
                    <a:pt x="240" y="0"/>
                  </a:moveTo>
                  <a:lnTo>
                    <a:pt x="240" y="0"/>
                  </a:lnTo>
                  <a:cubicBezTo>
                    <a:pt x="106" y="0"/>
                    <a:pt x="0" y="107"/>
                    <a:pt x="0" y="231"/>
                  </a:cubicBezTo>
                  <a:cubicBezTo>
                    <a:pt x="0" y="363"/>
                    <a:pt x="106" y="470"/>
                    <a:pt x="240" y="470"/>
                  </a:cubicBezTo>
                  <a:cubicBezTo>
                    <a:pt x="372" y="470"/>
                    <a:pt x="478" y="363"/>
                    <a:pt x="478" y="231"/>
                  </a:cubicBezTo>
                  <a:cubicBezTo>
                    <a:pt x="478" y="107"/>
                    <a:pt x="372" y="0"/>
                    <a:pt x="240" y="0"/>
                  </a:cubicBezTo>
                  <a:close/>
                  <a:moveTo>
                    <a:pt x="293" y="160"/>
                  </a:moveTo>
                  <a:lnTo>
                    <a:pt x="293" y="160"/>
                  </a:lnTo>
                  <a:cubicBezTo>
                    <a:pt x="257" y="160"/>
                    <a:pt x="257" y="160"/>
                    <a:pt x="257" y="160"/>
                  </a:cubicBezTo>
                  <a:cubicBezTo>
                    <a:pt x="257" y="160"/>
                    <a:pt x="249" y="169"/>
                    <a:pt x="249" y="178"/>
                  </a:cubicBezTo>
                  <a:cubicBezTo>
                    <a:pt x="249" y="195"/>
                    <a:pt x="249" y="195"/>
                    <a:pt x="249" y="195"/>
                  </a:cubicBezTo>
                  <a:cubicBezTo>
                    <a:pt x="293" y="195"/>
                    <a:pt x="293" y="195"/>
                    <a:pt x="293" y="195"/>
                  </a:cubicBezTo>
                  <a:cubicBezTo>
                    <a:pt x="293" y="240"/>
                    <a:pt x="293" y="240"/>
                    <a:pt x="293" y="240"/>
                  </a:cubicBezTo>
                  <a:cubicBezTo>
                    <a:pt x="249" y="240"/>
                    <a:pt x="249" y="240"/>
                    <a:pt x="249" y="240"/>
                  </a:cubicBezTo>
                  <a:cubicBezTo>
                    <a:pt x="249" y="346"/>
                    <a:pt x="249" y="346"/>
                    <a:pt x="249" y="346"/>
                  </a:cubicBezTo>
                  <a:cubicBezTo>
                    <a:pt x="213" y="346"/>
                    <a:pt x="213" y="346"/>
                    <a:pt x="213" y="346"/>
                  </a:cubicBezTo>
                  <a:cubicBezTo>
                    <a:pt x="213" y="240"/>
                    <a:pt x="213" y="240"/>
                    <a:pt x="213" y="240"/>
                  </a:cubicBezTo>
                  <a:cubicBezTo>
                    <a:pt x="169" y="240"/>
                    <a:pt x="169" y="240"/>
                    <a:pt x="169" y="240"/>
                  </a:cubicBezTo>
                  <a:cubicBezTo>
                    <a:pt x="169" y="195"/>
                    <a:pt x="169" y="195"/>
                    <a:pt x="169" y="195"/>
                  </a:cubicBezTo>
                  <a:cubicBezTo>
                    <a:pt x="213" y="195"/>
                    <a:pt x="213" y="195"/>
                    <a:pt x="213" y="195"/>
                  </a:cubicBezTo>
                  <a:cubicBezTo>
                    <a:pt x="213" y="178"/>
                    <a:pt x="213" y="178"/>
                    <a:pt x="213" y="178"/>
                  </a:cubicBezTo>
                  <a:cubicBezTo>
                    <a:pt x="213" y="151"/>
                    <a:pt x="230" y="125"/>
                    <a:pt x="257" y="125"/>
                  </a:cubicBezTo>
                  <a:cubicBezTo>
                    <a:pt x="293" y="125"/>
                    <a:pt x="293" y="125"/>
                    <a:pt x="293" y="125"/>
                  </a:cubicBezTo>
                  <a:lnTo>
                    <a:pt x="293" y="160"/>
                  </a:lnTo>
                  <a:close/>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endParaRPr lang="en-US" dirty="0">
                <a:solidFill>
                  <a:srgbClr val="FFFFFF"/>
                </a:solidFill>
                <a:latin typeface="Calibri Light"/>
              </a:endParaRPr>
            </a:p>
          </p:txBody>
        </p:sp>
        <p:sp>
          <p:nvSpPr>
            <p:cNvPr id="132" name="Freeform 86"/>
            <p:cNvSpPr>
              <a:spLocks noChangeArrowheads="1"/>
            </p:cNvSpPr>
            <p:nvPr/>
          </p:nvSpPr>
          <p:spPr bwMode="auto">
            <a:xfrm>
              <a:off x="3988146" y="9829775"/>
              <a:ext cx="501702" cy="492495"/>
            </a:xfrm>
            <a:custGeom>
              <a:avLst/>
              <a:gdLst>
                <a:gd name="T0" fmla="*/ 239 w 480"/>
                <a:gd name="T1" fmla="*/ 0 h 471"/>
                <a:gd name="T2" fmla="*/ 239 w 480"/>
                <a:gd name="T3" fmla="*/ 0 h 471"/>
                <a:gd name="T4" fmla="*/ 0 w 480"/>
                <a:gd name="T5" fmla="*/ 231 h 471"/>
                <a:gd name="T6" fmla="*/ 239 w 480"/>
                <a:gd name="T7" fmla="*/ 470 h 471"/>
                <a:gd name="T8" fmla="*/ 479 w 480"/>
                <a:gd name="T9" fmla="*/ 231 h 471"/>
                <a:gd name="T10" fmla="*/ 239 w 480"/>
                <a:gd name="T11" fmla="*/ 0 h 471"/>
                <a:gd name="T12" fmla="*/ 337 w 480"/>
                <a:gd name="T13" fmla="*/ 195 h 471"/>
                <a:gd name="T14" fmla="*/ 337 w 480"/>
                <a:gd name="T15" fmla="*/ 195 h 471"/>
                <a:gd name="T16" fmla="*/ 337 w 480"/>
                <a:gd name="T17" fmla="*/ 195 h 471"/>
                <a:gd name="T18" fmla="*/ 204 w 480"/>
                <a:gd name="T19" fmla="*/ 328 h 471"/>
                <a:gd name="T20" fmla="*/ 133 w 480"/>
                <a:gd name="T21" fmla="*/ 310 h 471"/>
                <a:gd name="T22" fmla="*/ 142 w 480"/>
                <a:gd name="T23" fmla="*/ 310 h 471"/>
                <a:gd name="T24" fmla="*/ 204 w 480"/>
                <a:gd name="T25" fmla="*/ 293 h 471"/>
                <a:gd name="T26" fmla="*/ 160 w 480"/>
                <a:gd name="T27" fmla="*/ 257 h 471"/>
                <a:gd name="T28" fmla="*/ 169 w 480"/>
                <a:gd name="T29" fmla="*/ 257 h 471"/>
                <a:gd name="T30" fmla="*/ 178 w 480"/>
                <a:gd name="T31" fmla="*/ 257 h 471"/>
                <a:gd name="T32" fmla="*/ 142 w 480"/>
                <a:gd name="T33" fmla="*/ 213 h 471"/>
                <a:gd name="T34" fmla="*/ 142 w 480"/>
                <a:gd name="T35" fmla="*/ 213 h 471"/>
                <a:gd name="T36" fmla="*/ 160 w 480"/>
                <a:gd name="T37" fmla="*/ 213 h 471"/>
                <a:gd name="T38" fmla="*/ 142 w 480"/>
                <a:gd name="T39" fmla="*/ 178 h 471"/>
                <a:gd name="T40" fmla="*/ 151 w 480"/>
                <a:gd name="T41" fmla="*/ 151 h 471"/>
                <a:gd name="T42" fmla="*/ 239 w 480"/>
                <a:gd name="T43" fmla="*/ 204 h 471"/>
                <a:gd name="T44" fmla="*/ 239 w 480"/>
                <a:gd name="T45" fmla="*/ 195 h 471"/>
                <a:gd name="T46" fmla="*/ 292 w 480"/>
                <a:gd name="T47" fmla="*/ 142 h 471"/>
                <a:gd name="T48" fmla="*/ 319 w 480"/>
                <a:gd name="T49" fmla="*/ 160 h 471"/>
                <a:gd name="T50" fmla="*/ 355 w 480"/>
                <a:gd name="T51" fmla="*/ 151 h 471"/>
                <a:gd name="T52" fmla="*/ 337 w 480"/>
                <a:gd name="T53" fmla="*/ 178 h 471"/>
                <a:gd name="T54" fmla="*/ 364 w 480"/>
                <a:gd name="T55" fmla="*/ 169 h 471"/>
                <a:gd name="T56" fmla="*/ 337 w 480"/>
                <a:gd name="T57" fmla="*/ 195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80" h="471">
                  <a:moveTo>
                    <a:pt x="239" y="0"/>
                  </a:moveTo>
                  <a:lnTo>
                    <a:pt x="239" y="0"/>
                  </a:lnTo>
                  <a:cubicBezTo>
                    <a:pt x="107" y="0"/>
                    <a:pt x="0" y="107"/>
                    <a:pt x="0" y="231"/>
                  </a:cubicBezTo>
                  <a:cubicBezTo>
                    <a:pt x="0" y="363"/>
                    <a:pt x="107" y="470"/>
                    <a:pt x="239" y="470"/>
                  </a:cubicBezTo>
                  <a:cubicBezTo>
                    <a:pt x="372" y="470"/>
                    <a:pt x="479" y="363"/>
                    <a:pt x="479" y="231"/>
                  </a:cubicBezTo>
                  <a:cubicBezTo>
                    <a:pt x="479" y="107"/>
                    <a:pt x="372" y="0"/>
                    <a:pt x="239" y="0"/>
                  </a:cubicBezTo>
                  <a:close/>
                  <a:moveTo>
                    <a:pt x="337" y="195"/>
                  </a:moveTo>
                  <a:lnTo>
                    <a:pt x="337" y="195"/>
                  </a:lnTo>
                  <a:lnTo>
                    <a:pt x="337" y="195"/>
                  </a:lnTo>
                  <a:cubicBezTo>
                    <a:pt x="337" y="257"/>
                    <a:pt x="292" y="328"/>
                    <a:pt x="204" y="328"/>
                  </a:cubicBezTo>
                  <a:cubicBezTo>
                    <a:pt x="178" y="328"/>
                    <a:pt x="151" y="319"/>
                    <a:pt x="133" y="310"/>
                  </a:cubicBezTo>
                  <a:lnTo>
                    <a:pt x="142" y="310"/>
                  </a:lnTo>
                  <a:cubicBezTo>
                    <a:pt x="160" y="310"/>
                    <a:pt x="186" y="301"/>
                    <a:pt x="204" y="293"/>
                  </a:cubicBezTo>
                  <a:cubicBezTo>
                    <a:pt x="178" y="293"/>
                    <a:pt x="160" y="275"/>
                    <a:pt x="160" y="257"/>
                  </a:cubicBezTo>
                  <a:cubicBezTo>
                    <a:pt x="160" y="257"/>
                    <a:pt x="160" y="257"/>
                    <a:pt x="169" y="257"/>
                  </a:cubicBezTo>
                  <a:lnTo>
                    <a:pt x="178" y="257"/>
                  </a:lnTo>
                  <a:cubicBezTo>
                    <a:pt x="160" y="248"/>
                    <a:pt x="142" y="231"/>
                    <a:pt x="142" y="213"/>
                  </a:cubicBezTo>
                  <a:lnTo>
                    <a:pt x="142" y="213"/>
                  </a:lnTo>
                  <a:cubicBezTo>
                    <a:pt x="142" y="213"/>
                    <a:pt x="151" y="213"/>
                    <a:pt x="160" y="213"/>
                  </a:cubicBezTo>
                  <a:cubicBezTo>
                    <a:pt x="151" y="204"/>
                    <a:pt x="142" y="195"/>
                    <a:pt x="142" y="178"/>
                  </a:cubicBezTo>
                  <a:cubicBezTo>
                    <a:pt x="142" y="169"/>
                    <a:pt x="142" y="160"/>
                    <a:pt x="151" y="151"/>
                  </a:cubicBezTo>
                  <a:cubicBezTo>
                    <a:pt x="169" y="178"/>
                    <a:pt x="204" y="204"/>
                    <a:pt x="239" y="204"/>
                  </a:cubicBezTo>
                  <a:cubicBezTo>
                    <a:pt x="239" y="195"/>
                    <a:pt x="239" y="195"/>
                    <a:pt x="239" y="195"/>
                  </a:cubicBezTo>
                  <a:cubicBezTo>
                    <a:pt x="239" y="169"/>
                    <a:pt x="266" y="142"/>
                    <a:pt x="292" y="142"/>
                  </a:cubicBezTo>
                  <a:cubicBezTo>
                    <a:pt x="301" y="142"/>
                    <a:pt x="319" y="151"/>
                    <a:pt x="319" y="160"/>
                  </a:cubicBezTo>
                  <a:cubicBezTo>
                    <a:pt x="337" y="160"/>
                    <a:pt x="346" y="151"/>
                    <a:pt x="355" y="151"/>
                  </a:cubicBezTo>
                  <a:cubicBezTo>
                    <a:pt x="346" y="160"/>
                    <a:pt x="346" y="169"/>
                    <a:pt x="337" y="178"/>
                  </a:cubicBezTo>
                  <a:cubicBezTo>
                    <a:pt x="346" y="178"/>
                    <a:pt x="355" y="169"/>
                    <a:pt x="364" y="169"/>
                  </a:cubicBezTo>
                  <a:cubicBezTo>
                    <a:pt x="355" y="178"/>
                    <a:pt x="346" y="187"/>
                    <a:pt x="337" y="195"/>
                  </a:cubicBezTo>
                  <a:close/>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endParaRPr lang="en-US" dirty="0">
                <a:solidFill>
                  <a:srgbClr val="FFFFFF"/>
                </a:solidFill>
                <a:latin typeface="Calibri Light"/>
              </a:endParaRPr>
            </a:p>
          </p:txBody>
        </p:sp>
      </p:grpSp>
      <p:grpSp>
        <p:nvGrpSpPr>
          <p:cNvPr id="123" name="Group 122"/>
          <p:cNvGrpSpPr/>
          <p:nvPr/>
        </p:nvGrpSpPr>
        <p:grpSpPr>
          <a:xfrm>
            <a:off x="6757973" y="4394535"/>
            <a:ext cx="1369406" cy="36575"/>
            <a:chOff x="1775295" y="2028842"/>
            <a:chExt cx="3631535" cy="45719"/>
          </a:xfrm>
        </p:grpSpPr>
        <p:sp>
          <p:nvSpPr>
            <p:cNvPr id="124" name="Rectangle 123"/>
            <p:cNvSpPr/>
            <p:nvPr/>
          </p:nvSpPr>
          <p:spPr>
            <a:xfrm flipV="1">
              <a:off x="1775295" y="2028842"/>
              <a:ext cx="540353" cy="45719"/>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121899" tIns="60950" rIns="121899" bIns="60950" rtlCol="0" anchor="ctr"/>
            <a:lstStyle/>
            <a:p>
              <a:pPr algn="ctr" defTabSz="914217"/>
              <a:endParaRPr lang="en-US" dirty="0">
                <a:solidFill>
                  <a:prstClr val="white"/>
                </a:solidFill>
                <a:latin typeface="Calibri Light"/>
              </a:endParaRPr>
            </a:p>
          </p:txBody>
        </p:sp>
        <p:sp>
          <p:nvSpPr>
            <p:cNvPr id="125" name="Rectangle 124"/>
            <p:cNvSpPr/>
            <p:nvPr/>
          </p:nvSpPr>
          <p:spPr>
            <a:xfrm flipV="1">
              <a:off x="2390858" y="2028842"/>
              <a:ext cx="540353" cy="45719"/>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121899" tIns="60950" rIns="121899" bIns="60950" rtlCol="0" anchor="ctr"/>
            <a:lstStyle/>
            <a:p>
              <a:pPr algn="ctr" defTabSz="914217"/>
              <a:endParaRPr lang="en-US" dirty="0">
                <a:solidFill>
                  <a:prstClr val="white"/>
                </a:solidFill>
                <a:latin typeface="Calibri Light"/>
              </a:endParaRPr>
            </a:p>
          </p:txBody>
        </p:sp>
        <p:sp>
          <p:nvSpPr>
            <p:cNvPr id="126" name="Rectangle 125"/>
            <p:cNvSpPr/>
            <p:nvPr/>
          </p:nvSpPr>
          <p:spPr>
            <a:xfrm flipV="1">
              <a:off x="3025596" y="2028842"/>
              <a:ext cx="540353" cy="45719"/>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121899" tIns="60950" rIns="121899" bIns="60950" rtlCol="0" anchor="ctr"/>
            <a:lstStyle/>
            <a:p>
              <a:pPr algn="ctr" defTabSz="914217"/>
              <a:endParaRPr lang="en-US" dirty="0">
                <a:solidFill>
                  <a:prstClr val="white"/>
                </a:solidFill>
                <a:latin typeface="Calibri Light"/>
              </a:endParaRPr>
            </a:p>
          </p:txBody>
        </p:sp>
        <p:sp>
          <p:nvSpPr>
            <p:cNvPr id="127" name="Rectangle 126"/>
            <p:cNvSpPr/>
            <p:nvPr/>
          </p:nvSpPr>
          <p:spPr>
            <a:xfrm flipV="1">
              <a:off x="3641289" y="2028842"/>
              <a:ext cx="540353" cy="45719"/>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lIns="121899" tIns="60950" rIns="121899" bIns="60950" rtlCol="0" anchor="ctr"/>
            <a:lstStyle/>
            <a:p>
              <a:pPr algn="ctr" defTabSz="914217"/>
              <a:endParaRPr lang="en-US" dirty="0">
                <a:solidFill>
                  <a:prstClr val="white"/>
                </a:solidFill>
                <a:latin typeface="Calibri Light"/>
              </a:endParaRPr>
            </a:p>
          </p:txBody>
        </p:sp>
        <p:sp>
          <p:nvSpPr>
            <p:cNvPr id="128" name="Rectangle 127"/>
            <p:cNvSpPr/>
            <p:nvPr/>
          </p:nvSpPr>
          <p:spPr>
            <a:xfrm flipV="1">
              <a:off x="4256852" y="2028842"/>
              <a:ext cx="540353" cy="45719"/>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lIns="121899" tIns="60950" rIns="121899" bIns="60950" rtlCol="0" anchor="ctr"/>
            <a:lstStyle/>
            <a:p>
              <a:pPr algn="ctr" defTabSz="914217"/>
              <a:endParaRPr lang="en-US" dirty="0">
                <a:solidFill>
                  <a:prstClr val="white"/>
                </a:solidFill>
                <a:latin typeface="Calibri Light"/>
              </a:endParaRPr>
            </a:p>
          </p:txBody>
        </p:sp>
        <p:sp>
          <p:nvSpPr>
            <p:cNvPr id="129" name="Rectangle 128"/>
            <p:cNvSpPr/>
            <p:nvPr/>
          </p:nvSpPr>
          <p:spPr>
            <a:xfrm flipV="1">
              <a:off x="4866477" y="2028842"/>
              <a:ext cx="540353" cy="45719"/>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lIns="121899" tIns="60950" rIns="121899" bIns="60950" rtlCol="0" anchor="ctr"/>
            <a:lstStyle/>
            <a:p>
              <a:pPr algn="ctr" defTabSz="914217"/>
              <a:endParaRPr lang="en-US" dirty="0">
                <a:solidFill>
                  <a:prstClr val="white"/>
                </a:solidFill>
                <a:latin typeface="Calibri Light"/>
              </a:endParaRPr>
            </a:p>
          </p:txBody>
        </p:sp>
      </p:grpSp>
      <p:sp>
        <p:nvSpPr>
          <p:cNvPr id="134" name="Content Placeholder 2"/>
          <p:cNvSpPr txBox="1">
            <a:spLocks/>
          </p:cNvSpPr>
          <p:nvPr/>
        </p:nvSpPr>
        <p:spPr bwMode="auto">
          <a:xfrm>
            <a:off x="9136080" y="3983576"/>
            <a:ext cx="1824091" cy="611717"/>
          </a:xfrm>
          <a:prstGeom prst="rect">
            <a:avLst/>
          </a:prstGeom>
        </p:spPr>
        <p:txBody>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457200">
              <a:buNone/>
              <a:defRPr/>
            </a:pPr>
            <a:r>
              <a:rPr lang="zh-CN" altLang="en-US" sz="2150" b="1" dirty="0">
                <a:solidFill>
                  <a:srgbClr val="FFFFFF"/>
                </a:solidFill>
                <a:latin typeface="Lato Regular"/>
                <a:cs typeface="Lato Regular"/>
              </a:rPr>
              <a:t>输入姓名</a:t>
            </a:r>
            <a:endParaRPr lang="en-US" altLang="zh-CN" sz="2150" b="1" dirty="0">
              <a:solidFill>
                <a:srgbClr val="FFFFFF"/>
              </a:solidFill>
              <a:latin typeface="Lato Regular"/>
              <a:cs typeface="Lato Regular"/>
            </a:endParaRPr>
          </a:p>
        </p:txBody>
      </p:sp>
      <p:sp>
        <p:nvSpPr>
          <p:cNvPr id="135" name="Content Placeholder 2"/>
          <p:cNvSpPr txBox="1">
            <a:spLocks/>
          </p:cNvSpPr>
          <p:nvPr/>
        </p:nvSpPr>
        <p:spPr bwMode="auto">
          <a:xfrm>
            <a:off x="9073156" y="4442112"/>
            <a:ext cx="1972219" cy="255556"/>
          </a:xfrm>
          <a:prstGeom prst="rect">
            <a:avLst/>
          </a:prstGeom>
        </p:spPr>
        <p:txBody>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457200">
              <a:buNone/>
              <a:defRPr/>
            </a:pPr>
            <a:r>
              <a:rPr lang="en-US" sz="1200" dirty="0">
                <a:solidFill>
                  <a:srgbClr val="FFFFFF"/>
                </a:solidFill>
                <a:latin typeface="Calibri Light"/>
                <a:cs typeface="Calibri Light"/>
              </a:rPr>
              <a:t>Marketing</a:t>
            </a:r>
          </a:p>
        </p:txBody>
      </p:sp>
      <p:grpSp>
        <p:nvGrpSpPr>
          <p:cNvPr id="136" name="Group 135"/>
          <p:cNvGrpSpPr/>
          <p:nvPr/>
        </p:nvGrpSpPr>
        <p:grpSpPr>
          <a:xfrm>
            <a:off x="9637852" y="4679646"/>
            <a:ext cx="820546" cy="250609"/>
            <a:chOff x="3988146" y="9821053"/>
            <a:chExt cx="1641092" cy="501217"/>
          </a:xfrm>
          <a:solidFill>
            <a:schemeClr val="accent2"/>
          </a:solidFill>
        </p:grpSpPr>
        <p:sp>
          <p:nvSpPr>
            <p:cNvPr id="144" name="Freeform 78"/>
            <p:cNvSpPr>
              <a:spLocks noChangeArrowheads="1"/>
            </p:cNvSpPr>
            <p:nvPr/>
          </p:nvSpPr>
          <p:spPr bwMode="auto">
            <a:xfrm>
              <a:off x="5127536" y="9821053"/>
              <a:ext cx="501702" cy="492495"/>
            </a:xfrm>
            <a:custGeom>
              <a:avLst/>
              <a:gdLst>
                <a:gd name="T0" fmla="*/ 212 w 479"/>
                <a:gd name="T1" fmla="*/ 169 h 471"/>
                <a:gd name="T2" fmla="*/ 212 w 479"/>
                <a:gd name="T3" fmla="*/ 169 h 471"/>
                <a:gd name="T4" fmla="*/ 185 w 479"/>
                <a:gd name="T5" fmla="*/ 142 h 471"/>
                <a:gd name="T6" fmla="*/ 177 w 479"/>
                <a:gd name="T7" fmla="*/ 142 h 471"/>
                <a:gd name="T8" fmla="*/ 168 w 479"/>
                <a:gd name="T9" fmla="*/ 160 h 471"/>
                <a:gd name="T10" fmla="*/ 168 w 479"/>
                <a:gd name="T11" fmla="*/ 187 h 471"/>
                <a:gd name="T12" fmla="*/ 194 w 479"/>
                <a:gd name="T13" fmla="*/ 213 h 471"/>
                <a:gd name="T14" fmla="*/ 203 w 479"/>
                <a:gd name="T15" fmla="*/ 213 h 471"/>
                <a:gd name="T16" fmla="*/ 212 w 479"/>
                <a:gd name="T17" fmla="*/ 169 h 471"/>
                <a:gd name="T18" fmla="*/ 238 w 479"/>
                <a:gd name="T19" fmla="*/ 0 h 471"/>
                <a:gd name="T20" fmla="*/ 238 w 479"/>
                <a:gd name="T21" fmla="*/ 0 h 471"/>
                <a:gd name="T22" fmla="*/ 0 w 479"/>
                <a:gd name="T23" fmla="*/ 231 h 471"/>
                <a:gd name="T24" fmla="*/ 238 w 479"/>
                <a:gd name="T25" fmla="*/ 470 h 471"/>
                <a:gd name="T26" fmla="*/ 478 w 479"/>
                <a:gd name="T27" fmla="*/ 231 h 471"/>
                <a:gd name="T28" fmla="*/ 238 w 479"/>
                <a:gd name="T29" fmla="*/ 0 h 471"/>
                <a:gd name="T30" fmla="*/ 221 w 479"/>
                <a:gd name="T31" fmla="*/ 338 h 471"/>
                <a:gd name="T32" fmla="*/ 221 w 479"/>
                <a:gd name="T33" fmla="*/ 338 h 471"/>
                <a:gd name="T34" fmla="*/ 185 w 479"/>
                <a:gd name="T35" fmla="*/ 346 h 471"/>
                <a:gd name="T36" fmla="*/ 185 w 479"/>
                <a:gd name="T37" fmla="*/ 346 h 471"/>
                <a:gd name="T38" fmla="*/ 185 w 479"/>
                <a:gd name="T39" fmla="*/ 346 h 471"/>
                <a:gd name="T40" fmla="*/ 124 w 479"/>
                <a:gd name="T41" fmla="*/ 301 h 471"/>
                <a:gd name="T42" fmla="*/ 194 w 479"/>
                <a:gd name="T43" fmla="*/ 248 h 471"/>
                <a:gd name="T44" fmla="*/ 194 w 479"/>
                <a:gd name="T45" fmla="*/ 248 h 471"/>
                <a:gd name="T46" fmla="*/ 185 w 479"/>
                <a:gd name="T47" fmla="*/ 231 h 471"/>
                <a:gd name="T48" fmla="*/ 185 w 479"/>
                <a:gd name="T49" fmla="*/ 231 h 471"/>
                <a:gd name="T50" fmla="*/ 159 w 479"/>
                <a:gd name="T51" fmla="*/ 222 h 471"/>
                <a:gd name="T52" fmla="*/ 141 w 479"/>
                <a:gd name="T53" fmla="*/ 178 h 471"/>
                <a:gd name="T54" fmla="*/ 194 w 479"/>
                <a:gd name="T55" fmla="*/ 125 h 471"/>
                <a:gd name="T56" fmla="*/ 256 w 479"/>
                <a:gd name="T57" fmla="*/ 125 h 471"/>
                <a:gd name="T58" fmla="*/ 256 w 479"/>
                <a:gd name="T59" fmla="*/ 125 h 471"/>
                <a:gd name="T60" fmla="*/ 238 w 479"/>
                <a:gd name="T61" fmla="*/ 134 h 471"/>
                <a:gd name="T62" fmla="*/ 221 w 479"/>
                <a:gd name="T63" fmla="*/ 134 h 471"/>
                <a:gd name="T64" fmla="*/ 238 w 479"/>
                <a:gd name="T65" fmla="*/ 178 h 471"/>
                <a:gd name="T66" fmla="*/ 230 w 479"/>
                <a:gd name="T67" fmla="*/ 213 h 471"/>
                <a:gd name="T68" fmla="*/ 212 w 479"/>
                <a:gd name="T69" fmla="*/ 231 h 471"/>
                <a:gd name="T70" fmla="*/ 230 w 479"/>
                <a:gd name="T71" fmla="*/ 240 h 471"/>
                <a:gd name="T72" fmla="*/ 256 w 479"/>
                <a:gd name="T73" fmla="*/ 284 h 471"/>
                <a:gd name="T74" fmla="*/ 221 w 479"/>
                <a:gd name="T75" fmla="*/ 338 h 471"/>
                <a:gd name="T76" fmla="*/ 354 w 479"/>
                <a:gd name="T77" fmla="*/ 231 h 471"/>
                <a:gd name="T78" fmla="*/ 354 w 479"/>
                <a:gd name="T79" fmla="*/ 231 h 471"/>
                <a:gd name="T80" fmla="*/ 310 w 479"/>
                <a:gd name="T81" fmla="*/ 231 h 471"/>
                <a:gd name="T82" fmla="*/ 310 w 479"/>
                <a:gd name="T83" fmla="*/ 275 h 471"/>
                <a:gd name="T84" fmla="*/ 291 w 479"/>
                <a:gd name="T85" fmla="*/ 275 h 471"/>
                <a:gd name="T86" fmla="*/ 291 w 479"/>
                <a:gd name="T87" fmla="*/ 231 h 471"/>
                <a:gd name="T88" fmla="*/ 256 w 479"/>
                <a:gd name="T89" fmla="*/ 231 h 471"/>
                <a:gd name="T90" fmla="*/ 256 w 479"/>
                <a:gd name="T91" fmla="*/ 213 h 471"/>
                <a:gd name="T92" fmla="*/ 291 w 479"/>
                <a:gd name="T93" fmla="*/ 213 h 471"/>
                <a:gd name="T94" fmla="*/ 291 w 479"/>
                <a:gd name="T95" fmla="*/ 169 h 471"/>
                <a:gd name="T96" fmla="*/ 310 w 479"/>
                <a:gd name="T97" fmla="*/ 169 h 471"/>
                <a:gd name="T98" fmla="*/ 310 w 479"/>
                <a:gd name="T99" fmla="*/ 213 h 471"/>
                <a:gd name="T100" fmla="*/ 354 w 479"/>
                <a:gd name="T101" fmla="*/ 213 h 471"/>
                <a:gd name="T102" fmla="*/ 354 w 479"/>
                <a:gd name="T103" fmla="*/ 231 h 471"/>
                <a:gd name="T104" fmla="*/ 194 w 479"/>
                <a:gd name="T105" fmla="*/ 266 h 471"/>
                <a:gd name="T106" fmla="*/ 194 w 479"/>
                <a:gd name="T107" fmla="*/ 266 h 471"/>
                <a:gd name="T108" fmla="*/ 194 w 479"/>
                <a:gd name="T109" fmla="*/ 266 h 471"/>
                <a:gd name="T110" fmla="*/ 159 w 479"/>
                <a:gd name="T111" fmla="*/ 275 h 471"/>
                <a:gd name="T112" fmla="*/ 150 w 479"/>
                <a:gd name="T113" fmla="*/ 301 h 471"/>
                <a:gd name="T114" fmla="*/ 194 w 479"/>
                <a:gd name="T115" fmla="*/ 328 h 471"/>
                <a:gd name="T116" fmla="*/ 230 w 479"/>
                <a:gd name="T117" fmla="*/ 293 h 471"/>
                <a:gd name="T118" fmla="*/ 194 w 479"/>
                <a:gd name="T119" fmla="*/ 266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79" h="471">
                  <a:moveTo>
                    <a:pt x="212" y="169"/>
                  </a:moveTo>
                  <a:lnTo>
                    <a:pt x="212" y="169"/>
                  </a:lnTo>
                  <a:cubicBezTo>
                    <a:pt x="212" y="142"/>
                    <a:pt x="203" y="142"/>
                    <a:pt x="185" y="142"/>
                  </a:cubicBezTo>
                  <a:cubicBezTo>
                    <a:pt x="185" y="142"/>
                    <a:pt x="185" y="142"/>
                    <a:pt x="177" y="142"/>
                  </a:cubicBezTo>
                  <a:cubicBezTo>
                    <a:pt x="177" y="142"/>
                    <a:pt x="168" y="151"/>
                    <a:pt x="168" y="160"/>
                  </a:cubicBezTo>
                  <a:cubicBezTo>
                    <a:pt x="159" y="160"/>
                    <a:pt x="159" y="169"/>
                    <a:pt x="168" y="187"/>
                  </a:cubicBezTo>
                  <a:cubicBezTo>
                    <a:pt x="168" y="195"/>
                    <a:pt x="185" y="213"/>
                    <a:pt x="194" y="213"/>
                  </a:cubicBezTo>
                  <a:cubicBezTo>
                    <a:pt x="194" y="213"/>
                    <a:pt x="194" y="213"/>
                    <a:pt x="203" y="213"/>
                  </a:cubicBezTo>
                  <a:cubicBezTo>
                    <a:pt x="212" y="204"/>
                    <a:pt x="221" y="187"/>
                    <a:pt x="212" y="169"/>
                  </a:cubicBezTo>
                  <a:close/>
                  <a:moveTo>
                    <a:pt x="238" y="0"/>
                  </a:moveTo>
                  <a:lnTo>
                    <a:pt x="238" y="0"/>
                  </a:lnTo>
                  <a:cubicBezTo>
                    <a:pt x="106" y="0"/>
                    <a:pt x="0" y="107"/>
                    <a:pt x="0" y="231"/>
                  </a:cubicBezTo>
                  <a:cubicBezTo>
                    <a:pt x="0" y="363"/>
                    <a:pt x="106" y="470"/>
                    <a:pt x="238" y="470"/>
                  </a:cubicBezTo>
                  <a:cubicBezTo>
                    <a:pt x="372" y="470"/>
                    <a:pt x="478" y="363"/>
                    <a:pt x="478" y="231"/>
                  </a:cubicBezTo>
                  <a:cubicBezTo>
                    <a:pt x="478" y="107"/>
                    <a:pt x="372" y="0"/>
                    <a:pt x="238" y="0"/>
                  </a:cubicBezTo>
                  <a:close/>
                  <a:moveTo>
                    <a:pt x="221" y="338"/>
                  </a:moveTo>
                  <a:lnTo>
                    <a:pt x="221" y="338"/>
                  </a:lnTo>
                  <a:cubicBezTo>
                    <a:pt x="212" y="346"/>
                    <a:pt x="194" y="346"/>
                    <a:pt x="185" y="346"/>
                  </a:cubicBezTo>
                  <a:lnTo>
                    <a:pt x="185" y="346"/>
                  </a:lnTo>
                  <a:lnTo>
                    <a:pt x="185" y="346"/>
                  </a:lnTo>
                  <a:cubicBezTo>
                    <a:pt x="177" y="346"/>
                    <a:pt x="124" y="346"/>
                    <a:pt x="124" y="301"/>
                  </a:cubicBezTo>
                  <a:cubicBezTo>
                    <a:pt x="124" y="257"/>
                    <a:pt x="177" y="248"/>
                    <a:pt x="194" y="248"/>
                  </a:cubicBezTo>
                  <a:lnTo>
                    <a:pt x="194" y="248"/>
                  </a:lnTo>
                  <a:cubicBezTo>
                    <a:pt x="185" y="240"/>
                    <a:pt x="185" y="231"/>
                    <a:pt x="185" y="231"/>
                  </a:cubicBezTo>
                  <a:lnTo>
                    <a:pt x="185" y="231"/>
                  </a:lnTo>
                  <a:cubicBezTo>
                    <a:pt x="177" y="231"/>
                    <a:pt x="168" y="222"/>
                    <a:pt x="159" y="222"/>
                  </a:cubicBezTo>
                  <a:cubicBezTo>
                    <a:pt x="141" y="213"/>
                    <a:pt x="141" y="195"/>
                    <a:pt x="141" y="178"/>
                  </a:cubicBezTo>
                  <a:cubicBezTo>
                    <a:pt x="141" y="125"/>
                    <a:pt x="194" y="125"/>
                    <a:pt x="194" y="125"/>
                  </a:cubicBezTo>
                  <a:cubicBezTo>
                    <a:pt x="256" y="125"/>
                    <a:pt x="256" y="125"/>
                    <a:pt x="256" y="125"/>
                  </a:cubicBezTo>
                  <a:lnTo>
                    <a:pt x="256" y="125"/>
                  </a:lnTo>
                  <a:cubicBezTo>
                    <a:pt x="256" y="134"/>
                    <a:pt x="238" y="134"/>
                    <a:pt x="238" y="134"/>
                  </a:cubicBezTo>
                  <a:cubicBezTo>
                    <a:pt x="230" y="134"/>
                    <a:pt x="230" y="134"/>
                    <a:pt x="221" y="134"/>
                  </a:cubicBezTo>
                  <a:cubicBezTo>
                    <a:pt x="238" y="142"/>
                    <a:pt x="238" y="160"/>
                    <a:pt x="238" y="178"/>
                  </a:cubicBezTo>
                  <a:cubicBezTo>
                    <a:pt x="238" y="195"/>
                    <a:pt x="230" y="204"/>
                    <a:pt x="230" y="213"/>
                  </a:cubicBezTo>
                  <a:cubicBezTo>
                    <a:pt x="221" y="222"/>
                    <a:pt x="212" y="222"/>
                    <a:pt x="212" y="231"/>
                  </a:cubicBezTo>
                  <a:cubicBezTo>
                    <a:pt x="212" y="231"/>
                    <a:pt x="221" y="240"/>
                    <a:pt x="230" y="240"/>
                  </a:cubicBezTo>
                  <a:cubicBezTo>
                    <a:pt x="238" y="248"/>
                    <a:pt x="256" y="266"/>
                    <a:pt x="256" y="284"/>
                  </a:cubicBezTo>
                  <a:cubicBezTo>
                    <a:pt x="256" y="310"/>
                    <a:pt x="247" y="328"/>
                    <a:pt x="221" y="338"/>
                  </a:cubicBezTo>
                  <a:close/>
                  <a:moveTo>
                    <a:pt x="354" y="231"/>
                  </a:moveTo>
                  <a:lnTo>
                    <a:pt x="354" y="231"/>
                  </a:lnTo>
                  <a:cubicBezTo>
                    <a:pt x="310" y="231"/>
                    <a:pt x="310" y="231"/>
                    <a:pt x="310" y="231"/>
                  </a:cubicBezTo>
                  <a:cubicBezTo>
                    <a:pt x="310" y="275"/>
                    <a:pt x="310" y="275"/>
                    <a:pt x="310" y="275"/>
                  </a:cubicBezTo>
                  <a:cubicBezTo>
                    <a:pt x="291" y="275"/>
                    <a:pt x="291" y="275"/>
                    <a:pt x="291" y="275"/>
                  </a:cubicBezTo>
                  <a:cubicBezTo>
                    <a:pt x="291" y="231"/>
                    <a:pt x="291" y="231"/>
                    <a:pt x="291" y="231"/>
                  </a:cubicBezTo>
                  <a:cubicBezTo>
                    <a:pt x="256" y="231"/>
                    <a:pt x="256" y="231"/>
                    <a:pt x="256" y="231"/>
                  </a:cubicBezTo>
                  <a:cubicBezTo>
                    <a:pt x="256" y="213"/>
                    <a:pt x="256" y="213"/>
                    <a:pt x="256" y="213"/>
                  </a:cubicBezTo>
                  <a:cubicBezTo>
                    <a:pt x="291" y="213"/>
                    <a:pt x="291" y="213"/>
                    <a:pt x="291" y="213"/>
                  </a:cubicBezTo>
                  <a:cubicBezTo>
                    <a:pt x="291" y="169"/>
                    <a:pt x="291" y="169"/>
                    <a:pt x="291" y="169"/>
                  </a:cubicBezTo>
                  <a:cubicBezTo>
                    <a:pt x="310" y="169"/>
                    <a:pt x="310" y="169"/>
                    <a:pt x="310" y="169"/>
                  </a:cubicBezTo>
                  <a:cubicBezTo>
                    <a:pt x="310" y="213"/>
                    <a:pt x="310" y="213"/>
                    <a:pt x="310" y="213"/>
                  </a:cubicBezTo>
                  <a:cubicBezTo>
                    <a:pt x="354" y="213"/>
                    <a:pt x="354" y="213"/>
                    <a:pt x="354" y="213"/>
                  </a:cubicBezTo>
                  <a:lnTo>
                    <a:pt x="354" y="231"/>
                  </a:lnTo>
                  <a:close/>
                  <a:moveTo>
                    <a:pt x="194" y="266"/>
                  </a:moveTo>
                  <a:lnTo>
                    <a:pt x="194" y="266"/>
                  </a:lnTo>
                  <a:lnTo>
                    <a:pt x="194" y="266"/>
                  </a:lnTo>
                  <a:cubicBezTo>
                    <a:pt x="177" y="266"/>
                    <a:pt x="168" y="266"/>
                    <a:pt x="159" y="275"/>
                  </a:cubicBezTo>
                  <a:cubicBezTo>
                    <a:pt x="159" y="284"/>
                    <a:pt x="150" y="293"/>
                    <a:pt x="150" y="301"/>
                  </a:cubicBezTo>
                  <a:cubicBezTo>
                    <a:pt x="150" y="319"/>
                    <a:pt x="168" y="328"/>
                    <a:pt x="194" y="328"/>
                  </a:cubicBezTo>
                  <a:cubicBezTo>
                    <a:pt x="221" y="319"/>
                    <a:pt x="230" y="310"/>
                    <a:pt x="230" y="293"/>
                  </a:cubicBezTo>
                  <a:cubicBezTo>
                    <a:pt x="230" y="275"/>
                    <a:pt x="212" y="266"/>
                    <a:pt x="194" y="266"/>
                  </a:cubicBezTo>
                  <a:close/>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endParaRPr lang="en-US" dirty="0">
                <a:solidFill>
                  <a:srgbClr val="FFFFFF"/>
                </a:solidFill>
                <a:latin typeface="Calibri Light"/>
              </a:endParaRPr>
            </a:p>
          </p:txBody>
        </p:sp>
        <p:sp>
          <p:nvSpPr>
            <p:cNvPr id="145" name="Freeform 79"/>
            <p:cNvSpPr>
              <a:spLocks noChangeArrowheads="1"/>
            </p:cNvSpPr>
            <p:nvPr/>
          </p:nvSpPr>
          <p:spPr bwMode="auto">
            <a:xfrm>
              <a:off x="4552157" y="9829775"/>
              <a:ext cx="501704" cy="492495"/>
            </a:xfrm>
            <a:custGeom>
              <a:avLst/>
              <a:gdLst>
                <a:gd name="T0" fmla="*/ 240 w 479"/>
                <a:gd name="T1" fmla="*/ 0 h 471"/>
                <a:gd name="T2" fmla="*/ 240 w 479"/>
                <a:gd name="T3" fmla="*/ 0 h 471"/>
                <a:gd name="T4" fmla="*/ 0 w 479"/>
                <a:gd name="T5" fmla="*/ 231 h 471"/>
                <a:gd name="T6" fmla="*/ 240 w 479"/>
                <a:gd name="T7" fmla="*/ 470 h 471"/>
                <a:gd name="T8" fmla="*/ 478 w 479"/>
                <a:gd name="T9" fmla="*/ 231 h 471"/>
                <a:gd name="T10" fmla="*/ 240 w 479"/>
                <a:gd name="T11" fmla="*/ 0 h 471"/>
                <a:gd name="T12" fmla="*/ 293 w 479"/>
                <a:gd name="T13" fmla="*/ 160 h 471"/>
                <a:gd name="T14" fmla="*/ 293 w 479"/>
                <a:gd name="T15" fmla="*/ 160 h 471"/>
                <a:gd name="T16" fmla="*/ 257 w 479"/>
                <a:gd name="T17" fmla="*/ 160 h 471"/>
                <a:gd name="T18" fmla="*/ 249 w 479"/>
                <a:gd name="T19" fmla="*/ 178 h 471"/>
                <a:gd name="T20" fmla="*/ 249 w 479"/>
                <a:gd name="T21" fmla="*/ 195 h 471"/>
                <a:gd name="T22" fmla="*/ 293 w 479"/>
                <a:gd name="T23" fmla="*/ 195 h 471"/>
                <a:gd name="T24" fmla="*/ 293 w 479"/>
                <a:gd name="T25" fmla="*/ 240 h 471"/>
                <a:gd name="T26" fmla="*/ 249 w 479"/>
                <a:gd name="T27" fmla="*/ 240 h 471"/>
                <a:gd name="T28" fmla="*/ 249 w 479"/>
                <a:gd name="T29" fmla="*/ 346 h 471"/>
                <a:gd name="T30" fmla="*/ 213 w 479"/>
                <a:gd name="T31" fmla="*/ 346 h 471"/>
                <a:gd name="T32" fmla="*/ 213 w 479"/>
                <a:gd name="T33" fmla="*/ 240 h 471"/>
                <a:gd name="T34" fmla="*/ 169 w 479"/>
                <a:gd name="T35" fmla="*/ 240 h 471"/>
                <a:gd name="T36" fmla="*/ 169 w 479"/>
                <a:gd name="T37" fmla="*/ 195 h 471"/>
                <a:gd name="T38" fmla="*/ 213 w 479"/>
                <a:gd name="T39" fmla="*/ 195 h 471"/>
                <a:gd name="T40" fmla="*/ 213 w 479"/>
                <a:gd name="T41" fmla="*/ 178 h 471"/>
                <a:gd name="T42" fmla="*/ 257 w 479"/>
                <a:gd name="T43" fmla="*/ 125 h 471"/>
                <a:gd name="T44" fmla="*/ 293 w 479"/>
                <a:gd name="T45" fmla="*/ 125 h 471"/>
                <a:gd name="T46" fmla="*/ 293 w 479"/>
                <a:gd name="T47" fmla="*/ 160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79" h="471">
                  <a:moveTo>
                    <a:pt x="240" y="0"/>
                  </a:moveTo>
                  <a:lnTo>
                    <a:pt x="240" y="0"/>
                  </a:lnTo>
                  <a:cubicBezTo>
                    <a:pt x="106" y="0"/>
                    <a:pt x="0" y="107"/>
                    <a:pt x="0" y="231"/>
                  </a:cubicBezTo>
                  <a:cubicBezTo>
                    <a:pt x="0" y="363"/>
                    <a:pt x="106" y="470"/>
                    <a:pt x="240" y="470"/>
                  </a:cubicBezTo>
                  <a:cubicBezTo>
                    <a:pt x="372" y="470"/>
                    <a:pt x="478" y="363"/>
                    <a:pt x="478" y="231"/>
                  </a:cubicBezTo>
                  <a:cubicBezTo>
                    <a:pt x="478" y="107"/>
                    <a:pt x="372" y="0"/>
                    <a:pt x="240" y="0"/>
                  </a:cubicBezTo>
                  <a:close/>
                  <a:moveTo>
                    <a:pt x="293" y="160"/>
                  </a:moveTo>
                  <a:lnTo>
                    <a:pt x="293" y="160"/>
                  </a:lnTo>
                  <a:cubicBezTo>
                    <a:pt x="257" y="160"/>
                    <a:pt x="257" y="160"/>
                    <a:pt x="257" y="160"/>
                  </a:cubicBezTo>
                  <a:cubicBezTo>
                    <a:pt x="257" y="160"/>
                    <a:pt x="249" y="169"/>
                    <a:pt x="249" y="178"/>
                  </a:cubicBezTo>
                  <a:cubicBezTo>
                    <a:pt x="249" y="195"/>
                    <a:pt x="249" y="195"/>
                    <a:pt x="249" y="195"/>
                  </a:cubicBezTo>
                  <a:cubicBezTo>
                    <a:pt x="293" y="195"/>
                    <a:pt x="293" y="195"/>
                    <a:pt x="293" y="195"/>
                  </a:cubicBezTo>
                  <a:cubicBezTo>
                    <a:pt x="293" y="240"/>
                    <a:pt x="293" y="240"/>
                    <a:pt x="293" y="240"/>
                  </a:cubicBezTo>
                  <a:cubicBezTo>
                    <a:pt x="249" y="240"/>
                    <a:pt x="249" y="240"/>
                    <a:pt x="249" y="240"/>
                  </a:cubicBezTo>
                  <a:cubicBezTo>
                    <a:pt x="249" y="346"/>
                    <a:pt x="249" y="346"/>
                    <a:pt x="249" y="346"/>
                  </a:cubicBezTo>
                  <a:cubicBezTo>
                    <a:pt x="213" y="346"/>
                    <a:pt x="213" y="346"/>
                    <a:pt x="213" y="346"/>
                  </a:cubicBezTo>
                  <a:cubicBezTo>
                    <a:pt x="213" y="240"/>
                    <a:pt x="213" y="240"/>
                    <a:pt x="213" y="240"/>
                  </a:cubicBezTo>
                  <a:cubicBezTo>
                    <a:pt x="169" y="240"/>
                    <a:pt x="169" y="240"/>
                    <a:pt x="169" y="240"/>
                  </a:cubicBezTo>
                  <a:cubicBezTo>
                    <a:pt x="169" y="195"/>
                    <a:pt x="169" y="195"/>
                    <a:pt x="169" y="195"/>
                  </a:cubicBezTo>
                  <a:cubicBezTo>
                    <a:pt x="213" y="195"/>
                    <a:pt x="213" y="195"/>
                    <a:pt x="213" y="195"/>
                  </a:cubicBezTo>
                  <a:cubicBezTo>
                    <a:pt x="213" y="178"/>
                    <a:pt x="213" y="178"/>
                    <a:pt x="213" y="178"/>
                  </a:cubicBezTo>
                  <a:cubicBezTo>
                    <a:pt x="213" y="151"/>
                    <a:pt x="230" y="125"/>
                    <a:pt x="257" y="125"/>
                  </a:cubicBezTo>
                  <a:cubicBezTo>
                    <a:pt x="293" y="125"/>
                    <a:pt x="293" y="125"/>
                    <a:pt x="293" y="125"/>
                  </a:cubicBezTo>
                  <a:lnTo>
                    <a:pt x="293" y="160"/>
                  </a:lnTo>
                  <a:close/>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endParaRPr lang="en-US" dirty="0">
                <a:solidFill>
                  <a:srgbClr val="FFFFFF"/>
                </a:solidFill>
                <a:latin typeface="Calibri Light"/>
              </a:endParaRPr>
            </a:p>
          </p:txBody>
        </p:sp>
        <p:sp>
          <p:nvSpPr>
            <p:cNvPr id="146" name="Freeform 86"/>
            <p:cNvSpPr>
              <a:spLocks noChangeArrowheads="1"/>
            </p:cNvSpPr>
            <p:nvPr/>
          </p:nvSpPr>
          <p:spPr bwMode="auto">
            <a:xfrm>
              <a:off x="3988146" y="9829775"/>
              <a:ext cx="501702" cy="492495"/>
            </a:xfrm>
            <a:custGeom>
              <a:avLst/>
              <a:gdLst>
                <a:gd name="T0" fmla="*/ 239 w 480"/>
                <a:gd name="T1" fmla="*/ 0 h 471"/>
                <a:gd name="T2" fmla="*/ 239 w 480"/>
                <a:gd name="T3" fmla="*/ 0 h 471"/>
                <a:gd name="T4" fmla="*/ 0 w 480"/>
                <a:gd name="T5" fmla="*/ 231 h 471"/>
                <a:gd name="T6" fmla="*/ 239 w 480"/>
                <a:gd name="T7" fmla="*/ 470 h 471"/>
                <a:gd name="T8" fmla="*/ 479 w 480"/>
                <a:gd name="T9" fmla="*/ 231 h 471"/>
                <a:gd name="T10" fmla="*/ 239 w 480"/>
                <a:gd name="T11" fmla="*/ 0 h 471"/>
                <a:gd name="T12" fmla="*/ 337 w 480"/>
                <a:gd name="T13" fmla="*/ 195 h 471"/>
                <a:gd name="T14" fmla="*/ 337 w 480"/>
                <a:gd name="T15" fmla="*/ 195 h 471"/>
                <a:gd name="T16" fmla="*/ 337 w 480"/>
                <a:gd name="T17" fmla="*/ 195 h 471"/>
                <a:gd name="T18" fmla="*/ 204 w 480"/>
                <a:gd name="T19" fmla="*/ 328 h 471"/>
                <a:gd name="T20" fmla="*/ 133 w 480"/>
                <a:gd name="T21" fmla="*/ 310 h 471"/>
                <a:gd name="T22" fmla="*/ 142 w 480"/>
                <a:gd name="T23" fmla="*/ 310 h 471"/>
                <a:gd name="T24" fmla="*/ 204 w 480"/>
                <a:gd name="T25" fmla="*/ 293 h 471"/>
                <a:gd name="T26" fmla="*/ 160 w 480"/>
                <a:gd name="T27" fmla="*/ 257 h 471"/>
                <a:gd name="T28" fmla="*/ 169 w 480"/>
                <a:gd name="T29" fmla="*/ 257 h 471"/>
                <a:gd name="T30" fmla="*/ 178 w 480"/>
                <a:gd name="T31" fmla="*/ 257 h 471"/>
                <a:gd name="T32" fmla="*/ 142 w 480"/>
                <a:gd name="T33" fmla="*/ 213 h 471"/>
                <a:gd name="T34" fmla="*/ 142 w 480"/>
                <a:gd name="T35" fmla="*/ 213 h 471"/>
                <a:gd name="T36" fmla="*/ 160 w 480"/>
                <a:gd name="T37" fmla="*/ 213 h 471"/>
                <a:gd name="T38" fmla="*/ 142 w 480"/>
                <a:gd name="T39" fmla="*/ 178 h 471"/>
                <a:gd name="T40" fmla="*/ 151 w 480"/>
                <a:gd name="T41" fmla="*/ 151 h 471"/>
                <a:gd name="T42" fmla="*/ 239 w 480"/>
                <a:gd name="T43" fmla="*/ 204 h 471"/>
                <a:gd name="T44" fmla="*/ 239 w 480"/>
                <a:gd name="T45" fmla="*/ 195 h 471"/>
                <a:gd name="T46" fmla="*/ 292 w 480"/>
                <a:gd name="T47" fmla="*/ 142 h 471"/>
                <a:gd name="T48" fmla="*/ 319 w 480"/>
                <a:gd name="T49" fmla="*/ 160 h 471"/>
                <a:gd name="T50" fmla="*/ 355 w 480"/>
                <a:gd name="T51" fmla="*/ 151 h 471"/>
                <a:gd name="T52" fmla="*/ 337 w 480"/>
                <a:gd name="T53" fmla="*/ 178 h 471"/>
                <a:gd name="T54" fmla="*/ 364 w 480"/>
                <a:gd name="T55" fmla="*/ 169 h 471"/>
                <a:gd name="T56" fmla="*/ 337 w 480"/>
                <a:gd name="T57" fmla="*/ 195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80" h="471">
                  <a:moveTo>
                    <a:pt x="239" y="0"/>
                  </a:moveTo>
                  <a:lnTo>
                    <a:pt x="239" y="0"/>
                  </a:lnTo>
                  <a:cubicBezTo>
                    <a:pt x="107" y="0"/>
                    <a:pt x="0" y="107"/>
                    <a:pt x="0" y="231"/>
                  </a:cubicBezTo>
                  <a:cubicBezTo>
                    <a:pt x="0" y="363"/>
                    <a:pt x="107" y="470"/>
                    <a:pt x="239" y="470"/>
                  </a:cubicBezTo>
                  <a:cubicBezTo>
                    <a:pt x="372" y="470"/>
                    <a:pt x="479" y="363"/>
                    <a:pt x="479" y="231"/>
                  </a:cubicBezTo>
                  <a:cubicBezTo>
                    <a:pt x="479" y="107"/>
                    <a:pt x="372" y="0"/>
                    <a:pt x="239" y="0"/>
                  </a:cubicBezTo>
                  <a:close/>
                  <a:moveTo>
                    <a:pt x="337" y="195"/>
                  </a:moveTo>
                  <a:lnTo>
                    <a:pt x="337" y="195"/>
                  </a:lnTo>
                  <a:lnTo>
                    <a:pt x="337" y="195"/>
                  </a:lnTo>
                  <a:cubicBezTo>
                    <a:pt x="337" y="257"/>
                    <a:pt x="292" y="328"/>
                    <a:pt x="204" y="328"/>
                  </a:cubicBezTo>
                  <a:cubicBezTo>
                    <a:pt x="178" y="328"/>
                    <a:pt x="151" y="319"/>
                    <a:pt x="133" y="310"/>
                  </a:cubicBezTo>
                  <a:lnTo>
                    <a:pt x="142" y="310"/>
                  </a:lnTo>
                  <a:cubicBezTo>
                    <a:pt x="160" y="310"/>
                    <a:pt x="186" y="301"/>
                    <a:pt x="204" y="293"/>
                  </a:cubicBezTo>
                  <a:cubicBezTo>
                    <a:pt x="178" y="293"/>
                    <a:pt x="160" y="275"/>
                    <a:pt x="160" y="257"/>
                  </a:cubicBezTo>
                  <a:cubicBezTo>
                    <a:pt x="160" y="257"/>
                    <a:pt x="160" y="257"/>
                    <a:pt x="169" y="257"/>
                  </a:cubicBezTo>
                  <a:lnTo>
                    <a:pt x="178" y="257"/>
                  </a:lnTo>
                  <a:cubicBezTo>
                    <a:pt x="160" y="248"/>
                    <a:pt x="142" y="231"/>
                    <a:pt x="142" y="213"/>
                  </a:cubicBezTo>
                  <a:lnTo>
                    <a:pt x="142" y="213"/>
                  </a:lnTo>
                  <a:cubicBezTo>
                    <a:pt x="142" y="213"/>
                    <a:pt x="151" y="213"/>
                    <a:pt x="160" y="213"/>
                  </a:cubicBezTo>
                  <a:cubicBezTo>
                    <a:pt x="151" y="204"/>
                    <a:pt x="142" y="195"/>
                    <a:pt x="142" y="178"/>
                  </a:cubicBezTo>
                  <a:cubicBezTo>
                    <a:pt x="142" y="169"/>
                    <a:pt x="142" y="160"/>
                    <a:pt x="151" y="151"/>
                  </a:cubicBezTo>
                  <a:cubicBezTo>
                    <a:pt x="169" y="178"/>
                    <a:pt x="204" y="204"/>
                    <a:pt x="239" y="204"/>
                  </a:cubicBezTo>
                  <a:cubicBezTo>
                    <a:pt x="239" y="195"/>
                    <a:pt x="239" y="195"/>
                    <a:pt x="239" y="195"/>
                  </a:cubicBezTo>
                  <a:cubicBezTo>
                    <a:pt x="239" y="169"/>
                    <a:pt x="266" y="142"/>
                    <a:pt x="292" y="142"/>
                  </a:cubicBezTo>
                  <a:cubicBezTo>
                    <a:pt x="301" y="142"/>
                    <a:pt x="319" y="151"/>
                    <a:pt x="319" y="160"/>
                  </a:cubicBezTo>
                  <a:cubicBezTo>
                    <a:pt x="337" y="160"/>
                    <a:pt x="346" y="151"/>
                    <a:pt x="355" y="151"/>
                  </a:cubicBezTo>
                  <a:cubicBezTo>
                    <a:pt x="346" y="160"/>
                    <a:pt x="346" y="169"/>
                    <a:pt x="337" y="178"/>
                  </a:cubicBezTo>
                  <a:cubicBezTo>
                    <a:pt x="346" y="178"/>
                    <a:pt x="355" y="169"/>
                    <a:pt x="364" y="169"/>
                  </a:cubicBezTo>
                  <a:cubicBezTo>
                    <a:pt x="355" y="178"/>
                    <a:pt x="346" y="187"/>
                    <a:pt x="337" y="195"/>
                  </a:cubicBezTo>
                  <a:close/>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endParaRPr lang="en-US" dirty="0">
                <a:solidFill>
                  <a:srgbClr val="FFFFFF"/>
                </a:solidFill>
                <a:latin typeface="Calibri Light"/>
              </a:endParaRPr>
            </a:p>
          </p:txBody>
        </p:sp>
      </p:grpSp>
      <p:grpSp>
        <p:nvGrpSpPr>
          <p:cNvPr id="137" name="Group 136"/>
          <p:cNvGrpSpPr/>
          <p:nvPr/>
        </p:nvGrpSpPr>
        <p:grpSpPr>
          <a:xfrm>
            <a:off x="9364792" y="4398315"/>
            <a:ext cx="1369406" cy="36575"/>
            <a:chOff x="1775295" y="2028842"/>
            <a:chExt cx="3631535" cy="45719"/>
          </a:xfrm>
        </p:grpSpPr>
        <p:sp>
          <p:nvSpPr>
            <p:cNvPr id="138" name="Rectangle 137"/>
            <p:cNvSpPr/>
            <p:nvPr/>
          </p:nvSpPr>
          <p:spPr>
            <a:xfrm flipV="1">
              <a:off x="1775295" y="2028842"/>
              <a:ext cx="540353" cy="45719"/>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121899" tIns="60950" rIns="121899" bIns="60950" rtlCol="0" anchor="ctr"/>
            <a:lstStyle/>
            <a:p>
              <a:pPr algn="ctr" defTabSz="914217"/>
              <a:endParaRPr lang="en-US" dirty="0">
                <a:solidFill>
                  <a:prstClr val="white"/>
                </a:solidFill>
                <a:latin typeface="Calibri Light"/>
              </a:endParaRPr>
            </a:p>
          </p:txBody>
        </p:sp>
        <p:sp>
          <p:nvSpPr>
            <p:cNvPr id="139" name="Rectangle 138"/>
            <p:cNvSpPr/>
            <p:nvPr/>
          </p:nvSpPr>
          <p:spPr>
            <a:xfrm flipV="1">
              <a:off x="2390858" y="2028842"/>
              <a:ext cx="540353" cy="45719"/>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121899" tIns="60950" rIns="121899" bIns="60950" rtlCol="0" anchor="ctr"/>
            <a:lstStyle/>
            <a:p>
              <a:pPr algn="ctr" defTabSz="914217"/>
              <a:endParaRPr lang="en-US" dirty="0">
                <a:solidFill>
                  <a:prstClr val="white"/>
                </a:solidFill>
                <a:latin typeface="Calibri Light"/>
              </a:endParaRPr>
            </a:p>
          </p:txBody>
        </p:sp>
        <p:sp>
          <p:nvSpPr>
            <p:cNvPr id="140" name="Rectangle 139"/>
            <p:cNvSpPr/>
            <p:nvPr/>
          </p:nvSpPr>
          <p:spPr>
            <a:xfrm flipV="1">
              <a:off x="3025596" y="2028842"/>
              <a:ext cx="540353" cy="45719"/>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121899" tIns="60950" rIns="121899" bIns="60950" rtlCol="0" anchor="ctr"/>
            <a:lstStyle/>
            <a:p>
              <a:pPr algn="ctr" defTabSz="914217"/>
              <a:endParaRPr lang="en-US" dirty="0">
                <a:solidFill>
                  <a:prstClr val="white"/>
                </a:solidFill>
                <a:latin typeface="Calibri Light"/>
              </a:endParaRPr>
            </a:p>
          </p:txBody>
        </p:sp>
        <p:sp>
          <p:nvSpPr>
            <p:cNvPr id="141" name="Rectangle 140"/>
            <p:cNvSpPr/>
            <p:nvPr/>
          </p:nvSpPr>
          <p:spPr>
            <a:xfrm flipV="1">
              <a:off x="3641289" y="2028842"/>
              <a:ext cx="540353" cy="45719"/>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lIns="121899" tIns="60950" rIns="121899" bIns="60950" rtlCol="0" anchor="ctr"/>
            <a:lstStyle/>
            <a:p>
              <a:pPr algn="ctr" defTabSz="914217"/>
              <a:endParaRPr lang="en-US" dirty="0">
                <a:solidFill>
                  <a:prstClr val="white"/>
                </a:solidFill>
                <a:latin typeface="Calibri Light"/>
              </a:endParaRPr>
            </a:p>
          </p:txBody>
        </p:sp>
        <p:sp>
          <p:nvSpPr>
            <p:cNvPr id="142" name="Rectangle 141"/>
            <p:cNvSpPr/>
            <p:nvPr/>
          </p:nvSpPr>
          <p:spPr>
            <a:xfrm flipV="1">
              <a:off x="4256852" y="2028842"/>
              <a:ext cx="540353" cy="45719"/>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lIns="121899" tIns="60950" rIns="121899" bIns="60950" rtlCol="0" anchor="ctr"/>
            <a:lstStyle/>
            <a:p>
              <a:pPr algn="ctr" defTabSz="914217"/>
              <a:endParaRPr lang="en-US" dirty="0">
                <a:solidFill>
                  <a:prstClr val="white"/>
                </a:solidFill>
                <a:latin typeface="Calibri Light"/>
              </a:endParaRPr>
            </a:p>
          </p:txBody>
        </p:sp>
        <p:sp>
          <p:nvSpPr>
            <p:cNvPr id="143" name="Rectangle 142"/>
            <p:cNvSpPr/>
            <p:nvPr/>
          </p:nvSpPr>
          <p:spPr>
            <a:xfrm flipV="1">
              <a:off x="4866477" y="2028842"/>
              <a:ext cx="540353" cy="45719"/>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lIns="121899" tIns="60950" rIns="121899" bIns="60950" rtlCol="0" anchor="ctr"/>
            <a:lstStyle/>
            <a:p>
              <a:pPr algn="ctr" defTabSz="914217"/>
              <a:endParaRPr lang="en-US" dirty="0">
                <a:solidFill>
                  <a:prstClr val="white"/>
                </a:solidFill>
                <a:latin typeface="Calibri Light"/>
              </a:endParaRPr>
            </a:p>
          </p:txBody>
        </p:sp>
      </p:grpSp>
      <p:pic>
        <p:nvPicPr>
          <p:cNvPr id="8" name="图片占位符 7">
            <a:extLst>
              <a:ext uri="{FF2B5EF4-FFF2-40B4-BE49-F238E27FC236}">
                <a16:creationId xmlns:a16="http://schemas.microsoft.com/office/drawing/2014/main" xmlns="" id="{7729F1EA-4891-459B-A894-FB1401A3F5EB}"/>
              </a:ext>
            </a:extLst>
          </p:cNvPr>
          <p:cNvPicPr>
            <a:picLocks noGrp="1" noChangeAspect="1"/>
          </p:cNvPicPr>
          <p:nvPr>
            <p:ph type="pic" sz="quarter" idx="14"/>
          </p:nvPr>
        </p:nvPicPr>
        <p:blipFill>
          <a:blip r:embed="rId2" cstate="print">
            <a:extLst>
              <a:ext uri="{28A0092B-C50C-407E-A947-70E740481C1C}">
                <a14:useLocalDpi xmlns:a14="http://schemas.microsoft.com/office/drawing/2010/main" val="0"/>
              </a:ext>
            </a:extLst>
          </a:blip>
          <a:srcRect t="1241" b="1241"/>
          <a:stretch>
            <a:fillRect/>
          </a:stretch>
        </p:blipFill>
        <p:spPr/>
      </p:pic>
      <p:pic>
        <p:nvPicPr>
          <p:cNvPr id="10" name="图片占位符 9">
            <a:extLst>
              <a:ext uri="{FF2B5EF4-FFF2-40B4-BE49-F238E27FC236}">
                <a16:creationId xmlns:a16="http://schemas.microsoft.com/office/drawing/2014/main" xmlns="" id="{C231DE55-C518-465B-94A9-EF9832CB4D2F}"/>
              </a:ext>
            </a:extLst>
          </p:cNvPr>
          <p:cNvPicPr>
            <a:picLocks noGrp="1" noChangeAspect="1"/>
          </p:cNvPicPr>
          <p:nvPr>
            <p:ph type="pic" sz="quarter" idx="15"/>
          </p:nvPr>
        </p:nvPicPr>
        <p:blipFill>
          <a:blip r:embed="rId3" cstate="print">
            <a:extLst>
              <a:ext uri="{28A0092B-C50C-407E-A947-70E740481C1C}">
                <a14:useLocalDpi xmlns:a14="http://schemas.microsoft.com/office/drawing/2010/main" val="0"/>
              </a:ext>
            </a:extLst>
          </a:blip>
          <a:srcRect l="1376" r="1376"/>
          <a:stretch>
            <a:fillRect/>
          </a:stretch>
        </p:blipFill>
        <p:spPr/>
      </p:pic>
      <p:pic>
        <p:nvPicPr>
          <p:cNvPr id="12" name="图片占位符 11">
            <a:extLst>
              <a:ext uri="{FF2B5EF4-FFF2-40B4-BE49-F238E27FC236}">
                <a16:creationId xmlns:a16="http://schemas.microsoft.com/office/drawing/2014/main" xmlns="" id="{BFAA86A3-0AAF-46F0-9479-E7EAE727EEC7}"/>
              </a:ext>
            </a:extLst>
          </p:cNvPr>
          <p:cNvPicPr>
            <a:picLocks noGrp="1" noChangeAspect="1"/>
          </p:cNvPicPr>
          <p:nvPr>
            <p:ph type="pic" sz="quarter" idx="16"/>
          </p:nvPr>
        </p:nvPicPr>
        <p:blipFill>
          <a:blip r:embed="rId4" cstate="print">
            <a:extLst>
              <a:ext uri="{28A0092B-C50C-407E-A947-70E740481C1C}">
                <a14:useLocalDpi xmlns:a14="http://schemas.microsoft.com/office/drawing/2010/main" val="0"/>
              </a:ext>
            </a:extLst>
          </a:blip>
          <a:srcRect l="1376" r="1376"/>
          <a:stretch>
            <a:fillRect/>
          </a:stretch>
        </p:blipFill>
        <p:spPr/>
      </p:pic>
      <p:pic>
        <p:nvPicPr>
          <p:cNvPr id="14" name="图片占位符 13">
            <a:extLst>
              <a:ext uri="{FF2B5EF4-FFF2-40B4-BE49-F238E27FC236}">
                <a16:creationId xmlns:a16="http://schemas.microsoft.com/office/drawing/2014/main" xmlns="" id="{B80D21E1-CB93-459D-8637-4CCFB58A608E}"/>
              </a:ext>
            </a:extLst>
          </p:cNvPr>
          <p:cNvPicPr>
            <a:picLocks noGrp="1" noChangeAspect="1"/>
          </p:cNvPicPr>
          <p:nvPr>
            <p:ph type="pic" sz="quarter" idx="17"/>
          </p:nvPr>
        </p:nvPicPr>
        <p:blipFill>
          <a:blip r:embed="rId5" cstate="print">
            <a:extLst>
              <a:ext uri="{28A0092B-C50C-407E-A947-70E740481C1C}">
                <a14:useLocalDpi xmlns:a14="http://schemas.microsoft.com/office/drawing/2010/main" val="0"/>
              </a:ext>
            </a:extLst>
          </a:blip>
          <a:srcRect l="1376" r="1376"/>
          <a:stretch>
            <a:fillRect/>
          </a:stretch>
        </p:blipFill>
        <p:spPr/>
      </p:pic>
      <p:grpSp>
        <p:nvGrpSpPr>
          <p:cNvPr id="103" name="组合 102">
            <a:extLst>
              <a:ext uri="{FF2B5EF4-FFF2-40B4-BE49-F238E27FC236}">
                <a16:creationId xmlns:a16="http://schemas.microsoft.com/office/drawing/2014/main" xmlns="" id="{D25FF900-EB90-4EE5-B440-AB5537896371}"/>
              </a:ext>
            </a:extLst>
          </p:cNvPr>
          <p:cNvGrpSpPr/>
          <p:nvPr/>
        </p:nvGrpSpPr>
        <p:grpSpPr>
          <a:xfrm rot="10800000">
            <a:off x="611391" y="327545"/>
            <a:ext cx="505537" cy="952899"/>
            <a:chOff x="7596337" y="2571751"/>
            <a:chExt cx="1184261" cy="2232247"/>
          </a:xfrm>
        </p:grpSpPr>
        <p:sp>
          <p:nvSpPr>
            <p:cNvPr id="104" name="弧形 1">
              <a:extLst>
                <a:ext uri="{FF2B5EF4-FFF2-40B4-BE49-F238E27FC236}">
                  <a16:creationId xmlns:a16="http://schemas.microsoft.com/office/drawing/2014/main" xmlns="" id="{6EA95120-9E00-4EFF-9CA4-E8EDFF7D7339}"/>
                </a:ext>
              </a:extLst>
            </p:cNvPr>
            <p:cNvSpPr/>
            <p:nvPr/>
          </p:nvSpPr>
          <p:spPr>
            <a:xfrm flipH="1" flipV="1">
              <a:off x="7695025" y="2682200"/>
              <a:ext cx="986883" cy="986883"/>
            </a:xfrm>
            <a:prstGeom prst="arc">
              <a:avLst>
                <a:gd name="adj1" fmla="val 2848337"/>
                <a:gd name="adj2" fmla="val 10890461"/>
              </a:avLst>
            </a:prstGeom>
            <a:ln w="12700">
              <a:solidFill>
                <a:schemeClr val="accent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sp>
          <p:nvSpPr>
            <p:cNvPr id="147" name="弧形 6">
              <a:extLst>
                <a:ext uri="{FF2B5EF4-FFF2-40B4-BE49-F238E27FC236}">
                  <a16:creationId xmlns:a16="http://schemas.microsoft.com/office/drawing/2014/main" xmlns="" id="{AB507D26-F76F-4090-AEC7-35A22E85AFEF}"/>
                </a:ext>
              </a:extLst>
            </p:cNvPr>
            <p:cNvSpPr/>
            <p:nvPr/>
          </p:nvSpPr>
          <p:spPr>
            <a:xfrm>
              <a:off x="7596337" y="2571751"/>
              <a:ext cx="1184261" cy="1184260"/>
            </a:xfrm>
            <a:prstGeom prst="arc">
              <a:avLst>
                <a:gd name="adj1" fmla="val 10778764"/>
                <a:gd name="adj2" fmla="val 19049855"/>
              </a:avLst>
            </a:prstGeom>
            <a:ln w="12700">
              <a:solidFill>
                <a:schemeClr val="bg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sp>
          <p:nvSpPr>
            <p:cNvPr id="148" name="弧形 2">
              <a:extLst>
                <a:ext uri="{FF2B5EF4-FFF2-40B4-BE49-F238E27FC236}">
                  <a16:creationId xmlns:a16="http://schemas.microsoft.com/office/drawing/2014/main" xmlns="" id="{77D91341-E45C-45F1-A1C8-2EDFB455336B}"/>
                </a:ext>
              </a:extLst>
            </p:cNvPr>
            <p:cNvSpPr/>
            <p:nvPr/>
          </p:nvSpPr>
          <p:spPr>
            <a:xfrm flipH="1">
              <a:off x="7695026" y="3718426"/>
              <a:ext cx="986883" cy="986883"/>
            </a:xfrm>
            <a:prstGeom prst="arc">
              <a:avLst>
                <a:gd name="adj1" fmla="val 50399"/>
                <a:gd name="adj2" fmla="val 8249423"/>
              </a:avLst>
            </a:prstGeom>
            <a:ln w="12700">
              <a:solidFill>
                <a:schemeClr val="tx2"/>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sp>
          <p:nvSpPr>
            <p:cNvPr id="149" name="弧形 148">
              <a:extLst>
                <a:ext uri="{FF2B5EF4-FFF2-40B4-BE49-F238E27FC236}">
                  <a16:creationId xmlns:a16="http://schemas.microsoft.com/office/drawing/2014/main" xmlns="" id="{9CA5E2E8-5287-4E73-A20F-5D6ADC1B798E}"/>
                </a:ext>
              </a:extLst>
            </p:cNvPr>
            <p:cNvSpPr/>
            <p:nvPr/>
          </p:nvSpPr>
          <p:spPr>
            <a:xfrm flipV="1">
              <a:off x="7596337" y="3619738"/>
              <a:ext cx="1184261" cy="1184260"/>
            </a:xfrm>
            <a:prstGeom prst="arc">
              <a:avLst>
                <a:gd name="adj1" fmla="val 12959555"/>
                <a:gd name="adj2" fmla="val 21587678"/>
              </a:avLst>
            </a:prstGeom>
            <a:ln w="12700">
              <a:solidFill>
                <a:schemeClr val="accent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solidFill>
                  <a:prstClr val="black"/>
                </a:solidFill>
                <a:cs typeface="+mn-ea"/>
                <a:sym typeface="+mn-lt"/>
              </a:endParaRPr>
            </a:p>
          </p:txBody>
        </p:sp>
        <p:grpSp>
          <p:nvGrpSpPr>
            <p:cNvPr id="150" name="组合 11">
              <a:extLst>
                <a:ext uri="{FF2B5EF4-FFF2-40B4-BE49-F238E27FC236}">
                  <a16:creationId xmlns:a16="http://schemas.microsoft.com/office/drawing/2014/main" xmlns="" id="{6B0AFA83-5AB6-4D04-89B1-88EB8081CDB2}"/>
                </a:ext>
              </a:extLst>
            </p:cNvPr>
            <p:cNvGrpSpPr/>
            <p:nvPr/>
          </p:nvGrpSpPr>
          <p:grpSpPr>
            <a:xfrm>
              <a:off x="7596338" y="3271440"/>
              <a:ext cx="1184260" cy="832868"/>
              <a:chOff x="3707904" y="1964047"/>
              <a:chExt cx="1728192" cy="1215406"/>
            </a:xfrm>
            <a:effectLst/>
          </p:grpSpPr>
          <p:cxnSp>
            <p:nvCxnSpPr>
              <p:cNvPr id="155" name="直接连接符 3">
                <a:extLst>
                  <a:ext uri="{FF2B5EF4-FFF2-40B4-BE49-F238E27FC236}">
                    <a16:creationId xmlns:a16="http://schemas.microsoft.com/office/drawing/2014/main" xmlns="" id="{7E167F65-A18D-4D64-85C7-3F7CDCB0D88E}"/>
                  </a:ext>
                </a:extLst>
              </p:cNvPr>
              <p:cNvCxnSpPr/>
              <p:nvPr/>
            </p:nvCxnSpPr>
            <p:spPr>
              <a:xfrm flipV="1">
                <a:off x="5292080" y="1984601"/>
                <a:ext cx="0" cy="1174298"/>
              </a:xfrm>
              <a:prstGeom prst="line">
                <a:avLst/>
              </a:prstGeom>
              <a:ln w="12700">
                <a:solidFill>
                  <a:schemeClr val="bg1"/>
                </a:solidFill>
                <a:headEnd type="oval" w="sm" len="sm"/>
                <a:tailEnd type="oval" w="sm" len="sm"/>
              </a:ln>
              <a:effectLst>
                <a:outerShdw blurRad="38100" dist="25400" dir="2700000" sx="99000" sy="99000" algn="tl" rotWithShape="0">
                  <a:prstClr val="black">
                    <a:alpha val="65000"/>
                  </a:prstClr>
                </a:outerShdw>
              </a:effectLst>
            </p:spPr>
            <p:style>
              <a:lnRef idx="1">
                <a:schemeClr val="accent1"/>
              </a:lnRef>
              <a:fillRef idx="0">
                <a:schemeClr val="accent1"/>
              </a:fillRef>
              <a:effectRef idx="0">
                <a:schemeClr val="accent1"/>
              </a:effectRef>
              <a:fontRef idx="minor">
                <a:schemeClr val="tx1"/>
              </a:fontRef>
            </p:style>
          </p:cxnSp>
          <p:cxnSp>
            <p:nvCxnSpPr>
              <p:cNvPr id="156" name="直接连接符 155">
                <a:extLst>
                  <a:ext uri="{FF2B5EF4-FFF2-40B4-BE49-F238E27FC236}">
                    <a16:creationId xmlns:a16="http://schemas.microsoft.com/office/drawing/2014/main" xmlns="" id="{0E1A25E1-6494-4AB9-A708-629E88B12111}"/>
                  </a:ext>
                </a:extLst>
              </p:cNvPr>
              <p:cNvCxnSpPr/>
              <p:nvPr/>
            </p:nvCxnSpPr>
            <p:spPr>
              <a:xfrm flipV="1">
                <a:off x="3851920" y="1984601"/>
                <a:ext cx="0" cy="1174298"/>
              </a:xfrm>
              <a:prstGeom prst="line">
                <a:avLst/>
              </a:prstGeom>
              <a:ln w="12700">
                <a:solidFill>
                  <a:schemeClr val="bg1"/>
                </a:solidFill>
                <a:headEnd type="oval" w="sm" len="sm"/>
                <a:tailEnd type="oval" w="sm" len="sm"/>
              </a:ln>
              <a:effectLst/>
            </p:spPr>
            <p:style>
              <a:lnRef idx="1">
                <a:schemeClr val="accent1"/>
              </a:lnRef>
              <a:fillRef idx="0">
                <a:schemeClr val="accent1"/>
              </a:fillRef>
              <a:effectRef idx="0">
                <a:schemeClr val="accent1"/>
              </a:effectRef>
              <a:fontRef idx="minor">
                <a:schemeClr val="tx1"/>
              </a:fontRef>
            </p:style>
          </p:cxnSp>
          <p:cxnSp>
            <p:nvCxnSpPr>
              <p:cNvPr id="157" name="直接连接符 156">
                <a:extLst>
                  <a:ext uri="{FF2B5EF4-FFF2-40B4-BE49-F238E27FC236}">
                    <a16:creationId xmlns:a16="http://schemas.microsoft.com/office/drawing/2014/main" xmlns="" id="{D303762D-F1A1-4E55-8B4C-6524217B7730}"/>
                  </a:ext>
                </a:extLst>
              </p:cNvPr>
              <p:cNvCxnSpPr/>
              <p:nvPr/>
            </p:nvCxnSpPr>
            <p:spPr>
              <a:xfrm>
                <a:off x="3707904" y="1964047"/>
                <a:ext cx="0" cy="1215406"/>
              </a:xfrm>
              <a:prstGeom prst="line">
                <a:avLst/>
              </a:prstGeom>
              <a:ln w="12700">
                <a:solidFill>
                  <a:schemeClr val="accent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58" name="直接连接符 157">
                <a:extLst>
                  <a:ext uri="{FF2B5EF4-FFF2-40B4-BE49-F238E27FC236}">
                    <a16:creationId xmlns:a16="http://schemas.microsoft.com/office/drawing/2014/main" xmlns="" id="{B1DE4E83-1C41-4041-8D5E-7FEC2890A752}"/>
                  </a:ext>
                </a:extLst>
              </p:cNvPr>
              <p:cNvCxnSpPr/>
              <p:nvPr/>
            </p:nvCxnSpPr>
            <p:spPr>
              <a:xfrm>
                <a:off x="5436096" y="1964047"/>
                <a:ext cx="0" cy="1215406"/>
              </a:xfrm>
              <a:prstGeom prst="line">
                <a:avLst/>
              </a:prstGeom>
              <a:ln w="12700">
                <a:solidFill>
                  <a:schemeClr val="accent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151" name="弧形 150">
              <a:extLst>
                <a:ext uri="{FF2B5EF4-FFF2-40B4-BE49-F238E27FC236}">
                  <a16:creationId xmlns:a16="http://schemas.microsoft.com/office/drawing/2014/main" xmlns="" id="{6AD9DB2B-B6EA-4AA2-BB79-12ECA9CFF768}"/>
                </a:ext>
              </a:extLst>
            </p:cNvPr>
            <p:cNvSpPr/>
            <p:nvPr/>
          </p:nvSpPr>
          <p:spPr>
            <a:xfrm flipV="1">
              <a:off x="7596337" y="3619738"/>
              <a:ext cx="1184261" cy="1184260"/>
            </a:xfrm>
            <a:prstGeom prst="arc">
              <a:avLst>
                <a:gd name="adj1" fmla="val 11128140"/>
                <a:gd name="adj2" fmla="val 12360726"/>
              </a:avLst>
            </a:prstGeom>
            <a:ln w="12700">
              <a:solidFill>
                <a:schemeClr val="bg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sp>
          <p:nvSpPr>
            <p:cNvPr id="152" name="弧形 6">
              <a:extLst>
                <a:ext uri="{FF2B5EF4-FFF2-40B4-BE49-F238E27FC236}">
                  <a16:creationId xmlns:a16="http://schemas.microsoft.com/office/drawing/2014/main" xmlns="" id="{7FFDB0A2-8AE5-400C-A295-FA626D5F5B75}"/>
                </a:ext>
              </a:extLst>
            </p:cNvPr>
            <p:cNvSpPr/>
            <p:nvPr/>
          </p:nvSpPr>
          <p:spPr>
            <a:xfrm>
              <a:off x="7596337" y="2571751"/>
              <a:ext cx="1184261" cy="1184260"/>
            </a:xfrm>
            <a:prstGeom prst="arc">
              <a:avLst>
                <a:gd name="adj1" fmla="val 19780348"/>
                <a:gd name="adj2" fmla="val 21089578"/>
              </a:avLst>
            </a:prstGeom>
            <a:ln w="12700">
              <a:solidFill>
                <a:schemeClr val="bg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sp>
          <p:nvSpPr>
            <p:cNvPr id="153" name="弧形 1">
              <a:extLst>
                <a:ext uri="{FF2B5EF4-FFF2-40B4-BE49-F238E27FC236}">
                  <a16:creationId xmlns:a16="http://schemas.microsoft.com/office/drawing/2014/main" xmlns="" id="{4C5DE48D-8B6E-49A8-B836-B688A47B9B82}"/>
                </a:ext>
              </a:extLst>
            </p:cNvPr>
            <p:cNvSpPr/>
            <p:nvPr/>
          </p:nvSpPr>
          <p:spPr>
            <a:xfrm flipH="1" flipV="1">
              <a:off x="7695025" y="2682200"/>
              <a:ext cx="986883" cy="986883"/>
            </a:xfrm>
            <a:prstGeom prst="arc">
              <a:avLst>
                <a:gd name="adj1" fmla="val 741473"/>
                <a:gd name="adj2" fmla="val 2050174"/>
              </a:avLst>
            </a:prstGeom>
            <a:ln w="12700">
              <a:solidFill>
                <a:schemeClr val="accent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sp>
          <p:nvSpPr>
            <p:cNvPr id="154" name="弧形 2">
              <a:extLst>
                <a:ext uri="{FF2B5EF4-FFF2-40B4-BE49-F238E27FC236}">
                  <a16:creationId xmlns:a16="http://schemas.microsoft.com/office/drawing/2014/main" xmlns="" id="{2AA46BCB-3755-4C06-99DF-B48A8D6A3672}"/>
                </a:ext>
              </a:extLst>
            </p:cNvPr>
            <p:cNvSpPr/>
            <p:nvPr/>
          </p:nvSpPr>
          <p:spPr>
            <a:xfrm flipH="1">
              <a:off x="7695026" y="3718426"/>
              <a:ext cx="986883" cy="986883"/>
            </a:xfrm>
            <a:prstGeom prst="arc">
              <a:avLst>
                <a:gd name="adj1" fmla="val 8634736"/>
                <a:gd name="adj2" fmla="val 10318982"/>
              </a:avLst>
            </a:prstGeom>
            <a:ln w="12700">
              <a:solidFill>
                <a:schemeClr val="tx2"/>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grpSp>
      <p:sp>
        <p:nvSpPr>
          <p:cNvPr id="159" name="文本框 158">
            <a:extLst>
              <a:ext uri="{FF2B5EF4-FFF2-40B4-BE49-F238E27FC236}">
                <a16:creationId xmlns:a16="http://schemas.microsoft.com/office/drawing/2014/main" xmlns="" id="{BA58063C-4046-425C-BF24-08B1A1510763}"/>
              </a:ext>
            </a:extLst>
          </p:cNvPr>
          <p:cNvSpPr txBox="1"/>
          <p:nvPr/>
        </p:nvSpPr>
        <p:spPr>
          <a:xfrm>
            <a:off x="1302502" y="411906"/>
            <a:ext cx="2518638" cy="400110"/>
          </a:xfrm>
          <a:prstGeom prst="rect">
            <a:avLst/>
          </a:prstGeom>
          <a:noFill/>
        </p:spPr>
        <p:txBody>
          <a:bodyPr wrap="none" rtlCol="0">
            <a:spAutoFit/>
          </a:bodyPr>
          <a:lstStyle/>
          <a:p>
            <a:r>
              <a:rPr lang="zh-CN" altLang="en-US" sz="2000" b="1" spc="600" dirty="0">
                <a:solidFill>
                  <a:schemeClr val="accent1"/>
                </a:solidFill>
              </a:rPr>
              <a:t>请输入你的标题</a:t>
            </a:r>
          </a:p>
        </p:txBody>
      </p:sp>
      <p:sp>
        <p:nvSpPr>
          <p:cNvPr id="160" name="矩形 159"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a:extLst>
              <a:ext uri="{FF2B5EF4-FFF2-40B4-BE49-F238E27FC236}">
                <a16:creationId xmlns:a16="http://schemas.microsoft.com/office/drawing/2014/main" xmlns="" id="{B7A94ED9-04D2-4C13-96E8-BC08CF26104F}"/>
              </a:ext>
            </a:extLst>
          </p:cNvPr>
          <p:cNvSpPr/>
          <p:nvPr/>
        </p:nvSpPr>
        <p:spPr>
          <a:xfrm>
            <a:off x="1302501" y="758494"/>
            <a:ext cx="3992825" cy="400110"/>
          </a:xfrm>
          <a:prstGeom prst="rect">
            <a:avLst/>
          </a:prstGeom>
        </p:spPr>
        <p:txBody>
          <a:bodyPr wrap="square">
            <a:spAutoFit/>
          </a:bodyPr>
          <a:lstStyle/>
          <a:p>
            <a:r>
              <a:rPr lang="en-US" altLang="zh-CN" sz="1000" spc="3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Lorem ipsum dolor sit </a:t>
            </a:r>
            <a:r>
              <a:rPr lang="en-US" altLang="zh-CN" sz="1000" spc="300" dirty="0" err="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amet</a:t>
            </a:r>
            <a:r>
              <a:rPr lang="en-US" altLang="zh-CN" sz="1000" spc="3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00" spc="300" dirty="0" err="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consectetur</a:t>
            </a:r>
            <a:r>
              <a:rPr lang="en-US" altLang="zh-CN" sz="1000" spc="3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00" spc="300" dirty="0" err="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adipiscing</a:t>
            </a:r>
            <a:r>
              <a:rPr lang="en-US" altLang="zh-CN" sz="1000" spc="3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00" spc="300" dirty="0" err="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elit</a:t>
            </a:r>
            <a:r>
              <a:rPr lang="en-US" altLang="zh-CN" sz="1000" spc="3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00" spc="300" dirty="0" err="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Ut</a:t>
            </a:r>
            <a:r>
              <a:rPr lang="en-US" altLang="zh-CN" sz="1000" spc="3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00" spc="300" dirty="0" err="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efficitur</a:t>
            </a:r>
            <a:endParaRPr lang="zh-CN" altLang="en-US" sz="1000" spc="3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689651387"/>
      </p:ext>
    </p:extLst>
  </p:cSld>
  <p:clrMapOvr>
    <a:masterClrMapping/>
  </p:clrMapOvr>
  <mc:AlternateContent xmlns:mc="http://schemas.openxmlformats.org/markup-compatibility/2006" xmlns:p14="http://schemas.microsoft.com/office/powerpoint/2010/main">
    <mc:Choice Requires="p14">
      <p:transition spd="slow" p14:dur="3400" advClick="0" advTm="3000">
        <p14:reveal/>
      </p:transition>
    </mc:Choice>
    <mc:Fallback xmlns="">
      <p:transition xmlns:p14="http://schemas.microsoft.com/office/powerpoint/2010/main" spd="slow" advClick="0" advTm="3000">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398916" y="1634708"/>
            <a:ext cx="2316808" cy="2305031"/>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121893" tIns="60946" rIns="121893" bIns="60946" rtlCol="0" anchor="ctr"/>
          <a:lstStyle/>
          <a:p>
            <a:pPr algn="ctr" defTabSz="914217"/>
            <a:endParaRPr lang="en-US" dirty="0">
              <a:solidFill>
                <a:prstClr val="white"/>
              </a:solidFill>
              <a:latin typeface="Calibri Light"/>
            </a:endParaRPr>
          </a:p>
        </p:txBody>
      </p:sp>
      <p:sp>
        <p:nvSpPr>
          <p:cNvPr id="9" name="Rectangle 8"/>
          <p:cNvSpPr/>
          <p:nvPr/>
        </p:nvSpPr>
        <p:spPr>
          <a:xfrm>
            <a:off x="3786258" y="3941619"/>
            <a:ext cx="2316808" cy="2305031"/>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121893" tIns="60946" rIns="121893" bIns="60946" rtlCol="0" anchor="ctr"/>
          <a:lstStyle/>
          <a:p>
            <a:pPr algn="ctr" defTabSz="914217"/>
            <a:endParaRPr lang="en-US" dirty="0">
              <a:solidFill>
                <a:prstClr val="white"/>
              </a:solidFill>
              <a:latin typeface="Calibri Light"/>
            </a:endParaRPr>
          </a:p>
        </p:txBody>
      </p:sp>
      <p:sp>
        <p:nvSpPr>
          <p:cNvPr id="10" name="Subtitle 2"/>
          <p:cNvSpPr txBox="1">
            <a:spLocks/>
          </p:cNvSpPr>
          <p:nvPr/>
        </p:nvSpPr>
        <p:spPr>
          <a:xfrm>
            <a:off x="1398916" y="2108004"/>
            <a:ext cx="2316808" cy="1178728"/>
          </a:xfrm>
          <a:prstGeom prst="rect">
            <a:avLst/>
          </a:prstGeom>
        </p:spPr>
        <p:txBody>
          <a:bodyPr vert="horz" lIns="121866" tIns="60932" rIns="121866" bIns="60932"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defTabSz="228600">
              <a:buNone/>
            </a:pPr>
            <a:r>
              <a:rPr lang="zh-CN" altLang="en-US" sz="2700" dirty="0">
                <a:solidFill>
                  <a:prstClr val="white"/>
                </a:solidFill>
                <a:latin typeface="Lato Regular"/>
                <a:cs typeface="Lato Regular"/>
              </a:rPr>
              <a:t>输入标题</a:t>
            </a:r>
          </a:p>
          <a:p>
            <a:pPr marL="0" indent="0" algn="ctr" defTabSz="228600">
              <a:buNone/>
            </a:pPr>
            <a:r>
              <a:rPr lang="en-US" sz="1300" dirty="0">
                <a:solidFill>
                  <a:prstClr val="white"/>
                </a:solidFill>
                <a:latin typeface="Calibri Light"/>
                <a:cs typeface="Calibri Light"/>
              </a:rPr>
              <a:t>Lorem ipsum dolor sit amet, consectetur adipiscing elit. Integer pulvinar nulla ut.</a:t>
            </a:r>
          </a:p>
        </p:txBody>
      </p:sp>
      <p:sp>
        <p:nvSpPr>
          <p:cNvPr id="11" name="Subtitle 2"/>
          <p:cNvSpPr txBox="1">
            <a:spLocks/>
          </p:cNvSpPr>
          <p:nvPr/>
        </p:nvSpPr>
        <p:spPr>
          <a:xfrm>
            <a:off x="3786258" y="4367275"/>
            <a:ext cx="2316808" cy="1178728"/>
          </a:xfrm>
          <a:prstGeom prst="rect">
            <a:avLst/>
          </a:prstGeom>
        </p:spPr>
        <p:txBody>
          <a:bodyPr vert="horz" lIns="121866" tIns="60932" rIns="121866" bIns="60932"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defTabSz="228600">
              <a:buNone/>
            </a:pPr>
            <a:r>
              <a:rPr lang="zh-CN" altLang="en-US" sz="2700" dirty="0">
                <a:solidFill>
                  <a:prstClr val="white"/>
                </a:solidFill>
                <a:latin typeface="Lato Regular"/>
                <a:cs typeface="Lato Regular"/>
              </a:rPr>
              <a:t>输入标题</a:t>
            </a:r>
          </a:p>
          <a:p>
            <a:pPr marL="0" indent="0" algn="ctr" defTabSz="228600">
              <a:buNone/>
            </a:pPr>
            <a:r>
              <a:rPr lang="en-US" sz="1300" dirty="0">
                <a:solidFill>
                  <a:prstClr val="white"/>
                </a:solidFill>
                <a:latin typeface="Calibri Light"/>
                <a:cs typeface="Calibri Light"/>
              </a:rPr>
              <a:t>Lorem ipsum dolor sit amet, consectetur adipiscing elit. Integer pulvinar nulla ut.</a:t>
            </a:r>
          </a:p>
        </p:txBody>
      </p:sp>
      <p:pic>
        <p:nvPicPr>
          <p:cNvPr id="6" name="图片占位符 5">
            <a:extLst>
              <a:ext uri="{FF2B5EF4-FFF2-40B4-BE49-F238E27FC236}">
                <a16:creationId xmlns:a16="http://schemas.microsoft.com/office/drawing/2014/main" xmlns="" id="{B9B57EDC-A157-4D8B-A105-FD4D024353B9}"/>
              </a:ext>
            </a:extLst>
          </p:cNvPr>
          <p:cNvPicPr>
            <a:picLocks noGrp="1" noChangeAspect="1"/>
          </p:cNvPicPr>
          <p:nvPr>
            <p:ph type="pic" sz="quarter" idx="16"/>
          </p:nvPr>
        </p:nvPicPr>
        <p:blipFill>
          <a:blip r:embed="rId2" cstate="print">
            <a:extLst>
              <a:ext uri="{28A0092B-C50C-407E-A947-70E740481C1C}">
                <a14:useLocalDpi xmlns:a14="http://schemas.microsoft.com/office/drawing/2010/main" val="0"/>
              </a:ext>
            </a:extLst>
          </a:blip>
          <a:srcRect l="21836" r="21836"/>
          <a:stretch>
            <a:fillRect/>
          </a:stretch>
        </p:blipFill>
        <p:spPr/>
      </p:pic>
      <p:pic>
        <p:nvPicPr>
          <p:cNvPr id="12" name="图片占位符 11">
            <a:extLst>
              <a:ext uri="{FF2B5EF4-FFF2-40B4-BE49-F238E27FC236}">
                <a16:creationId xmlns:a16="http://schemas.microsoft.com/office/drawing/2014/main" xmlns="" id="{445AADFB-171D-4540-9A77-DDA51D259CAE}"/>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l="16649" r="16649"/>
          <a:stretch>
            <a:fillRect/>
          </a:stretch>
        </p:blipFill>
        <p:spPr/>
      </p:pic>
      <p:pic>
        <p:nvPicPr>
          <p:cNvPr id="20" name="图片占位符 19">
            <a:extLst>
              <a:ext uri="{FF2B5EF4-FFF2-40B4-BE49-F238E27FC236}">
                <a16:creationId xmlns:a16="http://schemas.microsoft.com/office/drawing/2014/main" xmlns="" id="{F1826B10-4EF1-4109-9149-B80B26926095}"/>
              </a:ext>
            </a:extLst>
          </p:cNvPr>
          <p:cNvPicPr>
            <a:picLocks noGrp="1" noChangeAspect="1"/>
          </p:cNvPicPr>
          <p:nvPr>
            <p:ph type="pic" sz="quarter" idx="13"/>
          </p:nvPr>
        </p:nvPicPr>
        <p:blipFill>
          <a:blip r:embed="rId4">
            <a:extLst>
              <a:ext uri="{28A0092B-C50C-407E-A947-70E740481C1C}">
                <a14:useLocalDpi xmlns:a14="http://schemas.microsoft.com/office/drawing/2010/main" val="0"/>
              </a:ext>
            </a:extLst>
          </a:blip>
          <a:srcRect l="21499" r="21499"/>
          <a:stretch>
            <a:fillRect/>
          </a:stretch>
        </p:blipFill>
        <p:spPr/>
      </p:pic>
      <p:grpSp>
        <p:nvGrpSpPr>
          <p:cNvPr id="43" name="组合 42">
            <a:extLst>
              <a:ext uri="{FF2B5EF4-FFF2-40B4-BE49-F238E27FC236}">
                <a16:creationId xmlns:a16="http://schemas.microsoft.com/office/drawing/2014/main" xmlns="" id="{06A4CD09-CC39-4F99-B275-CEFCE4929DDC}"/>
              </a:ext>
            </a:extLst>
          </p:cNvPr>
          <p:cNvGrpSpPr/>
          <p:nvPr/>
        </p:nvGrpSpPr>
        <p:grpSpPr>
          <a:xfrm rot="10800000">
            <a:off x="611391" y="327545"/>
            <a:ext cx="505537" cy="952899"/>
            <a:chOff x="7596337" y="2571751"/>
            <a:chExt cx="1184261" cy="2232247"/>
          </a:xfrm>
        </p:grpSpPr>
        <p:sp>
          <p:nvSpPr>
            <p:cNvPr id="44" name="弧形 1">
              <a:extLst>
                <a:ext uri="{FF2B5EF4-FFF2-40B4-BE49-F238E27FC236}">
                  <a16:creationId xmlns:a16="http://schemas.microsoft.com/office/drawing/2014/main" xmlns="" id="{0714FE27-A358-4480-A628-11C7945F70FE}"/>
                </a:ext>
              </a:extLst>
            </p:cNvPr>
            <p:cNvSpPr/>
            <p:nvPr/>
          </p:nvSpPr>
          <p:spPr>
            <a:xfrm flipH="1" flipV="1">
              <a:off x="7695025" y="2682200"/>
              <a:ext cx="986883" cy="986883"/>
            </a:xfrm>
            <a:prstGeom prst="arc">
              <a:avLst>
                <a:gd name="adj1" fmla="val 2848337"/>
                <a:gd name="adj2" fmla="val 10890461"/>
              </a:avLst>
            </a:prstGeom>
            <a:ln w="12700">
              <a:solidFill>
                <a:schemeClr val="accent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sp>
          <p:nvSpPr>
            <p:cNvPr id="45" name="弧形 6">
              <a:extLst>
                <a:ext uri="{FF2B5EF4-FFF2-40B4-BE49-F238E27FC236}">
                  <a16:creationId xmlns:a16="http://schemas.microsoft.com/office/drawing/2014/main" xmlns="" id="{25BD1657-03F5-4BF9-B8D7-8129B7DA0D8C}"/>
                </a:ext>
              </a:extLst>
            </p:cNvPr>
            <p:cNvSpPr/>
            <p:nvPr/>
          </p:nvSpPr>
          <p:spPr>
            <a:xfrm>
              <a:off x="7596337" y="2571751"/>
              <a:ext cx="1184261" cy="1184260"/>
            </a:xfrm>
            <a:prstGeom prst="arc">
              <a:avLst>
                <a:gd name="adj1" fmla="val 10778764"/>
                <a:gd name="adj2" fmla="val 19049855"/>
              </a:avLst>
            </a:prstGeom>
            <a:ln w="12700">
              <a:solidFill>
                <a:schemeClr val="bg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sp>
          <p:nvSpPr>
            <p:cNvPr id="46" name="弧形 2">
              <a:extLst>
                <a:ext uri="{FF2B5EF4-FFF2-40B4-BE49-F238E27FC236}">
                  <a16:creationId xmlns:a16="http://schemas.microsoft.com/office/drawing/2014/main" xmlns="" id="{31518C6B-ABD9-47E2-9E2D-5ED892514ACD}"/>
                </a:ext>
              </a:extLst>
            </p:cNvPr>
            <p:cNvSpPr/>
            <p:nvPr/>
          </p:nvSpPr>
          <p:spPr>
            <a:xfrm flipH="1">
              <a:off x="7695026" y="3718426"/>
              <a:ext cx="986883" cy="986883"/>
            </a:xfrm>
            <a:prstGeom prst="arc">
              <a:avLst>
                <a:gd name="adj1" fmla="val 50399"/>
                <a:gd name="adj2" fmla="val 8249423"/>
              </a:avLst>
            </a:prstGeom>
            <a:ln w="12700">
              <a:solidFill>
                <a:schemeClr val="tx2"/>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sp>
          <p:nvSpPr>
            <p:cNvPr id="47" name="弧形 46">
              <a:extLst>
                <a:ext uri="{FF2B5EF4-FFF2-40B4-BE49-F238E27FC236}">
                  <a16:creationId xmlns:a16="http://schemas.microsoft.com/office/drawing/2014/main" xmlns="" id="{063D9C91-F3DE-4F96-8FDD-03466E5AAEB7}"/>
                </a:ext>
              </a:extLst>
            </p:cNvPr>
            <p:cNvSpPr/>
            <p:nvPr/>
          </p:nvSpPr>
          <p:spPr>
            <a:xfrm flipV="1">
              <a:off x="7596337" y="3619738"/>
              <a:ext cx="1184261" cy="1184260"/>
            </a:xfrm>
            <a:prstGeom prst="arc">
              <a:avLst>
                <a:gd name="adj1" fmla="val 12959555"/>
                <a:gd name="adj2" fmla="val 21587678"/>
              </a:avLst>
            </a:prstGeom>
            <a:ln w="12700">
              <a:solidFill>
                <a:schemeClr val="accent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solidFill>
                  <a:prstClr val="black"/>
                </a:solidFill>
                <a:cs typeface="+mn-ea"/>
                <a:sym typeface="+mn-lt"/>
              </a:endParaRPr>
            </a:p>
          </p:txBody>
        </p:sp>
        <p:grpSp>
          <p:nvGrpSpPr>
            <p:cNvPr id="48" name="组合 11">
              <a:extLst>
                <a:ext uri="{FF2B5EF4-FFF2-40B4-BE49-F238E27FC236}">
                  <a16:creationId xmlns:a16="http://schemas.microsoft.com/office/drawing/2014/main" xmlns="" id="{FD5F4A00-9BF8-4588-8A70-48DD7EE3A2E5}"/>
                </a:ext>
              </a:extLst>
            </p:cNvPr>
            <p:cNvGrpSpPr/>
            <p:nvPr/>
          </p:nvGrpSpPr>
          <p:grpSpPr>
            <a:xfrm>
              <a:off x="7596338" y="3271440"/>
              <a:ext cx="1184260" cy="832868"/>
              <a:chOff x="3707904" y="1964047"/>
              <a:chExt cx="1728192" cy="1215406"/>
            </a:xfrm>
            <a:effectLst/>
          </p:grpSpPr>
          <p:cxnSp>
            <p:nvCxnSpPr>
              <p:cNvPr id="53" name="直接连接符 3">
                <a:extLst>
                  <a:ext uri="{FF2B5EF4-FFF2-40B4-BE49-F238E27FC236}">
                    <a16:creationId xmlns:a16="http://schemas.microsoft.com/office/drawing/2014/main" xmlns="" id="{358BABD4-8361-4365-B8F8-2EE96F67D2C3}"/>
                  </a:ext>
                </a:extLst>
              </p:cNvPr>
              <p:cNvCxnSpPr/>
              <p:nvPr/>
            </p:nvCxnSpPr>
            <p:spPr>
              <a:xfrm flipV="1">
                <a:off x="5292080" y="1984601"/>
                <a:ext cx="0" cy="1174298"/>
              </a:xfrm>
              <a:prstGeom prst="line">
                <a:avLst/>
              </a:prstGeom>
              <a:ln w="12700">
                <a:solidFill>
                  <a:schemeClr val="bg1"/>
                </a:solidFill>
                <a:headEnd type="oval" w="sm" len="sm"/>
                <a:tailEnd type="oval" w="sm" len="sm"/>
              </a:ln>
              <a:effectLst>
                <a:outerShdw blurRad="38100" dist="25400" dir="2700000" sx="99000" sy="99000" algn="tl" rotWithShape="0">
                  <a:prstClr val="black">
                    <a:alpha val="65000"/>
                  </a:prstClr>
                </a:outerShdw>
              </a:effectLst>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a16="http://schemas.microsoft.com/office/drawing/2014/main" xmlns="" id="{8BD9E2FB-F4BD-4ADB-9DE1-8ECC1836A50D}"/>
                  </a:ext>
                </a:extLst>
              </p:cNvPr>
              <p:cNvCxnSpPr/>
              <p:nvPr/>
            </p:nvCxnSpPr>
            <p:spPr>
              <a:xfrm flipV="1">
                <a:off x="3851920" y="1984601"/>
                <a:ext cx="0" cy="1174298"/>
              </a:xfrm>
              <a:prstGeom prst="line">
                <a:avLst/>
              </a:prstGeom>
              <a:ln w="12700">
                <a:solidFill>
                  <a:schemeClr val="bg1"/>
                </a:solidFill>
                <a:headEnd type="oval" w="sm" len="sm"/>
                <a:tailEnd type="oval" w="sm" len="sm"/>
              </a:ln>
              <a:effectLst/>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a16="http://schemas.microsoft.com/office/drawing/2014/main" xmlns="" id="{ED07CA72-FB8B-4851-B53A-20CBCF23E9E4}"/>
                  </a:ext>
                </a:extLst>
              </p:cNvPr>
              <p:cNvCxnSpPr/>
              <p:nvPr/>
            </p:nvCxnSpPr>
            <p:spPr>
              <a:xfrm>
                <a:off x="3707904" y="1964047"/>
                <a:ext cx="0" cy="1215406"/>
              </a:xfrm>
              <a:prstGeom prst="line">
                <a:avLst/>
              </a:prstGeom>
              <a:ln w="12700">
                <a:solidFill>
                  <a:schemeClr val="accent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a16="http://schemas.microsoft.com/office/drawing/2014/main" xmlns="" id="{85BD0C4B-4002-4F8E-801B-94DC6812C79B}"/>
                  </a:ext>
                </a:extLst>
              </p:cNvPr>
              <p:cNvCxnSpPr/>
              <p:nvPr/>
            </p:nvCxnSpPr>
            <p:spPr>
              <a:xfrm>
                <a:off x="5436096" y="1964047"/>
                <a:ext cx="0" cy="1215406"/>
              </a:xfrm>
              <a:prstGeom prst="line">
                <a:avLst/>
              </a:prstGeom>
              <a:ln w="12700">
                <a:solidFill>
                  <a:schemeClr val="accent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49" name="弧形 48">
              <a:extLst>
                <a:ext uri="{FF2B5EF4-FFF2-40B4-BE49-F238E27FC236}">
                  <a16:creationId xmlns:a16="http://schemas.microsoft.com/office/drawing/2014/main" xmlns="" id="{F837803F-227E-4C3E-BE2B-B550AA283751}"/>
                </a:ext>
              </a:extLst>
            </p:cNvPr>
            <p:cNvSpPr/>
            <p:nvPr/>
          </p:nvSpPr>
          <p:spPr>
            <a:xfrm flipV="1">
              <a:off x="7596337" y="3619738"/>
              <a:ext cx="1184261" cy="1184260"/>
            </a:xfrm>
            <a:prstGeom prst="arc">
              <a:avLst>
                <a:gd name="adj1" fmla="val 11128140"/>
                <a:gd name="adj2" fmla="val 12360726"/>
              </a:avLst>
            </a:prstGeom>
            <a:ln w="12700">
              <a:solidFill>
                <a:schemeClr val="bg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sp>
          <p:nvSpPr>
            <p:cNvPr id="50" name="弧形 6">
              <a:extLst>
                <a:ext uri="{FF2B5EF4-FFF2-40B4-BE49-F238E27FC236}">
                  <a16:creationId xmlns:a16="http://schemas.microsoft.com/office/drawing/2014/main" xmlns="" id="{44F48765-320E-4E80-8322-5634EC429EE8}"/>
                </a:ext>
              </a:extLst>
            </p:cNvPr>
            <p:cNvSpPr/>
            <p:nvPr/>
          </p:nvSpPr>
          <p:spPr>
            <a:xfrm>
              <a:off x="7596337" y="2571751"/>
              <a:ext cx="1184261" cy="1184260"/>
            </a:xfrm>
            <a:prstGeom prst="arc">
              <a:avLst>
                <a:gd name="adj1" fmla="val 19780348"/>
                <a:gd name="adj2" fmla="val 21089578"/>
              </a:avLst>
            </a:prstGeom>
            <a:ln w="12700">
              <a:solidFill>
                <a:schemeClr val="bg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sp>
          <p:nvSpPr>
            <p:cNvPr id="51" name="弧形 1">
              <a:extLst>
                <a:ext uri="{FF2B5EF4-FFF2-40B4-BE49-F238E27FC236}">
                  <a16:creationId xmlns:a16="http://schemas.microsoft.com/office/drawing/2014/main" xmlns="" id="{5906D296-AA72-4A16-B427-5924965DCCC3}"/>
                </a:ext>
              </a:extLst>
            </p:cNvPr>
            <p:cNvSpPr/>
            <p:nvPr/>
          </p:nvSpPr>
          <p:spPr>
            <a:xfrm flipH="1" flipV="1">
              <a:off x="7695025" y="2682200"/>
              <a:ext cx="986883" cy="986883"/>
            </a:xfrm>
            <a:prstGeom prst="arc">
              <a:avLst>
                <a:gd name="adj1" fmla="val 741473"/>
                <a:gd name="adj2" fmla="val 2050174"/>
              </a:avLst>
            </a:prstGeom>
            <a:ln w="12700">
              <a:solidFill>
                <a:schemeClr val="accent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sp>
          <p:nvSpPr>
            <p:cNvPr id="52" name="弧形 2">
              <a:extLst>
                <a:ext uri="{FF2B5EF4-FFF2-40B4-BE49-F238E27FC236}">
                  <a16:creationId xmlns:a16="http://schemas.microsoft.com/office/drawing/2014/main" xmlns="" id="{517750EA-E50C-44CA-805A-4FC16FED7DFB}"/>
                </a:ext>
              </a:extLst>
            </p:cNvPr>
            <p:cNvSpPr/>
            <p:nvPr/>
          </p:nvSpPr>
          <p:spPr>
            <a:xfrm flipH="1">
              <a:off x="7695026" y="3718426"/>
              <a:ext cx="986883" cy="986883"/>
            </a:xfrm>
            <a:prstGeom prst="arc">
              <a:avLst>
                <a:gd name="adj1" fmla="val 8634736"/>
                <a:gd name="adj2" fmla="val 10318982"/>
              </a:avLst>
            </a:prstGeom>
            <a:ln w="12700">
              <a:solidFill>
                <a:schemeClr val="tx2"/>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grpSp>
      <p:sp>
        <p:nvSpPr>
          <p:cNvPr id="57" name="文本框 56">
            <a:extLst>
              <a:ext uri="{FF2B5EF4-FFF2-40B4-BE49-F238E27FC236}">
                <a16:creationId xmlns:a16="http://schemas.microsoft.com/office/drawing/2014/main" xmlns="" id="{20880255-FF8B-438D-9837-40BD42126434}"/>
              </a:ext>
            </a:extLst>
          </p:cNvPr>
          <p:cNvSpPr txBox="1"/>
          <p:nvPr/>
        </p:nvSpPr>
        <p:spPr>
          <a:xfrm>
            <a:off x="1302502" y="411906"/>
            <a:ext cx="2518638" cy="400110"/>
          </a:xfrm>
          <a:prstGeom prst="rect">
            <a:avLst/>
          </a:prstGeom>
          <a:noFill/>
        </p:spPr>
        <p:txBody>
          <a:bodyPr wrap="none" rtlCol="0">
            <a:spAutoFit/>
          </a:bodyPr>
          <a:lstStyle/>
          <a:p>
            <a:r>
              <a:rPr lang="zh-CN" altLang="en-US" sz="2000" b="1" spc="600" dirty="0">
                <a:solidFill>
                  <a:schemeClr val="accent1"/>
                </a:solidFill>
              </a:rPr>
              <a:t>请输入你的标题</a:t>
            </a:r>
          </a:p>
        </p:txBody>
      </p:sp>
      <p:sp>
        <p:nvSpPr>
          <p:cNvPr id="58" name="矩形 57"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a:extLst>
              <a:ext uri="{FF2B5EF4-FFF2-40B4-BE49-F238E27FC236}">
                <a16:creationId xmlns:a16="http://schemas.microsoft.com/office/drawing/2014/main" xmlns="" id="{AB7BB602-DF9C-43C6-91DA-E8F0FCDC15AE}"/>
              </a:ext>
            </a:extLst>
          </p:cNvPr>
          <p:cNvSpPr/>
          <p:nvPr/>
        </p:nvSpPr>
        <p:spPr>
          <a:xfrm>
            <a:off x="1302501" y="758494"/>
            <a:ext cx="3992825" cy="400110"/>
          </a:xfrm>
          <a:prstGeom prst="rect">
            <a:avLst/>
          </a:prstGeom>
        </p:spPr>
        <p:txBody>
          <a:bodyPr wrap="square">
            <a:spAutoFit/>
          </a:bodyPr>
          <a:lstStyle/>
          <a:p>
            <a:r>
              <a:rPr lang="en-US" altLang="zh-CN" sz="1000" spc="3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Lorem ipsum dolor sit </a:t>
            </a:r>
            <a:r>
              <a:rPr lang="en-US" altLang="zh-CN" sz="1000" spc="300" dirty="0" err="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amet</a:t>
            </a:r>
            <a:r>
              <a:rPr lang="en-US" altLang="zh-CN" sz="1000" spc="3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00" spc="300" dirty="0" err="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consectetur</a:t>
            </a:r>
            <a:r>
              <a:rPr lang="en-US" altLang="zh-CN" sz="1000" spc="3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00" spc="300" dirty="0" err="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adipiscing</a:t>
            </a:r>
            <a:r>
              <a:rPr lang="en-US" altLang="zh-CN" sz="1000" spc="3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00" spc="300" dirty="0" err="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elit</a:t>
            </a:r>
            <a:r>
              <a:rPr lang="en-US" altLang="zh-CN" sz="1000" spc="3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00" spc="300" dirty="0" err="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Ut</a:t>
            </a:r>
            <a:r>
              <a:rPr lang="en-US" altLang="zh-CN" sz="1000" spc="3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00" spc="300" dirty="0" err="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efficitur</a:t>
            </a:r>
            <a:endParaRPr lang="zh-CN" altLang="en-US" sz="1000" spc="3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1104136354"/>
      </p:ext>
    </p:extLst>
  </p:cSld>
  <p:clrMapOvr>
    <a:masterClrMapping/>
  </p:clrMapOvr>
  <mc:AlternateContent xmlns:mc="http://schemas.openxmlformats.org/markup-compatibility/2006" xmlns:p14="http://schemas.microsoft.com/office/powerpoint/2010/main">
    <mc:Choice Requires="p14">
      <p:transition spd="slow" p14:dur="1100" advClick="0" advTm="3000">
        <p14:switch dir="r"/>
      </p:transition>
    </mc:Choice>
    <mc:Fallback xmlns="">
      <p:transition xmlns:p14="http://schemas.microsoft.com/office/powerpoint/2010/mai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Freeform 1"/>
          <p:cNvSpPr>
            <a:spLocks noChangeArrowheads="1"/>
          </p:cNvSpPr>
          <p:nvPr/>
        </p:nvSpPr>
        <p:spPr bwMode="auto">
          <a:xfrm rot="10800000">
            <a:off x="3142474" y="2754820"/>
            <a:ext cx="223780" cy="350000"/>
          </a:xfrm>
          <a:custGeom>
            <a:avLst/>
            <a:gdLst>
              <a:gd name="T0" fmla="*/ 5999 w 6375"/>
              <a:gd name="T1" fmla="*/ 8218 h 9969"/>
              <a:gd name="T2" fmla="*/ 5999 w 6375"/>
              <a:gd name="T3" fmla="*/ 8218 h 9969"/>
              <a:gd name="T4" fmla="*/ 2750 w 6375"/>
              <a:gd name="T5" fmla="*/ 4969 h 9969"/>
              <a:gd name="T6" fmla="*/ 5999 w 6375"/>
              <a:gd name="T7" fmla="*/ 1750 h 9969"/>
              <a:gd name="T8" fmla="*/ 5999 w 6375"/>
              <a:gd name="T9" fmla="*/ 375 h 9969"/>
              <a:gd name="T10" fmla="*/ 4624 w 6375"/>
              <a:gd name="T11" fmla="*/ 375 h 9969"/>
              <a:gd name="T12" fmla="*/ 0 w 6375"/>
              <a:gd name="T13" fmla="*/ 4969 h 9969"/>
              <a:gd name="T14" fmla="*/ 4624 w 6375"/>
              <a:gd name="T15" fmla="*/ 9593 h 9969"/>
              <a:gd name="T16" fmla="*/ 5999 w 6375"/>
              <a:gd name="T17" fmla="*/ 9593 h 9969"/>
              <a:gd name="T18" fmla="*/ 6280 w 6375"/>
              <a:gd name="T19" fmla="*/ 8905 h 9969"/>
              <a:gd name="T20" fmla="*/ 5999 w 6375"/>
              <a:gd name="T21" fmla="*/ 8218 h 9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75" h="9969">
                <a:moveTo>
                  <a:pt x="5999" y="8218"/>
                </a:moveTo>
                <a:lnTo>
                  <a:pt x="5999" y="8218"/>
                </a:lnTo>
                <a:cubicBezTo>
                  <a:pt x="2750" y="4969"/>
                  <a:pt x="2750" y="4969"/>
                  <a:pt x="2750" y="4969"/>
                </a:cubicBezTo>
                <a:cubicBezTo>
                  <a:pt x="5999" y="1750"/>
                  <a:pt x="5999" y="1750"/>
                  <a:pt x="5999" y="1750"/>
                </a:cubicBezTo>
                <a:cubicBezTo>
                  <a:pt x="6374" y="1375"/>
                  <a:pt x="6374" y="750"/>
                  <a:pt x="5999" y="375"/>
                </a:cubicBezTo>
                <a:cubicBezTo>
                  <a:pt x="5624" y="0"/>
                  <a:pt x="4999" y="0"/>
                  <a:pt x="4624" y="375"/>
                </a:cubicBezTo>
                <a:cubicBezTo>
                  <a:pt x="0" y="4969"/>
                  <a:pt x="0" y="4969"/>
                  <a:pt x="0" y="4969"/>
                </a:cubicBezTo>
                <a:cubicBezTo>
                  <a:pt x="4624" y="9593"/>
                  <a:pt x="4624" y="9593"/>
                  <a:pt x="4624" y="9593"/>
                </a:cubicBezTo>
                <a:cubicBezTo>
                  <a:pt x="4999" y="9968"/>
                  <a:pt x="5624" y="9968"/>
                  <a:pt x="5999" y="9593"/>
                </a:cubicBezTo>
                <a:cubicBezTo>
                  <a:pt x="6186" y="9405"/>
                  <a:pt x="6280" y="9155"/>
                  <a:pt x="6280" y="8905"/>
                </a:cubicBezTo>
                <a:cubicBezTo>
                  <a:pt x="6280" y="8655"/>
                  <a:pt x="6186" y="8405"/>
                  <a:pt x="5999" y="8218"/>
                </a:cubicBezTo>
              </a:path>
            </a:pathLst>
          </a:custGeom>
          <a:solidFill>
            <a:schemeClr val="bg1">
              <a:lumMod val="75000"/>
            </a:schemeClr>
          </a:solidFill>
          <a:ln>
            <a:noFill/>
          </a:ln>
          <a:effectLst/>
          <a:extLst/>
        </p:spPr>
        <p:txBody>
          <a:bodyPr wrap="none" lIns="121926" tIns="60963" rIns="121926" bIns="60963" anchor="ctr"/>
          <a:lstStyle/>
          <a:p>
            <a:pPr defTabSz="914217"/>
            <a:endParaRPr lang="en-US" dirty="0">
              <a:solidFill>
                <a:srgbClr val="FFFFFF"/>
              </a:solidFill>
              <a:latin typeface="Roboto Light"/>
            </a:endParaRPr>
          </a:p>
        </p:txBody>
      </p:sp>
      <p:sp>
        <p:nvSpPr>
          <p:cNvPr id="97" name="Freeform 1"/>
          <p:cNvSpPr>
            <a:spLocks noChangeArrowheads="1"/>
          </p:cNvSpPr>
          <p:nvPr/>
        </p:nvSpPr>
        <p:spPr bwMode="auto">
          <a:xfrm rot="10800000">
            <a:off x="4835805" y="2754820"/>
            <a:ext cx="223780" cy="350000"/>
          </a:xfrm>
          <a:custGeom>
            <a:avLst/>
            <a:gdLst>
              <a:gd name="T0" fmla="*/ 5999 w 6375"/>
              <a:gd name="T1" fmla="*/ 8218 h 9969"/>
              <a:gd name="T2" fmla="*/ 5999 w 6375"/>
              <a:gd name="T3" fmla="*/ 8218 h 9969"/>
              <a:gd name="T4" fmla="*/ 2750 w 6375"/>
              <a:gd name="T5" fmla="*/ 4969 h 9969"/>
              <a:gd name="T6" fmla="*/ 5999 w 6375"/>
              <a:gd name="T7" fmla="*/ 1750 h 9969"/>
              <a:gd name="T8" fmla="*/ 5999 w 6375"/>
              <a:gd name="T9" fmla="*/ 375 h 9969"/>
              <a:gd name="T10" fmla="*/ 4624 w 6375"/>
              <a:gd name="T11" fmla="*/ 375 h 9969"/>
              <a:gd name="T12" fmla="*/ 0 w 6375"/>
              <a:gd name="T13" fmla="*/ 4969 h 9969"/>
              <a:gd name="T14" fmla="*/ 4624 w 6375"/>
              <a:gd name="T15" fmla="*/ 9593 h 9969"/>
              <a:gd name="T16" fmla="*/ 5999 w 6375"/>
              <a:gd name="T17" fmla="*/ 9593 h 9969"/>
              <a:gd name="T18" fmla="*/ 6280 w 6375"/>
              <a:gd name="T19" fmla="*/ 8905 h 9969"/>
              <a:gd name="T20" fmla="*/ 5999 w 6375"/>
              <a:gd name="T21" fmla="*/ 8218 h 9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75" h="9969">
                <a:moveTo>
                  <a:pt x="5999" y="8218"/>
                </a:moveTo>
                <a:lnTo>
                  <a:pt x="5999" y="8218"/>
                </a:lnTo>
                <a:cubicBezTo>
                  <a:pt x="2750" y="4969"/>
                  <a:pt x="2750" y="4969"/>
                  <a:pt x="2750" y="4969"/>
                </a:cubicBezTo>
                <a:cubicBezTo>
                  <a:pt x="5999" y="1750"/>
                  <a:pt x="5999" y="1750"/>
                  <a:pt x="5999" y="1750"/>
                </a:cubicBezTo>
                <a:cubicBezTo>
                  <a:pt x="6374" y="1375"/>
                  <a:pt x="6374" y="750"/>
                  <a:pt x="5999" y="375"/>
                </a:cubicBezTo>
                <a:cubicBezTo>
                  <a:pt x="5624" y="0"/>
                  <a:pt x="4999" y="0"/>
                  <a:pt x="4624" y="375"/>
                </a:cubicBezTo>
                <a:cubicBezTo>
                  <a:pt x="0" y="4969"/>
                  <a:pt x="0" y="4969"/>
                  <a:pt x="0" y="4969"/>
                </a:cubicBezTo>
                <a:cubicBezTo>
                  <a:pt x="4624" y="9593"/>
                  <a:pt x="4624" y="9593"/>
                  <a:pt x="4624" y="9593"/>
                </a:cubicBezTo>
                <a:cubicBezTo>
                  <a:pt x="4999" y="9968"/>
                  <a:pt x="5624" y="9968"/>
                  <a:pt x="5999" y="9593"/>
                </a:cubicBezTo>
                <a:cubicBezTo>
                  <a:pt x="6186" y="9405"/>
                  <a:pt x="6280" y="9155"/>
                  <a:pt x="6280" y="8905"/>
                </a:cubicBezTo>
                <a:cubicBezTo>
                  <a:pt x="6280" y="8655"/>
                  <a:pt x="6186" y="8405"/>
                  <a:pt x="5999" y="8218"/>
                </a:cubicBezTo>
              </a:path>
            </a:pathLst>
          </a:custGeom>
          <a:solidFill>
            <a:schemeClr val="bg1">
              <a:lumMod val="75000"/>
            </a:schemeClr>
          </a:solidFill>
          <a:ln>
            <a:noFill/>
          </a:ln>
          <a:effectLst/>
          <a:extLst/>
        </p:spPr>
        <p:txBody>
          <a:bodyPr wrap="none" lIns="121926" tIns="60963" rIns="121926" bIns="60963" anchor="ctr"/>
          <a:lstStyle/>
          <a:p>
            <a:pPr defTabSz="914217"/>
            <a:endParaRPr lang="en-US" dirty="0">
              <a:solidFill>
                <a:srgbClr val="FFFFFF"/>
              </a:solidFill>
              <a:latin typeface="Roboto Light"/>
            </a:endParaRPr>
          </a:p>
        </p:txBody>
      </p:sp>
      <p:sp>
        <p:nvSpPr>
          <p:cNvPr id="98" name="Freeform 1"/>
          <p:cNvSpPr>
            <a:spLocks noChangeArrowheads="1"/>
          </p:cNvSpPr>
          <p:nvPr/>
        </p:nvSpPr>
        <p:spPr bwMode="auto">
          <a:xfrm rot="10800000">
            <a:off x="7183531" y="2754821"/>
            <a:ext cx="223780" cy="350000"/>
          </a:xfrm>
          <a:custGeom>
            <a:avLst/>
            <a:gdLst>
              <a:gd name="T0" fmla="*/ 5999 w 6375"/>
              <a:gd name="T1" fmla="*/ 8218 h 9969"/>
              <a:gd name="T2" fmla="*/ 5999 w 6375"/>
              <a:gd name="T3" fmla="*/ 8218 h 9969"/>
              <a:gd name="T4" fmla="*/ 2750 w 6375"/>
              <a:gd name="T5" fmla="*/ 4969 h 9969"/>
              <a:gd name="T6" fmla="*/ 5999 w 6375"/>
              <a:gd name="T7" fmla="*/ 1750 h 9969"/>
              <a:gd name="T8" fmla="*/ 5999 w 6375"/>
              <a:gd name="T9" fmla="*/ 375 h 9969"/>
              <a:gd name="T10" fmla="*/ 4624 w 6375"/>
              <a:gd name="T11" fmla="*/ 375 h 9969"/>
              <a:gd name="T12" fmla="*/ 0 w 6375"/>
              <a:gd name="T13" fmla="*/ 4969 h 9969"/>
              <a:gd name="T14" fmla="*/ 4624 w 6375"/>
              <a:gd name="T15" fmla="*/ 9593 h 9969"/>
              <a:gd name="T16" fmla="*/ 5999 w 6375"/>
              <a:gd name="T17" fmla="*/ 9593 h 9969"/>
              <a:gd name="T18" fmla="*/ 6280 w 6375"/>
              <a:gd name="T19" fmla="*/ 8905 h 9969"/>
              <a:gd name="T20" fmla="*/ 5999 w 6375"/>
              <a:gd name="T21" fmla="*/ 8218 h 9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75" h="9969">
                <a:moveTo>
                  <a:pt x="5999" y="8218"/>
                </a:moveTo>
                <a:lnTo>
                  <a:pt x="5999" y="8218"/>
                </a:lnTo>
                <a:cubicBezTo>
                  <a:pt x="2750" y="4969"/>
                  <a:pt x="2750" y="4969"/>
                  <a:pt x="2750" y="4969"/>
                </a:cubicBezTo>
                <a:cubicBezTo>
                  <a:pt x="5999" y="1750"/>
                  <a:pt x="5999" y="1750"/>
                  <a:pt x="5999" y="1750"/>
                </a:cubicBezTo>
                <a:cubicBezTo>
                  <a:pt x="6374" y="1375"/>
                  <a:pt x="6374" y="750"/>
                  <a:pt x="5999" y="375"/>
                </a:cubicBezTo>
                <a:cubicBezTo>
                  <a:pt x="5624" y="0"/>
                  <a:pt x="4999" y="0"/>
                  <a:pt x="4624" y="375"/>
                </a:cubicBezTo>
                <a:cubicBezTo>
                  <a:pt x="0" y="4969"/>
                  <a:pt x="0" y="4969"/>
                  <a:pt x="0" y="4969"/>
                </a:cubicBezTo>
                <a:cubicBezTo>
                  <a:pt x="4624" y="9593"/>
                  <a:pt x="4624" y="9593"/>
                  <a:pt x="4624" y="9593"/>
                </a:cubicBezTo>
                <a:cubicBezTo>
                  <a:pt x="4999" y="9968"/>
                  <a:pt x="5624" y="9968"/>
                  <a:pt x="5999" y="9593"/>
                </a:cubicBezTo>
                <a:cubicBezTo>
                  <a:pt x="6186" y="9405"/>
                  <a:pt x="6280" y="9155"/>
                  <a:pt x="6280" y="8905"/>
                </a:cubicBezTo>
                <a:cubicBezTo>
                  <a:pt x="6280" y="8655"/>
                  <a:pt x="6186" y="8405"/>
                  <a:pt x="5999" y="8218"/>
                </a:cubicBezTo>
              </a:path>
            </a:pathLst>
          </a:custGeom>
          <a:solidFill>
            <a:schemeClr val="bg1">
              <a:lumMod val="75000"/>
            </a:schemeClr>
          </a:solidFill>
          <a:ln>
            <a:noFill/>
          </a:ln>
          <a:effectLst/>
          <a:extLst/>
        </p:spPr>
        <p:txBody>
          <a:bodyPr wrap="none" lIns="121926" tIns="60963" rIns="121926" bIns="60963" anchor="ctr"/>
          <a:lstStyle/>
          <a:p>
            <a:pPr defTabSz="914217"/>
            <a:endParaRPr lang="en-US" dirty="0">
              <a:solidFill>
                <a:srgbClr val="FFFFFF"/>
              </a:solidFill>
              <a:latin typeface="Roboto Light"/>
            </a:endParaRPr>
          </a:p>
        </p:txBody>
      </p:sp>
      <p:sp>
        <p:nvSpPr>
          <p:cNvPr id="100" name="Freeform 1"/>
          <p:cNvSpPr>
            <a:spLocks noChangeArrowheads="1"/>
          </p:cNvSpPr>
          <p:nvPr/>
        </p:nvSpPr>
        <p:spPr bwMode="auto">
          <a:xfrm rot="10800000">
            <a:off x="8911327" y="2754821"/>
            <a:ext cx="223780" cy="350000"/>
          </a:xfrm>
          <a:custGeom>
            <a:avLst/>
            <a:gdLst>
              <a:gd name="T0" fmla="*/ 5999 w 6375"/>
              <a:gd name="T1" fmla="*/ 8218 h 9969"/>
              <a:gd name="T2" fmla="*/ 5999 w 6375"/>
              <a:gd name="T3" fmla="*/ 8218 h 9969"/>
              <a:gd name="T4" fmla="*/ 2750 w 6375"/>
              <a:gd name="T5" fmla="*/ 4969 h 9969"/>
              <a:gd name="T6" fmla="*/ 5999 w 6375"/>
              <a:gd name="T7" fmla="*/ 1750 h 9969"/>
              <a:gd name="T8" fmla="*/ 5999 w 6375"/>
              <a:gd name="T9" fmla="*/ 375 h 9969"/>
              <a:gd name="T10" fmla="*/ 4624 w 6375"/>
              <a:gd name="T11" fmla="*/ 375 h 9969"/>
              <a:gd name="T12" fmla="*/ 0 w 6375"/>
              <a:gd name="T13" fmla="*/ 4969 h 9969"/>
              <a:gd name="T14" fmla="*/ 4624 w 6375"/>
              <a:gd name="T15" fmla="*/ 9593 h 9969"/>
              <a:gd name="T16" fmla="*/ 5999 w 6375"/>
              <a:gd name="T17" fmla="*/ 9593 h 9969"/>
              <a:gd name="T18" fmla="*/ 6280 w 6375"/>
              <a:gd name="T19" fmla="*/ 8905 h 9969"/>
              <a:gd name="T20" fmla="*/ 5999 w 6375"/>
              <a:gd name="T21" fmla="*/ 8218 h 9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75" h="9969">
                <a:moveTo>
                  <a:pt x="5999" y="8218"/>
                </a:moveTo>
                <a:lnTo>
                  <a:pt x="5999" y="8218"/>
                </a:lnTo>
                <a:cubicBezTo>
                  <a:pt x="2750" y="4969"/>
                  <a:pt x="2750" y="4969"/>
                  <a:pt x="2750" y="4969"/>
                </a:cubicBezTo>
                <a:cubicBezTo>
                  <a:pt x="5999" y="1750"/>
                  <a:pt x="5999" y="1750"/>
                  <a:pt x="5999" y="1750"/>
                </a:cubicBezTo>
                <a:cubicBezTo>
                  <a:pt x="6374" y="1375"/>
                  <a:pt x="6374" y="750"/>
                  <a:pt x="5999" y="375"/>
                </a:cubicBezTo>
                <a:cubicBezTo>
                  <a:pt x="5624" y="0"/>
                  <a:pt x="4999" y="0"/>
                  <a:pt x="4624" y="375"/>
                </a:cubicBezTo>
                <a:cubicBezTo>
                  <a:pt x="0" y="4969"/>
                  <a:pt x="0" y="4969"/>
                  <a:pt x="0" y="4969"/>
                </a:cubicBezTo>
                <a:cubicBezTo>
                  <a:pt x="4624" y="9593"/>
                  <a:pt x="4624" y="9593"/>
                  <a:pt x="4624" y="9593"/>
                </a:cubicBezTo>
                <a:cubicBezTo>
                  <a:pt x="4999" y="9968"/>
                  <a:pt x="5624" y="9968"/>
                  <a:pt x="5999" y="9593"/>
                </a:cubicBezTo>
                <a:cubicBezTo>
                  <a:pt x="6186" y="9405"/>
                  <a:pt x="6280" y="9155"/>
                  <a:pt x="6280" y="8905"/>
                </a:cubicBezTo>
                <a:cubicBezTo>
                  <a:pt x="6280" y="8655"/>
                  <a:pt x="6186" y="8405"/>
                  <a:pt x="5999" y="8218"/>
                </a:cubicBezTo>
              </a:path>
            </a:pathLst>
          </a:custGeom>
          <a:solidFill>
            <a:schemeClr val="bg1">
              <a:lumMod val="75000"/>
            </a:schemeClr>
          </a:solidFill>
          <a:ln>
            <a:noFill/>
          </a:ln>
          <a:effectLst/>
          <a:extLst/>
        </p:spPr>
        <p:txBody>
          <a:bodyPr wrap="none" lIns="121926" tIns="60963" rIns="121926" bIns="60963" anchor="ctr"/>
          <a:lstStyle/>
          <a:p>
            <a:pPr defTabSz="914217"/>
            <a:endParaRPr lang="en-US" dirty="0">
              <a:solidFill>
                <a:srgbClr val="FFFFFF"/>
              </a:solidFill>
              <a:latin typeface="Roboto Light"/>
            </a:endParaRPr>
          </a:p>
        </p:txBody>
      </p:sp>
      <p:sp>
        <p:nvSpPr>
          <p:cNvPr id="90" name="Oval 89"/>
          <p:cNvSpPr/>
          <p:nvPr/>
        </p:nvSpPr>
        <p:spPr>
          <a:xfrm>
            <a:off x="1311194" y="2171239"/>
            <a:ext cx="1550732" cy="1551136"/>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121926" tIns="60963" rIns="121926" bIns="60963" rtlCol="0" anchor="ctr"/>
          <a:lstStyle/>
          <a:p>
            <a:pPr algn="ctr" defTabSz="914217"/>
            <a:endParaRPr lang="en-US" dirty="0">
              <a:solidFill>
                <a:prstClr val="white"/>
              </a:solidFill>
              <a:latin typeface="Roboto Light"/>
            </a:endParaRPr>
          </a:p>
        </p:txBody>
      </p:sp>
      <p:sp>
        <p:nvSpPr>
          <p:cNvPr id="101" name="Freeform 16"/>
          <p:cNvSpPr>
            <a:spLocks noChangeArrowheads="1"/>
          </p:cNvSpPr>
          <p:nvPr/>
        </p:nvSpPr>
        <p:spPr bwMode="auto">
          <a:xfrm>
            <a:off x="1783734" y="2471640"/>
            <a:ext cx="589091" cy="925392"/>
          </a:xfrm>
          <a:custGeom>
            <a:avLst/>
            <a:gdLst>
              <a:gd name="T0" fmla="*/ 406 w 657"/>
              <a:gd name="T1" fmla="*/ 947 h 1032"/>
              <a:gd name="T2" fmla="*/ 333 w 657"/>
              <a:gd name="T3" fmla="*/ 1031 h 1032"/>
              <a:gd name="T4" fmla="*/ 250 w 657"/>
              <a:gd name="T5" fmla="*/ 947 h 1032"/>
              <a:gd name="T6" fmla="*/ 448 w 657"/>
              <a:gd name="T7" fmla="*/ 916 h 1032"/>
              <a:gd name="T8" fmla="*/ 198 w 657"/>
              <a:gd name="T9" fmla="*/ 833 h 1032"/>
              <a:gd name="T10" fmla="*/ 656 w 657"/>
              <a:gd name="T11" fmla="*/ 333 h 1032"/>
              <a:gd name="T12" fmla="*/ 562 w 657"/>
              <a:gd name="T13" fmla="*/ 562 h 1032"/>
              <a:gd name="T14" fmla="*/ 531 w 657"/>
              <a:gd name="T15" fmla="*/ 635 h 1032"/>
              <a:gd name="T16" fmla="*/ 500 w 657"/>
              <a:gd name="T17" fmla="*/ 708 h 1032"/>
              <a:gd name="T18" fmla="*/ 500 w 657"/>
              <a:gd name="T19" fmla="*/ 729 h 1032"/>
              <a:gd name="T20" fmla="*/ 166 w 657"/>
              <a:gd name="T21" fmla="*/ 791 h 1032"/>
              <a:gd name="T22" fmla="*/ 156 w 657"/>
              <a:gd name="T23" fmla="*/ 708 h 1032"/>
              <a:gd name="T24" fmla="*/ 135 w 657"/>
              <a:gd name="T25" fmla="*/ 635 h 1032"/>
              <a:gd name="T26" fmla="*/ 93 w 657"/>
              <a:gd name="T27" fmla="*/ 552 h 1032"/>
              <a:gd name="T28" fmla="*/ 0 w 657"/>
              <a:gd name="T29" fmla="*/ 333 h 1032"/>
              <a:gd name="T30" fmla="*/ 333 w 657"/>
              <a:gd name="T31" fmla="*/ 0 h 1032"/>
              <a:gd name="T32" fmla="*/ 656 w 657"/>
              <a:gd name="T33" fmla="*/ 333 h 1032"/>
              <a:gd name="T34" fmla="*/ 510 w 657"/>
              <a:gd name="T35" fmla="*/ 156 h 1032"/>
              <a:gd name="T36" fmla="*/ 156 w 657"/>
              <a:gd name="T37" fmla="*/ 156 h 1032"/>
              <a:gd name="T38" fmla="*/ 146 w 657"/>
              <a:gd name="T39" fmla="*/ 499 h 1032"/>
              <a:gd name="T40" fmla="*/ 166 w 657"/>
              <a:gd name="T41" fmla="*/ 541 h 1032"/>
              <a:gd name="T42" fmla="*/ 229 w 657"/>
              <a:gd name="T43" fmla="*/ 666 h 1032"/>
              <a:gd name="T44" fmla="*/ 427 w 657"/>
              <a:gd name="T45" fmla="*/ 718 h 1032"/>
              <a:gd name="T46" fmla="*/ 458 w 657"/>
              <a:gd name="T47" fmla="*/ 604 h 1032"/>
              <a:gd name="T48" fmla="*/ 510 w 657"/>
              <a:gd name="T49" fmla="*/ 520 h 1032"/>
              <a:gd name="T50" fmla="*/ 583 w 657"/>
              <a:gd name="T51" fmla="*/ 333 h 1032"/>
              <a:gd name="T52" fmla="*/ 354 w 657"/>
              <a:gd name="T53" fmla="*/ 354 h 1032"/>
              <a:gd name="T54" fmla="*/ 302 w 657"/>
              <a:gd name="T55" fmla="*/ 354 h 1032"/>
              <a:gd name="T56" fmla="*/ 239 w 657"/>
              <a:gd name="T57" fmla="*/ 354 h 1032"/>
              <a:gd name="T58" fmla="*/ 250 w 657"/>
              <a:gd name="T59" fmla="*/ 499 h 1032"/>
              <a:gd name="T60" fmla="*/ 302 w 657"/>
              <a:gd name="T61" fmla="*/ 499 h 1032"/>
              <a:gd name="T62" fmla="*/ 364 w 657"/>
              <a:gd name="T63" fmla="*/ 499 h 1032"/>
              <a:gd name="T64" fmla="*/ 416 w 657"/>
              <a:gd name="T65" fmla="*/ 499 h 1032"/>
              <a:gd name="T66" fmla="*/ 427 w 657"/>
              <a:gd name="T67" fmla="*/ 354 h 1032"/>
              <a:gd name="T68" fmla="*/ 385 w 657"/>
              <a:gd name="T69" fmla="*/ 416 h 1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57" h="1032">
                <a:moveTo>
                  <a:pt x="250" y="947"/>
                </a:moveTo>
                <a:cubicBezTo>
                  <a:pt x="406" y="947"/>
                  <a:pt x="406" y="947"/>
                  <a:pt x="406" y="947"/>
                </a:cubicBezTo>
                <a:cubicBezTo>
                  <a:pt x="406" y="968"/>
                  <a:pt x="396" y="989"/>
                  <a:pt x="385" y="1010"/>
                </a:cubicBezTo>
                <a:cubicBezTo>
                  <a:pt x="364" y="1020"/>
                  <a:pt x="354" y="1031"/>
                  <a:pt x="333" y="1031"/>
                </a:cubicBezTo>
                <a:cubicBezTo>
                  <a:pt x="312" y="1031"/>
                  <a:pt x="291" y="1020"/>
                  <a:pt x="281" y="1010"/>
                </a:cubicBezTo>
                <a:cubicBezTo>
                  <a:pt x="260" y="989"/>
                  <a:pt x="250" y="968"/>
                  <a:pt x="250" y="947"/>
                </a:cubicBezTo>
                <a:close/>
                <a:moveTo>
                  <a:pt x="208" y="916"/>
                </a:moveTo>
                <a:cubicBezTo>
                  <a:pt x="448" y="916"/>
                  <a:pt x="448" y="916"/>
                  <a:pt x="448" y="916"/>
                </a:cubicBezTo>
                <a:cubicBezTo>
                  <a:pt x="458" y="833"/>
                  <a:pt x="458" y="833"/>
                  <a:pt x="458" y="833"/>
                </a:cubicBezTo>
                <a:cubicBezTo>
                  <a:pt x="198" y="833"/>
                  <a:pt x="198" y="833"/>
                  <a:pt x="198" y="833"/>
                </a:cubicBezTo>
                <a:lnTo>
                  <a:pt x="208" y="916"/>
                </a:lnTo>
                <a:close/>
                <a:moveTo>
                  <a:pt x="656" y="333"/>
                </a:moveTo>
                <a:cubicBezTo>
                  <a:pt x="656" y="416"/>
                  <a:pt x="625" y="489"/>
                  <a:pt x="573" y="552"/>
                </a:cubicBezTo>
                <a:lnTo>
                  <a:pt x="562" y="562"/>
                </a:lnTo>
                <a:cubicBezTo>
                  <a:pt x="562" y="562"/>
                  <a:pt x="562" y="572"/>
                  <a:pt x="552" y="572"/>
                </a:cubicBezTo>
                <a:cubicBezTo>
                  <a:pt x="541" y="593"/>
                  <a:pt x="541" y="614"/>
                  <a:pt x="531" y="635"/>
                </a:cubicBezTo>
                <a:cubicBezTo>
                  <a:pt x="521" y="656"/>
                  <a:pt x="510" y="677"/>
                  <a:pt x="510" y="697"/>
                </a:cubicBezTo>
                <a:cubicBezTo>
                  <a:pt x="500" y="697"/>
                  <a:pt x="500" y="697"/>
                  <a:pt x="500" y="708"/>
                </a:cubicBezTo>
                <a:lnTo>
                  <a:pt x="500" y="718"/>
                </a:lnTo>
                <a:cubicBezTo>
                  <a:pt x="500" y="729"/>
                  <a:pt x="500" y="729"/>
                  <a:pt x="500" y="729"/>
                </a:cubicBezTo>
                <a:cubicBezTo>
                  <a:pt x="500" y="791"/>
                  <a:pt x="500" y="791"/>
                  <a:pt x="500" y="791"/>
                </a:cubicBezTo>
                <a:cubicBezTo>
                  <a:pt x="166" y="791"/>
                  <a:pt x="166" y="791"/>
                  <a:pt x="166" y="791"/>
                </a:cubicBezTo>
                <a:cubicBezTo>
                  <a:pt x="166" y="729"/>
                  <a:pt x="166" y="729"/>
                  <a:pt x="166" y="729"/>
                </a:cubicBezTo>
                <a:cubicBezTo>
                  <a:pt x="166" y="718"/>
                  <a:pt x="156" y="718"/>
                  <a:pt x="156" y="708"/>
                </a:cubicBezTo>
                <a:lnTo>
                  <a:pt x="156" y="697"/>
                </a:lnTo>
                <a:cubicBezTo>
                  <a:pt x="146" y="677"/>
                  <a:pt x="146" y="656"/>
                  <a:pt x="135" y="635"/>
                </a:cubicBezTo>
                <a:cubicBezTo>
                  <a:pt x="125" y="614"/>
                  <a:pt x="114" y="593"/>
                  <a:pt x="104" y="572"/>
                </a:cubicBezTo>
                <a:cubicBezTo>
                  <a:pt x="93" y="562"/>
                  <a:pt x="93" y="562"/>
                  <a:pt x="93" y="552"/>
                </a:cubicBezTo>
                <a:lnTo>
                  <a:pt x="83" y="552"/>
                </a:lnTo>
                <a:cubicBezTo>
                  <a:pt x="31" y="489"/>
                  <a:pt x="0" y="416"/>
                  <a:pt x="0" y="333"/>
                </a:cubicBezTo>
                <a:cubicBezTo>
                  <a:pt x="0" y="239"/>
                  <a:pt x="31" y="166"/>
                  <a:pt x="104" y="104"/>
                </a:cubicBezTo>
                <a:cubicBezTo>
                  <a:pt x="166" y="31"/>
                  <a:pt x="239" y="0"/>
                  <a:pt x="333" y="0"/>
                </a:cubicBezTo>
                <a:cubicBezTo>
                  <a:pt x="416" y="0"/>
                  <a:pt x="500" y="31"/>
                  <a:pt x="562" y="104"/>
                </a:cubicBezTo>
                <a:cubicBezTo>
                  <a:pt x="625" y="166"/>
                  <a:pt x="656" y="239"/>
                  <a:pt x="656" y="333"/>
                </a:cubicBezTo>
                <a:close/>
                <a:moveTo>
                  <a:pt x="583" y="333"/>
                </a:moveTo>
                <a:cubicBezTo>
                  <a:pt x="583" y="260"/>
                  <a:pt x="562" y="198"/>
                  <a:pt x="510" y="156"/>
                </a:cubicBezTo>
                <a:cubicBezTo>
                  <a:pt x="458" y="104"/>
                  <a:pt x="396" y="83"/>
                  <a:pt x="333" y="83"/>
                </a:cubicBezTo>
                <a:cubicBezTo>
                  <a:pt x="260" y="83"/>
                  <a:pt x="198" y="104"/>
                  <a:pt x="156" y="156"/>
                </a:cubicBezTo>
                <a:cubicBezTo>
                  <a:pt x="104" y="198"/>
                  <a:pt x="73" y="260"/>
                  <a:pt x="73" y="333"/>
                </a:cubicBezTo>
                <a:cubicBezTo>
                  <a:pt x="73" y="396"/>
                  <a:pt x="93" y="448"/>
                  <a:pt x="146" y="499"/>
                </a:cubicBezTo>
                <a:cubicBezTo>
                  <a:pt x="146" y="499"/>
                  <a:pt x="146" y="510"/>
                  <a:pt x="156" y="510"/>
                </a:cubicBezTo>
                <a:cubicBezTo>
                  <a:pt x="156" y="520"/>
                  <a:pt x="166" y="531"/>
                  <a:pt x="166" y="541"/>
                </a:cubicBezTo>
                <a:cubicBezTo>
                  <a:pt x="177" y="562"/>
                  <a:pt x="187" y="583"/>
                  <a:pt x="198" y="604"/>
                </a:cubicBezTo>
                <a:cubicBezTo>
                  <a:pt x="208" y="624"/>
                  <a:pt x="218" y="645"/>
                  <a:pt x="229" y="666"/>
                </a:cubicBezTo>
                <a:cubicBezTo>
                  <a:pt x="229" y="697"/>
                  <a:pt x="239" y="708"/>
                  <a:pt x="239" y="718"/>
                </a:cubicBezTo>
                <a:cubicBezTo>
                  <a:pt x="427" y="718"/>
                  <a:pt x="427" y="718"/>
                  <a:pt x="427" y="718"/>
                </a:cubicBezTo>
                <a:cubicBezTo>
                  <a:pt x="427" y="708"/>
                  <a:pt x="427" y="697"/>
                  <a:pt x="437" y="666"/>
                </a:cubicBezTo>
                <a:cubicBezTo>
                  <a:pt x="437" y="645"/>
                  <a:pt x="448" y="624"/>
                  <a:pt x="458" y="604"/>
                </a:cubicBezTo>
                <a:cubicBezTo>
                  <a:pt x="468" y="583"/>
                  <a:pt x="479" y="562"/>
                  <a:pt x="489" y="541"/>
                </a:cubicBezTo>
                <a:cubicBezTo>
                  <a:pt x="489" y="531"/>
                  <a:pt x="500" y="520"/>
                  <a:pt x="510" y="520"/>
                </a:cubicBezTo>
                <a:cubicBezTo>
                  <a:pt x="510" y="510"/>
                  <a:pt x="510" y="499"/>
                  <a:pt x="521" y="499"/>
                </a:cubicBezTo>
                <a:cubicBezTo>
                  <a:pt x="562" y="448"/>
                  <a:pt x="583" y="396"/>
                  <a:pt x="583" y="333"/>
                </a:cubicBezTo>
                <a:close/>
                <a:moveTo>
                  <a:pt x="385" y="416"/>
                </a:moveTo>
                <a:cubicBezTo>
                  <a:pt x="354" y="354"/>
                  <a:pt x="354" y="354"/>
                  <a:pt x="354" y="354"/>
                </a:cubicBezTo>
                <a:cubicBezTo>
                  <a:pt x="333" y="302"/>
                  <a:pt x="333" y="302"/>
                  <a:pt x="333" y="302"/>
                </a:cubicBezTo>
                <a:cubicBezTo>
                  <a:pt x="302" y="354"/>
                  <a:pt x="302" y="354"/>
                  <a:pt x="302" y="354"/>
                </a:cubicBezTo>
                <a:cubicBezTo>
                  <a:pt x="271" y="416"/>
                  <a:pt x="271" y="416"/>
                  <a:pt x="271" y="416"/>
                </a:cubicBezTo>
                <a:cubicBezTo>
                  <a:pt x="239" y="354"/>
                  <a:pt x="239" y="354"/>
                  <a:pt x="239" y="354"/>
                </a:cubicBezTo>
                <a:cubicBezTo>
                  <a:pt x="187" y="385"/>
                  <a:pt x="187" y="385"/>
                  <a:pt x="187" y="385"/>
                </a:cubicBezTo>
                <a:cubicBezTo>
                  <a:pt x="250" y="499"/>
                  <a:pt x="250" y="499"/>
                  <a:pt x="250" y="499"/>
                </a:cubicBezTo>
                <a:cubicBezTo>
                  <a:pt x="271" y="552"/>
                  <a:pt x="271" y="552"/>
                  <a:pt x="271" y="552"/>
                </a:cubicBezTo>
                <a:cubicBezTo>
                  <a:pt x="302" y="499"/>
                  <a:pt x="302" y="499"/>
                  <a:pt x="302" y="499"/>
                </a:cubicBezTo>
                <a:cubicBezTo>
                  <a:pt x="333" y="437"/>
                  <a:pt x="333" y="437"/>
                  <a:pt x="333" y="437"/>
                </a:cubicBezTo>
                <a:cubicBezTo>
                  <a:pt x="364" y="499"/>
                  <a:pt x="364" y="499"/>
                  <a:pt x="364" y="499"/>
                </a:cubicBezTo>
                <a:cubicBezTo>
                  <a:pt x="385" y="552"/>
                  <a:pt x="385" y="552"/>
                  <a:pt x="385" y="552"/>
                </a:cubicBezTo>
                <a:cubicBezTo>
                  <a:pt x="416" y="499"/>
                  <a:pt x="416" y="499"/>
                  <a:pt x="416" y="499"/>
                </a:cubicBezTo>
                <a:cubicBezTo>
                  <a:pt x="479" y="385"/>
                  <a:pt x="479" y="385"/>
                  <a:pt x="479" y="385"/>
                </a:cubicBezTo>
                <a:cubicBezTo>
                  <a:pt x="427" y="354"/>
                  <a:pt x="427" y="354"/>
                  <a:pt x="427" y="354"/>
                </a:cubicBezTo>
                <a:lnTo>
                  <a:pt x="385" y="416"/>
                </a:lnTo>
                <a:close/>
                <a:moveTo>
                  <a:pt x="385" y="416"/>
                </a:moveTo>
                <a:lnTo>
                  <a:pt x="385" y="416"/>
                </a:lnTo>
                <a:close/>
              </a:path>
            </a:pathLst>
          </a:custGeom>
          <a:solidFill>
            <a:schemeClr val="bg1"/>
          </a:solidFill>
          <a:ln>
            <a:noFill/>
          </a:ln>
          <a:effectLst/>
          <a:extLst/>
        </p:spPr>
        <p:txBody>
          <a:bodyPr wrap="none" lIns="121926" tIns="60963" rIns="121926" bIns="60963" anchor="ctr"/>
          <a:lstStyle/>
          <a:p>
            <a:pPr defTabSz="914217">
              <a:defRPr/>
            </a:pPr>
            <a:endParaRPr lang="en-US" dirty="0">
              <a:solidFill>
                <a:srgbClr val="FFFFFF"/>
              </a:solidFill>
              <a:latin typeface="Roboto Light"/>
            </a:endParaRPr>
          </a:p>
        </p:txBody>
      </p:sp>
      <p:cxnSp>
        <p:nvCxnSpPr>
          <p:cNvPr id="108" name="Straight Connector 107"/>
          <p:cNvCxnSpPr/>
          <p:nvPr/>
        </p:nvCxnSpPr>
        <p:spPr>
          <a:xfrm>
            <a:off x="2097839" y="3768657"/>
            <a:ext cx="0" cy="791163"/>
          </a:xfrm>
          <a:prstGeom prst="line">
            <a:avLst/>
          </a:prstGeom>
          <a:ln w="28575" cmpd="sng">
            <a:solidFill>
              <a:schemeClr val="bg1">
                <a:lumMod val="75000"/>
              </a:schemeClr>
            </a:solidFill>
            <a:tailEnd type="oval"/>
          </a:ln>
          <a:effectLst/>
        </p:spPr>
        <p:style>
          <a:lnRef idx="2">
            <a:schemeClr val="accent1"/>
          </a:lnRef>
          <a:fillRef idx="0">
            <a:schemeClr val="accent1"/>
          </a:fillRef>
          <a:effectRef idx="1">
            <a:schemeClr val="accent1"/>
          </a:effectRef>
          <a:fontRef idx="minor">
            <a:schemeClr val="tx1"/>
          </a:fontRef>
        </p:style>
      </p:cxnSp>
      <p:sp>
        <p:nvSpPr>
          <p:cNvPr id="137" name="Title 20"/>
          <p:cNvSpPr txBox="1">
            <a:spLocks/>
          </p:cNvSpPr>
          <p:nvPr/>
        </p:nvSpPr>
        <p:spPr>
          <a:xfrm>
            <a:off x="1535956" y="4749621"/>
            <a:ext cx="1118256" cy="307777"/>
          </a:xfrm>
          <a:prstGeom prst="rect">
            <a:avLst/>
          </a:prstGeom>
        </p:spPr>
        <p:txBody>
          <a:bodyPr vert="horz" wrap="none" lIns="45720" tIns="0" rIns="45720"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defTabSz="228600"/>
            <a:r>
              <a:rPr lang="zh-CN" altLang="en-US" sz="2000" b="1" dirty="0">
                <a:solidFill>
                  <a:srgbClr val="FFFFFF"/>
                </a:solidFill>
                <a:latin typeface="Lato Regular"/>
                <a:cs typeface="Lato Regular"/>
              </a:rPr>
              <a:t>输入标题</a:t>
            </a:r>
          </a:p>
        </p:txBody>
      </p:sp>
      <p:sp>
        <p:nvSpPr>
          <p:cNvPr id="138" name="Title 20"/>
          <p:cNvSpPr txBox="1">
            <a:spLocks/>
          </p:cNvSpPr>
          <p:nvPr/>
        </p:nvSpPr>
        <p:spPr>
          <a:xfrm>
            <a:off x="950550" y="5023978"/>
            <a:ext cx="2283083" cy="520142"/>
          </a:xfrm>
          <a:prstGeom prst="rect">
            <a:avLst/>
          </a:prstGeom>
        </p:spPr>
        <p:txBody>
          <a:bodyPr vert="horz" wrap="square" lIns="45720" tIns="22860" rIns="45720" bIns="22860" rtlCol="0" anchor="t" anchorCtr="0">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defTabSz="228600">
              <a:lnSpc>
                <a:spcPct val="110000"/>
              </a:lnSpc>
            </a:pPr>
            <a:r>
              <a:rPr lang="en-US" sz="1400" dirty="0">
                <a:solidFill>
                  <a:srgbClr val="FFFFFF"/>
                </a:solidFill>
                <a:latin typeface="Calibri Light"/>
                <a:cs typeface="Calibri Light"/>
              </a:rPr>
              <a:t>Creativity is the key to success in the future.</a:t>
            </a:r>
          </a:p>
        </p:txBody>
      </p:sp>
      <p:sp>
        <p:nvSpPr>
          <p:cNvPr id="92" name="Oval 91"/>
          <p:cNvSpPr/>
          <p:nvPr/>
        </p:nvSpPr>
        <p:spPr>
          <a:xfrm>
            <a:off x="3596237" y="2470085"/>
            <a:ext cx="919231" cy="919470"/>
          </a:xfrm>
          <a:prstGeom prst="ellipse">
            <a:avLst/>
          </a:prstGeom>
          <a:solidFill>
            <a:schemeClr val="accent2"/>
          </a:solidFill>
          <a:ln w="57150" cmpd="sng">
            <a:noFill/>
          </a:ln>
          <a:effectLst/>
        </p:spPr>
        <p:style>
          <a:lnRef idx="1">
            <a:schemeClr val="accent1"/>
          </a:lnRef>
          <a:fillRef idx="3">
            <a:schemeClr val="accent1"/>
          </a:fillRef>
          <a:effectRef idx="2">
            <a:schemeClr val="accent1"/>
          </a:effectRef>
          <a:fontRef idx="minor">
            <a:schemeClr val="lt1"/>
          </a:fontRef>
        </p:style>
        <p:txBody>
          <a:bodyPr lIns="121926" tIns="60963" rIns="121926" bIns="60963" rtlCol="0" anchor="ctr"/>
          <a:lstStyle/>
          <a:p>
            <a:pPr algn="ctr" defTabSz="914217"/>
            <a:endParaRPr lang="en-US" dirty="0">
              <a:solidFill>
                <a:prstClr val="white"/>
              </a:solidFill>
              <a:latin typeface="Roboto Light"/>
            </a:endParaRPr>
          </a:p>
        </p:txBody>
      </p:sp>
      <p:sp>
        <p:nvSpPr>
          <p:cNvPr id="102" name="Freeform 17"/>
          <p:cNvSpPr>
            <a:spLocks noChangeArrowheads="1"/>
          </p:cNvSpPr>
          <p:nvPr/>
        </p:nvSpPr>
        <p:spPr bwMode="auto">
          <a:xfrm>
            <a:off x="3890616" y="2670436"/>
            <a:ext cx="335602" cy="468200"/>
          </a:xfrm>
          <a:custGeom>
            <a:avLst/>
            <a:gdLst>
              <a:gd name="T0" fmla="*/ 326 w 503"/>
              <a:gd name="T1" fmla="*/ 142 h 703"/>
              <a:gd name="T2" fmla="*/ 168 w 503"/>
              <a:gd name="T3" fmla="*/ 142 h 703"/>
              <a:gd name="T4" fmla="*/ 168 w 503"/>
              <a:gd name="T5" fmla="*/ 134 h 703"/>
              <a:gd name="T6" fmla="*/ 184 w 503"/>
              <a:gd name="T7" fmla="*/ 125 h 703"/>
              <a:gd name="T8" fmla="*/ 310 w 503"/>
              <a:gd name="T9" fmla="*/ 125 h 703"/>
              <a:gd name="T10" fmla="*/ 343 w 503"/>
              <a:gd name="T11" fmla="*/ 0 h 703"/>
              <a:gd name="T12" fmla="*/ 151 w 503"/>
              <a:gd name="T13" fmla="*/ 0 h 703"/>
              <a:gd name="T14" fmla="*/ 176 w 503"/>
              <a:gd name="T15" fmla="*/ 125 h 703"/>
              <a:gd name="T16" fmla="*/ 67 w 503"/>
              <a:gd name="T17" fmla="*/ 67 h 703"/>
              <a:gd name="T18" fmla="*/ 75 w 503"/>
              <a:gd name="T19" fmla="*/ 84 h 703"/>
              <a:gd name="T20" fmla="*/ 168 w 503"/>
              <a:gd name="T21" fmla="*/ 134 h 703"/>
              <a:gd name="T22" fmla="*/ 92 w 503"/>
              <a:gd name="T23" fmla="*/ 134 h 703"/>
              <a:gd name="T24" fmla="*/ 84 w 503"/>
              <a:gd name="T25" fmla="*/ 142 h 703"/>
              <a:gd name="T26" fmla="*/ 126 w 503"/>
              <a:gd name="T27" fmla="*/ 159 h 703"/>
              <a:gd name="T28" fmla="*/ 151 w 503"/>
              <a:gd name="T29" fmla="*/ 151 h 703"/>
              <a:gd name="T30" fmla="*/ 0 w 503"/>
              <a:gd name="T31" fmla="*/ 460 h 703"/>
              <a:gd name="T32" fmla="*/ 251 w 503"/>
              <a:gd name="T33" fmla="*/ 702 h 703"/>
              <a:gd name="T34" fmla="*/ 502 w 503"/>
              <a:gd name="T35" fmla="*/ 452 h 703"/>
              <a:gd name="T36" fmla="*/ 326 w 503"/>
              <a:gd name="T37" fmla="*/ 142 h 703"/>
              <a:gd name="T38" fmla="*/ 318 w 503"/>
              <a:gd name="T39" fmla="*/ 535 h 703"/>
              <a:gd name="T40" fmla="*/ 276 w 503"/>
              <a:gd name="T41" fmla="*/ 560 h 703"/>
              <a:gd name="T42" fmla="*/ 276 w 503"/>
              <a:gd name="T43" fmla="*/ 602 h 703"/>
              <a:gd name="T44" fmla="*/ 234 w 503"/>
              <a:gd name="T45" fmla="*/ 602 h 703"/>
              <a:gd name="T46" fmla="*/ 226 w 503"/>
              <a:gd name="T47" fmla="*/ 560 h 703"/>
              <a:gd name="T48" fmla="*/ 176 w 503"/>
              <a:gd name="T49" fmla="*/ 535 h 703"/>
              <a:gd name="T50" fmla="*/ 151 w 503"/>
              <a:gd name="T51" fmla="*/ 485 h 703"/>
              <a:gd name="T52" fmla="*/ 151 w 503"/>
              <a:gd name="T53" fmla="*/ 468 h 703"/>
              <a:gd name="T54" fmla="*/ 193 w 503"/>
              <a:gd name="T55" fmla="*/ 468 h 703"/>
              <a:gd name="T56" fmla="*/ 193 w 503"/>
              <a:gd name="T57" fmla="*/ 476 h 703"/>
              <a:gd name="T58" fmla="*/ 209 w 503"/>
              <a:gd name="T59" fmla="*/ 510 h 703"/>
              <a:gd name="T60" fmla="*/ 251 w 503"/>
              <a:gd name="T61" fmla="*/ 527 h 703"/>
              <a:gd name="T62" fmla="*/ 293 w 503"/>
              <a:gd name="T63" fmla="*/ 510 h 703"/>
              <a:gd name="T64" fmla="*/ 310 w 503"/>
              <a:gd name="T65" fmla="*/ 476 h 703"/>
              <a:gd name="T66" fmla="*/ 293 w 503"/>
              <a:gd name="T67" fmla="*/ 443 h 703"/>
              <a:gd name="T68" fmla="*/ 243 w 503"/>
              <a:gd name="T69" fmla="*/ 426 h 703"/>
              <a:gd name="T70" fmla="*/ 184 w 503"/>
              <a:gd name="T71" fmla="*/ 393 h 703"/>
              <a:gd name="T72" fmla="*/ 159 w 503"/>
              <a:gd name="T73" fmla="*/ 351 h 703"/>
              <a:gd name="T74" fmla="*/ 184 w 503"/>
              <a:gd name="T75" fmla="*/ 293 h 703"/>
              <a:gd name="T76" fmla="*/ 226 w 503"/>
              <a:gd name="T77" fmla="*/ 276 h 703"/>
              <a:gd name="T78" fmla="*/ 226 w 503"/>
              <a:gd name="T79" fmla="*/ 234 h 703"/>
              <a:gd name="T80" fmla="*/ 268 w 503"/>
              <a:gd name="T81" fmla="*/ 234 h 703"/>
              <a:gd name="T82" fmla="*/ 268 w 503"/>
              <a:gd name="T83" fmla="*/ 267 h 703"/>
              <a:gd name="T84" fmla="*/ 318 w 503"/>
              <a:gd name="T85" fmla="*/ 293 h 703"/>
              <a:gd name="T86" fmla="*/ 343 w 503"/>
              <a:gd name="T87" fmla="*/ 351 h 703"/>
              <a:gd name="T88" fmla="*/ 301 w 503"/>
              <a:gd name="T89" fmla="*/ 351 h 703"/>
              <a:gd name="T90" fmla="*/ 284 w 503"/>
              <a:gd name="T91" fmla="*/ 318 h 703"/>
              <a:gd name="T92" fmla="*/ 251 w 503"/>
              <a:gd name="T93" fmla="*/ 301 h 703"/>
              <a:gd name="T94" fmla="*/ 218 w 503"/>
              <a:gd name="T95" fmla="*/ 318 h 703"/>
              <a:gd name="T96" fmla="*/ 201 w 503"/>
              <a:gd name="T97" fmla="*/ 343 h 703"/>
              <a:gd name="T98" fmla="*/ 218 w 503"/>
              <a:gd name="T99" fmla="*/ 376 h 703"/>
              <a:gd name="T100" fmla="*/ 260 w 503"/>
              <a:gd name="T101" fmla="*/ 393 h 703"/>
              <a:gd name="T102" fmla="*/ 326 w 503"/>
              <a:gd name="T103" fmla="*/ 426 h 703"/>
              <a:gd name="T104" fmla="*/ 351 w 503"/>
              <a:gd name="T105" fmla="*/ 476 h 703"/>
              <a:gd name="T106" fmla="*/ 318 w 503"/>
              <a:gd name="T107" fmla="*/ 535 h 703"/>
              <a:gd name="T108" fmla="*/ 318 w 503"/>
              <a:gd name="T109" fmla="*/ 535 h 703"/>
              <a:gd name="T110" fmla="*/ 318 w 503"/>
              <a:gd name="T111" fmla="*/ 535 h 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03" h="703">
                <a:moveTo>
                  <a:pt x="326" y="142"/>
                </a:moveTo>
                <a:cubicBezTo>
                  <a:pt x="168" y="142"/>
                  <a:pt x="168" y="142"/>
                  <a:pt x="168" y="142"/>
                </a:cubicBezTo>
                <a:cubicBezTo>
                  <a:pt x="168" y="134"/>
                  <a:pt x="168" y="134"/>
                  <a:pt x="168" y="134"/>
                </a:cubicBezTo>
                <a:cubicBezTo>
                  <a:pt x="184" y="125"/>
                  <a:pt x="184" y="125"/>
                  <a:pt x="184" y="125"/>
                </a:cubicBezTo>
                <a:cubicBezTo>
                  <a:pt x="310" y="125"/>
                  <a:pt x="310" y="125"/>
                  <a:pt x="310" y="125"/>
                </a:cubicBezTo>
                <a:cubicBezTo>
                  <a:pt x="343" y="0"/>
                  <a:pt x="343" y="0"/>
                  <a:pt x="343" y="0"/>
                </a:cubicBezTo>
                <a:cubicBezTo>
                  <a:pt x="151" y="0"/>
                  <a:pt x="151" y="0"/>
                  <a:pt x="151" y="0"/>
                </a:cubicBezTo>
                <a:cubicBezTo>
                  <a:pt x="176" y="125"/>
                  <a:pt x="176" y="125"/>
                  <a:pt x="176" y="125"/>
                </a:cubicBezTo>
                <a:cubicBezTo>
                  <a:pt x="159" y="100"/>
                  <a:pt x="109" y="50"/>
                  <a:pt x="67" y="67"/>
                </a:cubicBezTo>
                <a:cubicBezTo>
                  <a:pt x="75" y="84"/>
                  <a:pt x="75" y="84"/>
                  <a:pt x="75" y="84"/>
                </a:cubicBezTo>
                <a:cubicBezTo>
                  <a:pt x="109" y="67"/>
                  <a:pt x="159" y="117"/>
                  <a:pt x="168" y="134"/>
                </a:cubicBezTo>
                <a:cubicBezTo>
                  <a:pt x="142" y="142"/>
                  <a:pt x="109" y="151"/>
                  <a:pt x="92" y="134"/>
                </a:cubicBezTo>
                <a:cubicBezTo>
                  <a:pt x="84" y="142"/>
                  <a:pt x="84" y="142"/>
                  <a:pt x="84" y="142"/>
                </a:cubicBezTo>
                <a:cubicBezTo>
                  <a:pt x="92" y="151"/>
                  <a:pt x="109" y="159"/>
                  <a:pt x="126" y="159"/>
                </a:cubicBezTo>
                <a:cubicBezTo>
                  <a:pt x="134" y="159"/>
                  <a:pt x="142" y="159"/>
                  <a:pt x="151" y="151"/>
                </a:cubicBezTo>
                <a:cubicBezTo>
                  <a:pt x="67" y="217"/>
                  <a:pt x="0" y="351"/>
                  <a:pt x="0" y="460"/>
                </a:cubicBezTo>
                <a:cubicBezTo>
                  <a:pt x="0" y="594"/>
                  <a:pt x="117" y="702"/>
                  <a:pt x="251" y="702"/>
                </a:cubicBezTo>
                <a:cubicBezTo>
                  <a:pt x="393" y="702"/>
                  <a:pt x="502" y="594"/>
                  <a:pt x="502" y="452"/>
                </a:cubicBezTo>
                <a:cubicBezTo>
                  <a:pt x="502" y="343"/>
                  <a:pt x="427" y="192"/>
                  <a:pt x="326" y="142"/>
                </a:cubicBezTo>
                <a:close/>
                <a:moveTo>
                  <a:pt x="318" y="535"/>
                </a:moveTo>
                <a:cubicBezTo>
                  <a:pt x="310" y="552"/>
                  <a:pt x="293" y="552"/>
                  <a:pt x="276" y="560"/>
                </a:cubicBezTo>
                <a:cubicBezTo>
                  <a:pt x="276" y="602"/>
                  <a:pt x="276" y="602"/>
                  <a:pt x="276" y="602"/>
                </a:cubicBezTo>
                <a:cubicBezTo>
                  <a:pt x="234" y="602"/>
                  <a:pt x="234" y="602"/>
                  <a:pt x="234" y="602"/>
                </a:cubicBezTo>
                <a:cubicBezTo>
                  <a:pt x="226" y="560"/>
                  <a:pt x="226" y="560"/>
                  <a:pt x="226" y="560"/>
                </a:cubicBezTo>
                <a:cubicBezTo>
                  <a:pt x="209" y="560"/>
                  <a:pt x="193" y="552"/>
                  <a:pt x="176" y="535"/>
                </a:cubicBezTo>
                <a:cubicBezTo>
                  <a:pt x="159" y="518"/>
                  <a:pt x="151" y="502"/>
                  <a:pt x="151" y="485"/>
                </a:cubicBezTo>
                <a:cubicBezTo>
                  <a:pt x="151" y="468"/>
                  <a:pt x="151" y="468"/>
                  <a:pt x="151" y="468"/>
                </a:cubicBezTo>
                <a:cubicBezTo>
                  <a:pt x="193" y="468"/>
                  <a:pt x="193" y="468"/>
                  <a:pt x="193" y="468"/>
                </a:cubicBezTo>
                <a:cubicBezTo>
                  <a:pt x="193" y="476"/>
                  <a:pt x="193" y="476"/>
                  <a:pt x="193" y="476"/>
                </a:cubicBezTo>
                <a:cubicBezTo>
                  <a:pt x="193" y="493"/>
                  <a:pt x="201" y="502"/>
                  <a:pt x="209" y="510"/>
                </a:cubicBezTo>
                <a:cubicBezTo>
                  <a:pt x="218" y="518"/>
                  <a:pt x="234" y="527"/>
                  <a:pt x="251" y="527"/>
                </a:cubicBezTo>
                <a:cubicBezTo>
                  <a:pt x="268" y="527"/>
                  <a:pt x="284" y="518"/>
                  <a:pt x="293" y="510"/>
                </a:cubicBezTo>
                <a:cubicBezTo>
                  <a:pt x="301" y="502"/>
                  <a:pt x="310" y="493"/>
                  <a:pt x="310" y="476"/>
                </a:cubicBezTo>
                <a:cubicBezTo>
                  <a:pt x="310" y="460"/>
                  <a:pt x="301" y="452"/>
                  <a:pt x="293" y="443"/>
                </a:cubicBezTo>
                <a:cubicBezTo>
                  <a:pt x="284" y="435"/>
                  <a:pt x="268" y="426"/>
                  <a:pt x="243" y="426"/>
                </a:cubicBezTo>
                <a:cubicBezTo>
                  <a:pt x="218" y="418"/>
                  <a:pt x="193" y="410"/>
                  <a:pt x="184" y="393"/>
                </a:cubicBezTo>
                <a:cubicBezTo>
                  <a:pt x="168" y="385"/>
                  <a:pt x="159" y="368"/>
                  <a:pt x="159" y="351"/>
                </a:cubicBezTo>
                <a:cubicBezTo>
                  <a:pt x="159" y="326"/>
                  <a:pt x="168" y="309"/>
                  <a:pt x="184" y="293"/>
                </a:cubicBezTo>
                <a:cubicBezTo>
                  <a:pt x="201" y="284"/>
                  <a:pt x="209" y="276"/>
                  <a:pt x="226" y="276"/>
                </a:cubicBezTo>
                <a:cubicBezTo>
                  <a:pt x="226" y="234"/>
                  <a:pt x="226" y="234"/>
                  <a:pt x="226" y="234"/>
                </a:cubicBezTo>
                <a:cubicBezTo>
                  <a:pt x="268" y="234"/>
                  <a:pt x="268" y="234"/>
                  <a:pt x="268" y="234"/>
                </a:cubicBezTo>
                <a:cubicBezTo>
                  <a:pt x="268" y="267"/>
                  <a:pt x="268" y="267"/>
                  <a:pt x="268" y="267"/>
                </a:cubicBezTo>
                <a:cubicBezTo>
                  <a:pt x="293" y="276"/>
                  <a:pt x="310" y="276"/>
                  <a:pt x="318" y="293"/>
                </a:cubicBezTo>
                <a:cubicBezTo>
                  <a:pt x="335" y="301"/>
                  <a:pt x="343" y="326"/>
                  <a:pt x="343" y="351"/>
                </a:cubicBezTo>
                <a:cubicBezTo>
                  <a:pt x="301" y="351"/>
                  <a:pt x="301" y="351"/>
                  <a:pt x="301" y="351"/>
                </a:cubicBezTo>
                <a:cubicBezTo>
                  <a:pt x="301" y="334"/>
                  <a:pt x="293" y="326"/>
                  <a:pt x="284" y="318"/>
                </a:cubicBezTo>
                <a:cubicBezTo>
                  <a:pt x="284" y="309"/>
                  <a:pt x="268" y="301"/>
                  <a:pt x="251" y="301"/>
                </a:cubicBezTo>
                <a:cubicBezTo>
                  <a:pt x="234" y="301"/>
                  <a:pt x="226" y="309"/>
                  <a:pt x="218" y="318"/>
                </a:cubicBezTo>
                <a:cubicBezTo>
                  <a:pt x="209" y="326"/>
                  <a:pt x="201" y="334"/>
                  <a:pt x="201" y="343"/>
                </a:cubicBezTo>
                <a:cubicBezTo>
                  <a:pt x="201" y="360"/>
                  <a:pt x="209" y="368"/>
                  <a:pt x="218" y="376"/>
                </a:cubicBezTo>
                <a:cubicBezTo>
                  <a:pt x="226" y="385"/>
                  <a:pt x="234" y="385"/>
                  <a:pt x="260" y="393"/>
                </a:cubicBezTo>
                <a:cubicBezTo>
                  <a:pt x="284" y="401"/>
                  <a:pt x="310" y="410"/>
                  <a:pt x="326" y="426"/>
                </a:cubicBezTo>
                <a:cubicBezTo>
                  <a:pt x="343" y="435"/>
                  <a:pt x="351" y="452"/>
                  <a:pt x="351" y="476"/>
                </a:cubicBezTo>
                <a:cubicBezTo>
                  <a:pt x="351" y="502"/>
                  <a:pt x="343" y="518"/>
                  <a:pt x="318" y="535"/>
                </a:cubicBezTo>
                <a:close/>
                <a:moveTo>
                  <a:pt x="318" y="535"/>
                </a:moveTo>
                <a:lnTo>
                  <a:pt x="318" y="535"/>
                </a:lnTo>
                <a:close/>
              </a:path>
            </a:pathLst>
          </a:custGeom>
          <a:solidFill>
            <a:schemeClr val="bg1"/>
          </a:solidFill>
          <a:ln>
            <a:noFill/>
          </a:ln>
          <a:effectLst/>
          <a:extLst/>
        </p:spPr>
        <p:txBody>
          <a:bodyPr wrap="none" lIns="121926" tIns="60963" rIns="121926" bIns="60963" anchor="ctr"/>
          <a:lstStyle/>
          <a:p>
            <a:pPr defTabSz="914217">
              <a:defRPr/>
            </a:pPr>
            <a:endParaRPr lang="en-US" dirty="0">
              <a:solidFill>
                <a:srgbClr val="FFFFFF"/>
              </a:solidFill>
              <a:latin typeface="Roboto Light"/>
            </a:endParaRPr>
          </a:p>
        </p:txBody>
      </p:sp>
      <p:cxnSp>
        <p:nvCxnSpPr>
          <p:cNvPr id="112" name="Straight Connector 111"/>
          <p:cNvCxnSpPr/>
          <p:nvPr/>
        </p:nvCxnSpPr>
        <p:spPr>
          <a:xfrm>
            <a:off x="4044694" y="3443569"/>
            <a:ext cx="0" cy="460975"/>
          </a:xfrm>
          <a:prstGeom prst="line">
            <a:avLst/>
          </a:prstGeom>
          <a:ln w="28575" cmpd="sng">
            <a:solidFill>
              <a:schemeClr val="bg1">
                <a:lumMod val="75000"/>
              </a:schemeClr>
            </a:solidFill>
            <a:tailEnd type="oval"/>
          </a:ln>
          <a:effectLst/>
        </p:spPr>
        <p:style>
          <a:lnRef idx="2">
            <a:schemeClr val="accent1"/>
          </a:lnRef>
          <a:fillRef idx="0">
            <a:schemeClr val="accent1"/>
          </a:fillRef>
          <a:effectRef idx="1">
            <a:schemeClr val="accent1"/>
          </a:effectRef>
          <a:fontRef idx="minor">
            <a:schemeClr val="tx1"/>
          </a:fontRef>
        </p:style>
      </p:cxnSp>
      <p:sp>
        <p:nvSpPr>
          <p:cNvPr id="139" name="Title 20"/>
          <p:cNvSpPr txBox="1">
            <a:spLocks/>
          </p:cNvSpPr>
          <p:nvPr/>
        </p:nvSpPr>
        <p:spPr>
          <a:xfrm>
            <a:off x="3488558" y="4116087"/>
            <a:ext cx="1118256" cy="307777"/>
          </a:xfrm>
          <a:prstGeom prst="rect">
            <a:avLst/>
          </a:prstGeom>
        </p:spPr>
        <p:txBody>
          <a:bodyPr vert="horz" wrap="none" lIns="45720" tIns="0" rIns="45720"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defTabSz="228600"/>
            <a:r>
              <a:rPr lang="zh-CN" altLang="en-US" sz="2000" b="1" dirty="0">
                <a:solidFill>
                  <a:srgbClr val="FFFFFF"/>
                </a:solidFill>
                <a:latin typeface="Lato Regular"/>
                <a:cs typeface="Lato Regular"/>
              </a:rPr>
              <a:t>输入标题</a:t>
            </a:r>
          </a:p>
        </p:txBody>
      </p:sp>
      <p:sp>
        <p:nvSpPr>
          <p:cNvPr id="140" name="Title 20"/>
          <p:cNvSpPr txBox="1">
            <a:spLocks/>
          </p:cNvSpPr>
          <p:nvPr/>
        </p:nvSpPr>
        <p:spPr>
          <a:xfrm>
            <a:off x="2903152" y="4390443"/>
            <a:ext cx="2283083" cy="520142"/>
          </a:xfrm>
          <a:prstGeom prst="rect">
            <a:avLst/>
          </a:prstGeom>
        </p:spPr>
        <p:txBody>
          <a:bodyPr vert="horz" wrap="square" lIns="45720" tIns="22860" rIns="45720" bIns="22860" rtlCol="0" anchor="t" anchorCtr="0">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defTabSz="228600">
              <a:lnSpc>
                <a:spcPct val="110000"/>
              </a:lnSpc>
            </a:pPr>
            <a:r>
              <a:rPr lang="en-US" sz="1400" dirty="0">
                <a:solidFill>
                  <a:srgbClr val="FFFFFF"/>
                </a:solidFill>
                <a:latin typeface="Calibri Light"/>
                <a:cs typeface="Calibri Light"/>
              </a:rPr>
              <a:t>Creativity is the key to success in the future.</a:t>
            </a:r>
          </a:p>
        </p:txBody>
      </p:sp>
      <p:sp>
        <p:nvSpPr>
          <p:cNvPr id="94" name="Oval 93"/>
          <p:cNvSpPr/>
          <p:nvPr/>
        </p:nvSpPr>
        <p:spPr>
          <a:xfrm>
            <a:off x="5301124" y="2158809"/>
            <a:ext cx="1550732" cy="1551136"/>
          </a:xfrm>
          <a:prstGeom prst="ellips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121926" tIns="60963" rIns="121926" bIns="60963" rtlCol="0" anchor="ctr"/>
          <a:lstStyle/>
          <a:p>
            <a:pPr algn="ctr" defTabSz="914217"/>
            <a:endParaRPr lang="en-US" dirty="0">
              <a:solidFill>
                <a:prstClr val="white"/>
              </a:solidFill>
              <a:latin typeface="Roboto Light"/>
            </a:endParaRPr>
          </a:p>
        </p:txBody>
      </p:sp>
      <p:sp>
        <p:nvSpPr>
          <p:cNvPr id="103" name="Freeform 109"/>
          <p:cNvSpPr>
            <a:spLocks noChangeArrowheads="1"/>
          </p:cNvSpPr>
          <p:nvPr/>
        </p:nvSpPr>
        <p:spPr bwMode="auto">
          <a:xfrm>
            <a:off x="5642145" y="2457162"/>
            <a:ext cx="910006" cy="910243"/>
          </a:xfrm>
          <a:custGeom>
            <a:avLst/>
            <a:gdLst>
              <a:gd name="T0" fmla="*/ 552 w 1105"/>
              <a:gd name="T1" fmla="*/ 0 h 1105"/>
              <a:gd name="T2" fmla="*/ 0 w 1105"/>
              <a:gd name="T3" fmla="*/ 552 h 1105"/>
              <a:gd name="T4" fmla="*/ 552 w 1105"/>
              <a:gd name="T5" fmla="*/ 1104 h 1105"/>
              <a:gd name="T6" fmla="*/ 1104 w 1105"/>
              <a:gd name="T7" fmla="*/ 552 h 1105"/>
              <a:gd name="T8" fmla="*/ 552 w 1105"/>
              <a:gd name="T9" fmla="*/ 0 h 1105"/>
              <a:gd name="T10" fmla="*/ 552 w 1105"/>
              <a:gd name="T11" fmla="*/ 1012 h 1105"/>
              <a:gd name="T12" fmla="*/ 84 w 1105"/>
              <a:gd name="T13" fmla="*/ 552 h 1105"/>
              <a:gd name="T14" fmla="*/ 552 w 1105"/>
              <a:gd name="T15" fmla="*/ 84 h 1105"/>
              <a:gd name="T16" fmla="*/ 1012 w 1105"/>
              <a:gd name="T17" fmla="*/ 552 h 1105"/>
              <a:gd name="T18" fmla="*/ 552 w 1105"/>
              <a:gd name="T19" fmla="*/ 1012 h 1105"/>
              <a:gd name="T20" fmla="*/ 836 w 1105"/>
              <a:gd name="T21" fmla="*/ 410 h 1105"/>
              <a:gd name="T22" fmla="*/ 828 w 1105"/>
              <a:gd name="T23" fmla="*/ 452 h 1105"/>
              <a:gd name="T24" fmla="*/ 560 w 1105"/>
              <a:gd name="T25" fmla="*/ 636 h 1105"/>
              <a:gd name="T26" fmla="*/ 544 w 1105"/>
              <a:gd name="T27" fmla="*/ 636 h 1105"/>
              <a:gd name="T28" fmla="*/ 527 w 1105"/>
              <a:gd name="T29" fmla="*/ 636 h 1105"/>
              <a:gd name="T30" fmla="*/ 518 w 1105"/>
              <a:gd name="T31" fmla="*/ 611 h 1105"/>
              <a:gd name="T32" fmla="*/ 518 w 1105"/>
              <a:gd name="T33" fmla="*/ 218 h 1105"/>
              <a:gd name="T34" fmla="*/ 544 w 1105"/>
              <a:gd name="T35" fmla="*/ 184 h 1105"/>
              <a:gd name="T36" fmla="*/ 577 w 1105"/>
              <a:gd name="T37" fmla="*/ 218 h 1105"/>
              <a:gd name="T38" fmla="*/ 577 w 1105"/>
              <a:gd name="T39" fmla="*/ 552 h 1105"/>
              <a:gd name="T40" fmla="*/ 795 w 1105"/>
              <a:gd name="T41" fmla="*/ 402 h 1105"/>
              <a:gd name="T42" fmla="*/ 836 w 1105"/>
              <a:gd name="T43" fmla="*/ 410 h 1105"/>
              <a:gd name="T44" fmla="*/ 836 w 1105"/>
              <a:gd name="T45" fmla="*/ 410 h 1105"/>
              <a:gd name="T46" fmla="*/ 836 w 1105"/>
              <a:gd name="T47" fmla="*/ 410 h 1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05" h="1105">
                <a:moveTo>
                  <a:pt x="552" y="0"/>
                </a:moveTo>
                <a:cubicBezTo>
                  <a:pt x="243" y="0"/>
                  <a:pt x="0" y="243"/>
                  <a:pt x="0" y="552"/>
                </a:cubicBezTo>
                <a:cubicBezTo>
                  <a:pt x="0" y="853"/>
                  <a:pt x="243" y="1104"/>
                  <a:pt x="552" y="1104"/>
                </a:cubicBezTo>
                <a:cubicBezTo>
                  <a:pt x="853" y="1104"/>
                  <a:pt x="1104" y="853"/>
                  <a:pt x="1104" y="552"/>
                </a:cubicBezTo>
                <a:cubicBezTo>
                  <a:pt x="1104" y="243"/>
                  <a:pt x="853" y="0"/>
                  <a:pt x="552" y="0"/>
                </a:cubicBezTo>
                <a:close/>
                <a:moveTo>
                  <a:pt x="552" y="1012"/>
                </a:moveTo>
                <a:cubicBezTo>
                  <a:pt x="293" y="1012"/>
                  <a:pt x="84" y="803"/>
                  <a:pt x="84" y="552"/>
                </a:cubicBezTo>
                <a:cubicBezTo>
                  <a:pt x="84" y="293"/>
                  <a:pt x="293" y="84"/>
                  <a:pt x="552" y="84"/>
                </a:cubicBezTo>
                <a:cubicBezTo>
                  <a:pt x="803" y="84"/>
                  <a:pt x="1012" y="293"/>
                  <a:pt x="1012" y="552"/>
                </a:cubicBezTo>
                <a:cubicBezTo>
                  <a:pt x="1012" y="803"/>
                  <a:pt x="803" y="1012"/>
                  <a:pt x="552" y="1012"/>
                </a:cubicBezTo>
                <a:close/>
                <a:moveTo>
                  <a:pt x="836" y="410"/>
                </a:moveTo>
                <a:cubicBezTo>
                  <a:pt x="845" y="419"/>
                  <a:pt x="845" y="435"/>
                  <a:pt x="828" y="452"/>
                </a:cubicBezTo>
                <a:cubicBezTo>
                  <a:pt x="560" y="636"/>
                  <a:pt x="560" y="636"/>
                  <a:pt x="560" y="636"/>
                </a:cubicBezTo>
                <a:cubicBezTo>
                  <a:pt x="552" y="636"/>
                  <a:pt x="552" y="636"/>
                  <a:pt x="544" y="636"/>
                </a:cubicBezTo>
                <a:cubicBezTo>
                  <a:pt x="544" y="636"/>
                  <a:pt x="535" y="636"/>
                  <a:pt x="527" y="636"/>
                </a:cubicBezTo>
                <a:cubicBezTo>
                  <a:pt x="518" y="628"/>
                  <a:pt x="518" y="619"/>
                  <a:pt x="518" y="611"/>
                </a:cubicBezTo>
                <a:cubicBezTo>
                  <a:pt x="518" y="218"/>
                  <a:pt x="518" y="218"/>
                  <a:pt x="518" y="218"/>
                </a:cubicBezTo>
                <a:cubicBezTo>
                  <a:pt x="518" y="201"/>
                  <a:pt x="527" y="184"/>
                  <a:pt x="544" y="184"/>
                </a:cubicBezTo>
                <a:cubicBezTo>
                  <a:pt x="560" y="184"/>
                  <a:pt x="577" y="201"/>
                  <a:pt x="577" y="218"/>
                </a:cubicBezTo>
                <a:cubicBezTo>
                  <a:pt x="577" y="552"/>
                  <a:pt x="577" y="552"/>
                  <a:pt x="577" y="552"/>
                </a:cubicBezTo>
                <a:cubicBezTo>
                  <a:pt x="795" y="402"/>
                  <a:pt x="795" y="402"/>
                  <a:pt x="795" y="402"/>
                </a:cubicBezTo>
                <a:cubicBezTo>
                  <a:pt x="811" y="393"/>
                  <a:pt x="828" y="393"/>
                  <a:pt x="836" y="410"/>
                </a:cubicBezTo>
                <a:close/>
                <a:moveTo>
                  <a:pt x="836" y="410"/>
                </a:moveTo>
                <a:lnTo>
                  <a:pt x="836" y="410"/>
                </a:lnTo>
                <a:close/>
              </a:path>
            </a:pathLst>
          </a:custGeom>
          <a:solidFill>
            <a:schemeClr val="bg1"/>
          </a:solidFill>
          <a:ln>
            <a:noFill/>
          </a:ln>
          <a:effectLst/>
          <a:extLst/>
        </p:spPr>
        <p:txBody>
          <a:bodyPr wrap="none" lIns="121926" tIns="60963" rIns="121926" bIns="60963" anchor="ctr"/>
          <a:lstStyle/>
          <a:p>
            <a:pPr defTabSz="914217">
              <a:defRPr/>
            </a:pPr>
            <a:endParaRPr lang="en-US" dirty="0">
              <a:solidFill>
                <a:srgbClr val="FFFFFF"/>
              </a:solidFill>
              <a:latin typeface="Roboto Light"/>
            </a:endParaRPr>
          </a:p>
        </p:txBody>
      </p:sp>
      <p:cxnSp>
        <p:nvCxnSpPr>
          <p:cNvPr id="116" name="Straight Connector 115"/>
          <p:cNvCxnSpPr/>
          <p:nvPr/>
        </p:nvCxnSpPr>
        <p:spPr>
          <a:xfrm>
            <a:off x="6106625" y="3757517"/>
            <a:ext cx="0" cy="791163"/>
          </a:xfrm>
          <a:prstGeom prst="line">
            <a:avLst/>
          </a:prstGeom>
          <a:ln w="28575" cmpd="sng">
            <a:solidFill>
              <a:schemeClr val="bg1">
                <a:lumMod val="75000"/>
              </a:schemeClr>
            </a:solidFill>
            <a:tailEnd type="oval"/>
          </a:ln>
          <a:effectLst/>
        </p:spPr>
        <p:style>
          <a:lnRef idx="2">
            <a:schemeClr val="accent1"/>
          </a:lnRef>
          <a:fillRef idx="0">
            <a:schemeClr val="accent1"/>
          </a:fillRef>
          <a:effectRef idx="1">
            <a:schemeClr val="accent1"/>
          </a:effectRef>
          <a:fontRef idx="minor">
            <a:schemeClr val="tx1"/>
          </a:fontRef>
        </p:style>
      </p:cxnSp>
      <p:sp>
        <p:nvSpPr>
          <p:cNvPr id="141" name="Title 20"/>
          <p:cNvSpPr txBox="1">
            <a:spLocks/>
          </p:cNvSpPr>
          <p:nvPr/>
        </p:nvSpPr>
        <p:spPr>
          <a:xfrm>
            <a:off x="5555743" y="4749622"/>
            <a:ext cx="1118256" cy="307777"/>
          </a:xfrm>
          <a:prstGeom prst="rect">
            <a:avLst/>
          </a:prstGeom>
        </p:spPr>
        <p:txBody>
          <a:bodyPr vert="horz" wrap="none" lIns="45720" tIns="0" rIns="45720"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defTabSz="228600"/>
            <a:r>
              <a:rPr lang="zh-CN" altLang="en-US" sz="2000" b="1" dirty="0">
                <a:solidFill>
                  <a:srgbClr val="FFFFFF"/>
                </a:solidFill>
                <a:latin typeface="Lato Regular"/>
                <a:cs typeface="Lato Regular"/>
              </a:rPr>
              <a:t>输入标题</a:t>
            </a:r>
          </a:p>
        </p:txBody>
      </p:sp>
      <p:sp>
        <p:nvSpPr>
          <p:cNvPr id="142" name="Title 20"/>
          <p:cNvSpPr txBox="1">
            <a:spLocks/>
          </p:cNvSpPr>
          <p:nvPr/>
        </p:nvSpPr>
        <p:spPr>
          <a:xfrm>
            <a:off x="4970337" y="5023978"/>
            <a:ext cx="2283083" cy="520142"/>
          </a:xfrm>
          <a:prstGeom prst="rect">
            <a:avLst/>
          </a:prstGeom>
        </p:spPr>
        <p:txBody>
          <a:bodyPr vert="horz" wrap="square" lIns="45720" tIns="22860" rIns="45720" bIns="22860" rtlCol="0" anchor="t" anchorCtr="0">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defTabSz="228600">
              <a:lnSpc>
                <a:spcPct val="110000"/>
              </a:lnSpc>
            </a:pPr>
            <a:r>
              <a:rPr lang="en-US" sz="1400" dirty="0">
                <a:solidFill>
                  <a:srgbClr val="FFFFFF"/>
                </a:solidFill>
                <a:latin typeface="Calibri Light"/>
                <a:cs typeface="Calibri Light"/>
              </a:rPr>
              <a:t>Creativity is the key to success in the future.</a:t>
            </a:r>
          </a:p>
        </p:txBody>
      </p:sp>
      <p:sp>
        <p:nvSpPr>
          <p:cNvPr id="95" name="Oval 94"/>
          <p:cNvSpPr/>
          <p:nvPr/>
        </p:nvSpPr>
        <p:spPr>
          <a:xfrm>
            <a:off x="7655604" y="2470085"/>
            <a:ext cx="919231" cy="919470"/>
          </a:xfrm>
          <a:prstGeom prst="ellipse">
            <a:avLst/>
          </a:prstGeom>
          <a:solidFill>
            <a:schemeClr val="accent4"/>
          </a:solidFill>
          <a:ln w="57150" cmpd="sng">
            <a:noFill/>
          </a:ln>
          <a:effectLst/>
        </p:spPr>
        <p:style>
          <a:lnRef idx="1">
            <a:schemeClr val="accent1"/>
          </a:lnRef>
          <a:fillRef idx="3">
            <a:schemeClr val="accent1"/>
          </a:fillRef>
          <a:effectRef idx="2">
            <a:schemeClr val="accent1"/>
          </a:effectRef>
          <a:fontRef idx="minor">
            <a:schemeClr val="lt1"/>
          </a:fontRef>
        </p:style>
        <p:txBody>
          <a:bodyPr lIns="121926" tIns="60963" rIns="121926" bIns="60963" rtlCol="0" anchor="ctr"/>
          <a:lstStyle/>
          <a:p>
            <a:pPr algn="ctr" defTabSz="914217"/>
            <a:endParaRPr lang="en-US" dirty="0">
              <a:solidFill>
                <a:prstClr val="white"/>
              </a:solidFill>
              <a:latin typeface="Roboto Light"/>
            </a:endParaRPr>
          </a:p>
        </p:txBody>
      </p:sp>
      <p:cxnSp>
        <p:nvCxnSpPr>
          <p:cNvPr id="120" name="Straight Connector 119"/>
          <p:cNvCxnSpPr/>
          <p:nvPr/>
        </p:nvCxnSpPr>
        <p:spPr>
          <a:xfrm>
            <a:off x="8130290" y="3443569"/>
            <a:ext cx="0" cy="460975"/>
          </a:xfrm>
          <a:prstGeom prst="line">
            <a:avLst/>
          </a:prstGeom>
          <a:ln w="28575" cmpd="sng">
            <a:solidFill>
              <a:schemeClr val="bg1">
                <a:lumMod val="75000"/>
              </a:schemeClr>
            </a:solidFill>
            <a:tailEnd type="oval"/>
          </a:ln>
          <a:effectLst/>
        </p:spPr>
        <p:style>
          <a:lnRef idx="2">
            <a:schemeClr val="accent1"/>
          </a:lnRef>
          <a:fillRef idx="0">
            <a:schemeClr val="accent1"/>
          </a:fillRef>
          <a:effectRef idx="1">
            <a:schemeClr val="accent1"/>
          </a:effectRef>
          <a:fontRef idx="minor">
            <a:schemeClr val="tx1"/>
          </a:fontRef>
        </p:style>
      </p:cxnSp>
      <p:grpSp>
        <p:nvGrpSpPr>
          <p:cNvPr id="125" name="Group 4698"/>
          <p:cNvGrpSpPr>
            <a:grpSpLocks/>
          </p:cNvGrpSpPr>
          <p:nvPr/>
        </p:nvGrpSpPr>
        <p:grpSpPr bwMode="auto">
          <a:xfrm>
            <a:off x="7879282" y="2695795"/>
            <a:ext cx="449821" cy="440904"/>
            <a:chOff x="5427663" y="4046537"/>
            <a:chExt cx="395287" cy="387350"/>
          </a:xfrm>
          <a:solidFill>
            <a:schemeClr val="bg1"/>
          </a:solidFill>
        </p:grpSpPr>
        <p:sp>
          <p:nvSpPr>
            <p:cNvPr id="126" name="Freeform 418"/>
            <p:cNvSpPr>
              <a:spLocks noChangeArrowheads="1"/>
            </p:cNvSpPr>
            <p:nvPr/>
          </p:nvSpPr>
          <p:spPr bwMode="auto">
            <a:xfrm>
              <a:off x="5635625" y="4046537"/>
              <a:ext cx="187325" cy="184150"/>
            </a:xfrm>
            <a:custGeom>
              <a:avLst/>
              <a:gdLst>
                <a:gd name="T0" fmla="*/ 301 w 520"/>
                <a:gd name="T1" fmla="*/ 75 h 511"/>
                <a:gd name="T2" fmla="*/ 444 w 520"/>
                <a:gd name="T3" fmla="*/ 217 h 511"/>
                <a:gd name="T4" fmla="*/ 394 w 520"/>
                <a:gd name="T5" fmla="*/ 267 h 511"/>
                <a:gd name="T6" fmla="*/ 327 w 520"/>
                <a:gd name="T7" fmla="*/ 200 h 511"/>
                <a:gd name="T8" fmla="*/ 301 w 520"/>
                <a:gd name="T9" fmla="*/ 225 h 511"/>
                <a:gd name="T10" fmla="*/ 368 w 520"/>
                <a:gd name="T11" fmla="*/ 292 h 511"/>
                <a:gd name="T12" fmla="*/ 335 w 520"/>
                <a:gd name="T13" fmla="*/ 326 h 511"/>
                <a:gd name="T14" fmla="*/ 293 w 520"/>
                <a:gd name="T15" fmla="*/ 275 h 511"/>
                <a:gd name="T16" fmla="*/ 268 w 520"/>
                <a:gd name="T17" fmla="*/ 309 h 511"/>
                <a:gd name="T18" fmla="*/ 310 w 520"/>
                <a:gd name="T19" fmla="*/ 351 h 511"/>
                <a:gd name="T20" fmla="*/ 268 w 520"/>
                <a:gd name="T21" fmla="*/ 393 h 511"/>
                <a:gd name="T22" fmla="*/ 201 w 520"/>
                <a:gd name="T23" fmla="*/ 326 h 511"/>
                <a:gd name="T24" fmla="*/ 168 w 520"/>
                <a:gd name="T25" fmla="*/ 351 h 511"/>
                <a:gd name="T26" fmla="*/ 243 w 520"/>
                <a:gd name="T27" fmla="*/ 418 h 511"/>
                <a:gd name="T28" fmla="*/ 209 w 520"/>
                <a:gd name="T29" fmla="*/ 443 h 511"/>
                <a:gd name="T30" fmla="*/ 168 w 520"/>
                <a:gd name="T31" fmla="*/ 401 h 511"/>
                <a:gd name="T32" fmla="*/ 134 w 520"/>
                <a:gd name="T33" fmla="*/ 426 h 511"/>
                <a:gd name="T34" fmla="*/ 218 w 520"/>
                <a:gd name="T35" fmla="*/ 510 h 511"/>
                <a:gd name="T36" fmla="*/ 519 w 520"/>
                <a:gd name="T37" fmla="*/ 217 h 511"/>
                <a:gd name="T38" fmla="*/ 301 w 520"/>
                <a:gd name="T39" fmla="*/ 0 h 511"/>
                <a:gd name="T40" fmla="*/ 0 w 520"/>
                <a:gd name="T41" fmla="*/ 292 h 511"/>
                <a:gd name="T42" fmla="*/ 34 w 520"/>
                <a:gd name="T43" fmla="*/ 334 h 511"/>
                <a:gd name="T44" fmla="*/ 301 w 520"/>
                <a:gd name="T45" fmla="*/ 75 h 511"/>
                <a:gd name="T46" fmla="*/ 301 w 520"/>
                <a:gd name="T47" fmla="*/ 75 h 511"/>
                <a:gd name="T48" fmla="*/ 301 w 520"/>
                <a:gd name="T49" fmla="*/ 75 h 5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20" h="511">
                  <a:moveTo>
                    <a:pt x="301" y="75"/>
                  </a:moveTo>
                  <a:lnTo>
                    <a:pt x="444" y="217"/>
                  </a:lnTo>
                  <a:lnTo>
                    <a:pt x="394" y="267"/>
                  </a:lnTo>
                  <a:lnTo>
                    <a:pt x="327" y="200"/>
                  </a:lnTo>
                  <a:lnTo>
                    <a:pt x="301" y="225"/>
                  </a:lnTo>
                  <a:lnTo>
                    <a:pt x="368" y="292"/>
                  </a:lnTo>
                  <a:lnTo>
                    <a:pt x="335" y="326"/>
                  </a:lnTo>
                  <a:lnTo>
                    <a:pt x="293" y="275"/>
                  </a:lnTo>
                  <a:lnTo>
                    <a:pt x="268" y="309"/>
                  </a:lnTo>
                  <a:lnTo>
                    <a:pt x="310" y="351"/>
                  </a:lnTo>
                  <a:lnTo>
                    <a:pt x="268" y="393"/>
                  </a:lnTo>
                  <a:lnTo>
                    <a:pt x="201" y="326"/>
                  </a:lnTo>
                  <a:lnTo>
                    <a:pt x="168" y="351"/>
                  </a:lnTo>
                  <a:lnTo>
                    <a:pt x="243" y="418"/>
                  </a:lnTo>
                  <a:lnTo>
                    <a:pt x="209" y="443"/>
                  </a:lnTo>
                  <a:lnTo>
                    <a:pt x="168" y="401"/>
                  </a:lnTo>
                  <a:lnTo>
                    <a:pt x="134" y="426"/>
                  </a:lnTo>
                  <a:lnTo>
                    <a:pt x="218" y="510"/>
                  </a:lnTo>
                  <a:lnTo>
                    <a:pt x="519" y="217"/>
                  </a:lnTo>
                  <a:lnTo>
                    <a:pt x="301" y="0"/>
                  </a:lnTo>
                  <a:lnTo>
                    <a:pt x="0" y="292"/>
                  </a:lnTo>
                  <a:lnTo>
                    <a:pt x="34" y="334"/>
                  </a:lnTo>
                  <a:lnTo>
                    <a:pt x="301" y="75"/>
                  </a:lnTo>
                  <a:close/>
                  <a:moveTo>
                    <a:pt x="301" y="75"/>
                  </a:moveTo>
                  <a:lnTo>
                    <a:pt x="301" y="75"/>
                  </a:lnTo>
                  <a:close/>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dirty="0">
                <a:solidFill>
                  <a:srgbClr val="FFFFFF"/>
                </a:solidFill>
                <a:latin typeface="Roboto Light"/>
              </a:endParaRPr>
            </a:p>
          </p:txBody>
        </p:sp>
        <p:sp>
          <p:nvSpPr>
            <p:cNvPr id="127" name="Freeform 419"/>
            <p:cNvSpPr>
              <a:spLocks noChangeArrowheads="1"/>
            </p:cNvSpPr>
            <p:nvPr/>
          </p:nvSpPr>
          <p:spPr bwMode="auto">
            <a:xfrm>
              <a:off x="5635625" y="4046537"/>
              <a:ext cx="187325" cy="184150"/>
            </a:xfrm>
            <a:custGeom>
              <a:avLst/>
              <a:gdLst>
                <a:gd name="T0" fmla="*/ 301 w 520"/>
                <a:gd name="T1" fmla="*/ 75 h 511"/>
                <a:gd name="T2" fmla="*/ 444 w 520"/>
                <a:gd name="T3" fmla="*/ 217 h 511"/>
                <a:gd name="T4" fmla="*/ 394 w 520"/>
                <a:gd name="T5" fmla="*/ 267 h 511"/>
                <a:gd name="T6" fmla="*/ 327 w 520"/>
                <a:gd name="T7" fmla="*/ 200 h 511"/>
                <a:gd name="T8" fmla="*/ 301 w 520"/>
                <a:gd name="T9" fmla="*/ 225 h 511"/>
                <a:gd name="T10" fmla="*/ 368 w 520"/>
                <a:gd name="T11" fmla="*/ 292 h 511"/>
                <a:gd name="T12" fmla="*/ 335 w 520"/>
                <a:gd name="T13" fmla="*/ 326 h 511"/>
                <a:gd name="T14" fmla="*/ 293 w 520"/>
                <a:gd name="T15" fmla="*/ 275 h 511"/>
                <a:gd name="T16" fmla="*/ 268 w 520"/>
                <a:gd name="T17" fmla="*/ 309 h 511"/>
                <a:gd name="T18" fmla="*/ 310 w 520"/>
                <a:gd name="T19" fmla="*/ 351 h 511"/>
                <a:gd name="T20" fmla="*/ 268 w 520"/>
                <a:gd name="T21" fmla="*/ 393 h 511"/>
                <a:gd name="T22" fmla="*/ 201 w 520"/>
                <a:gd name="T23" fmla="*/ 326 h 511"/>
                <a:gd name="T24" fmla="*/ 168 w 520"/>
                <a:gd name="T25" fmla="*/ 351 h 511"/>
                <a:gd name="T26" fmla="*/ 243 w 520"/>
                <a:gd name="T27" fmla="*/ 418 h 511"/>
                <a:gd name="T28" fmla="*/ 209 w 520"/>
                <a:gd name="T29" fmla="*/ 443 h 511"/>
                <a:gd name="T30" fmla="*/ 168 w 520"/>
                <a:gd name="T31" fmla="*/ 401 h 511"/>
                <a:gd name="T32" fmla="*/ 134 w 520"/>
                <a:gd name="T33" fmla="*/ 426 h 511"/>
                <a:gd name="T34" fmla="*/ 218 w 520"/>
                <a:gd name="T35" fmla="*/ 510 h 511"/>
                <a:gd name="T36" fmla="*/ 519 w 520"/>
                <a:gd name="T37" fmla="*/ 217 h 511"/>
                <a:gd name="T38" fmla="*/ 301 w 520"/>
                <a:gd name="T39" fmla="*/ 0 h 511"/>
                <a:gd name="T40" fmla="*/ 0 w 520"/>
                <a:gd name="T41" fmla="*/ 292 h 511"/>
                <a:gd name="T42" fmla="*/ 34 w 520"/>
                <a:gd name="T43" fmla="*/ 334 h 511"/>
                <a:gd name="T44" fmla="*/ 301 w 520"/>
                <a:gd name="T45" fmla="*/ 75 h 5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20" h="511">
                  <a:moveTo>
                    <a:pt x="301" y="75"/>
                  </a:moveTo>
                  <a:lnTo>
                    <a:pt x="444" y="217"/>
                  </a:lnTo>
                  <a:lnTo>
                    <a:pt x="394" y="267"/>
                  </a:lnTo>
                  <a:lnTo>
                    <a:pt x="327" y="200"/>
                  </a:lnTo>
                  <a:lnTo>
                    <a:pt x="301" y="225"/>
                  </a:lnTo>
                  <a:lnTo>
                    <a:pt x="368" y="292"/>
                  </a:lnTo>
                  <a:lnTo>
                    <a:pt x="335" y="326"/>
                  </a:lnTo>
                  <a:lnTo>
                    <a:pt x="293" y="275"/>
                  </a:lnTo>
                  <a:lnTo>
                    <a:pt x="268" y="309"/>
                  </a:lnTo>
                  <a:lnTo>
                    <a:pt x="310" y="351"/>
                  </a:lnTo>
                  <a:lnTo>
                    <a:pt x="268" y="393"/>
                  </a:lnTo>
                  <a:lnTo>
                    <a:pt x="201" y="326"/>
                  </a:lnTo>
                  <a:lnTo>
                    <a:pt x="168" y="351"/>
                  </a:lnTo>
                  <a:lnTo>
                    <a:pt x="243" y="418"/>
                  </a:lnTo>
                  <a:lnTo>
                    <a:pt x="209" y="443"/>
                  </a:lnTo>
                  <a:lnTo>
                    <a:pt x="168" y="401"/>
                  </a:lnTo>
                  <a:lnTo>
                    <a:pt x="134" y="426"/>
                  </a:lnTo>
                  <a:lnTo>
                    <a:pt x="218" y="510"/>
                  </a:lnTo>
                  <a:lnTo>
                    <a:pt x="519" y="217"/>
                  </a:lnTo>
                  <a:lnTo>
                    <a:pt x="301" y="0"/>
                  </a:lnTo>
                  <a:lnTo>
                    <a:pt x="0" y="292"/>
                  </a:lnTo>
                  <a:lnTo>
                    <a:pt x="34" y="334"/>
                  </a:lnTo>
                  <a:lnTo>
                    <a:pt x="301" y="75"/>
                  </a:lnTo>
                </a:path>
              </a:pathLst>
            </a:custGeom>
            <a:grp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dirty="0">
                <a:solidFill>
                  <a:srgbClr val="FFFFFF"/>
                </a:solidFill>
                <a:latin typeface="Roboto Light"/>
              </a:endParaRPr>
            </a:p>
          </p:txBody>
        </p:sp>
        <p:sp>
          <p:nvSpPr>
            <p:cNvPr id="128" name="Freeform 420"/>
            <p:cNvSpPr>
              <a:spLocks noChangeArrowheads="1"/>
            </p:cNvSpPr>
            <p:nvPr/>
          </p:nvSpPr>
          <p:spPr bwMode="auto">
            <a:xfrm>
              <a:off x="5743575" y="4073524"/>
              <a:ext cx="1588" cy="1588"/>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grp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dirty="0">
                <a:solidFill>
                  <a:srgbClr val="FFFFFF"/>
                </a:solidFill>
                <a:latin typeface="Roboto Light"/>
              </a:endParaRPr>
            </a:p>
          </p:txBody>
        </p:sp>
        <p:sp>
          <p:nvSpPr>
            <p:cNvPr id="129" name="Freeform 421"/>
            <p:cNvSpPr>
              <a:spLocks noChangeArrowheads="1"/>
            </p:cNvSpPr>
            <p:nvPr/>
          </p:nvSpPr>
          <p:spPr bwMode="auto">
            <a:xfrm>
              <a:off x="5427663" y="4229099"/>
              <a:ext cx="204787" cy="204788"/>
            </a:xfrm>
            <a:custGeom>
              <a:avLst/>
              <a:gdLst>
                <a:gd name="T0" fmla="*/ 451 w 569"/>
                <a:gd name="T1" fmla="*/ 158 h 569"/>
                <a:gd name="T2" fmla="*/ 501 w 569"/>
                <a:gd name="T3" fmla="*/ 209 h 569"/>
                <a:gd name="T4" fmla="*/ 468 w 569"/>
                <a:gd name="T5" fmla="*/ 251 h 569"/>
                <a:gd name="T6" fmla="*/ 393 w 569"/>
                <a:gd name="T7" fmla="*/ 175 h 569"/>
                <a:gd name="T8" fmla="*/ 368 w 569"/>
                <a:gd name="T9" fmla="*/ 200 h 569"/>
                <a:gd name="T10" fmla="*/ 443 w 569"/>
                <a:gd name="T11" fmla="*/ 275 h 569"/>
                <a:gd name="T12" fmla="*/ 409 w 569"/>
                <a:gd name="T13" fmla="*/ 309 h 569"/>
                <a:gd name="T14" fmla="*/ 359 w 569"/>
                <a:gd name="T15" fmla="*/ 251 h 569"/>
                <a:gd name="T16" fmla="*/ 334 w 569"/>
                <a:gd name="T17" fmla="*/ 284 h 569"/>
                <a:gd name="T18" fmla="*/ 384 w 569"/>
                <a:gd name="T19" fmla="*/ 334 h 569"/>
                <a:gd name="T20" fmla="*/ 342 w 569"/>
                <a:gd name="T21" fmla="*/ 376 h 569"/>
                <a:gd name="T22" fmla="*/ 267 w 569"/>
                <a:gd name="T23" fmla="*/ 301 h 569"/>
                <a:gd name="T24" fmla="*/ 234 w 569"/>
                <a:gd name="T25" fmla="*/ 326 h 569"/>
                <a:gd name="T26" fmla="*/ 309 w 569"/>
                <a:gd name="T27" fmla="*/ 401 h 569"/>
                <a:gd name="T28" fmla="*/ 284 w 569"/>
                <a:gd name="T29" fmla="*/ 434 h 569"/>
                <a:gd name="T30" fmla="*/ 234 w 569"/>
                <a:gd name="T31" fmla="*/ 376 h 569"/>
                <a:gd name="T32" fmla="*/ 200 w 569"/>
                <a:gd name="T33" fmla="*/ 409 h 569"/>
                <a:gd name="T34" fmla="*/ 250 w 569"/>
                <a:gd name="T35" fmla="*/ 459 h 569"/>
                <a:gd name="T36" fmla="*/ 217 w 569"/>
                <a:gd name="T37" fmla="*/ 493 h 569"/>
                <a:gd name="T38" fmla="*/ 75 w 569"/>
                <a:gd name="T39" fmla="*/ 351 h 569"/>
                <a:gd name="T40" fmla="*/ 393 w 569"/>
                <a:gd name="T41" fmla="*/ 41 h 569"/>
                <a:gd name="T42" fmla="*/ 351 w 569"/>
                <a:gd name="T43" fmla="*/ 0 h 569"/>
                <a:gd name="T44" fmla="*/ 0 w 569"/>
                <a:gd name="T45" fmla="*/ 351 h 569"/>
                <a:gd name="T46" fmla="*/ 217 w 569"/>
                <a:gd name="T47" fmla="*/ 568 h 569"/>
                <a:gd name="T48" fmla="*/ 568 w 569"/>
                <a:gd name="T49" fmla="*/ 225 h 569"/>
                <a:gd name="T50" fmla="*/ 484 w 569"/>
                <a:gd name="T51" fmla="*/ 133 h 569"/>
                <a:gd name="T52" fmla="*/ 451 w 569"/>
                <a:gd name="T53" fmla="*/ 158 h 569"/>
                <a:gd name="T54" fmla="*/ 451 w 569"/>
                <a:gd name="T55" fmla="*/ 158 h 569"/>
                <a:gd name="T56" fmla="*/ 451 w 569"/>
                <a:gd name="T57" fmla="*/ 158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9" h="569">
                  <a:moveTo>
                    <a:pt x="451" y="158"/>
                  </a:moveTo>
                  <a:lnTo>
                    <a:pt x="501" y="209"/>
                  </a:lnTo>
                  <a:lnTo>
                    <a:pt x="468" y="251"/>
                  </a:lnTo>
                  <a:lnTo>
                    <a:pt x="393" y="175"/>
                  </a:lnTo>
                  <a:lnTo>
                    <a:pt x="368" y="200"/>
                  </a:lnTo>
                  <a:lnTo>
                    <a:pt x="443" y="275"/>
                  </a:lnTo>
                  <a:lnTo>
                    <a:pt x="409" y="309"/>
                  </a:lnTo>
                  <a:lnTo>
                    <a:pt x="359" y="251"/>
                  </a:lnTo>
                  <a:lnTo>
                    <a:pt x="334" y="284"/>
                  </a:lnTo>
                  <a:lnTo>
                    <a:pt x="384" y="334"/>
                  </a:lnTo>
                  <a:lnTo>
                    <a:pt x="342" y="376"/>
                  </a:lnTo>
                  <a:lnTo>
                    <a:pt x="267" y="301"/>
                  </a:lnTo>
                  <a:lnTo>
                    <a:pt x="234" y="326"/>
                  </a:lnTo>
                  <a:lnTo>
                    <a:pt x="309" y="401"/>
                  </a:lnTo>
                  <a:lnTo>
                    <a:pt x="284" y="434"/>
                  </a:lnTo>
                  <a:lnTo>
                    <a:pt x="234" y="376"/>
                  </a:lnTo>
                  <a:lnTo>
                    <a:pt x="200" y="409"/>
                  </a:lnTo>
                  <a:lnTo>
                    <a:pt x="250" y="459"/>
                  </a:lnTo>
                  <a:lnTo>
                    <a:pt x="217" y="493"/>
                  </a:lnTo>
                  <a:lnTo>
                    <a:pt x="75" y="351"/>
                  </a:lnTo>
                  <a:lnTo>
                    <a:pt x="393" y="41"/>
                  </a:lnTo>
                  <a:lnTo>
                    <a:pt x="351" y="0"/>
                  </a:lnTo>
                  <a:lnTo>
                    <a:pt x="0" y="351"/>
                  </a:lnTo>
                  <a:lnTo>
                    <a:pt x="217" y="568"/>
                  </a:lnTo>
                  <a:lnTo>
                    <a:pt x="568" y="225"/>
                  </a:lnTo>
                  <a:lnTo>
                    <a:pt x="484" y="133"/>
                  </a:lnTo>
                  <a:lnTo>
                    <a:pt x="451" y="158"/>
                  </a:lnTo>
                  <a:close/>
                  <a:moveTo>
                    <a:pt x="451" y="158"/>
                  </a:moveTo>
                  <a:lnTo>
                    <a:pt x="451" y="158"/>
                  </a:lnTo>
                  <a:close/>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dirty="0">
                <a:solidFill>
                  <a:srgbClr val="FFFFFF"/>
                </a:solidFill>
                <a:latin typeface="Roboto Light"/>
              </a:endParaRPr>
            </a:p>
          </p:txBody>
        </p:sp>
        <p:sp>
          <p:nvSpPr>
            <p:cNvPr id="130" name="Freeform 422"/>
            <p:cNvSpPr>
              <a:spLocks noChangeArrowheads="1"/>
            </p:cNvSpPr>
            <p:nvPr/>
          </p:nvSpPr>
          <p:spPr bwMode="auto">
            <a:xfrm>
              <a:off x="5427663" y="4229099"/>
              <a:ext cx="204787" cy="204788"/>
            </a:xfrm>
            <a:custGeom>
              <a:avLst/>
              <a:gdLst>
                <a:gd name="T0" fmla="*/ 451 w 569"/>
                <a:gd name="T1" fmla="*/ 158 h 569"/>
                <a:gd name="T2" fmla="*/ 501 w 569"/>
                <a:gd name="T3" fmla="*/ 209 h 569"/>
                <a:gd name="T4" fmla="*/ 468 w 569"/>
                <a:gd name="T5" fmla="*/ 251 h 569"/>
                <a:gd name="T6" fmla="*/ 393 w 569"/>
                <a:gd name="T7" fmla="*/ 175 h 569"/>
                <a:gd name="T8" fmla="*/ 368 w 569"/>
                <a:gd name="T9" fmla="*/ 200 h 569"/>
                <a:gd name="T10" fmla="*/ 443 w 569"/>
                <a:gd name="T11" fmla="*/ 275 h 569"/>
                <a:gd name="T12" fmla="*/ 409 w 569"/>
                <a:gd name="T13" fmla="*/ 309 h 569"/>
                <a:gd name="T14" fmla="*/ 359 w 569"/>
                <a:gd name="T15" fmla="*/ 251 h 569"/>
                <a:gd name="T16" fmla="*/ 334 w 569"/>
                <a:gd name="T17" fmla="*/ 284 h 569"/>
                <a:gd name="T18" fmla="*/ 384 w 569"/>
                <a:gd name="T19" fmla="*/ 334 h 569"/>
                <a:gd name="T20" fmla="*/ 342 w 569"/>
                <a:gd name="T21" fmla="*/ 376 h 569"/>
                <a:gd name="T22" fmla="*/ 267 w 569"/>
                <a:gd name="T23" fmla="*/ 301 h 569"/>
                <a:gd name="T24" fmla="*/ 234 w 569"/>
                <a:gd name="T25" fmla="*/ 326 h 569"/>
                <a:gd name="T26" fmla="*/ 309 w 569"/>
                <a:gd name="T27" fmla="*/ 401 h 569"/>
                <a:gd name="T28" fmla="*/ 284 w 569"/>
                <a:gd name="T29" fmla="*/ 434 h 569"/>
                <a:gd name="T30" fmla="*/ 234 w 569"/>
                <a:gd name="T31" fmla="*/ 376 h 569"/>
                <a:gd name="T32" fmla="*/ 200 w 569"/>
                <a:gd name="T33" fmla="*/ 409 h 569"/>
                <a:gd name="T34" fmla="*/ 250 w 569"/>
                <a:gd name="T35" fmla="*/ 459 h 569"/>
                <a:gd name="T36" fmla="*/ 217 w 569"/>
                <a:gd name="T37" fmla="*/ 493 h 569"/>
                <a:gd name="T38" fmla="*/ 75 w 569"/>
                <a:gd name="T39" fmla="*/ 351 h 569"/>
                <a:gd name="T40" fmla="*/ 393 w 569"/>
                <a:gd name="T41" fmla="*/ 41 h 569"/>
                <a:gd name="T42" fmla="*/ 351 w 569"/>
                <a:gd name="T43" fmla="*/ 0 h 569"/>
                <a:gd name="T44" fmla="*/ 0 w 569"/>
                <a:gd name="T45" fmla="*/ 351 h 569"/>
                <a:gd name="T46" fmla="*/ 217 w 569"/>
                <a:gd name="T47" fmla="*/ 568 h 569"/>
                <a:gd name="T48" fmla="*/ 568 w 569"/>
                <a:gd name="T49" fmla="*/ 225 h 569"/>
                <a:gd name="T50" fmla="*/ 484 w 569"/>
                <a:gd name="T51" fmla="*/ 133 h 569"/>
                <a:gd name="T52" fmla="*/ 451 w 569"/>
                <a:gd name="T53" fmla="*/ 158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9" h="569">
                  <a:moveTo>
                    <a:pt x="451" y="158"/>
                  </a:moveTo>
                  <a:lnTo>
                    <a:pt x="501" y="209"/>
                  </a:lnTo>
                  <a:lnTo>
                    <a:pt x="468" y="251"/>
                  </a:lnTo>
                  <a:lnTo>
                    <a:pt x="393" y="175"/>
                  </a:lnTo>
                  <a:lnTo>
                    <a:pt x="368" y="200"/>
                  </a:lnTo>
                  <a:lnTo>
                    <a:pt x="443" y="275"/>
                  </a:lnTo>
                  <a:lnTo>
                    <a:pt x="409" y="309"/>
                  </a:lnTo>
                  <a:lnTo>
                    <a:pt x="359" y="251"/>
                  </a:lnTo>
                  <a:lnTo>
                    <a:pt x="334" y="284"/>
                  </a:lnTo>
                  <a:lnTo>
                    <a:pt x="384" y="334"/>
                  </a:lnTo>
                  <a:lnTo>
                    <a:pt x="342" y="376"/>
                  </a:lnTo>
                  <a:lnTo>
                    <a:pt x="267" y="301"/>
                  </a:lnTo>
                  <a:lnTo>
                    <a:pt x="234" y="326"/>
                  </a:lnTo>
                  <a:lnTo>
                    <a:pt x="309" y="401"/>
                  </a:lnTo>
                  <a:lnTo>
                    <a:pt x="284" y="434"/>
                  </a:lnTo>
                  <a:lnTo>
                    <a:pt x="234" y="376"/>
                  </a:lnTo>
                  <a:lnTo>
                    <a:pt x="200" y="409"/>
                  </a:lnTo>
                  <a:lnTo>
                    <a:pt x="250" y="459"/>
                  </a:lnTo>
                  <a:lnTo>
                    <a:pt x="217" y="493"/>
                  </a:lnTo>
                  <a:lnTo>
                    <a:pt x="75" y="351"/>
                  </a:lnTo>
                  <a:lnTo>
                    <a:pt x="393" y="41"/>
                  </a:lnTo>
                  <a:lnTo>
                    <a:pt x="351" y="0"/>
                  </a:lnTo>
                  <a:lnTo>
                    <a:pt x="0" y="351"/>
                  </a:lnTo>
                  <a:lnTo>
                    <a:pt x="217" y="568"/>
                  </a:lnTo>
                  <a:lnTo>
                    <a:pt x="568" y="225"/>
                  </a:lnTo>
                  <a:lnTo>
                    <a:pt x="484" y="133"/>
                  </a:lnTo>
                  <a:lnTo>
                    <a:pt x="451" y="158"/>
                  </a:lnTo>
                </a:path>
              </a:pathLst>
            </a:custGeom>
            <a:grp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dirty="0">
                <a:solidFill>
                  <a:srgbClr val="FFFFFF"/>
                </a:solidFill>
                <a:latin typeface="Roboto Light"/>
              </a:endParaRPr>
            </a:p>
          </p:txBody>
        </p:sp>
        <p:sp>
          <p:nvSpPr>
            <p:cNvPr id="131" name="Freeform 423"/>
            <p:cNvSpPr>
              <a:spLocks noChangeArrowheads="1"/>
            </p:cNvSpPr>
            <p:nvPr/>
          </p:nvSpPr>
          <p:spPr bwMode="auto">
            <a:xfrm>
              <a:off x="5591175" y="4286249"/>
              <a:ext cx="1588" cy="1588"/>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grp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dirty="0">
                <a:solidFill>
                  <a:srgbClr val="FFFFFF"/>
                </a:solidFill>
                <a:latin typeface="Roboto Light"/>
              </a:endParaRPr>
            </a:p>
          </p:txBody>
        </p:sp>
        <p:sp>
          <p:nvSpPr>
            <p:cNvPr id="132" name="Freeform 424"/>
            <p:cNvSpPr>
              <a:spLocks noChangeArrowheads="1"/>
            </p:cNvSpPr>
            <p:nvPr/>
          </p:nvSpPr>
          <p:spPr bwMode="auto">
            <a:xfrm>
              <a:off x="5473700" y="4070349"/>
              <a:ext cx="312738" cy="319088"/>
            </a:xfrm>
            <a:custGeom>
              <a:avLst/>
              <a:gdLst>
                <a:gd name="T0" fmla="*/ 318 w 870"/>
                <a:gd name="T1" fmla="*/ 142 h 887"/>
                <a:gd name="T2" fmla="*/ 167 w 870"/>
                <a:gd name="T3" fmla="*/ 0 h 887"/>
                <a:gd name="T4" fmla="*/ 0 w 870"/>
                <a:gd name="T5" fmla="*/ 167 h 887"/>
                <a:gd name="T6" fmla="*/ 142 w 870"/>
                <a:gd name="T7" fmla="*/ 317 h 887"/>
                <a:gd name="T8" fmla="*/ 594 w 870"/>
                <a:gd name="T9" fmla="*/ 760 h 887"/>
                <a:gd name="T10" fmla="*/ 869 w 870"/>
                <a:gd name="T11" fmla="*/ 886 h 887"/>
                <a:gd name="T12" fmla="*/ 769 w 870"/>
                <a:gd name="T13" fmla="*/ 601 h 887"/>
                <a:gd name="T14" fmla="*/ 318 w 870"/>
                <a:gd name="T15" fmla="*/ 142 h 887"/>
                <a:gd name="T16" fmla="*/ 117 w 870"/>
                <a:gd name="T17" fmla="*/ 225 h 887"/>
                <a:gd name="T18" fmla="*/ 58 w 870"/>
                <a:gd name="T19" fmla="*/ 167 h 887"/>
                <a:gd name="T20" fmla="*/ 167 w 870"/>
                <a:gd name="T21" fmla="*/ 58 h 887"/>
                <a:gd name="T22" fmla="*/ 226 w 870"/>
                <a:gd name="T23" fmla="*/ 116 h 887"/>
                <a:gd name="T24" fmla="*/ 117 w 870"/>
                <a:gd name="T25" fmla="*/ 225 h 887"/>
                <a:gd name="T26" fmla="*/ 769 w 870"/>
                <a:gd name="T27" fmla="*/ 819 h 887"/>
                <a:gd name="T28" fmla="*/ 610 w 870"/>
                <a:gd name="T29" fmla="*/ 744 h 887"/>
                <a:gd name="T30" fmla="*/ 594 w 870"/>
                <a:gd name="T31" fmla="*/ 727 h 887"/>
                <a:gd name="T32" fmla="*/ 677 w 870"/>
                <a:gd name="T33" fmla="*/ 735 h 887"/>
                <a:gd name="T34" fmla="*/ 669 w 870"/>
                <a:gd name="T35" fmla="*/ 668 h 887"/>
                <a:gd name="T36" fmla="*/ 736 w 870"/>
                <a:gd name="T37" fmla="*/ 677 h 887"/>
                <a:gd name="T38" fmla="*/ 736 w 870"/>
                <a:gd name="T39" fmla="*/ 593 h 887"/>
                <a:gd name="T40" fmla="*/ 752 w 870"/>
                <a:gd name="T41" fmla="*/ 610 h 887"/>
                <a:gd name="T42" fmla="*/ 811 w 870"/>
                <a:gd name="T43" fmla="*/ 769 h 887"/>
                <a:gd name="T44" fmla="*/ 769 w 870"/>
                <a:gd name="T45" fmla="*/ 819 h 887"/>
                <a:gd name="T46" fmla="*/ 769 w 870"/>
                <a:gd name="T47" fmla="*/ 819 h 887"/>
                <a:gd name="T48" fmla="*/ 769 w 870"/>
                <a:gd name="T49" fmla="*/ 819 h 8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70" h="887">
                  <a:moveTo>
                    <a:pt x="318" y="142"/>
                  </a:moveTo>
                  <a:lnTo>
                    <a:pt x="167" y="0"/>
                  </a:lnTo>
                  <a:lnTo>
                    <a:pt x="0" y="167"/>
                  </a:lnTo>
                  <a:lnTo>
                    <a:pt x="142" y="317"/>
                  </a:lnTo>
                  <a:lnTo>
                    <a:pt x="594" y="760"/>
                  </a:lnTo>
                  <a:lnTo>
                    <a:pt x="869" y="886"/>
                  </a:lnTo>
                  <a:lnTo>
                    <a:pt x="769" y="601"/>
                  </a:lnTo>
                  <a:lnTo>
                    <a:pt x="318" y="142"/>
                  </a:lnTo>
                  <a:close/>
                  <a:moveTo>
                    <a:pt x="117" y="225"/>
                  </a:moveTo>
                  <a:lnTo>
                    <a:pt x="58" y="167"/>
                  </a:lnTo>
                  <a:lnTo>
                    <a:pt x="167" y="58"/>
                  </a:lnTo>
                  <a:lnTo>
                    <a:pt x="226" y="116"/>
                  </a:lnTo>
                  <a:lnTo>
                    <a:pt x="117" y="225"/>
                  </a:lnTo>
                  <a:close/>
                  <a:moveTo>
                    <a:pt x="769" y="819"/>
                  </a:moveTo>
                  <a:lnTo>
                    <a:pt x="610" y="744"/>
                  </a:lnTo>
                  <a:lnTo>
                    <a:pt x="594" y="727"/>
                  </a:lnTo>
                  <a:lnTo>
                    <a:pt x="677" y="735"/>
                  </a:lnTo>
                  <a:lnTo>
                    <a:pt x="669" y="668"/>
                  </a:lnTo>
                  <a:lnTo>
                    <a:pt x="736" y="677"/>
                  </a:lnTo>
                  <a:lnTo>
                    <a:pt x="736" y="593"/>
                  </a:lnTo>
                  <a:lnTo>
                    <a:pt x="752" y="610"/>
                  </a:lnTo>
                  <a:lnTo>
                    <a:pt x="811" y="769"/>
                  </a:lnTo>
                  <a:lnTo>
                    <a:pt x="769" y="819"/>
                  </a:lnTo>
                  <a:close/>
                  <a:moveTo>
                    <a:pt x="769" y="819"/>
                  </a:moveTo>
                  <a:lnTo>
                    <a:pt x="769" y="819"/>
                  </a:lnTo>
                  <a:close/>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dirty="0">
                <a:solidFill>
                  <a:srgbClr val="FFFFFF"/>
                </a:solidFill>
                <a:latin typeface="Roboto Light"/>
              </a:endParaRPr>
            </a:p>
          </p:txBody>
        </p:sp>
        <p:sp>
          <p:nvSpPr>
            <p:cNvPr id="133" name="Freeform 425"/>
            <p:cNvSpPr>
              <a:spLocks noChangeArrowheads="1"/>
            </p:cNvSpPr>
            <p:nvPr/>
          </p:nvSpPr>
          <p:spPr bwMode="auto">
            <a:xfrm>
              <a:off x="5473700" y="4070349"/>
              <a:ext cx="312738" cy="319088"/>
            </a:xfrm>
            <a:custGeom>
              <a:avLst/>
              <a:gdLst>
                <a:gd name="T0" fmla="*/ 318 w 870"/>
                <a:gd name="T1" fmla="*/ 142 h 887"/>
                <a:gd name="T2" fmla="*/ 318 w 870"/>
                <a:gd name="T3" fmla="*/ 142 h 887"/>
                <a:gd name="T4" fmla="*/ 167 w 870"/>
                <a:gd name="T5" fmla="*/ 0 h 887"/>
                <a:gd name="T6" fmla="*/ 0 w 870"/>
                <a:gd name="T7" fmla="*/ 167 h 887"/>
                <a:gd name="T8" fmla="*/ 142 w 870"/>
                <a:gd name="T9" fmla="*/ 317 h 887"/>
                <a:gd name="T10" fmla="*/ 142 w 870"/>
                <a:gd name="T11" fmla="*/ 317 h 887"/>
                <a:gd name="T12" fmla="*/ 594 w 870"/>
                <a:gd name="T13" fmla="*/ 760 h 887"/>
                <a:gd name="T14" fmla="*/ 869 w 870"/>
                <a:gd name="T15" fmla="*/ 886 h 887"/>
                <a:gd name="T16" fmla="*/ 769 w 870"/>
                <a:gd name="T17" fmla="*/ 601 h 887"/>
                <a:gd name="T18" fmla="*/ 318 w 870"/>
                <a:gd name="T19" fmla="*/ 142 h 8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70" h="887">
                  <a:moveTo>
                    <a:pt x="318" y="142"/>
                  </a:moveTo>
                  <a:lnTo>
                    <a:pt x="318" y="142"/>
                  </a:lnTo>
                  <a:lnTo>
                    <a:pt x="167" y="0"/>
                  </a:lnTo>
                  <a:lnTo>
                    <a:pt x="0" y="167"/>
                  </a:lnTo>
                  <a:lnTo>
                    <a:pt x="142" y="317"/>
                  </a:lnTo>
                  <a:lnTo>
                    <a:pt x="142" y="317"/>
                  </a:lnTo>
                  <a:lnTo>
                    <a:pt x="594" y="760"/>
                  </a:lnTo>
                  <a:lnTo>
                    <a:pt x="869" y="886"/>
                  </a:lnTo>
                  <a:lnTo>
                    <a:pt x="769" y="601"/>
                  </a:lnTo>
                  <a:lnTo>
                    <a:pt x="318" y="142"/>
                  </a:lnTo>
                </a:path>
              </a:pathLst>
            </a:custGeom>
            <a:grp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dirty="0">
                <a:solidFill>
                  <a:srgbClr val="FFFFFF"/>
                </a:solidFill>
                <a:latin typeface="Roboto Light"/>
              </a:endParaRPr>
            </a:p>
          </p:txBody>
        </p:sp>
        <p:sp>
          <p:nvSpPr>
            <p:cNvPr id="134" name="Freeform 426"/>
            <p:cNvSpPr>
              <a:spLocks noChangeArrowheads="1"/>
            </p:cNvSpPr>
            <p:nvPr/>
          </p:nvSpPr>
          <p:spPr bwMode="auto">
            <a:xfrm>
              <a:off x="5494338" y="4090987"/>
              <a:ext cx="60325" cy="60325"/>
            </a:xfrm>
            <a:custGeom>
              <a:avLst/>
              <a:gdLst>
                <a:gd name="T0" fmla="*/ 59 w 169"/>
                <a:gd name="T1" fmla="*/ 167 h 168"/>
                <a:gd name="T2" fmla="*/ 0 w 169"/>
                <a:gd name="T3" fmla="*/ 109 h 168"/>
                <a:gd name="T4" fmla="*/ 109 w 169"/>
                <a:gd name="T5" fmla="*/ 0 h 168"/>
                <a:gd name="T6" fmla="*/ 168 w 169"/>
                <a:gd name="T7" fmla="*/ 58 h 168"/>
                <a:gd name="T8" fmla="*/ 59 w 169"/>
                <a:gd name="T9" fmla="*/ 167 h 168"/>
              </a:gdLst>
              <a:ahLst/>
              <a:cxnLst>
                <a:cxn ang="0">
                  <a:pos x="T0" y="T1"/>
                </a:cxn>
                <a:cxn ang="0">
                  <a:pos x="T2" y="T3"/>
                </a:cxn>
                <a:cxn ang="0">
                  <a:pos x="T4" y="T5"/>
                </a:cxn>
                <a:cxn ang="0">
                  <a:pos x="T6" y="T7"/>
                </a:cxn>
                <a:cxn ang="0">
                  <a:pos x="T8" y="T9"/>
                </a:cxn>
              </a:cxnLst>
              <a:rect l="0" t="0" r="r" b="b"/>
              <a:pathLst>
                <a:path w="169" h="168">
                  <a:moveTo>
                    <a:pt x="59" y="167"/>
                  </a:moveTo>
                  <a:lnTo>
                    <a:pt x="0" y="109"/>
                  </a:lnTo>
                  <a:lnTo>
                    <a:pt x="109" y="0"/>
                  </a:lnTo>
                  <a:lnTo>
                    <a:pt x="168" y="58"/>
                  </a:lnTo>
                  <a:lnTo>
                    <a:pt x="59" y="167"/>
                  </a:lnTo>
                </a:path>
              </a:pathLst>
            </a:custGeom>
            <a:grp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dirty="0">
                <a:solidFill>
                  <a:srgbClr val="FFFFFF"/>
                </a:solidFill>
                <a:latin typeface="Roboto Light"/>
              </a:endParaRPr>
            </a:p>
          </p:txBody>
        </p:sp>
        <p:sp>
          <p:nvSpPr>
            <p:cNvPr id="135" name="Freeform 427"/>
            <p:cNvSpPr>
              <a:spLocks noChangeArrowheads="1"/>
            </p:cNvSpPr>
            <p:nvPr/>
          </p:nvSpPr>
          <p:spPr bwMode="auto">
            <a:xfrm>
              <a:off x="5688013" y="4283074"/>
              <a:ext cx="77787" cy="80963"/>
            </a:xfrm>
            <a:custGeom>
              <a:avLst/>
              <a:gdLst>
                <a:gd name="T0" fmla="*/ 175 w 218"/>
                <a:gd name="T1" fmla="*/ 226 h 227"/>
                <a:gd name="T2" fmla="*/ 16 w 218"/>
                <a:gd name="T3" fmla="*/ 151 h 227"/>
                <a:gd name="T4" fmla="*/ 0 w 218"/>
                <a:gd name="T5" fmla="*/ 134 h 227"/>
                <a:gd name="T6" fmla="*/ 83 w 218"/>
                <a:gd name="T7" fmla="*/ 142 h 227"/>
                <a:gd name="T8" fmla="*/ 75 w 218"/>
                <a:gd name="T9" fmla="*/ 75 h 227"/>
                <a:gd name="T10" fmla="*/ 142 w 218"/>
                <a:gd name="T11" fmla="*/ 84 h 227"/>
                <a:gd name="T12" fmla="*/ 142 w 218"/>
                <a:gd name="T13" fmla="*/ 0 h 227"/>
                <a:gd name="T14" fmla="*/ 158 w 218"/>
                <a:gd name="T15" fmla="*/ 17 h 227"/>
                <a:gd name="T16" fmla="*/ 217 w 218"/>
                <a:gd name="T17" fmla="*/ 176 h 227"/>
                <a:gd name="T18" fmla="*/ 175 w 218"/>
                <a:gd name="T19" fmla="*/ 226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8" h="227">
                  <a:moveTo>
                    <a:pt x="175" y="226"/>
                  </a:moveTo>
                  <a:lnTo>
                    <a:pt x="16" y="151"/>
                  </a:lnTo>
                  <a:lnTo>
                    <a:pt x="0" y="134"/>
                  </a:lnTo>
                  <a:lnTo>
                    <a:pt x="83" y="142"/>
                  </a:lnTo>
                  <a:lnTo>
                    <a:pt x="75" y="75"/>
                  </a:lnTo>
                  <a:lnTo>
                    <a:pt x="142" y="84"/>
                  </a:lnTo>
                  <a:lnTo>
                    <a:pt x="142" y="0"/>
                  </a:lnTo>
                  <a:lnTo>
                    <a:pt x="158" y="17"/>
                  </a:lnTo>
                  <a:lnTo>
                    <a:pt x="217" y="176"/>
                  </a:lnTo>
                  <a:lnTo>
                    <a:pt x="175" y="226"/>
                  </a:lnTo>
                </a:path>
              </a:pathLst>
            </a:custGeom>
            <a:grp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dirty="0">
                <a:solidFill>
                  <a:srgbClr val="FFFFFF"/>
                </a:solidFill>
                <a:latin typeface="Roboto Light"/>
              </a:endParaRPr>
            </a:p>
          </p:txBody>
        </p:sp>
        <p:sp>
          <p:nvSpPr>
            <p:cNvPr id="136" name="Freeform 428"/>
            <p:cNvSpPr>
              <a:spLocks noChangeArrowheads="1"/>
            </p:cNvSpPr>
            <p:nvPr/>
          </p:nvSpPr>
          <p:spPr bwMode="auto">
            <a:xfrm>
              <a:off x="5749925" y="4365624"/>
              <a:ext cx="1588" cy="1588"/>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grp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dirty="0">
                <a:solidFill>
                  <a:srgbClr val="FFFFFF"/>
                </a:solidFill>
                <a:latin typeface="Roboto Light"/>
              </a:endParaRPr>
            </a:p>
          </p:txBody>
        </p:sp>
      </p:grpSp>
      <p:sp>
        <p:nvSpPr>
          <p:cNvPr id="143" name="Title 20"/>
          <p:cNvSpPr txBox="1">
            <a:spLocks/>
          </p:cNvSpPr>
          <p:nvPr/>
        </p:nvSpPr>
        <p:spPr>
          <a:xfrm>
            <a:off x="7574155" y="4127227"/>
            <a:ext cx="1118255" cy="307777"/>
          </a:xfrm>
          <a:prstGeom prst="rect">
            <a:avLst/>
          </a:prstGeom>
        </p:spPr>
        <p:txBody>
          <a:bodyPr vert="horz" wrap="none" lIns="45720" tIns="0" rIns="45720"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defTabSz="228600"/>
            <a:r>
              <a:rPr lang="zh-CN" altLang="en-US" sz="2000" b="1" dirty="0">
                <a:solidFill>
                  <a:srgbClr val="FFFFFF"/>
                </a:solidFill>
                <a:latin typeface="Lato Regular"/>
                <a:cs typeface="Lato Regular"/>
              </a:rPr>
              <a:t>输入标题</a:t>
            </a:r>
          </a:p>
        </p:txBody>
      </p:sp>
      <p:sp>
        <p:nvSpPr>
          <p:cNvPr id="144" name="Title 20"/>
          <p:cNvSpPr txBox="1">
            <a:spLocks/>
          </p:cNvSpPr>
          <p:nvPr/>
        </p:nvSpPr>
        <p:spPr>
          <a:xfrm>
            <a:off x="6988748" y="4401583"/>
            <a:ext cx="2283083" cy="520142"/>
          </a:xfrm>
          <a:prstGeom prst="rect">
            <a:avLst/>
          </a:prstGeom>
        </p:spPr>
        <p:txBody>
          <a:bodyPr vert="horz" wrap="square" lIns="45720" tIns="22860" rIns="45720" bIns="22860" rtlCol="0" anchor="t" anchorCtr="0">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defTabSz="228600">
              <a:lnSpc>
                <a:spcPct val="110000"/>
              </a:lnSpc>
            </a:pPr>
            <a:r>
              <a:rPr lang="en-US" sz="1400" dirty="0">
                <a:solidFill>
                  <a:srgbClr val="FFFFFF"/>
                </a:solidFill>
                <a:latin typeface="Calibri Light"/>
                <a:cs typeface="Calibri Light"/>
              </a:rPr>
              <a:t>Creativity is the key to success in the future.</a:t>
            </a:r>
          </a:p>
        </p:txBody>
      </p:sp>
      <p:sp>
        <p:nvSpPr>
          <p:cNvPr id="99" name="Oval 98"/>
          <p:cNvSpPr/>
          <p:nvPr/>
        </p:nvSpPr>
        <p:spPr>
          <a:xfrm>
            <a:off x="9394153" y="2154251"/>
            <a:ext cx="1550732" cy="1551136"/>
          </a:xfrm>
          <a:prstGeom prst="ellipse">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lIns="121926" tIns="60963" rIns="121926" bIns="60963" rtlCol="0" anchor="ctr"/>
          <a:lstStyle/>
          <a:p>
            <a:pPr algn="ctr" defTabSz="914217"/>
            <a:endParaRPr lang="en-US" dirty="0">
              <a:solidFill>
                <a:prstClr val="white"/>
              </a:solidFill>
              <a:latin typeface="Roboto Light"/>
            </a:endParaRPr>
          </a:p>
        </p:txBody>
      </p:sp>
      <p:sp>
        <p:nvSpPr>
          <p:cNvPr id="104" name="Freeform 260"/>
          <p:cNvSpPr>
            <a:spLocks noChangeArrowheads="1"/>
          </p:cNvSpPr>
          <p:nvPr/>
        </p:nvSpPr>
        <p:spPr bwMode="auto">
          <a:xfrm>
            <a:off x="9890041" y="2387649"/>
            <a:ext cx="788002" cy="1050946"/>
          </a:xfrm>
          <a:custGeom>
            <a:avLst/>
            <a:gdLst>
              <a:gd name="T0" fmla="*/ 594 w 595"/>
              <a:gd name="T1" fmla="*/ 242 h 795"/>
              <a:gd name="T2" fmla="*/ 577 w 595"/>
              <a:gd name="T3" fmla="*/ 259 h 795"/>
              <a:gd name="T4" fmla="*/ 218 w 595"/>
              <a:gd name="T5" fmla="*/ 409 h 795"/>
              <a:gd name="T6" fmla="*/ 209 w 595"/>
              <a:gd name="T7" fmla="*/ 409 h 795"/>
              <a:gd name="T8" fmla="*/ 201 w 595"/>
              <a:gd name="T9" fmla="*/ 401 h 795"/>
              <a:gd name="T10" fmla="*/ 193 w 595"/>
              <a:gd name="T11" fmla="*/ 384 h 795"/>
              <a:gd name="T12" fmla="*/ 193 w 595"/>
              <a:gd name="T13" fmla="*/ 117 h 795"/>
              <a:gd name="T14" fmla="*/ 201 w 595"/>
              <a:gd name="T15" fmla="*/ 100 h 795"/>
              <a:gd name="T16" fmla="*/ 218 w 595"/>
              <a:gd name="T17" fmla="*/ 100 h 795"/>
              <a:gd name="T18" fmla="*/ 577 w 595"/>
              <a:gd name="T19" fmla="*/ 217 h 795"/>
              <a:gd name="T20" fmla="*/ 594 w 595"/>
              <a:gd name="T21" fmla="*/ 242 h 795"/>
              <a:gd name="T22" fmla="*/ 251 w 595"/>
              <a:gd name="T23" fmla="*/ 719 h 795"/>
              <a:gd name="T24" fmla="*/ 126 w 595"/>
              <a:gd name="T25" fmla="*/ 794 h 795"/>
              <a:gd name="T26" fmla="*/ 0 w 595"/>
              <a:gd name="T27" fmla="*/ 719 h 795"/>
              <a:gd name="T28" fmla="*/ 92 w 595"/>
              <a:gd name="T29" fmla="*/ 652 h 795"/>
              <a:gd name="T30" fmla="*/ 92 w 595"/>
              <a:gd name="T31" fmla="*/ 92 h 795"/>
              <a:gd name="T32" fmla="*/ 101 w 595"/>
              <a:gd name="T33" fmla="*/ 83 h 795"/>
              <a:gd name="T34" fmla="*/ 75 w 595"/>
              <a:gd name="T35" fmla="*/ 42 h 795"/>
              <a:gd name="T36" fmla="*/ 126 w 595"/>
              <a:gd name="T37" fmla="*/ 0 h 795"/>
              <a:gd name="T38" fmla="*/ 142 w 595"/>
              <a:gd name="T39" fmla="*/ 0 h 795"/>
              <a:gd name="T40" fmla="*/ 193 w 595"/>
              <a:gd name="T41" fmla="*/ 42 h 795"/>
              <a:gd name="T42" fmla="*/ 159 w 595"/>
              <a:gd name="T43" fmla="*/ 92 h 795"/>
              <a:gd name="T44" fmla="*/ 159 w 595"/>
              <a:gd name="T45" fmla="*/ 652 h 795"/>
              <a:gd name="T46" fmla="*/ 251 w 595"/>
              <a:gd name="T47" fmla="*/ 719 h 795"/>
              <a:gd name="T48" fmla="*/ 226 w 595"/>
              <a:gd name="T49" fmla="*/ 719 h 795"/>
              <a:gd name="T50" fmla="*/ 159 w 595"/>
              <a:gd name="T51" fmla="*/ 677 h 795"/>
              <a:gd name="T52" fmla="*/ 159 w 595"/>
              <a:gd name="T53" fmla="*/ 719 h 795"/>
              <a:gd name="T54" fmla="*/ 126 w 595"/>
              <a:gd name="T55" fmla="*/ 752 h 795"/>
              <a:gd name="T56" fmla="*/ 92 w 595"/>
              <a:gd name="T57" fmla="*/ 719 h 795"/>
              <a:gd name="T58" fmla="*/ 92 w 595"/>
              <a:gd name="T59" fmla="*/ 677 h 795"/>
              <a:gd name="T60" fmla="*/ 25 w 595"/>
              <a:gd name="T61" fmla="*/ 719 h 795"/>
              <a:gd name="T62" fmla="*/ 126 w 595"/>
              <a:gd name="T63" fmla="*/ 777 h 795"/>
              <a:gd name="T64" fmla="*/ 226 w 595"/>
              <a:gd name="T65" fmla="*/ 719 h 795"/>
              <a:gd name="T66" fmla="*/ 226 w 595"/>
              <a:gd name="T67" fmla="*/ 719 h 795"/>
              <a:gd name="T68" fmla="*/ 226 w 595"/>
              <a:gd name="T69" fmla="*/ 719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95" h="795">
                <a:moveTo>
                  <a:pt x="594" y="242"/>
                </a:moveTo>
                <a:cubicBezTo>
                  <a:pt x="594" y="251"/>
                  <a:pt x="586" y="259"/>
                  <a:pt x="577" y="259"/>
                </a:cubicBezTo>
                <a:cubicBezTo>
                  <a:pt x="218" y="409"/>
                  <a:pt x="218" y="409"/>
                  <a:pt x="218" y="409"/>
                </a:cubicBezTo>
                <a:lnTo>
                  <a:pt x="209" y="409"/>
                </a:lnTo>
                <a:cubicBezTo>
                  <a:pt x="209" y="409"/>
                  <a:pt x="201" y="409"/>
                  <a:pt x="201" y="401"/>
                </a:cubicBezTo>
                <a:cubicBezTo>
                  <a:pt x="193" y="401"/>
                  <a:pt x="193" y="393"/>
                  <a:pt x="193" y="384"/>
                </a:cubicBezTo>
                <a:cubicBezTo>
                  <a:pt x="193" y="117"/>
                  <a:pt x="193" y="117"/>
                  <a:pt x="193" y="117"/>
                </a:cubicBezTo>
                <a:cubicBezTo>
                  <a:pt x="193" y="108"/>
                  <a:pt x="193" y="108"/>
                  <a:pt x="201" y="100"/>
                </a:cubicBezTo>
                <a:cubicBezTo>
                  <a:pt x="201" y="100"/>
                  <a:pt x="209" y="100"/>
                  <a:pt x="218" y="100"/>
                </a:cubicBezTo>
                <a:cubicBezTo>
                  <a:pt x="577" y="217"/>
                  <a:pt x="577" y="217"/>
                  <a:pt x="577" y="217"/>
                </a:cubicBezTo>
                <a:cubicBezTo>
                  <a:pt x="586" y="225"/>
                  <a:pt x="594" y="234"/>
                  <a:pt x="594" y="242"/>
                </a:cubicBezTo>
                <a:close/>
                <a:moveTo>
                  <a:pt x="251" y="719"/>
                </a:moveTo>
                <a:cubicBezTo>
                  <a:pt x="251" y="760"/>
                  <a:pt x="193" y="794"/>
                  <a:pt x="126" y="794"/>
                </a:cubicBezTo>
                <a:cubicBezTo>
                  <a:pt x="59" y="794"/>
                  <a:pt x="0" y="760"/>
                  <a:pt x="0" y="719"/>
                </a:cubicBezTo>
                <a:cubicBezTo>
                  <a:pt x="0" y="685"/>
                  <a:pt x="42" y="660"/>
                  <a:pt x="92" y="652"/>
                </a:cubicBezTo>
                <a:cubicBezTo>
                  <a:pt x="92" y="92"/>
                  <a:pt x="92" y="92"/>
                  <a:pt x="92" y="92"/>
                </a:cubicBezTo>
                <a:lnTo>
                  <a:pt x="101" y="83"/>
                </a:lnTo>
                <a:cubicBezTo>
                  <a:pt x="84" y="75"/>
                  <a:pt x="75" y="67"/>
                  <a:pt x="75" y="42"/>
                </a:cubicBezTo>
                <a:cubicBezTo>
                  <a:pt x="75" y="16"/>
                  <a:pt x="92" y="0"/>
                  <a:pt x="126" y="0"/>
                </a:cubicBezTo>
                <a:cubicBezTo>
                  <a:pt x="142" y="0"/>
                  <a:pt x="142" y="0"/>
                  <a:pt x="142" y="0"/>
                </a:cubicBezTo>
                <a:cubicBezTo>
                  <a:pt x="168" y="0"/>
                  <a:pt x="193" y="16"/>
                  <a:pt x="193" y="42"/>
                </a:cubicBezTo>
                <a:cubicBezTo>
                  <a:pt x="193" y="67"/>
                  <a:pt x="176" y="83"/>
                  <a:pt x="159" y="92"/>
                </a:cubicBezTo>
                <a:cubicBezTo>
                  <a:pt x="159" y="652"/>
                  <a:pt x="159" y="652"/>
                  <a:pt x="159" y="652"/>
                </a:cubicBezTo>
                <a:cubicBezTo>
                  <a:pt x="209" y="660"/>
                  <a:pt x="251" y="685"/>
                  <a:pt x="251" y="719"/>
                </a:cubicBezTo>
                <a:close/>
                <a:moveTo>
                  <a:pt x="226" y="719"/>
                </a:moveTo>
                <a:cubicBezTo>
                  <a:pt x="226" y="702"/>
                  <a:pt x="201" y="677"/>
                  <a:pt x="159" y="677"/>
                </a:cubicBezTo>
                <a:cubicBezTo>
                  <a:pt x="159" y="719"/>
                  <a:pt x="159" y="719"/>
                  <a:pt x="159" y="719"/>
                </a:cubicBezTo>
                <a:cubicBezTo>
                  <a:pt x="159" y="736"/>
                  <a:pt x="142" y="752"/>
                  <a:pt x="126" y="752"/>
                </a:cubicBezTo>
                <a:cubicBezTo>
                  <a:pt x="109" y="752"/>
                  <a:pt x="92" y="736"/>
                  <a:pt x="92" y="719"/>
                </a:cubicBezTo>
                <a:cubicBezTo>
                  <a:pt x="92" y="677"/>
                  <a:pt x="92" y="677"/>
                  <a:pt x="92" y="677"/>
                </a:cubicBezTo>
                <a:cubicBezTo>
                  <a:pt x="59" y="677"/>
                  <a:pt x="25" y="702"/>
                  <a:pt x="25" y="719"/>
                </a:cubicBezTo>
                <a:cubicBezTo>
                  <a:pt x="25" y="752"/>
                  <a:pt x="75" y="777"/>
                  <a:pt x="126" y="777"/>
                </a:cubicBezTo>
                <a:cubicBezTo>
                  <a:pt x="184" y="777"/>
                  <a:pt x="226" y="752"/>
                  <a:pt x="226" y="719"/>
                </a:cubicBezTo>
                <a:close/>
                <a:moveTo>
                  <a:pt x="226" y="719"/>
                </a:moveTo>
                <a:lnTo>
                  <a:pt x="226" y="719"/>
                </a:lnTo>
                <a:close/>
              </a:path>
            </a:pathLst>
          </a:custGeom>
          <a:solidFill>
            <a:schemeClr val="bg1"/>
          </a:solidFill>
          <a:ln>
            <a:noFill/>
          </a:ln>
          <a:effectLst/>
          <a:extLst/>
        </p:spPr>
        <p:txBody>
          <a:bodyPr wrap="none" lIns="121926" tIns="60963" rIns="121926" bIns="60963" anchor="ctr"/>
          <a:lstStyle/>
          <a:p>
            <a:pPr defTabSz="914217">
              <a:defRPr/>
            </a:pPr>
            <a:endParaRPr lang="en-US" dirty="0">
              <a:solidFill>
                <a:srgbClr val="FFFFFF"/>
              </a:solidFill>
              <a:latin typeface="Roboto Light"/>
            </a:endParaRPr>
          </a:p>
        </p:txBody>
      </p:sp>
      <p:cxnSp>
        <p:nvCxnSpPr>
          <p:cNvPr id="124" name="Straight Connector 123"/>
          <p:cNvCxnSpPr/>
          <p:nvPr/>
        </p:nvCxnSpPr>
        <p:spPr>
          <a:xfrm>
            <a:off x="10158755" y="3757517"/>
            <a:ext cx="0" cy="791163"/>
          </a:xfrm>
          <a:prstGeom prst="line">
            <a:avLst/>
          </a:prstGeom>
          <a:ln w="28575" cmpd="sng">
            <a:solidFill>
              <a:schemeClr val="bg1">
                <a:lumMod val="75000"/>
              </a:schemeClr>
            </a:solidFill>
            <a:tailEnd type="oval"/>
          </a:ln>
          <a:effectLst/>
        </p:spPr>
        <p:style>
          <a:lnRef idx="2">
            <a:schemeClr val="accent1"/>
          </a:lnRef>
          <a:fillRef idx="0">
            <a:schemeClr val="accent1"/>
          </a:fillRef>
          <a:effectRef idx="1">
            <a:schemeClr val="accent1"/>
          </a:effectRef>
          <a:fontRef idx="minor">
            <a:schemeClr val="tx1"/>
          </a:fontRef>
        </p:style>
      </p:cxnSp>
      <p:sp>
        <p:nvSpPr>
          <p:cNvPr id="145" name="Title 20"/>
          <p:cNvSpPr txBox="1">
            <a:spLocks/>
          </p:cNvSpPr>
          <p:nvPr/>
        </p:nvSpPr>
        <p:spPr>
          <a:xfrm>
            <a:off x="9606515" y="4738482"/>
            <a:ext cx="1118256" cy="307777"/>
          </a:xfrm>
          <a:prstGeom prst="rect">
            <a:avLst/>
          </a:prstGeom>
        </p:spPr>
        <p:txBody>
          <a:bodyPr vert="horz" wrap="none" lIns="45720" tIns="0" rIns="45720"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defTabSz="228600"/>
            <a:r>
              <a:rPr lang="zh-CN" altLang="en-US" sz="2000" b="1" dirty="0">
                <a:solidFill>
                  <a:srgbClr val="FFFFFF"/>
                </a:solidFill>
                <a:latin typeface="Lato Regular"/>
                <a:cs typeface="Lato Regular"/>
              </a:rPr>
              <a:t>输入标题</a:t>
            </a:r>
          </a:p>
        </p:txBody>
      </p:sp>
      <p:sp>
        <p:nvSpPr>
          <p:cNvPr id="146" name="Title 20"/>
          <p:cNvSpPr txBox="1">
            <a:spLocks/>
          </p:cNvSpPr>
          <p:nvPr/>
        </p:nvSpPr>
        <p:spPr>
          <a:xfrm>
            <a:off x="9021108" y="5012838"/>
            <a:ext cx="2283083" cy="520142"/>
          </a:xfrm>
          <a:prstGeom prst="rect">
            <a:avLst/>
          </a:prstGeom>
        </p:spPr>
        <p:txBody>
          <a:bodyPr vert="horz" wrap="square" lIns="45720" tIns="22860" rIns="45720" bIns="22860" rtlCol="0" anchor="t" anchorCtr="0">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defTabSz="228600">
              <a:lnSpc>
                <a:spcPct val="110000"/>
              </a:lnSpc>
            </a:pPr>
            <a:r>
              <a:rPr lang="en-US" sz="1400" dirty="0">
                <a:solidFill>
                  <a:srgbClr val="FFFFFF"/>
                </a:solidFill>
                <a:latin typeface="Calibri Light"/>
                <a:cs typeface="Calibri Light"/>
              </a:rPr>
              <a:t>Creativity is the key to success in the future.</a:t>
            </a:r>
          </a:p>
        </p:txBody>
      </p:sp>
      <p:grpSp>
        <p:nvGrpSpPr>
          <p:cNvPr id="73" name="组合 72">
            <a:extLst>
              <a:ext uri="{FF2B5EF4-FFF2-40B4-BE49-F238E27FC236}">
                <a16:creationId xmlns:a16="http://schemas.microsoft.com/office/drawing/2014/main" xmlns="" id="{5C871B61-6FAB-4751-8520-A074825B04AA}"/>
              </a:ext>
            </a:extLst>
          </p:cNvPr>
          <p:cNvGrpSpPr/>
          <p:nvPr/>
        </p:nvGrpSpPr>
        <p:grpSpPr>
          <a:xfrm rot="10800000">
            <a:off x="611391" y="327545"/>
            <a:ext cx="505537" cy="952899"/>
            <a:chOff x="7596337" y="2571751"/>
            <a:chExt cx="1184261" cy="2232247"/>
          </a:xfrm>
        </p:grpSpPr>
        <p:sp>
          <p:nvSpPr>
            <p:cNvPr id="74" name="弧形 1">
              <a:extLst>
                <a:ext uri="{FF2B5EF4-FFF2-40B4-BE49-F238E27FC236}">
                  <a16:creationId xmlns:a16="http://schemas.microsoft.com/office/drawing/2014/main" xmlns="" id="{9EFBC50A-D1EE-46F0-9F49-E789D2E92496}"/>
                </a:ext>
              </a:extLst>
            </p:cNvPr>
            <p:cNvSpPr/>
            <p:nvPr/>
          </p:nvSpPr>
          <p:spPr>
            <a:xfrm flipH="1" flipV="1">
              <a:off x="7695025" y="2682200"/>
              <a:ext cx="986883" cy="986883"/>
            </a:xfrm>
            <a:prstGeom prst="arc">
              <a:avLst>
                <a:gd name="adj1" fmla="val 2848337"/>
                <a:gd name="adj2" fmla="val 10890461"/>
              </a:avLst>
            </a:prstGeom>
            <a:ln w="12700">
              <a:solidFill>
                <a:schemeClr val="accent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sp>
          <p:nvSpPr>
            <p:cNvPr id="75" name="弧形 6">
              <a:extLst>
                <a:ext uri="{FF2B5EF4-FFF2-40B4-BE49-F238E27FC236}">
                  <a16:creationId xmlns:a16="http://schemas.microsoft.com/office/drawing/2014/main" xmlns="" id="{9AE252C1-30FA-4940-B508-8FEFB298E97B}"/>
                </a:ext>
              </a:extLst>
            </p:cNvPr>
            <p:cNvSpPr/>
            <p:nvPr/>
          </p:nvSpPr>
          <p:spPr>
            <a:xfrm>
              <a:off x="7596337" y="2571751"/>
              <a:ext cx="1184261" cy="1184260"/>
            </a:xfrm>
            <a:prstGeom prst="arc">
              <a:avLst>
                <a:gd name="adj1" fmla="val 10778764"/>
                <a:gd name="adj2" fmla="val 19049855"/>
              </a:avLst>
            </a:prstGeom>
            <a:ln w="12700">
              <a:solidFill>
                <a:schemeClr val="bg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sp>
          <p:nvSpPr>
            <p:cNvPr id="76" name="弧形 2">
              <a:extLst>
                <a:ext uri="{FF2B5EF4-FFF2-40B4-BE49-F238E27FC236}">
                  <a16:creationId xmlns:a16="http://schemas.microsoft.com/office/drawing/2014/main" xmlns="" id="{0034421D-70E3-4529-BEB7-117A6457DEEE}"/>
                </a:ext>
              </a:extLst>
            </p:cNvPr>
            <p:cNvSpPr/>
            <p:nvPr/>
          </p:nvSpPr>
          <p:spPr>
            <a:xfrm flipH="1">
              <a:off x="7695026" y="3718426"/>
              <a:ext cx="986883" cy="986883"/>
            </a:xfrm>
            <a:prstGeom prst="arc">
              <a:avLst>
                <a:gd name="adj1" fmla="val 50399"/>
                <a:gd name="adj2" fmla="val 8249423"/>
              </a:avLst>
            </a:prstGeom>
            <a:ln w="12700">
              <a:solidFill>
                <a:schemeClr val="tx2"/>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sp>
          <p:nvSpPr>
            <p:cNvPr id="78" name="弧形 77">
              <a:extLst>
                <a:ext uri="{FF2B5EF4-FFF2-40B4-BE49-F238E27FC236}">
                  <a16:creationId xmlns:a16="http://schemas.microsoft.com/office/drawing/2014/main" xmlns="" id="{AA80339B-E743-45B7-8024-B90176240B14}"/>
                </a:ext>
              </a:extLst>
            </p:cNvPr>
            <p:cNvSpPr/>
            <p:nvPr/>
          </p:nvSpPr>
          <p:spPr>
            <a:xfrm flipV="1">
              <a:off x="7596337" y="3619738"/>
              <a:ext cx="1184261" cy="1184260"/>
            </a:xfrm>
            <a:prstGeom prst="arc">
              <a:avLst>
                <a:gd name="adj1" fmla="val 12959555"/>
                <a:gd name="adj2" fmla="val 21587678"/>
              </a:avLst>
            </a:prstGeom>
            <a:ln w="12700">
              <a:solidFill>
                <a:schemeClr val="accent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solidFill>
                  <a:prstClr val="black"/>
                </a:solidFill>
                <a:cs typeface="+mn-ea"/>
                <a:sym typeface="+mn-lt"/>
              </a:endParaRPr>
            </a:p>
          </p:txBody>
        </p:sp>
        <p:grpSp>
          <p:nvGrpSpPr>
            <p:cNvPr id="80" name="组合 11">
              <a:extLst>
                <a:ext uri="{FF2B5EF4-FFF2-40B4-BE49-F238E27FC236}">
                  <a16:creationId xmlns:a16="http://schemas.microsoft.com/office/drawing/2014/main" xmlns="" id="{A86A3668-2294-4848-AB3A-C59FBFEC07AA}"/>
                </a:ext>
              </a:extLst>
            </p:cNvPr>
            <p:cNvGrpSpPr/>
            <p:nvPr/>
          </p:nvGrpSpPr>
          <p:grpSpPr>
            <a:xfrm>
              <a:off x="7596338" y="3271440"/>
              <a:ext cx="1184260" cy="832868"/>
              <a:chOff x="3707904" y="1964047"/>
              <a:chExt cx="1728192" cy="1215406"/>
            </a:xfrm>
            <a:effectLst/>
          </p:grpSpPr>
          <p:cxnSp>
            <p:nvCxnSpPr>
              <p:cNvPr id="105" name="直接连接符 3">
                <a:extLst>
                  <a:ext uri="{FF2B5EF4-FFF2-40B4-BE49-F238E27FC236}">
                    <a16:creationId xmlns:a16="http://schemas.microsoft.com/office/drawing/2014/main" xmlns="" id="{CA3CEBB6-BFC5-4930-9830-9FE30C0B17B2}"/>
                  </a:ext>
                </a:extLst>
              </p:cNvPr>
              <p:cNvCxnSpPr/>
              <p:nvPr/>
            </p:nvCxnSpPr>
            <p:spPr>
              <a:xfrm flipV="1">
                <a:off x="5292080" y="1984601"/>
                <a:ext cx="0" cy="1174298"/>
              </a:xfrm>
              <a:prstGeom prst="line">
                <a:avLst/>
              </a:prstGeom>
              <a:ln w="12700">
                <a:solidFill>
                  <a:schemeClr val="bg1"/>
                </a:solidFill>
                <a:headEnd type="oval" w="sm" len="sm"/>
                <a:tailEnd type="oval" w="sm" len="sm"/>
              </a:ln>
              <a:effectLst>
                <a:outerShdw blurRad="38100" dist="25400" dir="2700000" sx="99000" sy="99000" algn="tl" rotWithShape="0">
                  <a:prstClr val="black">
                    <a:alpha val="65000"/>
                  </a:prstClr>
                </a:outerShdw>
              </a:effectLst>
            </p:spPr>
            <p:style>
              <a:lnRef idx="1">
                <a:schemeClr val="accent1"/>
              </a:lnRef>
              <a:fillRef idx="0">
                <a:schemeClr val="accent1"/>
              </a:fillRef>
              <a:effectRef idx="0">
                <a:schemeClr val="accent1"/>
              </a:effectRef>
              <a:fontRef idx="minor">
                <a:schemeClr val="tx1"/>
              </a:fontRef>
            </p:style>
          </p:cxnSp>
          <p:cxnSp>
            <p:nvCxnSpPr>
              <p:cNvPr id="106" name="直接连接符 105">
                <a:extLst>
                  <a:ext uri="{FF2B5EF4-FFF2-40B4-BE49-F238E27FC236}">
                    <a16:creationId xmlns:a16="http://schemas.microsoft.com/office/drawing/2014/main" xmlns="" id="{42D16046-969C-4ED3-8A79-9BB33B7F78EB}"/>
                  </a:ext>
                </a:extLst>
              </p:cNvPr>
              <p:cNvCxnSpPr/>
              <p:nvPr/>
            </p:nvCxnSpPr>
            <p:spPr>
              <a:xfrm flipV="1">
                <a:off x="3851920" y="1984601"/>
                <a:ext cx="0" cy="1174298"/>
              </a:xfrm>
              <a:prstGeom prst="line">
                <a:avLst/>
              </a:prstGeom>
              <a:ln w="12700">
                <a:solidFill>
                  <a:schemeClr val="bg1"/>
                </a:solidFill>
                <a:headEnd type="oval" w="sm" len="sm"/>
                <a:tailEnd type="oval" w="sm" len="sm"/>
              </a:ln>
              <a:effectLst/>
            </p:spPr>
            <p:style>
              <a:lnRef idx="1">
                <a:schemeClr val="accent1"/>
              </a:lnRef>
              <a:fillRef idx="0">
                <a:schemeClr val="accent1"/>
              </a:fillRef>
              <a:effectRef idx="0">
                <a:schemeClr val="accent1"/>
              </a:effectRef>
              <a:fontRef idx="minor">
                <a:schemeClr val="tx1"/>
              </a:fontRef>
            </p:style>
          </p:cxnSp>
          <p:cxnSp>
            <p:nvCxnSpPr>
              <p:cNvPr id="107" name="直接连接符 106">
                <a:extLst>
                  <a:ext uri="{FF2B5EF4-FFF2-40B4-BE49-F238E27FC236}">
                    <a16:creationId xmlns:a16="http://schemas.microsoft.com/office/drawing/2014/main" xmlns="" id="{AA2F2B26-32F1-4D70-8FB9-61666DE07453}"/>
                  </a:ext>
                </a:extLst>
              </p:cNvPr>
              <p:cNvCxnSpPr/>
              <p:nvPr/>
            </p:nvCxnSpPr>
            <p:spPr>
              <a:xfrm>
                <a:off x="3707904" y="1964047"/>
                <a:ext cx="0" cy="1215406"/>
              </a:xfrm>
              <a:prstGeom prst="line">
                <a:avLst/>
              </a:prstGeom>
              <a:ln w="12700">
                <a:solidFill>
                  <a:schemeClr val="accent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09" name="直接连接符 108">
                <a:extLst>
                  <a:ext uri="{FF2B5EF4-FFF2-40B4-BE49-F238E27FC236}">
                    <a16:creationId xmlns:a16="http://schemas.microsoft.com/office/drawing/2014/main" xmlns="" id="{FBC09B4B-5752-4D3E-801E-F794D3FE9E60}"/>
                  </a:ext>
                </a:extLst>
              </p:cNvPr>
              <p:cNvCxnSpPr/>
              <p:nvPr/>
            </p:nvCxnSpPr>
            <p:spPr>
              <a:xfrm>
                <a:off x="5436096" y="1964047"/>
                <a:ext cx="0" cy="1215406"/>
              </a:xfrm>
              <a:prstGeom prst="line">
                <a:avLst/>
              </a:prstGeom>
              <a:ln w="12700">
                <a:solidFill>
                  <a:schemeClr val="accent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85" name="弧形 84">
              <a:extLst>
                <a:ext uri="{FF2B5EF4-FFF2-40B4-BE49-F238E27FC236}">
                  <a16:creationId xmlns:a16="http://schemas.microsoft.com/office/drawing/2014/main" xmlns="" id="{F9924B59-C079-47D6-B2B1-E56D05290AEC}"/>
                </a:ext>
              </a:extLst>
            </p:cNvPr>
            <p:cNvSpPr/>
            <p:nvPr/>
          </p:nvSpPr>
          <p:spPr>
            <a:xfrm flipV="1">
              <a:off x="7596337" y="3619738"/>
              <a:ext cx="1184261" cy="1184260"/>
            </a:xfrm>
            <a:prstGeom prst="arc">
              <a:avLst>
                <a:gd name="adj1" fmla="val 11128140"/>
                <a:gd name="adj2" fmla="val 12360726"/>
              </a:avLst>
            </a:prstGeom>
            <a:ln w="12700">
              <a:solidFill>
                <a:schemeClr val="bg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sp>
          <p:nvSpPr>
            <p:cNvPr id="87" name="弧形 6">
              <a:extLst>
                <a:ext uri="{FF2B5EF4-FFF2-40B4-BE49-F238E27FC236}">
                  <a16:creationId xmlns:a16="http://schemas.microsoft.com/office/drawing/2014/main" xmlns="" id="{EE53C501-A359-45E9-A42D-A6C7AF2E9322}"/>
                </a:ext>
              </a:extLst>
            </p:cNvPr>
            <p:cNvSpPr/>
            <p:nvPr/>
          </p:nvSpPr>
          <p:spPr>
            <a:xfrm>
              <a:off x="7596337" y="2571751"/>
              <a:ext cx="1184261" cy="1184260"/>
            </a:xfrm>
            <a:prstGeom prst="arc">
              <a:avLst>
                <a:gd name="adj1" fmla="val 19780348"/>
                <a:gd name="adj2" fmla="val 21089578"/>
              </a:avLst>
            </a:prstGeom>
            <a:ln w="12700">
              <a:solidFill>
                <a:schemeClr val="bg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sp>
          <p:nvSpPr>
            <p:cNvPr id="88" name="弧形 1">
              <a:extLst>
                <a:ext uri="{FF2B5EF4-FFF2-40B4-BE49-F238E27FC236}">
                  <a16:creationId xmlns:a16="http://schemas.microsoft.com/office/drawing/2014/main" xmlns="" id="{EBA55365-B5E7-43DC-968C-22387DB010BF}"/>
                </a:ext>
              </a:extLst>
            </p:cNvPr>
            <p:cNvSpPr/>
            <p:nvPr/>
          </p:nvSpPr>
          <p:spPr>
            <a:xfrm flipH="1" flipV="1">
              <a:off x="7695025" y="2682200"/>
              <a:ext cx="986883" cy="986883"/>
            </a:xfrm>
            <a:prstGeom prst="arc">
              <a:avLst>
                <a:gd name="adj1" fmla="val 741473"/>
                <a:gd name="adj2" fmla="val 2050174"/>
              </a:avLst>
            </a:prstGeom>
            <a:ln w="12700">
              <a:solidFill>
                <a:schemeClr val="accent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sp>
          <p:nvSpPr>
            <p:cNvPr id="89" name="弧形 2">
              <a:extLst>
                <a:ext uri="{FF2B5EF4-FFF2-40B4-BE49-F238E27FC236}">
                  <a16:creationId xmlns:a16="http://schemas.microsoft.com/office/drawing/2014/main" xmlns="" id="{F484289E-2081-4538-8BC4-F1F890AD6F6D}"/>
                </a:ext>
              </a:extLst>
            </p:cNvPr>
            <p:cNvSpPr/>
            <p:nvPr/>
          </p:nvSpPr>
          <p:spPr>
            <a:xfrm flipH="1">
              <a:off x="7695026" y="3718426"/>
              <a:ext cx="986883" cy="986883"/>
            </a:xfrm>
            <a:prstGeom prst="arc">
              <a:avLst>
                <a:gd name="adj1" fmla="val 8634736"/>
                <a:gd name="adj2" fmla="val 10318982"/>
              </a:avLst>
            </a:prstGeom>
            <a:ln w="12700">
              <a:solidFill>
                <a:schemeClr val="tx2"/>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grpSp>
      <p:sp>
        <p:nvSpPr>
          <p:cNvPr id="110" name="文本框 109">
            <a:extLst>
              <a:ext uri="{FF2B5EF4-FFF2-40B4-BE49-F238E27FC236}">
                <a16:creationId xmlns:a16="http://schemas.microsoft.com/office/drawing/2014/main" xmlns="" id="{3D041043-55B5-404D-83BD-857A1B859D19}"/>
              </a:ext>
            </a:extLst>
          </p:cNvPr>
          <p:cNvSpPr txBox="1"/>
          <p:nvPr/>
        </p:nvSpPr>
        <p:spPr>
          <a:xfrm>
            <a:off x="1302502" y="411906"/>
            <a:ext cx="2518638" cy="400110"/>
          </a:xfrm>
          <a:prstGeom prst="rect">
            <a:avLst/>
          </a:prstGeom>
          <a:noFill/>
        </p:spPr>
        <p:txBody>
          <a:bodyPr wrap="none" rtlCol="0">
            <a:spAutoFit/>
          </a:bodyPr>
          <a:lstStyle/>
          <a:p>
            <a:r>
              <a:rPr lang="zh-CN" altLang="en-US" sz="2000" b="1" spc="600" dirty="0">
                <a:solidFill>
                  <a:schemeClr val="accent1"/>
                </a:solidFill>
              </a:rPr>
              <a:t>请输入你的标题</a:t>
            </a:r>
          </a:p>
        </p:txBody>
      </p:sp>
      <p:sp>
        <p:nvSpPr>
          <p:cNvPr id="111" name="矩形 110"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a:extLst>
              <a:ext uri="{FF2B5EF4-FFF2-40B4-BE49-F238E27FC236}">
                <a16:creationId xmlns:a16="http://schemas.microsoft.com/office/drawing/2014/main" xmlns="" id="{488522BF-778B-43CE-A711-0D553E172C8C}"/>
              </a:ext>
            </a:extLst>
          </p:cNvPr>
          <p:cNvSpPr/>
          <p:nvPr/>
        </p:nvSpPr>
        <p:spPr>
          <a:xfrm>
            <a:off x="1302501" y="758494"/>
            <a:ext cx="3992825" cy="400110"/>
          </a:xfrm>
          <a:prstGeom prst="rect">
            <a:avLst/>
          </a:prstGeom>
        </p:spPr>
        <p:txBody>
          <a:bodyPr wrap="square">
            <a:spAutoFit/>
          </a:bodyPr>
          <a:lstStyle/>
          <a:p>
            <a:r>
              <a:rPr lang="en-US" altLang="zh-CN" sz="1000" spc="3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Lorem ipsum dolor sit </a:t>
            </a:r>
            <a:r>
              <a:rPr lang="en-US" altLang="zh-CN" sz="1000" spc="300" dirty="0" err="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amet</a:t>
            </a:r>
            <a:r>
              <a:rPr lang="en-US" altLang="zh-CN" sz="1000" spc="3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00" spc="300" dirty="0" err="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consectetur</a:t>
            </a:r>
            <a:r>
              <a:rPr lang="en-US" altLang="zh-CN" sz="1000" spc="3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00" spc="300" dirty="0" err="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adipiscing</a:t>
            </a:r>
            <a:r>
              <a:rPr lang="en-US" altLang="zh-CN" sz="1000" spc="3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00" spc="300" dirty="0" err="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elit</a:t>
            </a:r>
            <a:r>
              <a:rPr lang="en-US" altLang="zh-CN" sz="1000" spc="3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00" spc="300" dirty="0" err="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Ut</a:t>
            </a:r>
            <a:r>
              <a:rPr lang="en-US" altLang="zh-CN" sz="1000" spc="3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00" spc="300" dirty="0" err="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efficitur</a:t>
            </a:r>
            <a:endParaRPr lang="zh-CN" altLang="en-US" sz="1000" spc="3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4286321506"/>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xmlns:p14="http://schemas.microsoft.com/office/powerpoint/2010/mai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96"/>
                                        </p:tgtEl>
                                        <p:attrNameLst>
                                          <p:attrName>style.visibility</p:attrName>
                                        </p:attrNameLst>
                                      </p:cBhvr>
                                      <p:to>
                                        <p:strVal val="visible"/>
                                      </p:to>
                                    </p:set>
                                    <p:anim calcmode="lin" valueType="num">
                                      <p:cBhvr additive="base">
                                        <p:cTn id="7" dur="500"/>
                                        <p:tgtEl>
                                          <p:spTgt spid="96"/>
                                        </p:tgtEl>
                                        <p:attrNameLst>
                                          <p:attrName>ppt_x</p:attrName>
                                        </p:attrNameLst>
                                      </p:cBhvr>
                                      <p:tavLst>
                                        <p:tav tm="0">
                                          <p:val>
                                            <p:strVal val="#ppt_x-#ppt_w*1.125000"/>
                                          </p:val>
                                        </p:tav>
                                        <p:tav tm="100000">
                                          <p:val>
                                            <p:strVal val="#ppt_x"/>
                                          </p:val>
                                        </p:tav>
                                      </p:tavLst>
                                    </p:anim>
                                    <p:animEffect transition="in" filter="wipe(right)">
                                      <p:cBhvr>
                                        <p:cTn id="8" dur="500"/>
                                        <p:tgtEl>
                                          <p:spTgt spid="96"/>
                                        </p:tgtEl>
                                      </p:cBhvr>
                                    </p:animEffect>
                                  </p:childTnLst>
                                </p:cTn>
                              </p:par>
                            </p:childTnLst>
                          </p:cTn>
                        </p:par>
                        <p:par>
                          <p:cTn id="9" fill="hold">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97"/>
                                        </p:tgtEl>
                                        <p:attrNameLst>
                                          <p:attrName>style.visibility</p:attrName>
                                        </p:attrNameLst>
                                      </p:cBhvr>
                                      <p:to>
                                        <p:strVal val="visible"/>
                                      </p:to>
                                    </p:set>
                                    <p:anim calcmode="lin" valueType="num">
                                      <p:cBhvr additive="base">
                                        <p:cTn id="12" dur="500"/>
                                        <p:tgtEl>
                                          <p:spTgt spid="97"/>
                                        </p:tgtEl>
                                        <p:attrNameLst>
                                          <p:attrName>ppt_x</p:attrName>
                                        </p:attrNameLst>
                                      </p:cBhvr>
                                      <p:tavLst>
                                        <p:tav tm="0">
                                          <p:val>
                                            <p:strVal val="#ppt_x-#ppt_w*1.125000"/>
                                          </p:val>
                                        </p:tav>
                                        <p:tav tm="100000">
                                          <p:val>
                                            <p:strVal val="#ppt_x"/>
                                          </p:val>
                                        </p:tav>
                                      </p:tavLst>
                                    </p:anim>
                                    <p:animEffect transition="in" filter="wipe(right)">
                                      <p:cBhvr>
                                        <p:cTn id="13" dur="500"/>
                                        <p:tgtEl>
                                          <p:spTgt spid="97"/>
                                        </p:tgtEl>
                                      </p:cBhvr>
                                    </p:animEffect>
                                  </p:childTnLst>
                                </p:cTn>
                              </p:par>
                            </p:childTnLst>
                          </p:cTn>
                        </p:par>
                        <p:par>
                          <p:cTn id="14" fill="hold">
                            <p:stCondLst>
                              <p:cond delay="1000"/>
                            </p:stCondLst>
                            <p:childTnLst>
                              <p:par>
                                <p:cTn id="15" presetID="12" presetClass="entr" presetSubtype="8" fill="hold" grpId="0" nodeType="afterEffect">
                                  <p:stCondLst>
                                    <p:cond delay="0"/>
                                  </p:stCondLst>
                                  <p:childTnLst>
                                    <p:set>
                                      <p:cBhvr>
                                        <p:cTn id="16" dur="1" fill="hold">
                                          <p:stCondLst>
                                            <p:cond delay="0"/>
                                          </p:stCondLst>
                                        </p:cTn>
                                        <p:tgtEl>
                                          <p:spTgt spid="98"/>
                                        </p:tgtEl>
                                        <p:attrNameLst>
                                          <p:attrName>style.visibility</p:attrName>
                                        </p:attrNameLst>
                                      </p:cBhvr>
                                      <p:to>
                                        <p:strVal val="visible"/>
                                      </p:to>
                                    </p:set>
                                    <p:anim calcmode="lin" valueType="num">
                                      <p:cBhvr additive="base">
                                        <p:cTn id="17" dur="500"/>
                                        <p:tgtEl>
                                          <p:spTgt spid="98"/>
                                        </p:tgtEl>
                                        <p:attrNameLst>
                                          <p:attrName>ppt_x</p:attrName>
                                        </p:attrNameLst>
                                      </p:cBhvr>
                                      <p:tavLst>
                                        <p:tav tm="0">
                                          <p:val>
                                            <p:strVal val="#ppt_x-#ppt_w*1.125000"/>
                                          </p:val>
                                        </p:tav>
                                        <p:tav tm="100000">
                                          <p:val>
                                            <p:strVal val="#ppt_x"/>
                                          </p:val>
                                        </p:tav>
                                      </p:tavLst>
                                    </p:anim>
                                    <p:animEffect transition="in" filter="wipe(right)">
                                      <p:cBhvr>
                                        <p:cTn id="18" dur="500"/>
                                        <p:tgtEl>
                                          <p:spTgt spid="98"/>
                                        </p:tgtEl>
                                      </p:cBhvr>
                                    </p:animEffect>
                                  </p:childTnLst>
                                </p:cTn>
                              </p:par>
                            </p:childTnLst>
                          </p:cTn>
                        </p:par>
                        <p:par>
                          <p:cTn id="19" fill="hold">
                            <p:stCondLst>
                              <p:cond delay="1500"/>
                            </p:stCondLst>
                            <p:childTnLst>
                              <p:par>
                                <p:cTn id="20" presetID="12" presetClass="entr" presetSubtype="8" fill="hold" grpId="0" nodeType="afterEffect">
                                  <p:stCondLst>
                                    <p:cond delay="0"/>
                                  </p:stCondLst>
                                  <p:childTnLst>
                                    <p:set>
                                      <p:cBhvr>
                                        <p:cTn id="21" dur="1" fill="hold">
                                          <p:stCondLst>
                                            <p:cond delay="0"/>
                                          </p:stCondLst>
                                        </p:cTn>
                                        <p:tgtEl>
                                          <p:spTgt spid="100"/>
                                        </p:tgtEl>
                                        <p:attrNameLst>
                                          <p:attrName>style.visibility</p:attrName>
                                        </p:attrNameLst>
                                      </p:cBhvr>
                                      <p:to>
                                        <p:strVal val="visible"/>
                                      </p:to>
                                    </p:set>
                                    <p:anim calcmode="lin" valueType="num">
                                      <p:cBhvr additive="base">
                                        <p:cTn id="22" dur="500"/>
                                        <p:tgtEl>
                                          <p:spTgt spid="100"/>
                                        </p:tgtEl>
                                        <p:attrNameLst>
                                          <p:attrName>ppt_x</p:attrName>
                                        </p:attrNameLst>
                                      </p:cBhvr>
                                      <p:tavLst>
                                        <p:tav tm="0">
                                          <p:val>
                                            <p:strVal val="#ppt_x-#ppt_w*1.125000"/>
                                          </p:val>
                                        </p:tav>
                                        <p:tav tm="100000">
                                          <p:val>
                                            <p:strVal val="#ppt_x"/>
                                          </p:val>
                                        </p:tav>
                                      </p:tavLst>
                                    </p:anim>
                                    <p:animEffect transition="in" filter="wipe(right)">
                                      <p:cBhvr>
                                        <p:cTn id="23"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animBg="1"/>
      <p:bldP spid="97" grpId="0" animBg="1"/>
      <p:bldP spid="98" grpId="0" animBg="1"/>
      <p:bldP spid="10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a:extLst>
              <a:ext uri="{FF2B5EF4-FFF2-40B4-BE49-F238E27FC236}">
                <a16:creationId xmlns:a16="http://schemas.microsoft.com/office/drawing/2014/main" xmlns="" id="{815401EF-E442-4E09-8257-2898C3C396FC}"/>
              </a:ext>
            </a:extLst>
          </p:cNvPr>
          <p:cNvGrpSpPr/>
          <p:nvPr/>
        </p:nvGrpSpPr>
        <p:grpSpPr>
          <a:xfrm>
            <a:off x="5395723" y="1555845"/>
            <a:ext cx="1400554" cy="1105980"/>
            <a:chOff x="6654628" y="247651"/>
            <a:chExt cx="3523419" cy="2782350"/>
          </a:xfrm>
        </p:grpSpPr>
        <p:grpSp>
          <p:nvGrpSpPr>
            <p:cNvPr id="41" name="组合 40">
              <a:extLst>
                <a:ext uri="{FF2B5EF4-FFF2-40B4-BE49-F238E27FC236}">
                  <a16:creationId xmlns:a16="http://schemas.microsoft.com/office/drawing/2014/main" xmlns="" id="{6DF4F8EE-3829-467D-982D-DBCA11B666AD}"/>
                </a:ext>
              </a:extLst>
            </p:cNvPr>
            <p:cNvGrpSpPr/>
            <p:nvPr/>
          </p:nvGrpSpPr>
          <p:grpSpPr>
            <a:xfrm>
              <a:off x="8492306" y="247651"/>
              <a:ext cx="1685741" cy="2750917"/>
              <a:chOff x="2682984" y="247651"/>
              <a:chExt cx="1685741" cy="2750917"/>
            </a:xfrm>
          </p:grpSpPr>
          <p:sp>
            <p:nvSpPr>
              <p:cNvPr id="56" name="弧形 55">
                <a:extLst>
                  <a:ext uri="{FF2B5EF4-FFF2-40B4-BE49-F238E27FC236}">
                    <a16:creationId xmlns:a16="http://schemas.microsoft.com/office/drawing/2014/main" xmlns="" id="{B13815E1-CF43-4068-BFC7-C15BDB64529F}"/>
                  </a:ext>
                </a:extLst>
              </p:cNvPr>
              <p:cNvSpPr/>
              <p:nvPr/>
            </p:nvSpPr>
            <p:spPr>
              <a:xfrm flipH="1" flipV="1">
                <a:off x="2811688" y="247651"/>
                <a:ext cx="1520244" cy="1520244"/>
              </a:xfrm>
              <a:prstGeom prst="arc">
                <a:avLst>
                  <a:gd name="adj1" fmla="val 20321055"/>
                  <a:gd name="adj2" fmla="val 12708655"/>
                </a:avLst>
              </a:prstGeom>
              <a:ln w="25400">
                <a:solidFill>
                  <a:schemeClr val="bg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solidFill>
                    <a:prstClr val="black"/>
                  </a:solidFill>
                  <a:cs typeface="+mn-ea"/>
                  <a:sym typeface="+mn-lt"/>
                </a:endParaRPr>
              </a:p>
            </p:txBody>
          </p:sp>
          <p:sp>
            <p:nvSpPr>
              <p:cNvPr id="57" name="弧形 56">
                <a:extLst>
                  <a:ext uri="{FF2B5EF4-FFF2-40B4-BE49-F238E27FC236}">
                    <a16:creationId xmlns:a16="http://schemas.microsoft.com/office/drawing/2014/main" xmlns="" id="{CACECF53-7AAD-4182-8F55-AF716D78956E}"/>
                  </a:ext>
                </a:extLst>
              </p:cNvPr>
              <p:cNvSpPr/>
              <p:nvPr/>
            </p:nvSpPr>
            <p:spPr>
              <a:xfrm flipH="1" flipV="1">
                <a:off x="2992669" y="428632"/>
                <a:ext cx="1158281" cy="1158281"/>
              </a:xfrm>
              <a:prstGeom prst="arc">
                <a:avLst>
                  <a:gd name="adj1" fmla="val 1408721"/>
                  <a:gd name="adj2" fmla="val 12347682"/>
                </a:avLst>
              </a:prstGeom>
              <a:ln w="25400">
                <a:solidFill>
                  <a:schemeClr val="accent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solidFill>
                    <a:prstClr val="black"/>
                  </a:solidFill>
                  <a:cs typeface="+mn-ea"/>
                  <a:sym typeface="+mn-lt"/>
                </a:endParaRPr>
              </a:p>
            </p:txBody>
          </p:sp>
          <p:cxnSp>
            <p:nvCxnSpPr>
              <p:cNvPr id="58" name="直接连接符 57">
                <a:extLst>
                  <a:ext uri="{FF2B5EF4-FFF2-40B4-BE49-F238E27FC236}">
                    <a16:creationId xmlns:a16="http://schemas.microsoft.com/office/drawing/2014/main" xmlns="" id="{FC8EE38C-8D65-49ED-8125-106A9CAA67BF}"/>
                  </a:ext>
                </a:extLst>
              </p:cNvPr>
              <p:cNvCxnSpPr/>
              <p:nvPr/>
            </p:nvCxnSpPr>
            <p:spPr>
              <a:xfrm flipH="1">
                <a:off x="2682984" y="1369736"/>
                <a:ext cx="1314701" cy="1484048"/>
              </a:xfrm>
              <a:prstGeom prst="line">
                <a:avLst/>
              </a:prstGeom>
              <a:ln w="25400">
                <a:solidFill>
                  <a:schemeClr val="accent1"/>
                </a:solidFill>
              </a:ln>
              <a:effectLst/>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a16="http://schemas.microsoft.com/office/drawing/2014/main" xmlns="" id="{8CA2D9DA-C804-440A-B2C9-77119A569455}"/>
                  </a:ext>
                </a:extLst>
              </p:cNvPr>
              <p:cNvCxnSpPr/>
              <p:nvPr/>
            </p:nvCxnSpPr>
            <p:spPr>
              <a:xfrm flipH="1">
                <a:off x="2969312" y="1770400"/>
                <a:ext cx="927766" cy="1047187"/>
              </a:xfrm>
              <a:prstGeom prst="line">
                <a:avLst/>
              </a:prstGeom>
              <a:ln w="25400">
                <a:solidFill>
                  <a:schemeClr val="bg1"/>
                </a:solidFill>
              </a:ln>
              <a:effectLst/>
            </p:spPr>
            <p:style>
              <a:lnRef idx="1">
                <a:schemeClr val="accent1"/>
              </a:lnRef>
              <a:fillRef idx="0">
                <a:schemeClr val="accent1"/>
              </a:fillRef>
              <a:effectRef idx="0">
                <a:schemeClr val="accent1"/>
              </a:effectRef>
              <a:fontRef idx="minor">
                <a:schemeClr val="tx1"/>
              </a:fontRef>
            </p:style>
          </p:cxnSp>
          <p:cxnSp>
            <p:nvCxnSpPr>
              <p:cNvPr id="60" name="直接连接符 59">
                <a:extLst>
                  <a:ext uri="{FF2B5EF4-FFF2-40B4-BE49-F238E27FC236}">
                    <a16:creationId xmlns:a16="http://schemas.microsoft.com/office/drawing/2014/main" xmlns="" id="{FA594099-F481-458B-8972-B4C10330B1D6}"/>
                  </a:ext>
                </a:extLst>
              </p:cNvPr>
              <p:cNvCxnSpPr/>
              <p:nvPr/>
            </p:nvCxnSpPr>
            <p:spPr>
              <a:xfrm>
                <a:off x="2684215" y="2853783"/>
                <a:ext cx="1447362" cy="0"/>
              </a:xfrm>
              <a:prstGeom prst="line">
                <a:avLst/>
              </a:prstGeom>
              <a:ln w="25400">
                <a:solidFill>
                  <a:schemeClr val="accent1"/>
                </a:solidFill>
                <a:headEnd type="oval" w="sm" len="sm"/>
                <a:tailEnd type="oval" w="sm" len="sm"/>
              </a:ln>
              <a:effectLst/>
            </p:spPr>
            <p:style>
              <a:lnRef idx="1">
                <a:schemeClr val="accent1"/>
              </a:lnRef>
              <a:fillRef idx="0">
                <a:schemeClr val="accent1"/>
              </a:fillRef>
              <a:effectRef idx="0">
                <a:schemeClr val="accent1"/>
              </a:effectRef>
              <a:fontRef idx="minor">
                <a:schemeClr val="tx1"/>
              </a:fontRef>
            </p:style>
          </p:cxnSp>
          <p:cxnSp>
            <p:nvCxnSpPr>
              <p:cNvPr id="61" name="直接连接符 60">
                <a:extLst>
                  <a:ext uri="{FF2B5EF4-FFF2-40B4-BE49-F238E27FC236}">
                    <a16:creationId xmlns:a16="http://schemas.microsoft.com/office/drawing/2014/main" xmlns="" id="{485D4D1C-38C5-404C-A82C-61BEC218DDD7}"/>
                  </a:ext>
                </a:extLst>
              </p:cNvPr>
              <p:cNvCxnSpPr/>
              <p:nvPr/>
            </p:nvCxnSpPr>
            <p:spPr>
              <a:xfrm>
                <a:off x="2811688" y="2998568"/>
                <a:ext cx="1557037" cy="0"/>
              </a:xfrm>
              <a:prstGeom prst="line">
                <a:avLst/>
              </a:prstGeom>
              <a:ln w="25400">
                <a:solidFill>
                  <a:schemeClr val="bg1"/>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cxnSp>
            <p:nvCxnSpPr>
              <p:cNvPr id="62" name="直接连接符 61">
                <a:extLst>
                  <a:ext uri="{FF2B5EF4-FFF2-40B4-BE49-F238E27FC236}">
                    <a16:creationId xmlns:a16="http://schemas.microsoft.com/office/drawing/2014/main" xmlns="" id="{57832D9E-172B-4A7B-87FF-C0CB3DEEE0BA}"/>
                  </a:ext>
                </a:extLst>
              </p:cNvPr>
              <p:cNvCxnSpPr/>
              <p:nvPr/>
            </p:nvCxnSpPr>
            <p:spPr>
              <a:xfrm flipH="1">
                <a:off x="3967473" y="1514520"/>
                <a:ext cx="160343" cy="180981"/>
              </a:xfrm>
              <a:prstGeom prst="line">
                <a:avLst/>
              </a:prstGeom>
              <a:ln w="25400">
                <a:solidFill>
                  <a:schemeClr val="bg1"/>
                </a:solidFill>
              </a:ln>
              <a:effectLst/>
            </p:spPr>
            <p:style>
              <a:lnRef idx="1">
                <a:schemeClr val="accent1"/>
              </a:lnRef>
              <a:fillRef idx="0">
                <a:schemeClr val="accent1"/>
              </a:fillRef>
              <a:effectRef idx="0">
                <a:schemeClr val="accent1"/>
              </a:effectRef>
              <a:fontRef idx="minor">
                <a:schemeClr val="tx1"/>
              </a:fontRef>
            </p:style>
          </p:cxnSp>
        </p:grpSp>
        <p:grpSp>
          <p:nvGrpSpPr>
            <p:cNvPr id="42" name="组合 41">
              <a:extLst>
                <a:ext uri="{FF2B5EF4-FFF2-40B4-BE49-F238E27FC236}">
                  <a16:creationId xmlns:a16="http://schemas.microsoft.com/office/drawing/2014/main" xmlns="" id="{123A9A11-B533-4362-AF78-E1D7805AD05E}"/>
                </a:ext>
              </a:extLst>
            </p:cNvPr>
            <p:cNvGrpSpPr/>
            <p:nvPr/>
          </p:nvGrpSpPr>
          <p:grpSpPr>
            <a:xfrm>
              <a:off x="6654628" y="253612"/>
              <a:ext cx="1472941" cy="2776389"/>
              <a:chOff x="7596337" y="2571751"/>
              <a:chExt cx="1184261" cy="2232247"/>
            </a:xfrm>
          </p:grpSpPr>
          <p:sp>
            <p:nvSpPr>
              <p:cNvPr id="43" name="弧形 1">
                <a:extLst>
                  <a:ext uri="{FF2B5EF4-FFF2-40B4-BE49-F238E27FC236}">
                    <a16:creationId xmlns:a16="http://schemas.microsoft.com/office/drawing/2014/main" xmlns="" id="{A7CB1F23-220B-4987-9625-51FEF9E76924}"/>
                  </a:ext>
                </a:extLst>
              </p:cNvPr>
              <p:cNvSpPr/>
              <p:nvPr/>
            </p:nvSpPr>
            <p:spPr>
              <a:xfrm flipH="1" flipV="1">
                <a:off x="7695025" y="2682200"/>
                <a:ext cx="986883" cy="986883"/>
              </a:xfrm>
              <a:prstGeom prst="arc">
                <a:avLst>
                  <a:gd name="adj1" fmla="val 2848337"/>
                  <a:gd name="adj2" fmla="val 10890461"/>
                </a:avLst>
              </a:prstGeom>
              <a:ln w="25400">
                <a:solidFill>
                  <a:schemeClr val="accent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sp>
            <p:nvSpPr>
              <p:cNvPr id="44" name="弧形 6">
                <a:extLst>
                  <a:ext uri="{FF2B5EF4-FFF2-40B4-BE49-F238E27FC236}">
                    <a16:creationId xmlns:a16="http://schemas.microsoft.com/office/drawing/2014/main" xmlns="" id="{6D32999C-620C-4CF0-976E-D099AEF4356F}"/>
                  </a:ext>
                </a:extLst>
              </p:cNvPr>
              <p:cNvSpPr/>
              <p:nvPr/>
            </p:nvSpPr>
            <p:spPr>
              <a:xfrm>
                <a:off x="7596337" y="2571751"/>
                <a:ext cx="1184261" cy="1184260"/>
              </a:xfrm>
              <a:prstGeom prst="arc">
                <a:avLst>
                  <a:gd name="adj1" fmla="val 10778764"/>
                  <a:gd name="adj2" fmla="val 19049855"/>
                </a:avLst>
              </a:prstGeom>
              <a:ln w="25400">
                <a:solidFill>
                  <a:schemeClr val="bg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sp>
            <p:nvSpPr>
              <p:cNvPr id="45" name="弧形 2">
                <a:extLst>
                  <a:ext uri="{FF2B5EF4-FFF2-40B4-BE49-F238E27FC236}">
                    <a16:creationId xmlns:a16="http://schemas.microsoft.com/office/drawing/2014/main" xmlns="" id="{FAAB7E21-E194-49BB-A0B3-32FDC432EF7F}"/>
                  </a:ext>
                </a:extLst>
              </p:cNvPr>
              <p:cNvSpPr/>
              <p:nvPr/>
            </p:nvSpPr>
            <p:spPr>
              <a:xfrm flipH="1">
                <a:off x="7695026" y="3718426"/>
                <a:ext cx="986883" cy="986883"/>
              </a:xfrm>
              <a:prstGeom prst="arc">
                <a:avLst>
                  <a:gd name="adj1" fmla="val 50399"/>
                  <a:gd name="adj2" fmla="val 8249423"/>
                </a:avLst>
              </a:prstGeom>
              <a:ln w="25400">
                <a:solidFill>
                  <a:schemeClr val="tx2"/>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sp>
            <p:nvSpPr>
              <p:cNvPr id="46" name="弧形 45">
                <a:extLst>
                  <a:ext uri="{FF2B5EF4-FFF2-40B4-BE49-F238E27FC236}">
                    <a16:creationId xmlns:a16="http://schemas.microsoft.com/office/drawing/2014/main" xmlns="" id="{8A7BFC71-72E0-4CA6-A6F4-C42143243994}"/>
                  </a:ext>
                </a:extLst>
              </p:cNvPr>
              <p:cNvSpPr/>
              <p:nvPr/>
            </p:nvSpPr>
            <p:spPr>
              <a:xfrm flipV="1">
                <a:off x="7596337" y="3619738"/>
                <a:ext cx="1184261" cy="1184260"/>
              </a:xfrm>
              <a:prstGeom prst="arc">
                <a:avLst>
                  <a:gd name="adj1" fmla="val 12959555"/>
                  <a:gd name="adj2" fmla="val 21587678"/>
                </a:avLst>
              </a:prstGeom>
              <a:ln w="25400">
                <a:solidFill>
                  <a:schemeClr val="accent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solidFill>
                    <a:prstClr val="black"/>
                  </a:solidFill>
                  <a:cs typeface="+mn-ea"/>
                  <a:sym typeface="+mn-lt"/>
                </a:endParaRPr>
              </a:p>
            </p:txBody>
          </p:sp>
          <p:grpSp>
            <p:nvGrpSpPr>
              <p:cNvPr id="47" name="组合 11">
                <a:extLst>
                  <a:ext uri="{FF2B5EF4-FFF2-40B4-BE49-F238E27FC236}">
                    <a16:creationId xmlns:a16="http://schemas.microsoft.com/office/drawing/2014/main" xmlns="" id="{0C523DFA-2FBA-47C7-B4E6-1190E85B927D}"/>
                  </a:ext>
                </a:extLst>
              </p:cNvPr>
              <p:cNvGrpSpPr/>
              <p:nvPr/>
            </p:nvGrpSpPr>
            <p:grpSpPr>
              <a:xfrm>
                <a:off x="7596338" y="3271440"/>
                <a:ext cx="1184260" cy="832868"/>
                <a:chOff x="3707904" y="1964047"/>
                <a:chExt cx="1728192" cy="1215406"/>
              </a:xfrm>
              <a:effectLst/>
            </p:grpSpPr>
            <p:cxnSp>
              <p:nvCxnSpPr>
                <p:cNvPr id="52" name="直接连接符 3">
                  <a:extLst>
                    <a:ext uri="{FF2B5EF4-FFF2-40B4-BE49-F238E27FC236}">
                      <a16:creationId xmlns:a16="http://schemas.microsoft.com/office/drawing/2014/main" xmlns="" id="{34831CB1-47C3-4ACA-8851-08B8711557DF}"/>
                    </a:ext>
                  </a:extLst>
                </p:cNvPr>
                <p:cNvCxnSpPr/>
                <p:nvPr/>
              </p:nvCxnSpPr>
              <p:spPr>
                <a:xfrm flipV="1">
                  <a:off x="5292080" y="1984601"/>
                  <a:ext cx="0" cy="1174298"/>
                </a:xfrm>
                <a:prstGeom prst="line">
                  <a:avLst/>
                </a:prstGeom>
                <a:ln w="25400">
                  <a:solidFill>
                    <a:schemeClr val="bg1"/>
                  </a:solidFill>
                  <a:headEnd type="oval" w="sm" len="sm"/>
                  <a:tailEnd type="oval" w="sm" len="sm"/>
                </a:ln>
                <a:effectLst>
                  <a:outerShdw blurRad="38100" dist="25400" dir="2700000" sx="99000" sy="99000" algn="tl" rotWithShape="0">
                    <a:prstClr val="black">
                      <a:alpha val="65000"/>
                    </a:prstClr>
                  </a:outerShdw>
                </a:effectLst>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xmlns="" id="{C37CE37B-A6CA-4254-BF0B-E440E0FBE006}"/>
                    </a:ext>
                  </a:extLst>
                </p:cNvPr>
                <p:cNvCxnSpPr/>
                <p:nvPr/>
              </p:nvCxnSpPr>
              <p:spPr>
                <a:xfrm flipV="1">
                  <a:off x="3851920" y="1984601"/>
                  <a:ext cx="0" cy="1174298"/>
                </a:xfrm>
                <a:prstGeom prst="line">
                  <a:avLst/>
                </a:prstGeom>
                <a:ln w="25400">
                  <a:solidFill>
                    <a:schemeClr val="bg1"/>
                  </a:solidFill>
                  <a:headEnd type="oval" w="sm" len="sm"/>
                  <a:tailEnd type="oval" w="sm" len="sm"/>
                </a:ln>
                <a:effectLst/>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a16="http://schemas.microsoft.com/office/drawing/2014/main" xmlns="" id="{45ED55B3-541E-416B-99D4-381CDD473AA7}"/>
                    </a:ext>
                  </a:extLst>
                </p:cNvPr>
                <p:cNvCxnSpPr/>
                <p:nvPr/>
              </p:nvCxnSpPr>
              <p:spPr>
                <a:xfrm>
                  <a:off x="3707904" y="1964047"/>
                  <a:ext cx="0" cy="1215406"/>
                </a:xfrm>
                <a:prstGeom prst="line">
                  <a:avLst/>
                </a:prstGeom>
                <a:ln w="25400">
                  <a:solidFill>
                    <a:schemeClr val="accent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a16="http://schemas.microsoft.com/office/drawing/2014/main" xmlns="" id="{B1EB1206-3425-496F-B56B-B26A521AE78B}"/>
                    </a:ext>
                  </a:extLst>
                </p:cNvPr>
                <p:cNvCxnSpPr/>
                <p:nvPr/>
              </p:nvCxnSpPr>
              <p:spPr>
                <a:xfrm>
                  <a:off x="5436096" y="1964047"/>
                  <a:ext cx="0" cy="1215406"/>
                </a:xfrm>
                <a:prstGeom prst="line">
                  <a:avLst/>
                </a:prstGeom>
                <a:ln w="25400">
                  <a:solidFill>
                    <a:schemeClr val="accent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48" name="弧形 47">
                <a:extLst>
                  <a:ext uri="{FF2B5EF4-FFF2-40B4-BE49-F238E27FC236}">
                    <a16:creationId xmlns:a16="http://schemas.microsoft.com/office/drawing/2014/main" xmlns="" id="{8E677E70-BEC9-4005-A1E4-4ADE915B41DB}"/>
                  </a:ext>
                </a:extLst>
              </p:cNvPr>
              <p:cNvSpPr/>
              <p:nvPr/>
            </p:nvSpPr>
            <p:spPr>
              <a:xfrm flipV="1">
                <a:off x="7596337" y="3619738"/>
                <a:ext cx="1184261" cy="1184260"/>
              </a:xfrm>
              <a:prstGeom prst="arc">
                <a:avLst>
                  <a:gd name="adj1" fmla="val 11128140"/>
                  <a:gd name="adj2" fmla="val 12360726"/>
                </a:avLst>
              </a:prstGeom>
              <a:ln w="25400">
                <a:solidFill>
                  <a:schemeClr val="bg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sp>
            <p:nvSpPr>
              <p:cNvPr id="49" name="弧形 6">
                <a:extLst>
                  <a:ext uri="{FF2B5EF4-FFF2-40B4-BE49-F238E27FC236}">
                    <a16:creationId xmlns:a16="http://schemas.microsoft.com/office/drawing/2014/main" xmlns="" id="{F4EB9F56-3127-4F87-BA53-5B3F708DDB90}"/>
                  </a:ext>
                </a:extLst>
              </p:cNvPr>
              <p:cNvSpPr/>
              <p:nvPr/>
            </p:nvSpPr>
            <p:spPr>
              <a:xfrm>
                <a:off x="7596337" y="2571751"/>
                <a:ext cx="1184261" cy="1184260"/>
              </a:xfrm>
              <a:prstGeom prst="arc">
                <a:avLst>
                  <a:gd name="adj1" fmla="val 19780348"/>
                  <a:gd name="adj2" fmla="val 21089578"/>
                </a:avLst>
              </a:prstGeom>
              <a:ln w="25400">
                <a:solidFill>
                  <a:schemeClr val="bg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sp>
            <p:nvSpPr>
              <p:cNvPr id="50" name="弧形 1">
                <a:extLst>
                  <a:ext uri="{FF2B5EF4-FFF2-40B4-BE49-F238E27FC236}">
                    <a16:creationId xmlns:a16="http://schemas.microsoft.com/office/drawing/2014/main" xmlns="" id="{78B668E4-4752-418B-8371-829B9388FE1F}"/>
                  </a:ext>
                </a:extLst>
              </p:cNvPr>
              <p:cNvSpPr/>
              <p:nvPr/>
            </p:nvSpPr>
            <p:spPr>
              <a:xfrm flipH="1" flipV="1">
                <a:off x="7695025" y="2682200"/>
                <a:ext cx="986883" cy="986883"/>
              </a:xfrm>
              <a:prstGeom prst="arc">
                <a:avLst>
                  <a:gd name="adj1" fmla="val 741473"/>
                  <a:gd name="adj2" fmla="val 2050174"/>
                </a:avLst>
              </a:prstGeom>
              <a:ln w="25400">
                <a:solidFill>
                  <a:schemeClr val="accent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sp>
            <p:nvSpPr>
              <p:cNvPr id="51" name="弧形 2">
                <a:extLst>
                  <a:ext uri="{FF2B5EF4-FFF2-40B4-BE49-F238E27FC236}">
                    <a16:creationId xmlns:a16="http://schemas.microsoft.com/office/drawing/2014/main" xmlns="" id="{47A4E515-9671-4E57-AE3D-C30BBA74CB8A}"/>
                  </a:ext>
                </a:extLst>
              </p:cNvPr>
              <p:cNvSpPr/>
              <p:nvPr/>
            </p:nvSpPr>
            <p:spPr>
              <a:xfrm flipH="1">
                <a:off x="7695026" y="3718426"/>
                <a:ext cx="986883" cy="986883"/>
              </a:xfrm>
              <a:prstGeom prst="arc">
                <a:avLst>
                  <a:gd name="adj1" fmla="val 8634736"/>
                  <a:gd name="adj2" fmla="val 10318982"/>
                </a:avLst>
              </a:prstGeom>
              <a:ln w="25400">
                <a:solidFill>
                  <a:schemeClr val="tx2"/>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grpSp>
      </p:grpSp>
      <p:sp>
        <p:nvSpPr>
          <p:cNvPr id="24" name="文本框 23">
            <a:extLst>
              <a:ext uri="{FF2B5EF4-FFF2-40B4-BE49-F238E27FC236}">
                <a16:creationId xmlns:a16="http://schemas.microsoft.com/office/drawing/2014/main" xmlns="" id="{05934A0D-D7AC-4930-93FE-35979E0BEE24}"/>
              </a:ext>
            </a:extLst>
          </p:cNvPr>
          <p:cNvSpPr txBox="1"/>
          <p:nvPr/>
        </p:nvSpPr>
        <p:spPr>
          <a:xfrm>
            <a:off x="4298071" y="3797109"/>
            <a:ext cx="3595857" cy="584775"/>
          </a:xfrm>
          <a:prstGeom prst="rect">
            <a:avLst/>
          </a:prstGeom>
          <a:noFill/>
        </p:spPr>
        <p:txBody>
          <a:bodyPr wrap="none" rtlCol="0">
            <a:spAutoFit/>
          </a:bodyPr>
          <a:lstStyle/>
          <a:p>
            <a:pPr algn="ctr"/>
            <a:r>
              <a:rPr lang="zh-CN" altLang="en-US" sz="3200" b="1" spc="600" dirty="0">
                <a:solidFill>
                  <a:schemeClr val="accent1"/>
                </a:solidFill>
              </a:rPr>
              <a:t>请输入你的标题</a:t>
            </a:r>
          </a:p>
        </p:txBody>
      </p:sp>
      <p:sp>
        <p:nvSpPr>
          <p:cNvPr id="25" name="矩形 24"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a:extLst>
              <a:ext uri="{FF2B5EF4-FFF2-40B4-BE49-F238E27FC236}">
                <a16:creationId xmlns:a16="http://schemas.microsoft.com/office/drawing/2014/main" xmlns="" id="{B10E051D-7B20-4049-B1EB-55D2497D7EC6}"/>
              </a:ext>
            </a:extLst>
          </p:cNvPr>
          <p:cNvSpPr/>
          <p:nvPr/>
        </p:nvSpPr>
        <p:spPr>
          <a:xfrm>
            <a:off x="2934269" y="4372719"/>
            <a:ext cx="6323460" cy="646331"/>
          </a:xfrm>
          <a:prstGeom prst="rect">
            <a:avLst/>
          </a:prstGeom>
        </p:spPr>
        <p:txBody>
          <a:bodyPr wrap="square">
            <a:spAutoFit/>
          </a:bodyPr>
          <a:lstStyle/>
          <a:p>
            <a:pPr algn="ctr">
              <a:lnSpc>
                <a:spcPct val="150000"/>
              </a:lnSpc>
            </a:pPr>
            <a:r>
              <a:rPr lang="en-US" altLang="zh-CN" sz="1200" spc="3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Lorem ipsum dolor sit </a:t>
            </a:r>
            <a:r>
              <a:rPr lang="en-US" altLang="zh-CN" sz="1200" spc="300" dirty="0" err="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amet</a:t>
            </a:r>
            <a:r>
              <a:rPr lang="en-US" altLang="zh-CN" sz="1200" spc="3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200" spc="300" dirty="0" err="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consectetur</a:t>
            </a:r>
            <a:r>
              <a:rPr lang="en-US" altLang="zh-CN" sz="1200" spc="3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200" spc="300" dirty="0" err="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adipiscing</a:t>
            </a:r>
            <a:r>
              <a:rPr lang="en-US" altLang="zh-CN" sz="1200" spc="3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200" spc="300" dirty="0" err="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elit</a:t>
            </a:r>
            <a:r>
              <a:rPr lang="en-US" altLang="zh-CN" sz="1200" spc="3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200" spc="300" dirty="0" err="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Ut</a:t>
            </a:r>
            <a:r>
              <a:rPr lang="en-US" altLang="zh-CN" sz="1200" spc="3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200" spc="300" dirty="0" err="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efficitur</a:t>
            </a:r>
            <a:r>
              <a:rPr lang="en-US" altLang="zh-CN" sz="1200" spc="3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ipsum vitae </a:t>
            </a:r>
            <a:r>
              <a:rPr lang="en-US" altLang="zh-CN" sz="1200" spc="300" dirty="0" err="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tortor</a:t>
            </a:r>
            <a:endParaRPr lang="zh-CN" altLang="en-US" sz="1200" spc="3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6" name="组合 25">
            <a:extLst>
              <a:ext uri="{FF2B5EF4-FFF2-40B4-BE49-F238E27FC236}">
                <a16:creationId xmlns:a16="http://schemas.microsoft.com/office/drawing/2014/main" xmlns="" id="{806C4CC2-BB9D-4AE1-8EBD-111CFFB6FB02}"/>
              </a:ext>
            </a:extLst>
          </p:cNvPr>
          <p:cNvGrpSpPr/>
          <p:nvPr/>
        </p:nvGrpSpPr>
        <p:grpSpPr>
          <a:xfrm rot="10800000">
            <a:off x="4672084" y="-1844817"/>
            <a:ext cx="2847832" cy="5367944"/>
            <a:chOff x="7596337" y="2571751"/>
            <a:chExt cx="1184261" cy="2232247"/>
          </a:xfrm>
        </p:grpSpPr>
        <p:sp>
          <p:nvSpPr>
            <p:cNvPr id="27" name="弧形 1">
              <a:extLst>
                <a:ext uri="{FF2B5EF4-FFF2-40B4-BE49-F238E27FC236}">
                  <a16:creationId xmlns:a16="http://schemas.microsoft.com/office/drawing/2014/main" xmlns="" id="{ED6AE196-44FA-42E5-AE60-F1518F140845}"/>
                </a:ext>
              </a:extLst>
            </p:cNvPr>
            <p:cNvSpPr/>
            <p:nvPr/>
          </p:nvSpPr>
          <p:spPr>
            <a:xfrm flipH="1" flipV="1">
              <a:off x="7695025" y="2682200"/>
              <a:ext cx="986883" cy="986883"/>
            </a:xfrm>
            <a:prstGeom prst="arc">
              <a:avLst>
                <a:gd name="adj1" fmla="val 2848337"/>
                <a:gd name="adj2" fmla="val 10890461"/>
              </a:avLst>
            </a:prstGeom>
            <a:ln w="12700">
              <a:solidFill>
                <a:schemeClr val="accent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sp>
          <p:nvSpPr>
            <p:cNvPr id="28" name="弧形 6">
              <a:extLst>
                <a:ext uri="{FF2B5EF4-FFF2-40B4-BE49-F238E27FC236}">
                  <a16:creationId xmlns:a16="http://schemas.microsoft.com/office/drawing/2014/main" xmlns="" id="{6E53CCEC-A73F-490A-8DB6-D6701F4ED8D3}"/>
                </a:ext>
              </a:extLst>
            </p:cNvPr>
            <p:cNvSpPr/>
            <p:nvPr/>
          </p:nvSpPr>
          <p:spPr>
            <a:xfrm>
              <a:off x="7596337" y="2571751"/>
              <a:ext cx="1184261" cy="1184260"/>
            </a:xfrm>
            <a:prstGeom prst="arc">
              <a:avLst>
                <a:gd name="adj1" fmla="val 10778764"/>
                <a:gd name="adj2" fmla="val 19049855"/>
              </a:avLst>
            </a:prstGeom>
            <a:ln w="12700">
              <a:solidFill>
                <a:schemeClr val="bg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sp>
          <p:nvSpPr>
            <p:cNvPr id="29" name="弧形 2">
              <a:extLst>
                <a:ext uri="{FF2B5EF4-FFF2-40B4-BE49-F238E27FC236}">
                  <a16:creationId xmlns:a16="http://schemas.microsoft.com/office/drawing/2014/main" xmlns="" id="{A84EBD5A-6284-4935-BD75-CBF36C476B92}"/>
                </a:ext>
              </a:extLst>
            </p:cNvPr>
            <p:cNvSpPr/>
            <p:nvPr/>
          </p:nvSpPr>
          <p:spPr>
            <a:xfrm flipH="1">
              <a:off x="7695026" y="3718426"/>
              <a:ext cx="986883" cy="986883"/>
            </a:xfrm>
            <a:prstGeom prst="arc">
              <a:avLst>
                <a:gd name="adj1" fmla="val 50399"/>
                <a:gd name="adj2" fmla="val 8249423"/>
              </a:avLst>
            </a:prstGeom>
            <a:ln w="12700">
              <a:solidFill>
                <a:schemeClr val="tx2"/>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sp>
          <p:nvSpPr>
            <p:cNvPr id="30" name="弧形 29">
              <a:extLst>
                <a:ext uri="{FF2B5EF4-FFF2-40B4-BE49-F238E27FC236}">
                  <a16:creationId xmlns:a16="http://schemas.microsoft.com/office/drawing/2014/main" xmlns="" id="{BF536751-ABA0-4507-8B9A-6D36EF7A8B7B}"/>
                </a:ext>
              </a:extLst>
            </p:cNvPr>
            <p:cNvSpPr/>
            <p:nvPr/>
          </p:nvSpPr>
          <p:spPr>
            <a:xfrm flipV="1">
              <a:off x="7596337" y="3619738"/>
              <a:ext cx="1184261" cy="1184260"/>
            </a:xfrm>
            <a:prstGeom prst="arc">
              <a:avLst>
                <a:gd name="adj1" fmla="val 12959555"/>
                <a:gd name="adj2" fmla="val 21587678"/>
              </a:avLst>
            </a:prstGeom>
            <a:ln w="12700">
              <a:solidFill>
                <a:schemeClr val="accent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solidFill>
                  <a:prstClr val="black"/>
                </a:solidFill>
                <a:cs typeface="+mn-ea"/>
                <a:sym typeface="+mn-lt"/>
              </a:endParaRPr>
            </a:p>
          </p:txBody>
        </p:sp>
        <p:grpSp>
          <p:nvGrpSpPr>
            <p:cNvPr id="31" name="组合 11">
              <a:extLst>
                <a:ext uri="{FF2B5EF4-FFF2-40B4-BE49-F238E27FC236}">
                  <a16:creationId xmlns:a16="http://schemas.microsoft.com/office/drawing/2014/main" xmlns="" id="{EA1D7961-0E91-4D47-9B86-01D228BC9425}"/>
                </a:ext>
              </a:extLst>
            </p:cNvPr>
            <p:cNvGrpSpPr/>
            <p:nvPr/>
          </p:nvGrpSpPr>
          <p:grpSpPr>
            <a:xfrm>
              <a:off x="7596338" y="3271440"/>
              <a:ext cx="1184260" cy="832868"/>
              <a:chOff x="3707904" y="1964047"/>
              <a:chExt cx="1728192" cy="1215406"/>
            </a:xfrm>
            <a:effectLst/>
          </p:grpSpPr>
          <p:cxnSp>
            <p:nvCxnSpPr>
              <p:cNvPr id="36" name="直接连接符 3">
                <a:extLst>
                  <a:ext uri="{FF2B5EF4-FFF2-40B4-BE49-F238E27FC236}">
                    <a16:creationId xmlns:a16="http://schemas.microsoft.com/office/drawing/2014/main" xmlns="" id="{B286A0F8-47F1-41C7-98E1-F8A6AAA4C121}"/>
                  </a:ext>
                </a:extLst>
              </p:cNvPr>
              <p:cNvCxnSpPr/>
              <p:nvPr/>
            </p:nvCxnSpPr>
            <p:spPr>
              <a:xfrm flipV="1">
                <a:off x="5292080" y="1984601"/>
                <a:ext cx="0" cy="1174298"/>
              </a:xfrm>
              <a:prstGeom prst="line">
                <a:avLst/>
              </a:prstGeom>
              <a:ln w="12700">
                <a:solidFill>
                  <a:schemeClr val="bg1"/>
                </a:solidFill>
                <a:headEnd type="oval" w="sm" len="sm"/>
                <a:tailEnd type="oval" w="sm" len="sm"/>
              </a:ln>
              <a:effectLst>
                <a:outerShdw blurRad="38100" dist="25400" dir="2700000" sx="99000" sy="99000" algn="tl" rotWithShape="0">
                  <a:prstClr val="black">
                    <a:alpha val="65000"/>
                  </a:prstClr>
                </a:outerShdw>
              </a:effectLst>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xmlns="" id="{095C5A83-89AD-42B4-956E-339FEAB54518}"/>
                  </a:ext>
                </a:extLst>
              </p:cNvPr>
              <p:cNvCxnSpPr/>
              <p:nvPr/>
            </p:nvCxnSpPr>
            <p:spPr>
              <a:xfrm flipV="1">
                <a:off x="3851920" y="1984601"/>
                <a:ext cx="0" cy="1174298"/>
              </a:xfrm>
              <a:prstGeom prst="line">
                <a:avLst/>
              </a:prstGeom>
              <a:ln w="12700">
                <a:solidFill>
                  <a:schemeClr val="bg1"/>
                </a:solidFill>
                <a:headEnd type="oval" w="sm" len="sm"/>
                <a:tailEnd type="oval" w="sm" len="sm"/>
              </a:ln>
              <a:effectLst/>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xmlns="" id="{5D4F72E4-61F9-43E8-80FB-A4E49C38CE9A}"/>
                  </a:ext>
                </a:extLst>
              </p:cNvPr>
              <p:cNvCxnSpPr/>
              <p:nvPr/>
            </p:nvCxnSpPr>
            <p:spPr>
              <a:xfrm>
                <a:off x="3707904" y="1964047"/>
                <a:ext cx="0" cy="1215406"/>
              </a:xfrm>
              <a:prstGeom prst="line">
                <a:avLst/>
              </a:prstGeom>
              <a:ln w="12700">
                <a:solidFill>
                  <a:schemeClr val="accent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xmlns="" id="{9640CAAC-C611-4C91-A4F2-09D448125447}"/>
                  </a:ext>
                </a:extLst>
              </p:cNvPr>
              <p:cNvCxnSpPr/>
              <p:nvPr/>
            </p:nvCxnSpPr>
            <p:spPr>
              <a:xfrm>
                <a:off x="5436096" y="1964047"/>
                <a:ext cx="0" cy="1215406"/>
              </a:xfrm>
              <a:prstGeom prst="line">
                <a:avLst/>
              </a:prstGeom>
              <a:ln w="12700">
                <a:solidFill>
                  <a:schemeClr val="accent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32" name="弧形 31">
              <a:extLst>
                <a:ext uri="{FF2B5EF4-FFF2-40B4-BE49-F238E27FC236}">
                  <a16:creationId xmlns:a16="http://schemas.microsoft.com/office/drawing/2014/main" xmlns="" id="{A073AF01-9EF3-4605-BEFB-309E2A04E5E4}"/>
                </a:ext>
              </a:extLst>
            </p:cNvPr>
            <p:cNvSpPr/>
            <p:nvPr/>
          </p:nvSpPr>
          <p:spPr>
            <a:xfrm flipV="1">
              <a:off x="7596337" y="3619738"/>
              <a:ext cx="1184261" cy="1184260"/>
            </a:xfrm>
            <a:prstGeom prst="arc">
              <a:avLst>
                <a:gd name="adj1" fmla="val 11128140"/>
                <a:gd name="adj2" fmla="val 12360726"/>
              </a:avLst>
            </a:prstGeom>
            <a:ln w="12700">
              <a:solidFill>
                <a:schemeClr val="bg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sp>
          <p:nvSpPr>
            <p:cNvPr id="33" name="弧形 6">
              <a:extLst>
                <a:ext uri="{FF2B5EF4-FFF2-40B4-BE49-F238E27FC236}">
                  <a16:creationId xmlns:a16="http://schemas.microsoft.com/office/drawing/2014/main" xmlns="" id="{A3887A78-24DF-4D2F-9EF4-143A47BD38AD}"/>
                </a:ext>
              </a:extLst>
            </p:cNvPr>
            <p:cNvSpPr/>
            <p:nvPr/>
          </p:nvSpPr>
          <p:spPr>
            <a:xfrm>
              <a:off x="7596337" y="2571751"/>
              <a:ext cx="1184261" cy="1184260"/>
            </a:xfrm>
            <a:prstGeom prst="arc">
              <a:avLst>
                <a:gd name="adj1" fmla="val 19780348"/>
                <a:gd name="adj2" fmla="val 21089578"/>
              </a:avLst>
            </a:prstGeom>
            <a:ln w="12700">
              <a:solidFill>
                <a:schemeClr val="bg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sp>
          <p:nvSpPr>
            <p:cNvPr id="34" name="弧形 1">
              <a:extLst>
                <a:ext uri="{FF2B5EF4-FFF2-40B4-BE49-F238E27FC236}">
                  <a16:creationId xmlns:a16="http://schemas.microsoft.com/office/drawing/2014/main" xmlns="" id="{0D5B2756-3E2B-494F-952B-D10F16A02E72}"/>
                </a:ext>
              </a:extLst>
            </p:cNvPr>
            <p:cNvSpPr/>
            <p:nvPr/>
          </p:nvSpPr>
          <p:spPr>
            <a:xfrm flipH="1" flipV="1">
              <a:off x="7695025" y="2682200"/>
              <a:ext cx="986883" cy="986883"/>
            </a:xfrm>
            <a:prstGeom prst="arc">
              <a:avLst>
                <a:gd name="adj1" fmla="val 741473"/>
                <a:gd name="adj2" fmla="val 2050174"/>
              </a:avLst>
            </a:prstGeom>
            <a:ln w="12700">
              <a:solidFill>
                <a:schemeClr val="accent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sp>
          <p:nvSpPr>
            <p:cNvPr id="35" name="弧形 2">
              <a:extLst>
                <a:ext uri="{FF2B5EF4-FFF2-40B4-BE49-F238E27FC236}">
                  <a16:creationId xmlns:a16="http://schemas.microsoft.com/office/drawing/2014/main" xmlns="" id="{3FF04382-084F-4F75-8BDB-87BE3929C12A}"/>
                </a:ext>
              </a:extLst>
            </p:cNvPr>
            <p:cNvSpPr/>
            <p:nvPr/>
          </p:nvSpPr>
          <p:spPr>
            <a:xfrm flipH="1">
              <a:off x="7695026" y="3718426"/>
              <a:ext cx="986883" cy="986883"/>
            </a:xfrm>
            <a:prstGeom prst="arc">
              <a:avLst>
                <a:gd name="adj1" fmla="val 8634736"/>
                <a:gd name="adj2" fmla="val 10318982"/>
              </a:avLst>
            </a:prstGeom>
            <a:ln w="12700">
              <a:solidFill>
                <a:schemeClr val="tx2"/>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grpSp>
    </p:spTree>
    <p:extLst>
      <p:ext uri="{BB962C8B-B14F-4D97-AF65-F5344CB8AC3E}">
        <p14:creationId xmlns:p14="http://schemas.microsoft.com/office/powerpoint/2010/main" val="113874181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Group 1104"/>
          <p:cNvGrpSpPr>
            <a:grpSpLocks noChangeAspect="1"/>
          </p:cNvGrpSpPr>
          <p:nvPr/>
        </p:nvGrpSpPr>
        <p:grpSpPr>
          <a:xfrm>
            <a:off x="1653915" y="1527067"/>
            <a:ext cx="2992891" cy="4435446"/>
            <a:chOff x="0" y="0"/>
            <a:chExt cx="6591305" cy="9765731"/>
          </a:xfrm>
        </p:grpSpPr>
        <p:grpSp>
          <p:nvGrpSpPr>
            <p:cNvPr id="38" name="Group 1102"/>
            <p:cNvGrpSpPr/>
            <p:nvPr/>
          </p:nvGrpSpPr>
          <p:grpSpPr>
            <a:xfrm>
              <a:off x="0" y="0"/>
              <a:ext cx="6591305" cy="9765731"/>
              <a:chOff x="0" y="0"/>
              <a:chExt cx="6591304" cy="9765730"/>
            </a:xfrm>
          </p:grpSpPr>
          <p:pic>
            <p:nvPicPr>
              <p:cNvPr id="40" name="Mini-iPad-B&amp;W-Mockup.png"/>
              <p:cNvPicPr/>
              <p:nvPr/>
            </p:nvPicPr>
            <p:blipFill>
              <a:blip r:embed="rId2">
                <a:extLst/>
              </a:blip>
              <a:stretch>
                <a:fillRect/>
              </a:stretch>
            </p:blipFill>
            <p:spPr>
              <a:xfrm>
                <a:off x="0" y="0"/>
                <a:ext cx="6591304" cy="9765730"/>
              </a:xfrm>
              <a:prstGeom prst="rect">
                <a:avLst/>
              </a:prstGeom>
              <a:ln w="12700" cap="flat">
                <a:noFill/>
                <a:miter lim="400000"/>
              </a:ln>
              <a:effectLst/>
            </p:spPr>
          </p:pic>
          <p:sp>
            <p:nvSpPr>
              <p:cNvPr id="41" name="Shape 1101"/>
              <p:cNvSpPr/>
              <p:nvPr/>
            </p:nvSpPr>
            <p:spPr>
              <a:xfrm>
                <a:off x="363079" y="954047"/>
                <a:ext cx="5879097" cy="7806214"/>
              </a:xfrm>
              <a:prstGeom prst="rect">
                <a:avLst/>
              </a:prstGeom>
              <a:solidFill>
                <a:srgbClr val="606060"/>
              </a:solidFill>
              <a:ln w="25400" cap="flat">
                <a:solidFill>
                  <a:srgbClr val="000000">
                    <a:alpha val="0"/>
                  </a:srgbClr>
                </a:solidFill>
                <a:prstDash val="solid"/>
                <a:miter lim="400000"/>
              </a:ln>
              <a:effectLst/>
            </p:spPr>
            <p:txBody>
              <a:bodyPr wrap="square" lIns="0" tIns="0" rIns="0" bIns="0" numCol="1" anchor="ctr">
                <a:noAutofit/>
              </a:bodyPr>
              <a:lstStyle/>
              <a:p>
                <a:pPr defTabSz="292100">
                  <a:defRPr sz="4000">
                    <a:solidFill>
                      <a:srgbClr val="FFFFFF"/>
                    </a:solidFill>
                    <a:effectLst>
                      <a:outerShdw blurRad="38100" dist="12700" dir="5400000" rotWithShape="0">
                        <a:srgbClr val="000000">
                          <a:alpha val="50000"/>
                        </a:srgbClr>
                      </a:outerShdw>
                    </a:effectLst>
                  </a:defRPr>
                </a:pPr>
                <a:endParaRPr sz="2000" dirty="0">
                  <a:solidFill>
                    <a:srgbClr val="FFFFFF"/>
                  </a:solidFill>
                  <a:effectLst>
                    <a:outerShdw blurRad="38100" dist="12700" dir="5400000" rotWithShape="0">
                      <a:srgbClr val="000000">
                        <a:alpha val="50000"/>
                      </a:srgbClr>
                    </a:outerShdw>
                  </a:effectLst>
                  <a:latin typeface="Calibri Light"/>
                </a:endParaRPr>
              </a:p>
            </p:txBody>
          </p:sp>
        </p:grpSp>
        <p:pic>
          <p:nvPicPr>
            <p:cNvPr id="39" name="placeholder.png"/>
            <p:cNvPicPr/>
            <p:nvPr/>
          </p:nvPicPr>
          <p:blipFill>
            <a:blip r:embed="rId3">
              <a:extLst/>
            </a:blip>
            <a:srcRect l="29020" r="29020"/>
            <a:stretch>
              <a:fillRect/>
            </a:stretch>
          </p:blipFill>
          <p:spPr>
            <a:xfrm>
              <a:off x="337669" y="969500"/>
              <a:ext cx="5911543" cy="7924801"/>
            </a:xfrm>
            <a:prstGeom prst="rect">
              <a:avLst/>
            </a:prstGeom>
            <a:ln w="12700" cap="flat">
              <a:noFill/>
              <a:miter lim="400000"/>
            </a:ln>
            <a:effectLst/>
          </p:spPr>
        </p:pic>
      </p:grpSp>
      <p:pic>
        <p:nvPicPr>
          <p:cNvPr id="4" name="图片占位符 3">
            <a:extLst>
              <a:ext uri="{FF2B5EF4-FFF2-40B4-BE49-F238E27FC236}">
                <a16:creationId xmlns:a16="http://schemas.microsoft.com/office/drawing/2014/main" xmlns="" id="{0B5B0D11-AB48-4A42-8F4B-CF7A60D32D67}"/>
              </a:ext>
            </a:extLst>
          </p:cNvPr>
          <p:cNvPicPr>
            <a:picLocks noGrp="1" noChangeAspect="1"/>
          </p:cNvPicPr>
          <p:nvPr>
            <p:ph type="pic" sz="quarter" idx="11"/>
          </p:nvPr>
        </p:nvPicPr>
        <p:blipFill>
          <a:blip r:embed="rId4">
            <a:extLst>
              <a:ext uri="{28A0092B-C50C-407E-A947-70E740481C1C}">
                <a14:useLocalDpi xmlns:a14="http://schemas.microsoft.com/office/drawing/2010/main" val="0"/>
              </a:ext>
            </a:extLst>
          </a:blip>
          <a:srcRect l="13773" r="13773"/>
          <a:stretch>
            <a:fillRect/>
          </a:stretch>
        </p:blipFill>
        <p:spPr/>
      </p:pic>
      <p:sp>
        <p:nvSpPr>
          <p:cNvPr id="42" name="TextBox 14">
            <a:extLst>
              <a:ext uri="{FF2B5EF4-FFF2-40B4-BE49-F238E27FC236}">
                <a16:creationId xmlns:a16="http://schemas.microsoft.com/office/drawing/2014/main" xmlns="" id="{6FE0FC73-F986-412E-ABF4-DE3D28A54C03}"/>
              </a:ext>
            </a:extLst>
          </p:cNvPr>
          <p:cNvSpPr txBox="1"/>
          <p:nvPr/>
        </p:nvSpPr>
        <p:spPr>
          <a:xfrm>
            <a:off x="6095207" y="2587780"/>
            <a:ext cx="5787556" cy="400091"/>
          </a:xfrm>
          <a:prstGeom prst="rect">
            <a:avLst/>
          </a:prstGeom>
          <a:noFill/>
        </p:spPr>
        <p:txBody>
          <a:bodyPr wrap="square" lIns="91422" tIns="45711" rIns="91422" bIns="45711" rtlCol="0">
            <a:spAutoFit/>
          </a:bodyPr>
          <a:lstStyle/>
          <a:p>
            <a:pPr defTabSz="914217"/>
            <a:r>
              <a:rPr lang="zh-CN" altLang="en-US" sz="2000" dirty="0">
                <a:solidFill>
                  <a:srgbClr val="FFFFFF"/>
                </a:solidFill>
                <a:latin typeface="Lato Regular"/>
              </a:rPr>
              <a:t>输入标题</a:t>
            </a:r>
            <a:endParaRPr lang="id-ID" sz="2000" dirty="0">
              <a:solidFill>
                <a:srgbClr val="FFFFFF"/>
              </a:solidFill>
              <a:latin typeface="Lato Regular"/>
            </a:endParaRPr>
          </a:p>
        </p:txBody>
      </p:sp>
      <p:sp>
        <p:nvSpPr>
          <p:cNvPr id="43" name="TextBox 15">
            <a:extLst>
              <a:ext uri="{FF2B5EF4-FFF2-40B4-BE49-F238E27FC236}">
                <a16:creationId xmlns:a16="http://schemas.microsoft.com/office/drawing/2014/main" xmlns="" id="{1F9146BA-79CF-475F-93A3-49F27246CD07}"/>
              </a:ext>
            </a:extLst>
          </p:cNvPr>
          <p:cNvSpPr txBox="1"/>
          <p:nvPr/>
        </p:nvSpPr>
        <p:spPr>
          <a:xfrm>
            <a:off x="6095207" y="2973540"/>
            <a:ext cx="5418931" cy="1311110"/>
          </a:xfrm>
          <a:prstGeom prst="rect">
            <a:avLst/>
          </a:prstGeom>
          <a:noFill/>
        </p:spPr>
        <p:txBody>
          <a:bodyPr wrap="square" lIns="91422" tIns="45711" rIns="91422" bIns="45711" rtlCol="0">
            <a:spAutoFit/>
          </a:bodyPr>
          <a:lstStyle/>
          <a:p>
            <a:pPr defTabSz="914217">
              <a:lnSpc>
                <a:spcPct val="110000"/>
              </a:lnSpc>
            </a:pPr>
            <a:r>
              <a:rPr lang="en-US" sz="1200" dirty="0">
                <a:solidFill>
                  <a:srgbClr val="FFFFFF"/>
                </a:solidFill>
                <a:latin typeface="Calibri Light"/>
                <a:cs typeface="Calibri Light"/>
              </a:rPr>
              <a:t>Creativity is the key to success in the future, and primary education where teachers can bring creativity in children at that level keep growing.</a:t>
            </a:r>
          </a:p>
          <a:p>
            <a:pPr defTabSz="914217">
              <a:lnSpc>
                <a:spcPct val="110000"/>
              </a:lnSpc>
            </a:pPr>
            <a:r>
              <a:rPr lang="pt-BR" sz="1200" dirty="0">
                <a:solidFill>
                  <a:srgbClr val="FFFFFF"/>
                </a:solidFill>
                <a:latin typeface="Calibri Light"/>
                <a:cs typeface="Calibri Light"/>
              </a:rPr>
              <a:t>Lorem ipsum dolor sit amet, consectetur adipiscing elit. Aliquam tincidunt ante nec sem congue convallis. Pellentesque vel mauris quis nisl ornare rutrum in id risus. Proin vehicula ut sem et tempus. Interdum et malesuada fames ac ante ipsum primis in faucibus. Pellentesque‹</a:t>
            </a:r>
            <a:endParaRPr lang="en-US" sz="1200" dirty="0">
              <a:solidFill>
                <a:srgbClr val="FFFFFF"/>
              </a:solidFill>
              <a:latin typeface="Calibri Light"/>
              <a:cs typeface="Calibri Light"/>
            </a:endParaRPr>
          </a:p>
        </p:txBody>
      </p:sp>
      <p:sp>
        <p:nvSpPr>
          <p:cNvPr id="44" name="Rectangle 22">
            <a:extLst>
              <a:ext uri="{FF2B5EF4-FFF2-40B4-BE49-F238E27FC236}">
                <a16:creationId xmlns:a16="http://schemas.microsoft.com/office/drawing/2014/main" xmlns="" id="{793B664B-44F6-4F1D-B90B-36E520436D8C}"/>
              </a:ext>
            </a:extLst>
          </p:cNvPr>
          <p:cNvSpPr/>
          <p:nvPr/>
        </p:nvSpPr>
        <p:spPr>
          <a:xfrm>
            <a:off x="6052320" y="5184186"/>
            <a:ext cx="1529048" cy="553980"/>
          </a:xfrm>
          <a:prstGeom prst="rect">
            <a:avLst/>
          </a:prstGeom>
        </p:spPr>
        <p:txBody>
          <a:bodyPr wrap="square" lIns="91422" tIns="45711" rIns="91422" bIns="45711">
            <a:spAutoFit/>
          </a:bodyPr>
          <a:lstStyle/>
          <a:p>
            <a:pPr algn="ctr" defTabSz="914217">
              <a:lnSpc>
                <a:spcPct val="150000"/>
              </a:lnSpc>
            </a:pPr>
            <a:r>
              <a:rPr lang="pt-BR" sz="1000" dirty="0">
                <a:solidFill>
                  <a:srgbClr val="FFFFFF"/>
                </a:solidFill>
                <a:latin typeface="Calibri Light"/>
                <a:cs typeface="Calibri Light"/>
              </a:rPr>
              <a:t>Lorem ipsum dolor sit amet, consectetur</a:t>
            </a:r>
            <a:endParaRPr lang="en-US" sz="1000" dirty="0">
              <a:solidFill>
                <a:srgbClr val="FFFFFF"/>
              </a:solidFill>
              <a:latin typeface="Calibri Light"/>
              <a:cs typeface="Calibri Light"/>
            </a:endParaRPr>
          </a:p>
        </p:txBody>
      </p:sp>
      <p:sp>
        <p:nvSpPr>
          <p:cNvPr id="45" name="TextBox 23">
            <a:extLst>
              <a:ext uri="{FF2B5EF4-FFF2-40B4-BE49-F238E27FC236}">
                <a16:creationId xmlns:a16="http://schemas.microsoft.com/office/drawing/2014/main" xmlns="" id="{F2791D8F-1115-44D7-9D6E-7ECB834D3478}"/>
              </a:ext>
            </a:extLst>
          </p:cNvPr>
          <p:cNvSpPr txBox="1"/>
          <p:nvPr/>
        </p:nvSpPr>
        <p:spPr>
          <a:xfrm>
            <a:off x="6367409" y="4974685"/>
            <a:ext cx="902775" cy="307758"/>
          </a:xfrm>
          <a:prstGeom prst="rect">
            <a:avLst/>
          </a:prstGeom>
          <a:noFill/>
        </p:spPr>
        <p:txBody>
          <a:bodyPr wrap="none" lIns="91422" tIns="45711" rIns="91422" bIns="45711" rtlCol="0">
            <a:spAutoFit/>
          </a:bodyPr>
          <a:lstStyle/>
          <a:p>
            <a:pPr algn="ctr" defTabSz="914217"/>
            <a:r>
              <a:rPr lang="zh-CN" altLang="en-US" sz="1400" b="1" dirty="0">
                <a:solidFill>
                  <a:srgbClr val="FFFFFF"/>
                </a:solidFill>
                <a:latin typeface="Lato Regular"/>
                <a:cs typeface="Lato Regular"/>
              </a:rPr>
              <a:t>输入标题</a:t>
            </a:r>
          </a:p>
        </p:txBody>
      </p:sp>
      <p:sp>
        <p:nvSpPr>
          <p:cNvPr id="56" name="Rectangle 24">
            <a:extLst>
              <a:ext uri="{FF2B5EF4-FFF2-40B4-BE49-F238E27FC236}">
                <a16:creationId xmlns:a16="http://schemas.microsoft.com/office/drawing/2014/main" xmlns="" id="{6B5FE869-CC6B-4FD7-A238-C4038137B0FB}"/>
              </a:ext>
            </a:extLst>
          </p:cNvPr>
          <p:cNvSpPr/>
          <p:nvPr/>
        </p:nvSpPr>
        <p:spPr>
          <a:xfrm>
            <a:off x="7702651" y="5184186"/>
            <a:ext cx="1529048" cy="553980"/>
          </a:xfrm>
          <a:prstGeom prst="rect">
            <a:avLst/>
          </a:prstGeom>
        </p:spPr>
        <p:txBody>
          <a:bodyPr wrap="square" lIns="91422" tIns="45711" rIns="91422" bIns="45711">
            <a:spAutoFit/>
          </a:bodyPr>
          <a:lstStyle/>
          <a:p>
            <a:pPr algn="ctr" defTabSz="914217">
              <a:lnSpc>
                <a:spcPct val="150000"/>
              </a:lnSpc>
            </a:pPr>
            <a:r>
              <a:rPr lang="pt-BR" sz="1000" dirty="0">
                <a:solidFill>
                  <a:srgbClr val="FFFFFF"/>
                </a:solidFill>
                <a:latin typeface="Calibri Light"/>
                <a:cs typeface="Calibri Light"/>
              </a:rPr>
              <a:t>Lorem ipsum dolor sit amet, consectetur</a:t>
            </a:r>
            <a:endParaRPr lang="en-US" sz="1000" dirty="0">
              <a:solidFill>
                <a:srgbClr val="FFFFFF"/>
              </a:solidFill>
              <a:latin typeface="Calibri Light"/>
              <a:cs typeface="Calibri Light"/>
            </a:endParaRPr>
          </a:p>
        </p:txBody>
      </p:sp>
      <p:sp>
        <p:nvSpPr>
          <p:cNvPr id="57" name="TextBox 25">
            <a:extLst>
              <a:ext uri="{FF2B5EF4-FFF2-40B4-BE49-F238E27FC236}">
                <a16:creationId xmlns:a16="http://schemas.microsoft.com/office/drawing/2014/main" xmlns="" id="{4C4FC40E-740D-4A69-AEDD-F6B9CEE6ACB2}"/>
              </a:ext>
            </a:extLst>
          </p:cNvPr>
          <p:cNvSpPr txBox="1"/>
          <p:nvPr/>
        </p:nvSpPr>
        <p:spPr>
          <a:xfrm>
            <a:off x="8017741" y="4974685"/>
            <a:ext cx="902775" cy="307758"/>
          </a:xfrm>
          <a:prstGeom prst="rect">
            <a:avLst/>
          </a:prstGeom>
          <a:noFill/>
        </p:spPr>
        <p:txBody>
          <a:bodyPr wrap="none" lIns="91422" tIns="45711" rIns="91422" bIns="45711" rtlCol="0">
            <a:spAutoFit/>
          </a:bodyPr>
          <a:lstStyle/>
          <a:p>
            <a:pPr algn="ctr" defTabSz="914217"/>
            <a:r>
              <a:rPr lang="zh-CN" altLang="en-US" sz="1400" b="1" dirty="0">
                <a:solidFill>
                  <a:srgbClr val="FFFFFF"/>
                </a:solidFill>
                <a:latin typeface="Lato Regular"/>
                <a:cs typeface="Lato Regular"/>
              </a:rPr>
              <a:t>输入标题</a:t>
            </a:r>
          </a:p>
        </p:txBody>
      </p:sp>
      <p:sp>
        <p:nvSpPr>
          <p:cNvPr id="58" name="Rectangle 26">
            <a:extLst>
              <a:ext uri="{FF2B5EF4-FFF2-40B4-BE49-F238E27FC236}">
                <a16:creationId xmlns:a16="http://schemas.microsoft.com/office/drawing/2014/main" xmlns="" id="{909DD16B-F6EF-40AB-BC48-A1D2065D931A}"/>
              </a:ext>
            </a:extLst>
          </p:cNvPr>
          <p:cNvSpPr/>
          <p:nvPr/>
        </p:nvSpPr>
        <p:spPr>
          <a:xfrm>
            <a:off x="9359537" y="5184186"/>
            <a:ext cx="1529048" cy="553980"/>
          </a:xfrm>
          <a:prstGeom prst="rect">
            <a:avLst/>
          </a:prstGeom>
        </p:spPr>
        <p:txBody>
          <a:bodyPr wrap="square" lIns="91422" tIns="45711" rIns="91422" bIns="45711">
            <a:spAutoFit/>
          </a:bodyPr>
          <a:lstStyle/>
          <a:p>
            <a:pPr algn="ctr" defTabSz="914217">
              <a:lnSpc>
                <a:spcPct val="150000"/>
              </a:lnSpc>
            </a:pPr>
            <a:r>
              <a:rPr lang="pt-BR" sz="1000" dirty="0">
                <a:solidFill>
                  <a:srgbClr val="FFFFFF"/>
                </a:solidFill>
                <a:latin typeface="Calibri Light"/>
                <a:cs typeface="Calibri Light"/>
              </a:rPr>
              <a:t>Lorem ipsum dolor sit amet, consectetur</a:t>
            </a:r>
            <a:endParaRPr lang="en-US" sz="1000" dirty="0">
              <a:solidFill>
                <a:srgbClr val="FFFFFF"/>
              </a:solidFill>
              <a:latin typeface="Calibri Light"/>
              <a:cs typeface="Calibri Light"/>
            </a:endParaRPr>
          </a:p>
        </p:txBody>
      </p:sp>
      <p:sp>
        <p:nvSpPr>
          <p:cNvPr id="59" name="TextBox 27">
            <a:extLst>
              <a:ext uri="{FF2B5EF4-FFF2-40B4-BE49-F238E27FC236}">
                <a16:creationId xmlns:a16="http://schemas.microsoft.com/office/drawing/2014/main" xmlns="" id="{EF0B6304-96B0-40E1-96D0-79558C0DA990}"/>
              </a:ext>
            </a:extLst>
          </p:cNvPr>
          <p:cNvSpPr txBox="1"/>
          <p:nvPr/>
        </p:nvSpPr>
        <p:spPr>
          <a:xfrm>
            <a:off x="9674626" y="4974685"/>
            <a:ext cx="902776" cy="307758"/>
          </a:xfrm>
          <a:prstGeom prst="rect">
            <a:avLst/>
          </a:prstGeom>
          <a:noFill/>
        </p:spPr>
        <p:txBody>
          <a:bodyPr wrap="none" lIns="91422" tIns="45711" rIns="91422" bIns="45711" rtlCol="0">
            <a:spAutoFit/>
          </a:bodyPr>
          <a:lstStyle/>
          <a:p>
            <a:pPr algn="ctr" defTabSz="914217"/>
            <a:r>
              <a:rPr lang="zh-CN" altLang="en-US" sz="1400" b="1" dirty="0">
                <a:solidFill>
                  <a:srgbClr val="FFFFFF"/>
                </a:solidFill>
                <a:latin typeface="Lato Regular"/>
                <a:cs typeface="Lato Regular"/>
              </a:rPr>
              <a:t>输入标题</a:t>
            </a:r>
          </a:p>
        </p:txBody>
      </p:sp>
      <p:sp>
        <p:nvSpPr>
          <p:cNvPr id="60" name="Freeform 8">
            <a:extLst>
              <a:ext uri="{FF2B5EF4-FFF2-40B4-BE49-F238E27FC236}">
                <a16:creationId xmlns:a16="http://schemas.microsoft.com/office/drawing/2014/main" xmlns="" id="{45060E11-0296-4154-ACF9-BC3779CCA862}"/>
              </a:ext>
            </a:extLst>
          </p:cNvPr>
          <p:cNvSpPr>
            <a:spLocks noEditPoints="1"/>
          </p:cNvSpPr>
          <p:nvPr/>
        </p:nvSpPr>
        <p:spPr bwMode="auto">
          <a:xfrm>
            <a:off x="6627170" y="4544171"/>
            <a:ext cx="368106" cy="422421"/>
          </a:xfrm>
          <a:custGeom>
            <a:avLst/>
            <a:gdLst>
              <a:gd name="T0" fmla="*/ 179 w 192"/>
              <a:gd name="T1" fmla="*/ 35 h 220"/>
              <a:gd name="T2" fmla="*/ 171 w 192"/>
              <a:gd name="T3" fmla="*/ 9 h 220"/>
              <a:gd name="T4" fmla="*/ 158 w 192"/>
              <a:gd name="T5" fmla="*/ 0 h 220"/>
              <a:gd name="T6" fmla="*/ 34 w 192"/>
              <a:gd name="T7" fmla="*/ 0 h 220"/>
              <a:gd name="T8" fmla="*/ 21 w 192"/>
              <a:gd name="T9" fmla="*/ 9 h 220"/>
              <a:gd name="T10" fmla="*/ 13 w 192"/>
              <a:gd name="T11" fmla="*/ 35 h 220"/>
              <a:gd name="T12" fmla="*/ 0 w 192"/>
              <a:gd name="T13" fmla="*/ 48 h 220"/>
              <a:gd name="T14" fmla="*/ 0 w 192"/>
              <a:gd name="T15" fmla="*/ 69 h 220"/>
              <a:gd name="T16" fmla="*/ 13 w 192"/>
              <a:gd name="T17" fmla="*/ 82 h 220"/>
              <a:gd name="T18" fmla="*/ 21 w 192"/>
              <a:gd name="T19" fmla="*/ 82 h 220"/>
              <a:gd name="T20" fmla="*/ 20 w 192"/>
              <a:gd name="T21" fmla="*/ 84 h 220"/>
              <a:gd name="T22" fmla="*/ 34 w 192"/>
              <a:gd name="T23" fmla="*/ 208 h 220"/>
              <a:gd name="T24" fmla="*/ 48 w 192"/>
              <a:gd name="T25" fmla="*/ 220 h 220"/>
              <a:gd name="T26" fmla="*/ 144 w 192"/>
              <a:gd name="T27" fmla="*/ 220 h 220"/>
              <a:gd name="T28" fmla="*/ 158 w 192"/>
              <a:gd name="T29" fmla="*/ 208 h 220"/>
              <a:gd name="T30" fmla="*/ 172 w 192"/>
              <a:gd name="T31" fmla="*/ 84 h 220"/>
              <a:gd name="T32" fmla="*/ 171 w 192"/>
              <a:gd name="T33" fmla="*/ 82 h 220"/>
              <a:gd name="T34" fmla="*/ 179 w 192"/>
              <a:gd name="T35" fmla="*/ 82 h 220"/>
              <a:gd name="T36" fmla="*/ 192 w 192"/>
              <a:gd name="T37" fmla="*/ 69 h 220"/>
              <a:gd name="T38" fmla="*/ 192 w 192"/>
              <a:gd name="T39" fmla="*/ 48 h 220"/>
              <a:gd name="T40" fmla="*/ 179 w 192"/>
              <a:gd name="T41" fmla="*/ 35 h 220"/>
              <a:gd name="T42" fmla="*/ 34 w 192"/>
              <a:gd name="T43" fmla="*/ 14 h 220"/>
              <a:gd name="T44" fmla="*/ 158 w 192"/>
              <a:gd name="T45" fmla="*/ 14 h 220"/>
              <a:gd name="T46" fmla="*/ 165 w 192"/>
              <a:gd name="T47" fmla="*/ 34 h 220"/>
              <a:gd name="T48" fmla="*/ 27 w 192"/>
              <a:gd name="T49" fmla="*/ 34 h 220"/>
              <a:gd name="T50" fmla="*/ 34 w 192"/>
              <a:gd name="T51" fmla="*/ 14 h 220"/>
              <a:gd name="T52" fmla="*/ 48 w 192"/>
              <a:gd name="T53" fmla="*/ 206 h 220"/>
              <a:gd name="T54" fmla="*/ 46 w 192"/>
              <a:gd name="T55" fmla="*/ 186 h 220"/>
              <a:gd name="T56" fmla="*/ 146 w 192"/>
              <a:gd name="T57" fmla="*/ 186 h 220"/>
              <a:gd name="T58" fmla="*/ 144 w 192"/>
              <a:gd name="T59" fmla="*/ 206 h 220"/>
              <a:gd name="T60" fmla="*/ 48 w 192"/>
              <a:gd name="T61" fmla="*/ 206 h 220"/>
              <a:gd name="T62" fmla="*/ 147 w 192"/>
              <a:gd name="T63" fmla="*/ 179 h 220"/>
              <a:gd name="T64" fmla="*/ 45 w 192"/>
              <a:gd name="T65" fmla="*/ 179 h 220"/>
              <a:gd name="T66" fmla="*/ 37 w 192"/>
              <a:gd name="T67" fmla="*/ 110 h 220"/>
              <a:gd name="T68" fmla="*/ 155 w 192"/>
              <a:gd name="T69" fmla="*/ 110 h 220"/>
              <a:gd name="T70" fmla="*/ 147 w 192"/>
              <a:gd name="T71" fmla="*/ 179 h 220"/>
              <a:gd name="T72" fmla="*/ 156 w 192"/>
              <a:gd name="T73" fmla="*/ 103 h 220"/>
              <a:gd name="T74" fmla="*/ 36 w 192"/>
              <a:gd name="T75" fmla="*/ 103 h 220"/>
              <a:gd name="T76" fmla="*/ 34 w 192"/>
              <a:gd name="T77" fmla="*/ 82 h 220"/>
              <a:gd name="T78" fmla="*/ 158 w 192"/>
              <a:gd name="T79" fmla="*/ 82 h 220"/>
              <a:gd name="T80" fmla="*/ 156 w 192"/>
              <a:gd name="T81" fmla="*/ 103 h 220"/>
              <a:gd name="T82" fmla="*/ 179 w 192"/>
              <a:gd name="T83" fmla="*/ 69 h 220"/>
              <a:gd name="T84" fmla="*/ 13 w 192"/>
              <a:gd name="T85" fmla="*/ 69 h 220"/>
              <a:gd name="T86" fmla="*/ 13 w 192"/>
              <a:gd name="T87" fmla="*/ 48 h 220"/>
              <a:gd name="T88" fmla="*/ 179 w 192"/>
              <a:gd name="T89" fmla="*/ 48 h 220"/>
              <a:gd name="T90" fmla="*/ 179 w 192"/>
              <a:gd name="T91" fmla="*/ 69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2" h="220">
                <a:moveTo>
                  <a:pt x="179" y="35"/>
                </a:moveTo>
                <a:cubicBezTo>
                  <a:pt x="171" y="9"/>
                  <a:pt x="171" y="9"/>
                  <a:pt x="171" y="9"/>
                </a:cubicBezTo>
                <a:cubicBezTo>
                  <a:pt x="169" y="4"/>
                  <a:pt x="164" y="0"/>
                  <a:pt x="158" y="0"/>
                </a:cubicBezTo>
                <a:cubicBezTo>
                  <a:pt x="34" y="0"/>
                  <a:pt x="34" y="0"/>
                  <a:pt x="34" y="0"/>
                </a:cubicBezTo>
                <a:cubicBezTo>
                  <a:pt x="28" y="0"/>
                  <a:pt x="23" y="4"/>
                  <a:pt x="21" y="9"/>
                </a:cubicBezTo>
                <a:cubicBezTo>
                  <a:pt x="13" y="35"/>
                  <a:pt x="13" y="35"/>
                  <a:pt x="13" y="35"/>
                </a:cubicBezTo>
                <a:cubicBezTo>
                  <a:pt x="5" y="35"/>
                  <a:pt x="0" y="41"/>
                  <a:pt x="0" y="48"/>
                </a:cubicBezTo>
                <a:cubicBezTo>
                  <a:pt x="0" y="69"/>
                  <a:pt x="0" y="69"/>
                  <a:pt x="0" y="69"/>
                </a:cubicBezTo>
                <a:cubicBezTo>
                  <a:pt x="0" y="76"/>
                  <a:pt x="6" y="82"/>
                  <a:pt x="13" y="82"/>
                </a:cubicBezTo>
                <a:cubicBezTo>
                  <a:pt x="21" y="82"/>
                  <a:pt x="21" y="82"/>
                  <a:pt x="21" y="82"/>
                </a:cubicBezTo>
                <a:cubicBezTo>
                  <a:pt x="21" y="83"/>
                  <a:pt x="20" y="83"/>
                  <a:pt x="20" y="84"/>
                </a:cubicBezTo>
                <a:cubicBezTo>
                  <a:pt x="34" y="208"/>
                  <a:pt x="34" y="208"/>
                  <a:pt x="34" y="208"/>
                </a:cubicBezTo>
                <a:cubicBezTo>
                  <a:pt x="35" y="215"/>
                  <a:pt x="41" y="220"/>
                  <a:pt x="48" y="220"/>
                </a:cubicBezTo>
                <a:cubicBezTo>
                  <a:pt x="144" y="220"/>
                  <a:pt x="144" y="220"/>
                  <a:pt x="144" y="220"/>
                </a:cubicBezTo>
                <a:cubicBezTo>
                  <a:pt x="151" y="220"/>
                  <a:pt x="157" y="215"/>
                  <a:pt x="158" y="208"/>
                </a:cubicBezTo>
                <a:cubicBezTo>
                  <a:pt x="172" y="84"/>
                  <a:pt x="172" y="84"/>
                  <a:pt x="172" y="84"/>
                </a:cubicBezTo>
                <a:cubicBezTo>
                  <a:pt x="172" y="83"/>
                  <a:pt x="171" y="83"/>
                  <a:pt x="171" y="82"/>
                </a:cubicBezTo>
                <a:cubicBezTo>
                  <a:pt x="179" y="82"/>
                  <a:pt x="179" y="82"/>
                  <a:pt x="179" y="82"/>
                </a:cubicBezTo>
                <a:cubicBezTo>
                  <a:pt x="186" y="82"/>
                  <a:pt x="192" y="76"/>
                  <a:pt x="192" y="69"/>
                </a:cubicBezTo>
                <a:cubicBezTo>
                  <a:pt x="192" y="48"/>
                  <a:pt x="192" y="48"/>
                  <a:pt x="192" y="48"/>
                </a:cubicBezTo>
                <a:cubicBezTo>
                  <a:pt x="192" y="41"/>
                  <a:pt x="186" y="35"/>
                  <a:pt x="179" y="35"/>
                </a:cubicBezTo>
                <a:close/>
                <a:moveTo>
                  <a:pt x="34" y="14"/>
                </a:moveTo>
                <a:cubicBezTo>
                  <a:pt x="158" y="14"/>
                  <a:pt x="158" y="14"/>
                  <a:pt x="158" y="14"/>
                </a:cubicBezTo>
                <a:cubicBezTo>
                  <a:pt x="165" y="34"/>
                  <a:pt x="165" y="34"/>
                  <a:pt x="165" y="34"/>
                </a:cubicBezTo>
                <a:cubicBezTo>
                  <a:pt x="27" y="34"/>
                  <a:pt x="27" y="34"/>
                  <a:pt x="27" y="34"/>
                </a:cubicBezTo>
                <a:lnTo>
                  <a:pt x="34" y="14"/>
                </a:lnTo>
                <a:close/>
                <a:moveTo>
                  <a:pt x="48" y="206"/>
                </a:moveTo>
                <a:cubicBezTo>
                  <a:pt x="46" y="186"/>
                  <a:pt x="46" y="186"/>
                  <a:pt x="46" y="186"/>
                </a:cubicBezTo>
                <a:cubicBezTo>
                  <a:pt x="146" y="186"/>
                  <a:pt x="146" y="186"/>
                  <a:pt x="146" y="186"/>
                </a:cubicBezTo>
                <a:cubicBezTo>
                  <a:pt x="144" y="206"/>
                  <a:pt x="144" y="206"/>
                  <a:pt x="144" y="206"/>
                </a:cubicBezTo>
                <a:lnTo>
                  <a:pt x="48" y="206"/>
                </a:lnTo>
                <a:close/>
                <a:moveTo>
                  <a:pt x="147" y="179"/>
                </a:moveTo>
                <a:cubicBezTo>
                  <a:pt x="45" y="179"/>
                  <a:pt x="45" y="179"/>
                  <a:pt x="45" y="179"/>
                </a:cubicBezTo>
                <a:cubicBezTo>
                  <a:pt x="37" y="110"/>
                  <a:pt x="37" y="110"/>
                  <a:pt x="37" y="110"/>
                </a:cubicBezTo>
                <a:cubicBezTo>
                  <a:pt x="155" y="110"/>
                  <a:pt x="155" y="110"/>
                  <a:pt x="155" y="110"/>
                </a:cubicBezTo>
                <a:lnTo>
                  <a:pt x="147" y="179"/>
                </a:lnTo>
                <a:close/>
                <a:moveTo>
                  <a:pt x="156" y="103"/>
                </a:moveTo>
                <a:cubicBezTo>
                  <a:pt x="36" y="103"/>
                  <a:pt x="36" y="103"/>
                  <a:pt x="36" y="103"/>
                </a:cubicBezTo>
                <a:cubicBezTo>
                  <a:pt x="34" y="82"/>
                  <a:pt x="34" y="82"/>
                  <a:pt x="34" y="82"/>
                </a:cubicBezTo>
                <a:cubicBezTo>
                  <a:pt x="158" y="82"/>
                  <a:pt x="158" y="82"/>
                  <a:pt x="158" y="82"/>
                </a:cubicBezTo>
                <a:lnTo>
                  <a:pt x="156" y="103"/>
                </a:lnTo>
                <a:close/>
                <a:moveTo>
                  <a:pt x="179" y="69"/>
                </a:moveTo>
                <a:cubicBezTo>
                  <a:pt x="13" y="69"/>
                  <a:pt x="13" y="69"/>
                  <a:pt x="13" y="69"/>
                </a:cubicBezTo>
                <a:cubicBezTo>
                  <a:pt x="13" y="48"/>
                  <a:pt x="13" y="48"/>
                  <a:pt x="13" y="48"/>
                </a:cubicBezTo>
                <a:cubicBezTo>
                  <a:pt x="179" y="48"/>
                  <a:pt x="179" y="48"/>
                  <a:pt x="179" y="48"/>
                </a:cubicBezTo>
                <a:lnTo>
                  <a:pt x="179" y="69"/>
                </a:lnTo>
                <a:close/>
              </a:path>
            </a:pathLst>
          </a:custGeom>
          <a:solidFill>
            <a:schemeClr val="accent1"/>
          </a:solidFill>
          <a:ln>
            <a:noFill/>
          </a:ln>
        </p:spPr>
        <p:txBody>
          <a:bodyPr vert="horz" wrap="square" lIns="91422" tIns="45711" rIns="91422" bIns="45711" numCol="1" anchor="t" anchorCtr="0" compatLnSpc="1">
            <a:prstTxWarp prst="textNoShape">
              <a:avLst/>
            </a:prstTxWarp>
          </a:bodyPr>
          <a:lstStyle/>
          <a:p>
            <a:pPr defTabSz="914217"/>
            <a:endParaRPr lang="id-ID" dirty="0">
              <a:solidFill>
                <a:srgbClr val="FFFFFF"/>
              </a:solidFill>
              <a:latin typeface="Calibri Light"/>
            </a:endParaRPr>
          </a:p>
        </p:txBody>
      </p:sp>
      <p:grpSp>
        <p:nvGrpSpPr>
          <p:cNvPr id="61" name="Group 29">
            <a:extLst>
              <a:ext uri="{FF2B5EF4-FFF2-40B4-BE49-F238E27FC236}">
                <a16:creationId xmlns:a16="http://schemas.microsoft.com/office/drawing/2014/main" xmlns="" id="{5DFE96A6-D5D9-4BB2-B86F-8E80B6FD8B32}"/>
              </a:ext>
            </a:extLst>
          </p:cNvPr>
          <p:cNvGrpSpPr/>
          <p:nvPr/>
        </p:nvGrpSpPr>
        <p:grpSpPr>
          <a:xfrm>
            <a:off x="8335275" y="4506298"/>
            <a:ext cx="322942" cy="468387"/>
            <a:chOff x="-990600" y="3375025"/>
            <a:chExt cx="571500" cy="828675"/>
          </a:xfrm>
          <a:solidFill>
            <a:schemeClr val="accent2"/>
          </a:solidFill>
        </p:grpSpPr>
        <p:sp>
          <p:nvSpPr>
            <p:cNvPr id="62" name="Freeform 5">
              <a:extLst>
                <a:ext uri="{FF2B5EF4-FFF2-40B4-BE49-F238E27FC236}">
                  <a16:creationId xmlns:a16="http://schemas.microsoft.com/office/drawing/2014/main" xmlns="" id="{41BCA510-95B3-4D6F-9124-62EAAFCCECDD}"/>
                </a:ext>
              </a:extLst>
            </p:cNvPr>
            <p:cNvSpPr>
              <a:spLocks noEditPoints="1"/>
            </p:cNvSpPr>
            <p:nvPr/>
          </p:nvSpPr>
          <p:spPr bwMode="auto">
            <a:xfrm>
              <a:off x="-990600" y="3375025"/>
              <a:ext cx="571500" cy="828675"/>
            </a:xfrm>
            <a:custGeom>
              <a:avLst/>
              <a:gdLst>
                <a:gd name="T0" fmla="*/ 131 w 152"/>
                <a:gd name="T1" fmla="*/ 0 h 220"/>
                <a:gd name="T2" fmla="*/ 21 w 152"/>
                <a:gd name="T3" fmla="*/ 0 h 220"/>
                <a:gd name="T4" fmla="*/ 0 w 152"/>
                <a:gd name="T5" fmla="*/ 21 h 220"/>
                <a:gd name="T6" fmla="*/ 0 w 152"/>
                <a:gd name="T7" fmla="*/ 199 h 220"/>
                <a:gd name="T8" fmla="*/ 21 w 152"/>
                <a:gd name="T9" fmla="*/ 220 h 220"/>
                <a:gd name="T10" fmla="*/ 131 w 152"/>
                <a:gd name="T11" fmla="*/ 220 h 220"/>
                <a:gd name="T12" fmla="*/ 152 w 152"/>
                <a:gd name="T13" fmla="*/ 199 h 220"/>
                <a:gd name="T14" fmla="*/ 152 w 152"/>
                <a:gd name="T15" fmla="*/ 21 h 220"/>
                <a:gd name="T16" fmla="*/ 131 w 152"/>
                <a:gd name="T17" fmla="*/ 0 h 220"/>
                <a:gd name="T18" fmla="*/ 138 w 152"/>
                <a:gd name="T19" fmla="*/ 199 h 220"/>
                <a:gd name="T20" fmla="*/ 131 w 152"/>
                <a:gd name="T21" fmla="*/ 206 h 220"/>
                <a:gd name="T22" fmla="*/ 21 w 152"/>
                <a:gd name="T23" fmla="*/ 206 h 220"/>
                <a:gd name="T24" fmla="*/ 14 w 152"/>
                <a:gd name="T25" fmla="*/ 199 h 220"/>
                <a:gd name="T26" fmla="*/ 14 w 152"/>
                <a:gd name="T27" fmla="*/ 186 h 220"/>
                <a:gd name="T28" fmla="*/ 138 w 152"/>
                <a:gd name="T29" fmla="*/ 186 h 220"/>
                <a:gd name="T30" fmla="*/ 138 w 152"/>
                <a:gd name="T31" fmla="*/ 199 h 220"/>
                <a:gd name="T32" fmla="*/ 138 w 152"/>
                <a:gd name="T33" fmla="*/ 179 h 220"/>
                <a:gd name="T34" fmla="*/ 14 w 152"/>
                <a:gd name="T35" fmla="*/ 179 h 220"/>
                <a:gd name="T36" fmla="*/ 14 w 152"/>
                <a:gd name="T37" fmla="*/ 41 h 220"/>
                <a:gd name="T38" fmla="*/ 138 w 152"/>
                <a:gd name="T39" fmla="*/ 41 h 220"/>
                <a:gd name="T40" fmla="*/ 138 w 152"/>
                <a:gd name="T41" fmla="*/ 179 h 220"/>
                <a:gd name="T42" fmla="*/ 138 w 152"/>
                <a:gd name="T43" fmla="*/ 34 h 220"/>
                <a:gd name="T44" fmla="*/ 14 w 152"/>
                <a:gd name="T45" fmla="*/ 34 h 220"/>
                <a:gd name="T46" fmla="*/ 14 w 152"/>
                <a:gd name="T47" fmla="*/ 21 h 220"/>
                <a:gd name="T48" fmla="*/ 21 w 152"/>
                <a:gd name="T49" fmla="*/ 14 h 220"/>
                <a:gd name="T50" fmla="*/ 131 w 152"/>
                <a:gd name="T51" fmla="*/ 14 h 220"/>
                <a:gd name="T52" fmla="*/ 138 w 152"/>
                <a:gd name="T53" fmla="*/ 21 h 220"/>
                <a:gd name="T54" fmla="*/ 138 w 152"/>
                <a:gd name="T55" fmla="*/ 34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2" h="220">
                  <a:moveTo>
                    <a:pt x="131" y="0"/>
                  </a:moveTo>
                  <a:cubicBezTo>
                    <a:pt x="21" y="0"/>
                    <a:pt x="21" y="0"/>
                    <a:pt x="21" y="0"/>
                  </a:cubicBezTo>
                  <a:cubicBezTo>
                    <a:pt x="10" y="0"/>
                    <a:pt x="0" y="9"/>
                    <a:pt x="0" y="21"/>
                  </a:cubicBezTo>
                  <a:cubicBezTo>
                    <a:pt x="0" y="199"/>
                    <a:pt x="0" y="199"/>
                    <a:pt x="0" y="199"/>
                  </a:cubicBezTo>
                  <a:cubicBezTo>
                    <a:pt x="0" y="211"/>
                    <a:pt x="10" y="220"/>
                    <a:pt x="21" y="220"/>
                  </a:cubicBezTo>
                  <a:cubicBezTo>
                    <a:pt x="131" y="220"/>
                    <a:pt x="131" y="220"/>
                    <a:pt x="131" y="220"/>
                  </a:cubicBezTo>
                  <a:cubicBezTo>
                    <a:pt x="142" y="220"/>
                    <a:pt x="152" y="211"/>
                    <a:pt x="152" y="199"/>
                  </a:cubicBezTo>
                  <a:cubicBezTo>
                    <a:pt x="152" y="21"/>
                    <a:pt x="152" y="21"/>
                    <a:pt x="152" y="21"/>
                  </a:cubicBezTo>
                  <a:cubicBezTo>
                    <a:pt x="152" y="9"/>
                    <a:pt x="142" y="0"/>
                    <a:pt x="131" y="0"/>
                  </a:cubicBezTo>
                  <a:close/>
                  <a:moveTo>
                    <a:pt x="138" y="199"/>
                  </a:moveTo>
                  <a:cubicBezTo>
                    <a:pt x="138" y="203"/>
                    <a:pt x="135" y="206"/>
                    <a:pt x="131" y="206"/>
                  </a:cubicBezTo>
                  <a:cubicBezTo>
                    <a:pt x="21" y="206"/>
                    <a:pt x="21" y="206"/>
                    <a:pt x="21" y="206"/>
                  </a:cubicBezTo>
                  <a:cubicBezTo>
                    <a:pt x="17" y="206"/>
                    <a:pt x="14" y="203"/>
                    <a:pt x="14" y="199"/>
                  </a:cubicBezTo>
                  <a:cubicBezTo>
                    <a:pt x="14" y="186"/>
                    <a:pt x="14" y="186"/>
                    <a:pt x="14" y="186"/>
                  </a:cubicBezTo>
                  <a:cubicBezTo>
                    <a:pt x="138" y="186"/>
                    <a:pt x="138" y="186"/>
                    <a:pt x="138" y="186"/>
                  </a:cubicBezTo>
                  <a:lnTo>
                    <a:pt x="138" y="199"/>
                  </a:lnTo>
                  <a:close/>
                  <a:moveTo>
                    <a:pt x="138" y="179"/>
                  </a:moveTo>
                  <a:cubicBezTo>
                    <a:pt x="14" y="179"/>
                    <a:pt x="14" y="179"/>
                    <a:pt x="14" y="179"/>
                  </a:cubicBezTo>
                  <a:cubicBezTo>
                    <a:pt x="14" y="41"/>
                    <a:pt x="14" y="41"/>
                    <a:pt x="14" y="41"/>
                  </a:cubicBezTo>
                  <a:cubicBezTo>
                    <a:pt x="138" y="41"/>
                    <a:pt x="138" y="41"/>
                    <a:pt x="138" y="41"/>
                  </a:cubicBezTo>
                  <a:lnTo>
                    <a:pt x="138" y="179"/>
                  </a:lnTo>
                  <a:close/>
                  <a:moveTo>
                    <a:pt x="138" y="34"/>
                  </a:moveTo>
                  <a:cubicBezTo>
                    <a:pt x="14" y="34"/>
                    <a:pt x="14" y="34"/>
                    <a:pt x="14" y="34"/>
                  </a:cubicBezTo>
                  <a:cubicBezTo>
                    <a:pt x="14" y="21"/>
                    <a:pt x="14" y="21"/>
                    <a:pt x="14" y="21"/>
                  </a:cubicBezTo>
                  <a:cubicBezTo>
                    <a:pt x="14" y="17"/>
                    <a:pt x="17" y="14"/>
                    <a:pt x="21" y="14"/>
                  </a:cubicBezTo>
                  <a:cubicBezTo>
                    <a:pt x="131" y="14"/>
                    <a:pt x="131" y="14"/>
                    <a:pt x="131" y="14"/>
                  </a:cubicBezTo>
                  <a:cubicBezTo>
                    <a:pt x="135" y="14"/>
                    <a:pt x="138" y="17"/>
                    <a:pt x="138" y="21"/>
                  </a:cubicBezTo>
                  <a:lnTo>
                    <a:pt x="138" y="3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defTabSz="914217"/>
              <a:endParaRPr lang="id-ID" dirty="0">
                <a:solidFill>
                  <a:srgbClr val="FFFFFF"/>
                </a:solidFill>
                <a:latin typeface="Calibri Light"/>
              </a:endParaRPr>
            </a:p>
          </p:txBody>
        </p:sp>
        <p:sp>
          <p:nvSpPr>
            <p:cNvPr id="63" name="Freeform 6">
              <a:extLst>
                <a:ext uri="{FF2B5EF4-FFF2-40B4-BE49-F238E27FC236}">
                  <a16:creationId xmlns:a16="http://schemas.microsoft.com/office/drawing/2014/main" xmlns="" id="{A6A54FEC-1FC1-42FB-A3AD-2A3B14AA8B1E}"/>
                </a:ext>
              </a:extLst>
            </p:cNvPr>
            <p:cNvSpPr>
              <a:spLocks/>
            </p:cNvSpPr>
            <p:nvPr/>
          </p:nvSpPr>
          <p:spPr bwMode="auto">
            <a:xfrm>
              <a:off x="-757238" y="3454400"/>
              <a:ext cx="104775" cy="22225"/>
            </a:xfrm>
            <a:custGeom>
              <a:avLst/>
              <a:gdLst>
                <a:gd name="T0" fmla="*/ 28 w 28"/>
                <a:gd name="T1" fmla="*/ 3 h 6"/>
                <a:gd name="T2" fmla="*/ 24 w 28"/>
                <a:gd name="T3" fmla="*/ 6 h 6"/>
                <a:gd name="T4" fmla="*/ 4 w 28"/>
                <a:gd name="T5" fmla="*/ 6 h 6"/>
                <a:gd name="T6" fmla="*/ 0 w 28"/>
                <a:gd name="T7" fmla="*/ 3 h 6"/>
                <a:gd name="T8" fmla="*/ 0 w 28"/>
                <a:gd name="T9" fmla="*/ 3 h 6"/>
                <a:gd name="T10" fmla="*/ 4 w 28"/>
                <a:gd name="T11" fmla="*/ 0 h 6"/>
                <a:gd name="T12" fmla="*/ 24 w 28"/>
                <a:gd name="T13" fmla="*/ 0 h 6"/>
                <a:gd name="T14" fmla="*/ 28 w 28"/>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6">
                  <a:moveTo>
                    <a:pt x="28" y="3"/>
                  </a:moveTo>
                  <a:cubicBezTo>
                    <a:pt x="28" y="5"/>
                    <a:pt x="26" y="6"/>
                    <a:pt x="24" y="6"/>
                  </a:cubicBezTo>
                  <a:cubicBezTo>
                    <a:pt x="4" y="6"/>
                    <a:pt x="4" y="6"/>
                    <a:pt x="4" y="6"/>
                  </a:cubicBezTo>
                  <a:cubicBezTo>
                    <a:pt x="2" y="6"/>
                    <a:pt x="0" y="5"/>
                    <a:pt x="0" y="3"/>
                  </a:cubicBezTo>
                  <a:cubicBezTo>
                    <a:pt x="0" y="3"/>
                    <a:pt x="0" y="3"/>
                    <a:pt x="0" y="3"/>
                  </a:cubicBezTo>
                  <a:cubicBezTo>
                    <a:pt x="0" y="1"/>
                    <a:pt x="2" y="0"/>
                    <a:pt x="4" y="0"/>
                  </a:cubicBezTo>
                  <a:cubicBezTo>
                    <a:pt x="24" y="0"/>
                    <a:pt x="24" y="0"/>
                    <a:pt x="24" y="0"/>
                  </a:cubicBezTo>
                  <a:cubicBezTo>
                    <a:pt x="26" y="0"/>
                    <a:pt x="28" y="1"/>
                    <a:pt x="28" y="3"/>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defTabSz="914217"/>
              <a:endParaRPr lang="id-ID" dirty="0">
                <a:solidFill>
                  <a:srgbClr val="FFFFFF"/>
                </a:solidFill>
                <a:latin typeface="Calibri Light"/>
              </a:endParaRPr>
            </a:p>
          </p:txBody>
        </p:sp>
        <p:sp>
          <p:nvSpPr>
            <p:cNvPr id="64" name="Freeform 7">
              <a:extLst>
                <a:ext uri="{FF2B5EF4-FFF2-40B4-BE49-F238E27FC236}">
                  <a16:creationId xmlns:a16="http://schemas.microsoft.com/office/drawing/2014/main" xmlns="" id="{F3BC15C6-8F9B-4331-A72C-60D74D49A801}"/>
                </a:ext>
              </a:extLst>
            </p:cNvPr>
            <p:cNvSpPr>
              <a:spLocks/>
            </p:cNvSpPr>
            <p:nvPr/>
          </p:nvSpPr>
          <p:spPr bwMode="auto">
            <a:xfrm>
              <a:off x="-730250" y="4097338"/>
              <a:ext cx="52387" cy="26988"/>
            </a:xfrm>
            <a:custGeom>
              <a:avLst/>
              <a:gdLst>
                <a:gd name="T0" fmla="*/ 14 w 14"/>
                <a:gd name="T1" fmla="*/ 4 h 7"/>
                <a:gd name="T2" fmla="*/ 10 w 14"/>
                <a:gd name="T3" fmla="*/ 7 h 7"/>
                <a:gd name="T4" fmla="*/ 4 w 14"/>
                <a:gd name="T5" fmla="*/ 7 h 7"/>
                <a:gd name="T6" fmla="*/ 0 w 14"/>
                <a:gd name="T7" fmla="*/ 4 h 7"/>
                <a:gd name="T8" fmla="*/ 0 w 14"/>
                <a:gd name="T9" fmla="*/ 4 h 7"/>
                <a:gd name="T10" fmla="*/ 4 w 14"/>
                <a:gd name="T11" fmla="*/ 0 h 7"/>
                <a:gd name="T12" fmla="*/ 10 w 14"/>
                <a:gd name="T13" fmla="*/ 0 h 7"/>
                <a:gd name="T14" fmla="*/ 14 w 14"/>
                <a:gd name="T15" fmla="*/ 4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7">
                  <a:moveTo>
                    <a:pt x="14" y="4"/>
                  </a:moveTo>
                  <a:cubicBezTo>
                    <a:pt x="14" y="6"/>
                    <a:pt x="12" y="7"/>
                    <a:pt x="10" y="7"/>
                  </a:cubicBezTo>
                  <a:cubicBezTo>
                    <a:pt x="4" y="7"/>
                    <a:pt x="4" y="7"/>
                    <a:pt x="4" y="7"/>
                  </a:cubicBezTo>
                  <a:cubicBezTo>
                    <a:pt x="2" y="7"/>
                    <a:pt x="0" y="6"/>
                    <a:pt x="0" y="4"/>
                  </a:cubicBezTo>
                  <a:cubicBezTo>
                    <a:pt x="0" y="4"/>
                    <a:pt x="0" y="4"/>
                    <a:pt x="0" y="4"/>
                  </a:cubicBezTo>
                  <a:cubicBezTo>
                    <a:pt x="0" y="2"/>
                    <a:pt x="2" y="0"/>
                    <a:pt x="4" y="0"/>
                  </a:cubicBezTo>
                  <a:cubicBezTo>
                    <a:pt x="10" y="0"/>
                    <a:pt x="10" y="0"/>
                    <a:pt x="10" y="0"/>
                  </a:cubicBezTo>
                  <a:cubicBezTo>
                    <a:pt x="12" y="0"/>
                    <a:pt x="14" y="2"/>
                    <a:pt x="14"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defTabSz="914217"/>
              <a:endParaRPr lang="id-ID" dirty="0">
                <a:solidFill>
                  <a:srgbClr val="FFFFFF"/>
                </a:solidFill>
                <a:latin typeface="Calibri Light"/>
              </a:endParaRPr>
            </a:p>
          </p:txBody>
        </p:sp>
      </p:grpSp>
      <p:grpSp>
        <p:nvGrpSpPr>
          <p:cNvPr id="65" name="Group 33">
            <a:extLst>
              <a:ext uri="{FF2B5EF4-FFF2-40B4-BE49-F238E27FC236}">
                <a16:creationId xmlns:a16="http://schemas.microsoft.com/office/drawing/2014/main" xmlns="" id="{A11A1DD5-C436-4A96-AA0B-9C5A07356F2B}"/>
              </a:ext>
            </a:extLst>
          </p:cNvPr>
          <p:cNvGrpSpPr/>
          <p:nvPr/>
        </p:nvGrpSpPr>
        <p:grpSpPr>
          <a:xfrm>
            <a:off x="9908237" y="4587047"/>
            <a:ext cx="436805" cy="376876"/>
            <a:chOff x="-122237" y="-128588"/>
            <a:chExt cx="4632324" cy="3995738"/>
          </a:xfrm>
          <a:solidFill>
            <a:schemeClr val="accent3"/>
          </a:solidFill>
        </p:grpSpPr>
        <p:sp>
          <p:nvSpPr>
            <p:cNvPr id="66" name="Freeform 34">
              <a:extLst>
                <a:ext uri="{FF2B5EF4-FFF2-40B4-BE49-F238E27FC236}">
                  <a16:creationId xmlns:a16="http://schemas.microsoft.com/office/drawing/2014/main" xmlns="" id="{2D228270-4210-4FD9-84BA-99F5518C8CA8}"/>
                </a:ext>
              </a:extLst>
            </p:cNvPr>
            <p:cNvSpPr>
              <a:spLocks noEditPoints="1"/>
            </p:cNvSpPr>
            <p:nvPr/>
          </p:nvSpPr>
          <p:spPr bwMode="auto">
            <a:xfrm>
              <a:off x="-122237" y="-128588"/>
              <a:ext cx="4632324" cy="3995738"/>
            </a:xfrm>
            <a:custGeom>
              <a:avLst/>
              <a:gdLst>
                <a:gd name="T0" fmla="*/ 1096 w 1232"/>
                <a:gd name="T1" fmla="*/ 134 h 1062"/>
                <a:gd name="T2" fmla="*/ 616 w 1232"/>
                <a:gd name="T3" fmla="*/ 123 h 1062"/>
                <a:gd name="T4" fmla="*/ 136 w 1232"/>
                <a:gd name="T5" fmla="*/ 134 h 1062"/>
                <a:gd name="T6" fmla="*/ 136 w 1232"/>
                <a:gd name="T7" fmla="*/ 622 h 1062"/>
                <a:gd name="T8" fmla="*/ 538 w 1232"/>
                <a:gd name="T9" fmla="*/ 1020 h 1062"/>
                <a:gd name="T10" fmla="*/ 694 w 1232"/>
                <a:gd name="T11" fmla="*/ 1020 h 1062"/>
                <a:gd name="T12" fmla="*/ 1096 w 1232"/>
                <a:gd name="T13" fmla="*/ 622 h 1062"/>
                <a:gd name="T14" fmla="*/ 1096 w 1232"/>
                <a:gd name="T15" fmla="*/ 134 h 1062"/>
                <a:gd name="T16" fmla="*/ 1044 w 1232"/>
                <a:gd name="T17" fmla="*/ 570 h 1062"/>
                <a:gd name="T18" fmla="*/ 642 w 1232"/>
                <a:gd name="T19" fmla="*/ 968 h 1062"/>
                <a:gd name="T20" fmla="*/ 590 w 1232"/>
                <a:gd name="T21" fmla="*/ 968 h 1062"/>
                <a:gd name="T22" fmla="*/ 188 w 1232"/>
                <a:gd name="T23" fmla="*/ 570 h 1062"/>
                <a:gd name="T24" fmla="*/ 188 w 1232"/>
                <a:gd name="T25" fmla="*/ 185 h 1062"/>
                <a:gd name="T26" fmla="*/ 567 w 1232"/>
                <a:gd name="T27" fmla="*/ 177 h 1062"/>
                <a:gd name="T28" fmla="*/ 616 w 1232"/>
                <a:gd name="T29" fmla="*/ 221 h 1062"/>
                <a:gd name="T30" fmla="*/ 665 w 1232"/>
                <a:gd name="T31" fmla="*/ 177 h 1062"/>
                <a:gd name="T32" fmla="*/ 1044 w 1232"/>
                <a:gd name="T33" fmla="*/ 185 h 1062"/>
                <a:gd name="T34" fmla="*/ 1044 w 1232"/>
                <a:gd name="T35" fmla="*/ 570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32" h="1062">
                  <a:moveTo>
                    <a:pt x="1096" y="134"/>
                  </a:moveTo>
                  <a:cubicBezTo>
                    <a:pt x="964" y="3"/>
                    <a:pt x="753" y="0"/>
                    <a:pt x="616" y="123"/>
                  </a:cubicBezTo>
                  <a:cubicBezTo>
                    <a:pt x="479" y="0"/>
                    <a:pt x="268" y="3"/>
                    <a:pt x="136" y="134"/>
                  </a:cubicBezTo>
                  <a:cubicBezTo>
                    <a:pt x="0" y="268"/>
                    <a:pt x="0" y="487"/>
                    <a:pt x="136" y="622"/>
                  </a:cubicBezTo>
                  <a:cubicBezTo>
                    <a:pt x="175" y="660"/>
                    <a:pt x="538" y="1020"/>
                    <a:pt x="538" y="1020"/>
                  </a:cubicBezTo>
                  <a:cubicBezTo>
                    <a:pt x="581" y="1062"/>
                    <a:pt x="651" y="1062"/>
                    <a:pt x="694" y="1020"/>
                  </a:cubicBezTo>
                  <a:cubicBezTo>
                    <a:pt x="694" y="1020"/>
                    <a:pt x="1092" y="626"/>
                    <a:pt x="1096" y="622"/>
                  </a:cubicBezTo>
                  <a:cubicBezTo>
                    <a:pt x="1232" y="487"/>
                    <a:pt x="1232" y="268"/>
                    <a:pt x="1096" y="134"/>
                  </a:cubicBezTo>
                  <a:close/>
                  <a:moveTo>
                    <a:pt x="1044" y="570"/>
                  </a:moveTo>
                  <a:cubicBezTo>
                    <a:pt x="642" y="968"/>
                    <a:pt x="642" y="968"/>
                    <a:pt x="642" y="968"/>
                  </a:cubicBezTo>
                  <a:cubicBezTo>
                    <a:pt x="628" y="982"/>
                    <a:pt x="604" y="982"/>
                    <a:pt x="590" y="968"/>
                  </a:cubicBezTo>
                  <a:cubicBezTo>
                    <a:pt x="188" y="570"/>
                    <a:pt x="188" y="570"/>
                    <a:pt x="188" y="570"/>
                  </a:cubicBezTo>
                  <a:cubicBezTo>
                    <a:pt x="81" y="464"/>
                    <a:pt x="81" y="291"/>
                    <a:pt x="188" y="185"/>
                  </a:cubicBezTo>
                  <a:cubicBezTo>
                    <a:pt x="291" y="82"/>
                    <a:pt x="458" y="79"/>
                    <a:pt x="567" y="177"/>
                  </a:cubicBezTo>
                  <a:cubicBezTo>
                    <a:pt x="616" y="221"/>
                    <a:pt x="616" y="221"/>
                    <a:pt x="616" y="221"/>
                  </a:cubicBezTo>
                  <a:cubicBezTo>
                    <a:pt x="665" y="177"/>
                    <a:pt x="665" y="177"/>
                    <a:pt x="665" y="177"/>
                  </a:cubicBezTo>
                  <a:cubicBezTo>
                    <a:pt x="774" y="79"/>
                    <a:pt x="941" y="82"/>
                    <a:pt x="1044" y="185"/>
                  </a:cubicBezTo>
                  <a:cubicBezTo>
                    <a:pt x="1151" y="291"/>
                    <a:pt x="1151" y="464"/>
                    <a:pt x="1044" y="57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defTabSz="914217"/>
              <a:endParaRPr lang="id-ID" dirty="0">
                <a:solidFill>
                  <a:srgbClr val="FFFFFF"/>
                </a:solidFill>
                <a:latin typeface="Calibri Light"/>
              </a:endParaRPr>
            </a:p>
          </p:txBody>
        </p:sp>
        <p:sp>
          <p:nvSpPr>
            <p:cNvPr id="67" name="Freeform 35">
              <a:extLst>
                <a:ext uri="{FF2B5EF4-FFF2-40B4-BE49-F238E27FC236}">
                  <a16:creationId xmlns:a16="http://schemas.microsoft.com/office/drawing/2014/main" xmlns="" id="{59CB7F60-7874-4D1D-AF17-7E595143F65B}"/>
                </a:ext>
              </a:extLst>
            </p:cNvPr>
            <p:cNvSpPr>
              <a:spLocks/>
            </p:cNvSpPr>
            <p:nvPr/>
          </p:nvSpPr>
          <p:spPr bwMode="auto">
            <a:xfrm>
              <a:off x="688975" y="681038"/>
              <a:ext cx="650875" cy="650875"/>
            </a:xfrm>
            <a:custGeom>
              <a:avLst/>
              <a:gdLst>
                <a:gd name="T0" fmla="*/ 154 w 173"/>
                <a:gd name="T1" fmla="*/ 0 h 173"/>
                <a:gd name="T2" fmla="*/ 154 w 173"/>
                <a:gd name="T3" fmla="*/ 0 h 173"/>
                <a:gd name="T4" fmla="*/ 0 w 173"/>
                <a:gd name="T5" fmla="*/ 154 h 173"/>
                <a:gd name="T6" fmla="*/ 0 w 173"/>
                <a:gd name="T7" fmla="*/ 154 h 173"/>
                <a:gd name="T8" fmla="*/ 18 w 173"/>
                <a:gd name="T9" fmla="*/ 173 h 173"/>
                <a:gd name="T10" fmla="*/ 36 w 173"/>
                <a:gd name="T11" fmla="*/ 154 h 173"/>
                <a:gd name="T12" fmla="*/ 36 w 173"/>
                <a:gd name="T13" fmla="*/ 154 h 173"/>
                <a:gd name="T14" fmla="*/ 154 w 173"/>
                <a:gd name="T15" fmla="*/ 36 h 173"/>
                <a:gd name="T16" fmla="*/ 154 w 173"/>
                <a:gd name="T17" fmla="*/ 36 h 173"/>
                <a:gd name="T18" fmla="*/ 173 w 173"/>
                <a:gd name="T19" fmla="*/ 18 h 173"/>
                <a:gd name="T20" fmla="*/ 154 w 173"/>
                <a:gd name="T21" fmla="*/ 0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3" h="173">
                  <a:moveTo>
                    <a:pt x="154" y="0"/>
                  </a:moveTo>
                  <a:cubicBezTo>
                    <a:pt x="154" y="0"/>
                    <a:pt x="154" y="0"/>
                    <a:pt x="154" y="0"/>
                  </a:cubicBezTo>
                  <a:cubicBezTo>
                    <a:pt x="69" y="0"/>
                    <a:pt x="0" y="69"/>
                    <a:pt x="0" y="154"/>
                  </a:cubicBezTo>
                  <a:cubicBezTo>
                    <a:pt x="0" y="154"/>
                    <a:pt x="0" y="154"/>
                    <a:pt x="0" y="154"/>
                  </a:cubicBezTo>
                  <a:cubicBezTo>
                    <a:pt x="0" y="165"/>
                    <a:pt x="8" y="173"/>
                    <a:pt x="18" y="173"/>
                  </a:cubicBezTo>
                  <a:cubicBezTo>
                    <a:pt x="28" y="173"/>
                    <a:pt x="36" y="165"/>
                    <a:pt x="36" y="154"/>
                  </a:cubicBezTo>
                  <a:cubicBezTo>
                    <a:pt x="36" y="154"/>
                    <a:pt x="36" y="154"/>
                    <a:pt x="36" y="154"/>
                  </a:cubicBezTo>
                  <a:cubicBezTo>
                    <a:pt x="36" y="89"/>
                    <a:pt x="89" y="36"/>
                    <a:pt x="154" y="36"/>
                  </a:cubicBezTo>
                  <a:cubicBezTo>
                    <a:pt x="154" y="36"/>
                    <a:pt x="154" y="36"/>
                    <a:pt x="154" y="36"/>
                  </a:cubicBezTo>
                  <a:cubicBezTo>
                    <a:pt x="165" y="36"/>
                    <a:pt x="173" y="28"/>
                    <a:pt x="173" y="18"/>
                  </a:cubicBezTo>
                  <a:cubicBezTo>
                    <a:pt x="173" y="8"/>
                    <a:pt x="165" y="0"/>
                    <a:pt x="154"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defTabSz="914217"/>
              <a:endParaRPr lang="id-ID" dirty="0">
                <a:solidFill>
                  <a:srgbClr val="FFFFFF"/>
                </a:solidFill>
                <a:latin typeface="Calibri Light"/>
              </a:endParaRPr>
            </a:p>
          </p:txBody>
        </p:sp>
      </p:grpSp>
      <p:grpSp>
        <p:nvGrpSpPr>
          <p:cNvPr id="84" name="组合 83">
            <a:extLst>
              <a:ext uri="{FF2B5EF4-FFF2-40B4-BE49-F238E27FC236}">
                <a16:creationId xmlns:a16="http://schemas.microsoft.com/office/drawing/2014/main" xmlns="" id="{2E19EE4D-D3B6-4D25-AB01-FC30A7AEB1B3}"/>
              </a:ext>
            </a:extLst>
          </p:cNvPr>
          <p:cNvGrpSpPr/>
          <p:nvPr/>
        </p:nvGrpSpPr>
        <p:grpSpPr>
          <a:xfrm rot="10800000">
            <a:off x="611391" y="327545"/>
            <a:ext cx="505537" cy="952899"/>
            <a:chOff x="7596337" y="2571751"/>
            <a:chExt cx="1184261" cy="2232247"/>
          </a:xfrm>
        </p:grpSpPr>
        <p:sp>
          <p:nvSpPr>
            <p:cNvPr id="85" name="弧形 1">
              <a:extLst>
                <a:ext uri="{FF2B5EF4-FFF2-40B4-BE49-F238E27FC236}">
                  <a16:creationId xmlns:a16="http://schemas.microsoft.com/office/drawing/2014/main" xmlns="" id="{9A56F9E5-2FF8-4CCA-86E3-1101EA20433C}"/>
                </a:ext>
              </a:extLst>
            </p:cNvPr>
            <p:cNvSpPr/>
            <p:nvPr/>
          </p:nvSpPr>
          <p:spPr>
            <a:xfrm flipH="1" flipV="1">
              <a:off x="7695025" y="2682200"/>
              <a:ext cx="986883" cy="986883"/>
            </a:xfrm>
            <a:prstGeom prst="arc">
              <a:avLst>
                <a:gd name="adj1" fmla="val 2848337"/>
                <a:gd name="adj2" fmla="val 10890461"/>
              </a:avLst>
            </a:prstGeom>
            <a:ln w="12700">
              <a:solidFill>
                <a:schemeClr val="accent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sp>
          <p:nvSpPr>
            <p:cNvPr id="86" name="弧形 6">
              <a:extLst>
                <a:ext uri="{FF2B5EF4-FFF2-40B4-BE49-F238E27FC236}">
                  <a16:creationId xmlns:a16="http://schemas.microsoft.com/office/drawing/2014/main" xmlns="" id="{029CEB57-5E90-4874-93CB-02A3EA5EFF60}"/>
                </a:ext>
              </a:extLst>
            </p:cNvPr>
            <p:cNvSpPr/>
            <p:nvPr/>
          </p:nvSpPr>
          <p:spPr>
            <a:xfrm>
              <a:off x="7596337" y="2571751"/>
              <a:ext cx="1184261" cy="1184260"/>
            </a:xfrm>
            <a:prstGeom prst="arc">
              <a:avLst>
                <a:gd name="adj1" fmla="val 10778764"/>
                <a:gd name="adj2" fmla="val 19049855"/>
              </a:avLst>
            </a:prstGeom>
            <a:ln w="12700">
              <a:solidFill>
                <a:schemeClr val="bg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sp>
          <p:nvSpPr>
            <p:cNvPr id="87" name="弧形 2">
              <a:extLst>
                <a:ext uri="{FF2B5EF4-FFF2-40B4-BE49-F238E27FC236}">
                  <a16:creationId xmlns:a16="http://schemas.microsoft.com/office/drawing/2014/main" xmlns="" id="{2AE3D2E6-3AB4-4D2E-BA77-264BE9907371}"/>
                </a:ext>
              </a:extLst>
            </p:cNvPr>
            <p:cNvSpPr/>
            <p:nvPr/>
          </p:nvSpPr>
          <p:spPr>
            <a:xfrm flipH="1">
              <a:off x="7695026" y="3718426"/>
              <a:ext cx="986883" cy="986883"/>
            </a:xfrm>
            <a:prstGeom prst="arc">
              <a:avLst>
                <a:gd name="adj1" fmla="val 50399"/>
                <a:gd name="adj2" fmla="val 8249423"/>
              </a:avLst>
            </a:prstGeom>
            <a:ln w="12700">
              <a:solidFill>
                <a:schemeClr val="tx2"/>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sp>
          <p:nvSpPr>
            <p:cNvPr id="88" name="弧形 87">
              <a:extLst>
                <a:ext uri="{FF2B5EF4-FFF2-40B4-BE49-F238E27FC236}">
                  <a16:creationId xmlns:a16="http://schemas.microsoft.com/office/drawing/2014/main" xmlns="" id="{F8D30746-F8E0-4A74-8433-092396987AF2}"/>
                </a:ext>
              </a:extLst>
            </p:cNvPr>
            <p:cNvSpPr/>
            <p:nvPr/>
          </p:nvSpPr>
          <p:spPr>
            <a:xfrm flipV="1">
              <a:off x="7596337" y="3619738"/>
              <a:ext cx="1184261" cy="1184260"/>
            </a:xfrm>
            <a:prstGeom prst="arc">
              <a:avLst>
                <a:gd name="adj1" fmla="val 12959555"/>
                <a:gd name="adj2" fmla="val 21587678"/>
              </a:avLst>
            </a:prstGeom>
            <a:ln w="12700">
              <a:solidFill>
                <a:schemeClr val="accent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solidFill>
                  <a:prstClr val="black"/>
                </a:solidFill>
                <a:cs typeface="+mn-ea"/>
                <a:sym typeface="+mn-lt"/>
              </a:endParaRPr>
            </a:p>
          </p:txBody>
        </p:sp>
        <p:grpSp>
          <p:nvGrpSpPr>
            <p:cNvPr id="89" name="组合 11">
              <a:extLst>
                <a:ext uri="{FF2B5EF4-FFF2-40B4-BE49-F238E27FC236}">
                  <a16:creationId xmlns:a16="http://schemas.microsoft.com/office/drawing/2014/main" xmlns="" id="{E1283D5D-02DB-478D-8D64-356AF3D36A86}"/>
                </a:ext>
              </a:extLst>
            </p:cNvPr>
            <p:cNvGrpSpPr/>
            <p:nvPr/>
          </p:nvGrpSpPr>
          <p:grpSpPr>
            <a:xfrm>
              <a:off x="7596338" y="3271440"/>
              <a:ext cx="1184260" cy="832868"/>
              <a:chOff x="3707904" y="1964047"/>
              <a:chExt cx="1728192" cy="1215406"/>
            </a:xfrm>
            <a:effectLst/>
          </p:grpSpPr>
          <p:cxnSp>
            <p:nvCxnSpPr>
              <p:cNvPr id="94" name="直接连接符 3">
                <a:extLst>
                  <a:ext uri="{FF2B5EF4-FFF2-40B4-BE49-F238E27FC236}">
                    <a16:creationId xmlns:a16="http://schemas.microsoft.com/office/drawing/2014/main" xmlns="" id="{45107B3C-4B47-4E65-B8CD-912F230D3478}"/>
                  </a:ext>
                </a:extLst>
              </p:cNvPr>
              <p:cNvCxnSpPr/>
              <p:nvPr/>
            </p:nvCxnSpPr>
            <p:spPr>
              <a:xfrm flipV="1">
                <a:off x="5292080" y="1984601"/>
                <a:ext cx="0" cy="1174298"/>
              </a:xfrm>
              <a:prstGeom prst="line">
                <a:avLst/>
              </a:prstGeom>
              <a:ln w="12700">
                <a:solidFill>
                  <a:schemeClr val="bg1"/>
                </a:solidFill>
                <a:headEnd type="oval" w="sm" len="sm"/>
                <a:tailEnd type="oval" w="sm" len="sm"/>
              </a:ln>
              <a:effectLst>
                <a:outerShdw blurRad="38100" dist="25400" dir="2700000" sx="99000" sy="99000" algn="tl" rotWithShape="0">
                  <a:prstClr val="black">
                    <a:alpha val="65000"/>
                  </a:prstClr>
                </a:outerShdw>
              </a:effectLst>
            </p:spPr>
            <p:style>
              <a:lnRef idx="1">
                <a:schemeClr val="accent1"/>
              </a:lnRef>
              <a:fillRef idx="0">
                <a:schemeClr val="accent1"/>
              </a:fillRef>
              <a:effectRef idx="0">
                <a:schemeClr val="accent1"/>
              </a:effectRef>
              <a:fontRef idx="minor">
                <a:schemeClr val="tx1"/>
              </a:fontRef>
            </p:style>
          </p:cxnSp>
          <p:cxnSp>
            <p:nvCxnSpPr>
              <p:cNvPr id="95" name="直接连接符 94">
                <a:extLst>
                  <a:ext uri="{FF2B5EF4-FFF2-40B4-BE49-F238E27FC236}">
                    <a16:creationId xmlns:a16="http://schemas.microsoft.com/office/drawing/2014/main" xmlns="" id="{CC4D8F1E-2D2E-4A8B-93D0-A96FD385A22A}"/>
                  </a:ext>
                </a:extLst>
              </p:cNvPr>
              <p:cNvCxnSpPr/>
              <p:nvPr/>
            </p:nvCxnSpPr>
            <p:spPr>
              <a:xfrm flipV="1">
                <a:off x="3851920" y="1984601"/>
                <a:ext cx="0" cy="1174298"/>
              </a:xfrm>
              <a:prstGeom prst="line">
                <a:avLst/>
              </a:prstGeom>
              <a:ln w="12700">
                <a:solidFill>
                  <a:schemeClr val="bg1"/>
                </a:solidFill>
                <a:headEnd type="oval" w="sm" len="sm"/>
                <a:tailEnd type="oval" w="sm" len="sm"/>
              </a:ln>
              <a:effectLst/>
            </p:spPr>
            <p:style>
              <a:lnRef idx="1">
                <a:schemeClr val="accent1"/>
              </a:lnRef>
              <a:fillRef idx="0">
                <a:schemeClr val="accent1"/>
              </a:fillRef>
              <a:effectRef idx="0">
                <a:schemeClr val="accent1"/>
              </a:effectRef>
              <a:fontRef idx="minor">
                <a:schemeClr val="tx1"/>
              </a:fontRef>
            </p:style>
          </p:cxnSp>
          <p:cxnSp>
            <p:nvCxnSpPr>
              <p:cNvPr id="96" name="直接连接符 95">
                <a:extLst>
                  <a:ext uri="{FF2B5EF4-FFF2-40B4-BE49-F238E27FC236}">
                    <a16:creationId xmlns:a16="http://schemas.microsoft.com/office/drawing/2014/main" xmlns="" id="{02A95773-D4D5-431E-92B6-D7DF33A81805}"/>
                  </a:ext>
                </a:extLst>
              </p:cNvPr>
              <p:cNvCxnSpPr/>
              <p:nvPr/>
            </p:nvCxnSpPr>
            <p:spPr>
              <a:xfrm>
                <a:off x="3707904" y="1964047"/>
                <a:ext cx="0" cy="1215406"/>
              </a:xfrm>
              <a:prstGeom prst="line">
                <a:avLst/>
              </a:prstGeom>
              <a:ln w="12700">
                <a:solidFill>
                  <a:schemeClr val="accent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97" name="直接连接符 96">
                <a:extLst>
                  <a:ext uri="{FF2B5EF4-FFF2-40B4-BE49-F238E27FC236}">
                    <a16:creationId xmlns:a16="http://schemas.microsoft.com/office/drawing/2014/main" xmlns="" id="{B20BA44A-33DE-4F2A-BB97-0F7AD437BE53}"/>
                  </a:ext>
                </a:extLst>
              </p:cNvPr>
              <p:cNvCxnSpPr/>
              <p:nvPr/>
            </p:nvCxnSpPr>
            <p:spPr>
              <a:xfrm>
                <a:off x="5436096" y="1964047"/>
                <a:ext cx="0" cy="1215406"/>
              </a:xfrm>
              <a:prstGeom prst="line">
                <a:avLst/>
              </a:prstGeom>
              <a:ln w="12700">
                <a:solidFill>
                  <a:schemeClr val="accent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90" name="弧形 89">
              <a:extLst>
                <a:ext uri="{FF2B5EF4-FFF2-40B4-BE49-F238E27FC236}">
                  <a16:creationId xmlns:a16="http://schemas.microsoft.com/office/drawing/2014/main" xmlns="" id="{27EFF3FE-B6CB-43A8-87DA-CC5A7CA718D5}"/>
                </a:ext>
              </a:extLst>
            </p:cNvPr>
            <p:cNvSpPr/>
            <p:nvPr/>
          </p:nvSpPr>
          <p:spPr>
            <a:xfrm flipV="1">
              <a:off x="7596337" y="3619738"/>
              <a:ext cx="1184261" cy="1184260"/>
            </a:xfrm>
            <a:prstGeom prst="arc">
              <a:avLst>
                <a:gd name="adj1" fmla="val 11128140"/>
                <a:gd name="adj2" fmla="val 12360726"/>
              </a:avLst>
            </a:prstGeom>
            <a:ln w="12700">
              <a:solidFill>
                <a:schemeClr val="bg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sp>
          <p:nvSpPr>
            <p:cNvPr id="91" name="弧形 6">
              <a:extLst>
                <a:ext uri="{FF2B5EF4-FFF2-40B4-BE49-F238E27FC236}">
                  <a16:creationId xmlns:a16="http://schemas.microsoft.com/office/drawing/2014/main" xmlns="" id="{AF1D1DEA-E719-4B79-B1AD-CFF5605AB23C}"/>
                </a:ext>
              </a:extLst>
            </p:cNvPr>
            <p:cNvSpPr/>
            <p:nvPr/>
          </p:nvSpPr>
          <p:spPr>
            <a:xfrm>
              <a:off x="7596337" y="2571751"/>
              <a:ext cx="1184261" cy="1184260"/>
            </a:xfrm>
            <a:prstGeom prst="arc">
              <a:avLst>
                <a:gd name="adj1" fmla="val 19780348"/>
                <a:gd name="adj2" fmla="val 21089578"/>
              </a:avLst>
            </a:prstGeom>
            <a:ln w="12700">
              <a:solidFill>
                <a:schemeClr val="bg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sp>
          <p:nvSpPr>
            <p:cNvPr id="92" name="弧形 1">
              <a:extLst>
                <a:ext uri="{FF2B5EF4-FFF2-40B4-BE49-F238E27FC236}">
                  <a16:creationId xmlns:a16="http://schemas.microsoft.com/office/drawing/2014/main" xmlns="" id="{39A8DFE6-8909-4029-B889-CD543B481148}"/>
                </a:ext>
              </a:extLst>
            </p:cNvPr>
            <p:cNvSpPr/>
            <p:nvPr/>
          </p:nvSpPr>
          <p:spPr>
            <a:xfrm flipH="1" flipV="1">
              <a:off x="7695025" y="2682200"/>
              <a:ext cx="986883" cy="986883"/>
            </a:xfrm>
            <a:prstGeom prst="arc">
              <a:avLst>
                <a:gd name="adj1" fmla="val 741473"/>
                <a:gd name="adj2" fmla="val 2050174"/>
              </a:avLst>
            </a:prstGeom>
            <a:ln w="12700">
              <a:solidFill>
                <a:schemeClr val="accent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sp>
          <p:nvSpPr>
            <p:cNvPr id="93" name="弧形 2">
              <a:extLst>
                <a:ext uri="{FF2B5EF4-FFF2-40B4-BE49-F238E27FC236}">
                  <a16:creationId xmlns:a16="http://schemas.microsoft.com/office/drawing/2014/main" xmlns="" id="{34729704-7D78-4E50-831D-BCD112D268E0}"/>
                </a:ext>
              </a:extLst>
            </p:cNvPr>
            <p:cNvSpPr/>
            <p:nvPr/>
          </p:nvSpPr>
          <p:spPr>
            <a:xfrm flipH="1">
              <a:off x="7695026" y="3718426"/>
              <a:ext cx="986883" cy="986883"/>
            </a:xfrm>
            <a:prstGeom prst="arc">
              <a:avLst>
                <a:gd name="adj1" fmla="val 8634736"/>
                <a:gd name="adj2" fmla="val 10318982"/>
              </a:avLst>
            </a:prstGeom>
            <a:ln w="12700">
              <a:solidFill>
                <a:schemeClr val="tx2"/>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grpSp>
      <p:sp>
        <p:nvSpPr>
          <p:cNvPr id="98" name="文本框 97">
            <a:extLst>
              <a:ext uri="{FF2B5EF4-FFF2-40B4-BE49-F238E27FC236}">
                <a16:creationId xmlns:a16="http://schemas.microsoft.com/office/drawing/2014/main" xmlns="" id="{CBCF3342-C16B-4184-AA2A-9594149B78BE}"/>
              </a:ext>
            </a:extLst>
          </p:cNvPr>
          <p:cNvSpPr txBox="1"/>
          <p:nvPr/>
        </p:nvSpPr>
        <p:spPr>
          <a:xfrm>
            <a:off x="1302502" y="411906"/>
            <a:ext cx="2518638" cy="400110"/>
          </a:xfrm>
          <a:prstGeom prst="rect">
            <a:avLst/>
          </a:prstGeom>
          <a:noFill/>
        </p:spPr>
        <p:txBody>
          <a:bodyPr wrap="none" rtlCol="0">
            <a:spAutoFit/>
          </a:bodyPr>
          <a:lstStyle/>
          <a:p>
            <a:r>
              <a:rPr lang="zh-CN" altLang="en-US" sz="2000" b="1" spc="600" dirty="0">
                <a:solidFill>
                  <a:schemeClr val="accent1"/>
                </a:solidFill>
              </a:rPr>
              <a:t>请输入你的标题</a:t>
            </a:r>
          </a:p>
        </p:txBody>
      </p:sp>
      <p:sp>
        <p:nvSpPr>
          <p:cNvPr id="99" name="矩形 98"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a:extLst>
              <a:ext uri="{FF2B5EF4-FFF2-40B4-BE49-F238E27FC236}">
                <a16:creationId xmlns:a16="http://schemas.microsoft.com/office/drawing/2014/main" xmlns="" id="{A1179147-DEDE-48E9-9044-27042ABD0580}"/>
              </a:ext>
            </a:extLst>
          </p:cNvPr>
          <p:cNvSpPr/>
          <p:nvPr/>
        </p:nvSpPr>
        <p:spPr>
          <a:xfrm>
            <a:off x="1302501" y="758494"/>
            <a:ext cx="3992825" cy="400110"/>
          </a:xfrm>
          <a:prstGeom prst="rect">
            <a:avLst/>
          </a:prstGeom>
        </p:spPr>
        <p:txBody>
          <a:bodyPr wrap="square">
            <a:spAutoFit/>
          </a:bodyPr>
          <a:lstStyle/>
          <a:p>
            <a:r>
              <a:rPr lang="en-US" altLang="zh-CN" sz="1000" spc="3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Lorem ipsum dolor sit </a:t>
            </a:r>
            <a:r>
              <a:rPr lang="en-US" altLang="zh-CN" sz="1000" spc="300" dirty="0" err="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amet</a:t>
            </a:r>
            <a:r>
              <a:rPr lang="en-US" altLang="zh-CN" sz="1000" spc="3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00" spc="300" dirty="0" err="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consectetur</a:t>
            </a:r>
            <a:r>
              <a:rPr lang="en-US" altLang="zh-CN" sz="1000" spc="3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00" spc="300" dirty="0" err="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adipiscing</a:t>
            </a:r>
            <a:r>
              <a:rPr lang="en-US" altLang="zh-CN" sz="1000" spc="3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00" spc="300" dirty="0" err="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elit</a:t>
            </a:r>
            <a:r>
              <a:rPr lang="en-US" altLang="zh-CN" sz="1000" spc="3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00" spc="300" dirty="0" err="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Ut</a:t>
            </a:r>
            <a:r>
              <a:rPr lang="en-US" altLang="zh-CN" sz="1000" spc="3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00" spc="300" dirty="0" err="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efficitur</a:t>
            </a:r>
            <a:endParaRPr lang="zh-CN" altLang="en-US" sz="1000" spc="3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1656523840"/>
      </p:ext>
    </p:extLst>
  </p:cSld>
  <p:clrMapOvr>
    <a:masterClrMapping/>
  </p:clrMapOvr>
  <mc:AlternateContent xmlns:mc="http://schemas.openxmlformats.org/markup-compatibility/2006" xmlns:p14="http://schemas.microsoft.com/office/powerpoint/2010/main">
    <mc:Choice Requires="p14">
      <p:transition spd="slow" p14:dur="1600" advClick="0" advTm="3000">
        <p14:gallery dir="l"/>
      </p:transition>
    </mc:Choice>
    <mc:Fallback xmlns="">
      <p:transition xmlns:p14="http://schemas.microsoft.com/office/powerpoint/2010/mai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ppt_x"/>
                                          </p:val>
                                        </p:tav>
                                        <p:tav tm="100000">
                                          <p:val>
                                            <p:strVal val="#ppt_x"/>
                                          </p:val>
                                        </p:tav>
                                      </p:tavLst>
                                    </p:anim>
                                    <p:anim calcmode="lin" valueType="num">
                                      <p:cBhvr additive="base">
                                        <p:cTn id="8" dur="500" fill="hold"/>
                                        <p:tgtEl>
                                          <p:spTgt spid="3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42"/>
                                        </p:tgtEl>
                                        <p:attrNameLst>
                                          <p:attrName>style.visibility</p:attrName>
                                        </p:attrNameLst>
                                      </p:cBhvr>
                                      <p:to>
                                        <p:strVal val="visible"/>
                                      </p:to>
                                    </p:set>
                                    <p:animEffect transition="in" filter="fade">
                                      <p:cBhvr>
                                        <p:cTn id="12" dur="500"/>
                                        <p:tgtEl>
                                          <p:spTgt spid="42"/>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43"/>
                                        </p:tgtEl>
                                        <p:attrNameLst>
                                          <p:attrName>style.visibility</p:attrName>
                                        </p:attrNameLst>
                                      </p:cBhvr>
                                      <p:to>
                                        <p:strVal val="visible"/>
                                      </p:to>
                                    </p:set>
                                    <p:animEffect transition="in" filter="fade">
                                      <p:cBhvr>
                                        <p:cTn id="15" dur="500"/>
                                        <p:tgtEl>
                                          <p:spTgt spid="43"/>
                                        </p:tgtEl>
                                      </p:cBhvr>
                                    </p:animEffect>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60"/>
                                        </p:tgtEl>
                                        <p:attrNameLst>
                                          <p:attrName>style.visibility</p:attrName>
                                        </p:attrNameLst>
                                      </p:cBhvr>
                                      <p:to>
                                        <p:strVal val="visible"/>
                                      </p:to>
                                    </p:set>
                                    <p:animEffect transition="in" filter="fade">
                                      <p:cBhvr>
                                        <p:cTn id="19" dur="500"/>
                                        <p:tgtEl>
                                          <p:spTgt spid="60"/>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45"/>
                                        </p:tgtEl>
                                        <p:attrNameLst>
                                          <p:attrName>style.visibility</p:attrName>
                                        </p:attrNameLst>
                                      </p:cBhvr>
                                      <p:to>
                                        <p:strVal val="visible"/>
                                      </p:to>
                                    </p:set>
                                    <p:animEffect transition="in" filter="fade">
                                      <p:cBhvr>
                                        <p:cTn id="22" dur="500"/>
                                        <p:tgtEl>
                                          <p:spTgt spid="45"/>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44"/>
                                        </p:tgtEl>
                                        <p:attrNameLst>
                                          <p:attrName>style.visibility</p:attrName>
                                        </p:attrNameLst>
                                      </p:cBhvr>
                                      <p:to>
                                        <p:strVal val="visible"/>
                                      </p:to>
                                    </p:set>
                                    <p:animEffect transition="in" filter="fade">
                                      <p:cBhvr>
                                        <p:cTn id="25" dur="500"/>
                                        <p:tgtEl>
                                          <p:spTgt spid="44"/>
                                        </p:tgtEl>
                                      </p:cBhvr>
                                    </p:animEffect>
                                  </p:childTnLst>
                                </p:cTn>
                              </p:par>
                              <p:par>
                                <p:cTn id="26" presetID="10" presetClass="entr" presetSubtype="0" fill="hold" nodeType="withEffect">
                                  <p:stCondLst>
                                    <p:cond delay="0"/>
                                  </p:stCondLst>
                                  <p:childTnLst>
                                    <p:set>
                                      <p:cBhvr>
                                        <p:cTn id="27" dur="1" fill="hold">
                                          <p:stCondLst>
                                            <p:cond delay="0"/>
                                          </p:stCondLst>
                                        </p:cTn>
                                        <p:tgtEl>
                                          <p:spTgt spid="61"/>
                                        </p:tgtEl>
                                        <p:attrNameLst>
                                          <p:attrName>style.visibility</p:attrName>
                                        </p:attrNameLst>
                                      </p:cBhvr>
                                      <p:to>
                                        <p:strVal val="visible"/>
                                      </p:to>
                                    </p:set>
                                    <p:animEffect transition="in" filter="fade">
                                      <p:cBhvr>
                                        <p:cTn id="28" dur="500"/>
                                        <p:tgtEl>
                                          <p:spTgt spid="61"/>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57"/>
                                        </p:tgtEl>
                                        <p:attrNameLst>
                                          <p:attrName>style.visibility</p:attrName>
                                        </p:attrNameLst>
                                      </p:cBhvr>
                                      <p:to>
                                        <p:strVal val="visible"/>
                                      </p:to>
                                    </p:set>
                                    <p:animEffect transition="in" filter="fade">
                                      <p:cBhvr>
                                        <p:cTn id="31" dur="500"/>
                                        <p:tgtEl>
                                          <p:spTgt spid="57"/>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56"/>
                                        </p:tgtEl>
                                        <p:attrNameLst>
                                          <p:attrName>style.visibility</p:attrName>
                                        </p:attrNameLst>
                                      </p:cBhvr>
                                      <p:to>
                                        <p:strVal val="visible"/>
                                      </p:to>
                                    </p:set>
                                    <p:animEffect transition="in" filter="fade">
                                      <p:cBhvr>
                                        <p:cTn id="34" dur="500"/>
                                        <p:tgtEl>
                                          <p:spTgt spid="56"/>
                                        </p:tgtEl>
                                      </p:cBhvr>
                                    </p:animEffect>
                                  </p:childTnLst>
                                </p:cTn>
                              </p:par>
                              <p:par>
                                <p:cTn id="35" presetID="10" presetClass="entr" presetSubtype="0" fill="hold" nodeType="withEffect">
                                  <p:stCondLst>
                                    <p:cond delay="0"/>
                                  </p:stCondLst>
                                  <p:childTnLst>
                                    <p:set>
                                      <p:cBhvr>
                                        <p:cTn id="36" dur="1" fill="hold">
                                          <p:stCondLst>
                                            <p:cond delay="0"/>
                                          </p:stCondLst>
                                        </p:cTn>
                                        <p:tgtEl>
                                          <p:spTgt spid="65"/>
                                        </p:tgtEl>
                                        <p:attrNameLst>
                                          <p:attrName>style.visibility</p:attrName>
                                        </p:attrNameLst>
                                      </p:cBhvr>
                                      <p:to>
                                        <p:strVal val="visible"/>
                                      </p:to>
                                    </p:set>
                                    <p:animEffect transition="in" filter="fade">
                                      <p:cBhvr>
                                        <p:cTn id="37" dur="500"/>
                                        <p:tgtEl>
                                          <p:spTgt spid="65"/>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59"/>
                                        </p:tgtEl>
                                        <p:attrNameLst>
                                          <p:attrName>style.visibility</p:attrName>
                                        </p:attrNameLst>
                                      </p:cBhvr>
                                      <p:to>
                                        <p:strVal val="visible"/>
                                      </p:to>
                                    </p:set>
                                    <p:animEffect transition="in" filter="fade">
                                      <p:cBhvr>
                                        <p:cTn id="40" dur="500"/>
                                        <p:tgtEl>
                                          <p:spTgt spid="59"/>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58"/>
                                        </p:tgtEl>
                                        <p:attrNameLst>
                                          <p:attrName>style.visibility</p:attrName>
                                        </p:attrNameLst>
                                      </p:cBhvr>
                                      <p:to>
                                        <p:strVal val="visible"/>
                                      </p:to>
                                    </p:set>
                                    <p:animEffect transition="in" filter="fade">
                                      <p:cBhvr>
                                        <p:cTn id="43"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P spid="44" grpId="0"/>
      <p:bldP spid="45" grpId="0"/>
      <p:bldP spid="56" grpId="0"/>
      <p:bldP spid="57" grpId="0"/>
      <p:bldP spid="58" grpId="0"/>
      <p:bldP spid="59" grpId="0"/>
      <p:bldP spid="60" grpId="0" animBg="1"/>
    </p:bldLst>
  </p:timing>
</p:sld>
</file>

<file path=ppt/theme/theme1.xml><?xml version="1.0" encoding="utf-8"?>
<a:theme xmlns:a="http://schemas.openxmlformats.org/drawingml/2006/main" name="2_Office 主题​​">
  <a:themeElements>
    <a:clrScheme name="自定义 97">
      <a:dk1>
        <a:srgbClr val="080808"/>
      </a:dk1>
      <a:lt1>
        <a:srgbClr val="FFFFFF"/>
      </a:lt1>
      <a:dk2>
        <a:srgbClr val="080808"/>
      </a:dk2>
      <a:lt2>
        <a:srgbClr val="FFFFFF"/>
      </a:lt2>
      <a:accent1>
        <a:srgbClr val="087AB4"/>
      </a:accent1>
      <a:accent2>
        <a:srgbClr val="454545"/>
      </a:accent2>
      <a:accent3>
        <a:srgbClr val="087AB4"/>
      </a:accent3>
      <a:accent4>
        <a:srgbClr val="454545"/>
      </a:accent4>
      <a:accent5>
        <a:srgbClr val="087AB4"/>
      </a:accent5>
      <a:accent6>
        <a:srgbClr val="454545"/>
      </a:accent6>
      <a:hlink>
        <a:srgbClr val="8064A1"/>
      </a:hlink>
      <a:folHlink>
        <a:srgbClr val="9BBB58"/>
      </a:folHlink>
    </a:clrScheme>
    <a:fontScheme name="自定义 1">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3A3A3A"/>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Exchange - Light Version 7">
      <a:dk1>
        <a:srgbClr val="445469"/>
      </a:dk1>
      <a:lt1>
        <a:sysClr val="window" lastClr="FFFFFF"/>
      </a:lt1>
      <a:dk2>
        <a:srgbClr val="445469"/>
      </a:dk2>
      <a:lt2>
        <a:srgbClr val="FFFFFF"/>
      </a:lt2>
      <a:accent1>
        <a:srgbClr val="209072"/>
      </a:accent1>
      <a:accent2>
        <a:srgbClr val="7EB739"/>
      </a:accent2>
      <a:accent3>
        <a:srgbClr val="202D3A"/>
      </a:accent3>
      <a:accent4>
        <a:srgbClr val="EC8921"/>
      </a:accent4>
      <a:accent5>
        <a:srgbClr val="AE2724"/>
      </a:accent5>
      <a:accent6>
        <a:srgbClr val="A1A1A1"/>
      </a:accent6>
      <a:hlink>
        <a:srgbClr val="F33B48"/>
      </a:hlink>
      <a:folHlink>
        <a:srgbClr val="FFC0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Default Theme">
  <a:themeElements>
    <a:clrScheme name="自定义 251">
      <a:dk1>
        <a:srgbClr val="FFFFFF"/>
      </a:dk1>
      <a:lt1>
        <a:sysClr val="window" lastClr="FFFFFF"/>
      </a:lt1>
      <a:dk2>
        <a:srgbClr val="FFFFFF"/>
      </a:dk2>
      <a:lt2>
        <a:srgbClr val="19252F"/>
      </a:lt2>
      <a:accent1>
        <a:srgbClr val="44C69E"/>
      </a:accent1>
      <a:accent2>
        <a:srgbClr val="2E9878"/>
      </a:accent2>
      <a:accent3>
        <a:srgbClr val="44C69E"/>
      </a:accent3>
      <a:accent4>
        <a:srgbClr val="2E9878"/>
      </a:accent4>
      <a:accent5>
        <a:srgbClr val="44C69E"/>
      </a:accent5>
      <a:accent6>
        <a:srgbClr val="2E9878"/>
      </a:accent6>
      <a:hlink>
        <a:srgbClr val="F33B48"/>
      </a:hlink>
      <a:folHlink>
        <a:srgbClr val="FFC000"/>
      </a:folHlink>
    </a:clrScheme>
    <a:fontScheme name="自定义 5">
      <a:majorFont>
        <a:latin typeface="Calibri Light"/>
        <a:ea typeface="微软雅黑 Light"/>
        <a:cs typeface=""/>
      </a:majorFont>
      <a:minorFont>
        <a:latin typeface="Calibri Light"/>
        <a:ea typeface="微软雅黑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自定义 173">
      <a:dk1>
        <a:srgbClr val="2F2F2F"/>
      </a:dk1>
      <a:lt1>
        <a:sysClr val="window" lastClr="FFFFFF"/>
      </a:lt1>
      <a:dk2>
        <a:srgbClr val="2F2F2F"/>
      </a:dk2>
      <a:lt2>
        <a:srgbClr val="FFFFFF"/>
      </a:lt2>
      <a:accent1>
        <a:srgbClr val="1478FE"/>
      </a:accent1>
      <a:accent2>
        <a:srgbClr val="2F2F2F"/>
      </a:accent2>
      <a:accent3>
        <a:srgbClr val="8B8B8B"/>
      </a:accent3>
      <a:accent4>
        <a:srgbClr val="555555"/>
      </a:accent4>
      <a:accent5>
        <a:srgbClr val="C6C6C6"/>
      </a:accent5>
      <a:accent6>
        <a:srgbClr val="A1A1A1"/>
      </a:accent6>
      <a:hlink>
        <a:srgbClr val="F33B48"/>
      </a:hlink>
      <a:folHlink>
        <a:srgbClr val="FFC000"/>
      </a:folHlink>
    </a:clrScheme>
    <a:fontScheme name="Temp">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355</TotalTime>
  <Words>794</Words>
  <Application>Microsoft Office PowerPoint</Application>
  <PresentationFormat>宽屏</PresentationFormat>
  <Paragraphs>84</Paragraphs>
  <Slides>16</Slides>
  <Notes>0</Notes>
  <HiddenSlides>0</HiddenSlides>
  <MMClips>0</MMClips>
  <ScaleCrop>false</ScaleCrop>
  <HeadingPairs>
    <vt:vector size="6" baseType="variant">
      <vt:variant>
        <vt:lpstr>已用的字体</vt:lpstr>
      </vt:variant>
      <vt:variant>
        <vt:i4>12</vt:i4>
      </vt:variant>
      <vt:variant>
        <vt:lpstr>主题</vt:lpstr>
      </vt:variant>
      <vt:variant>
        <vt:i4>4</vt:i4>
      </vt:variant>
      <vt:variant>
        <vt:lpstr>幻灯片标题</vt:lpstr>
      </vt:variant>
      <vt:variant>
        <vt:i4>16</vt:i4>
      </vt:variant>
    </vt:vector>
  </HeadingPairs>
  <TitlesOfParts>
    <vt:vector size="32" baseType="lpstr">
      <vt:lpstr>Lato</vt:lpstr>
      <vt:lpstr>Lato Regular</vt:lpstr>
      <vt:lpstr>ＭＳ Ｐゴシック</vt:lpstr>
      <vt:lpstr>Open Sans Light</vt:lpstr>
      <vt:lpstr>Roboto Light</vt:lpstr>
      <vt:lpstr>等线</vt:lpstr>
      <vt:lpstr>微软雅黑</vt:lpstr>
      <vt:lpstr>微软雅黑 Light</vt:lpstr>
      <vt:lpstr>幼圆</vt:lpstr>
      <vt:lpstr>Arial</vt:lpstr>
      <vt:lpstr>Calibri</vt:lpstr>
      <vt:lpstr>Calibri Light</vt:lpstr>
      <vt:lpstr>2_Office 主题​​</vt:lpstr>
      <vt:lpstr>Custom Design</vt:lpstr>
      <vt:lpstr>Default Theme</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kevin刘匠</dc:creator>
  <cp:keywords>www.51pptmoban.com</cp:keywords>
  <cp:lastModifiedBy>YANGS</cp:lastModifiedBy>
  <cp:revision>70</cp:revision>
  <dcterms:created xsi:type="dcterms:W3CDTF">2017-05-02T06:39:58Z</dcterms:created>
  <dcterms:modified xsi:type="dcterms:W3CDTF">2018-05-09T15:17:19Z</dcterms:modified>
</cp:coreProperties>
</file>