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 id="2147483664" r:id="rId2"/>
  </p:sldMasterIdLst>
  <p:notesMasterIdLst>
    <p:notesMasterId r:id="rId19"/>
  </p:notesMasterIdLst>
  <p:sldIdLst>
    <p:sldId id="304" r:id="rId3"/>
    <p:sldId id="1162" r:id="rId4"/>
    <p:sldId id="1163" r:id="rId5"/>
    <p:sldId id="305" r:id="rId6"/>
    <p:sldId id="308" r:id="rId7"/>
    <p:sldId id="258" r:id="rId8"/>
    <p:sldId id="268" r:id="rId9"/>
    <p:sldId id="272" r:id="rId10"/>
    <p:sldId id="274" r:id="rId11"/>
    <p:sldId id="273" r:id="rId12"/>
    <p:sldId id="293" r:id="rId13"/>
    <p:sldId id="295" r:id="rId14"/>
    <p:sldId id="296" r:id="rId15"/>
    <p:sldId id="312" r:id="rId16"/>
    <p:sldId id="1161" r:id="rId17"/>
    <p:sldId id="1164" r:id="rId18"/>
  </p:sldIdLst>
  <p:sldSz cx="9144000" cy="514191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58ED5"/>
    <a:srgbClr val="53585E"/>
    <a:srgbClr val="EEEFF3"/>
    <a:srgbClr val="F6D32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02" autoAdjust="0"/>
    <p:restoredTop sz="94667" autoAdjust="0"/>
  </p:normalViewPr>
  <p:slideViewPr>
    <p:cSldViewPr showGuides="1">
      <p:cViewPr varScale="1">
        <p:scale>
          <a:sx n="206" d="100"/>
          <a:sy n="206" d="100"/>
        </p:scale>
        <p:origin x="480" y="144"/>
      </p:cViewPr>
      <p:guideLst>
        <p:guide orient="horz" pos="1620"/>
        <p:guide pos="2880"/>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0"/>
    </p:cViewPr>
  </p:sorterViewPr>
  <p:gridSpacing cx="72000" cy="720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___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effectLst/>
          </c:spPr>
          <c:dPt>
            <c:idx val="0"/>
            <c:bubble3D val="0"/>
            <c:spPr>
              <a:solidFill>
                <a:schemeClr val="accent1"/>
              </a:solidFill>
              <a:ln w="38100" cmpd="sng">
                <a:solidFill>
                  <a:schemeClr val="bg1">
                    <a:lumMod val="95000"/>
                  </a:schemeClr>
                </a:solidFill>
              </a:ln>
              <a:effectLst/>
            </c:spPr>
            <c:extLst xmlns:c16r2="http://schemas.microsoft.com/office/drawing/2015/06/chart">
              <c:ext xmlns:c16="http://schemas.microsoft.com/office/drawing/2014/chart" uri="{C3380CC4-5D6E-409C-BE32-E72D297353CC}">
                <c16:uniqueId val="{00000001-BCD1-450B-B8B5-7577A739AB57}"/>
              </c:ext>
            </c:extLst>
          </c:dPt>
          <c:dPt>
            <c:idx val="1"/>
            <c:bubble3D val="0"/>
            <c:spPr>
              <a:solidFill>
                <a:schemeClr val="accent2"/>
              </a:solidFill>
              <a:ln w="38100" cmpd="sng">
                <a:solidFill>
                  <a:schemeClr val="bg1">
                    <a:lumMod val="95000"/>
                  </a:schemeClr>
                </a:solidFill>
              </a:ln>
              <a:effectLst/>
            </c:spPr>
            <c:extLst xmlns:c16r2="http://schemas.microsoft.com/office/drawing/2015/06/chart">
              <c:ext xmlns:c16="http://schemas.microsoft.com/office/drawing/2014/chart" uri="{C3380CC4-5D6E-409C-BE32-E72D297353CC}">
                <c16:uniqueId val="{00000003-BCD1-450B-B8B5-7577A739AB57}"/>
              </c:ext>
            </c:extLst>
          </c:dPt>
          <c:dPt>
            <c:idx val="2"/>
            <c:bubble3D val="0"/>
            <c:spPr>
              <a:solidFill>
                <a:schemeClr val="accent3"/>
              </a:solidFill>
              <a:ln w="38100" cmpd="sng">
                <a:solidFill>
                  <a:schemeClr val="bg1">
                    <a:lumMod val="95000"/>
                  </a:schemeClr>
                </a:solidFill>
              </a:ln>
              <a:effectLst/>
            </c:spPr>
            <c:extLst xmlns:c16r2="http://schemas.microsoft.com/office/drawing/2015/06/chart">
              <c:ext xmlns:c16="http://schemas.microsoft.com/office/drawing/2014/chart" uri="{C3380CC4-5D6E-409C-BE32-E72D297353CC}">
                <c16:uniqueId val="{00000005-BCD1-450B-B8B5-7577A739AB57}"/>
              </c:ext>
            </c:extLst>
          </c:dPt>
          <c:dPt>
            <c:idx val="3"/>
            <c:bubble3D val="0"/>
            <c:spPr>
              <a:solidFill>
                <a:schemeClr val="accent4"/>
              </a:solidFill>
              <a:ln w="38100" cmpd="sng">
                <a:solidFill>
                  <a:schemeClr val="bg1">
                    <a:lumMod val="95000"/>
                  </a:schemeClr>
                </a:solidFill>
              </a:ln>
              <a:effectLst/>
            </c:spPr>
            <c:extLst xmlns:c16r2="http://schemas.microsoft.com/office/drawing/2015/06/chart">
              <c:ext xmlns:c16="http://schemas.microsoft.com/office/drawing/2014/chart" uri="{C3380CC4-5D6E-409C-BE32-E72D297353CC}">
                <c16:uniqueId val="{00000007-BCD1-450B-B8B5-7577A739AB57}"/>
              </c:ext>
            </c:extLst>
          </c:dPt>
          <c:dLbls>
            <c:dLbl>
              <c:idx val="0"/>
              <c:layout>
                <c:manualLayout>
                  <c:x val="-0.25600115923370798"/>
                  <c:y val="-9.7765694132354898E-3"/>
                </c:manualLayout>
              </c:layout>
              <c:spPr/>
              <c:txPr>
                <a:bodyPr rot="0" spcFirstLastPara="0" vertOverflow="ellipsis" horzOverflow="overflow" vert="horz" wrap="square" anchor="ctr" anchorCtr="1"/>
                <a:lstStyle/>
                <a:p>
                  <a:pPr>
                    <a:defRPr sz="1000">
                      <a:solidFill>
                        <a:schemeClr val="bg1"/>
                      </a:solidFill>
                      <a:latin typeface="微软雅黑" pitchFamily="34" charset="-122"/>
                      <a:ea typeface="微软雅黑" pitchFamily="34" charset="-122"/>
                    </a:defRPr>
                  </a:pPr>
                  <a:endParaRPr lang="zh-CN"/>
                </a:p>
              </c:txPr>
              <c:dLblPos val="bestFit"/>
              <c:showLegendKey val="0"/>
              <c:showVal val="0"/>
              <c:showCatName val="0"/>
              <c:showSerName val="0"/>
              <c:showPercent val="1"/>
              <c:showBubbleSize val="0"/>
              <c:extLst xmlns:c16r2="http://schemas.microsoft.com/office/drawing/2015/06/chart">
                <c:ext xmlns:c16="http://schemas.microsoft.com/office/drawing/2014/chart" uri="{C3380CC4-5D6E-409C-BE32-E72D297353CC}">
                  <c16:uniqueId val="{00000001-BCD1-450B-B8B5-7577A739AB57}"/>
                </c:ext>
                <c:ext xmlns:c15="http://schemas.microsoft.com/office/drawing/2012/chart" uri="{CE6537A1-D6FC-4f65-9D91-7224C49458BB}"/>
              </c:extLst>
            </c:dLbl>
            <c:dLbl>
              <c:idx val="1"/>
              <c:layout>
                <c:manualLayout>
                  <c:x val="0.22178303937981"/>
                  <c:y val="-0.16833800171527899"/>
                </c:manualLayout>
              </c:layout>
              <c:spPr/>
              <c:txPr>
                <a:bodyPr rot="0" spcFirstLastPara="0" vertOverflow="ellipsis" horzOverflow="overflow" vert="horz" wrap="square" anchor="ctr" anchorCtr="1"/>
                <a:lstStyle/>
                <a:p>
                  <a:pPr>
                    <a:defRPr sz="1000">
                      <a:solidFill>
                        <a:schemeClr val="bg1"/>
                      </a:solidFill>
                      <a:latin typeface="微软雅黑" pitchFamily="34" charset="-122"/>
                      <a:ea typeface="微软雅黑" pitchFamily="34" charset="-122"/>
                    </a:defRPr>
                  </a:pPr>
                  <a:endParaRPr lang="zh-CN"/>
                </a:p>
              </c:txPr>
              <c:dLblPos val="bestFit"/>
              <c:showLegendKey val="0"/>
              <c:showVal val="0"/>
              <c:showCatName val="0"/>
              <c:showSerName val="0"/>
              <c:showPercent val="1"/>
              <c:showBubbleSize val="0"/>
              <c:extLst xmlns:c16r2="http://schemas.microsoft.com/office/drawing/2015/06/chart">
                <c:ext xmlns:c16="http://schemas.microsoft.com/office/drawing/2014/chart" uri="{C3380CC4-5D6E-409C-BE32-E72D297353CC}">
                  <c16:uniqueId val="{00000003-BCD1-450B-B8B5-7577A739AB57}"/>
                </c:ext>
                <c:ext xmlns:c15="http://schemas.microsoft.com/office/drawing/2012/chart" uri="{CE6537A1-D6FC-4f65-9D91-7224C49458BB}"/>
              </c:extLst>
            </c:dLbl>
            <c:dLbl>
              <c:idx val="2"/>
              <c:layout>
                <c:manualLayout>
                  <c:x val="0.15387869566701601"/>
                  <c:y val="0.10805366244561999"/>
                </c:manualLayout>
              </c:layout>
              <c:spPr/>
              <c:txPr>
                <a:bodyPr rot="0" spcFirstLastPara="0" vertOverflow="ellipsis" horzOverflow="overflow" vert="horz" wrap="square" anchor="ctr" anchorCtr="1"/>
                <a:lstStyle/>
                <a:p>
                  <a:pPr>
                    <a:defRPr sz="1000">
                      <a:solidFill>
                        <a:schemeClr val="bg1"/>
                      </a:solidFill>
                      <a:latin typeface="微软雅黑" pitchFamily="34" charset="-122"/>
                      <a:ea typeface="微软雅黑" pitchFamily="34" charset="-122"/>
                    </a:defRPr>
                  </a:pPr>
                  <a:endParaRPr lang="zh-CN"/>
                </a:p>
              </c:txPr>
              <c:dLblPos val="bestFit"/>
              <c:showLegendKey val="0"/>
              <c:showVal val="0"/>
              <c:showCatName val="0"/>
              <c:showSerName val="0"/>
              <c:showPercent val="1"/>
              <c:showBubbleSize val="0"/>
              <c:extLst xmlns:c16r2="http://schemas.microsoft.com/office/drawing/2015/06/chart">
                <c:ext xmlns:c16="http://schemas.microsoft.com/office/drawing/2014/chart" uri="{C3380CC4-5D6E-409C-BE32-E72D297353CC}">
                  <c16:uniqueId val="{00000005-BCD1-450B-B8B5-7577A739AB57}"/>
                </c:ext>
                <c:ext xmlns:c15="http://schemas.microsoft.com/office/drawing/2012/chart" uri="{CE6537A1-D6FC-4f65-9D91-7224C49458BB}"/>
              </c:extLst>
            </c:dLbl>
            <c:dLbl>
              <c:idx val="3"/>
              <c:layout>
                <c:manualLayout>
                  <c:x val="9.1107130889607396E-2"/>
                  <c:y val="0.15153515950757601"/>
                </c:manualLayout>
              </c:layout>
              <c:spPr/>
              <c:txPr>
                <a:bodyPr rot="0" spcFirstLastPara="0" vertOverflow="ellipsis" horzOverflow="overflow" vert="horz" wrap="square" anchor="ctr" anchorCtr="1"/>
                <a:lstStyle/>
                <a:p>
                  <a:pPr>
                    <a:defRPr sz="1000">
                      <a:solidFill>
                        <a:schemeClr val="bg1"/>
                      </a:solidFill>
                      <a:latin typeface="微软雅黑" pitchFamily="34" charset="-122"/>
                      <a:ea typeface="微软雅黑" pitchFamily="34" charset="-122"/>
                    </a:defRPr>
                  </a:pPr>
                  <a:endParaRPr lang="zh-CN"/>
                </a:p>
              </c:txPr>
              <c:dLblPos val="bestFit"/>
              <c:showLegendKey val="0"/>
              <c:showVal val="0"/>
              <c:showCatName val="0"/>
              <c:showSerName val="0"/>
              <c:showPercent val="1"/>
              <c:showBubbleSize val="0"/>
              <c:extLst xmlns:c16r2="http://schemas.microsoft.com/office/drawing/2015/06/chart">
                <c:ext xmlns:c16="http://schemas.microsoft.com/office/drawing/2014/chart" uri="{C3380CC4-5D6E-409C-BE32-E72D297353CC}">
                  <c16:uniqueId val="{00000007-BCD1-450B-B8B5-7577A739AB57}"/>
                </c:ext>
                <c:ext xmlns:c15="http://schemas.microsoft.com/office/drawing/2012/chart" uri="{CE6537A1-D6FC-4f65-9D91-7224C49458BB}"/>
              </c:extLst>
            </c:dLbl>
            <c:spPr>
              <a:noFill/>
              <a:ln>
                <a:noFill/>
              </a:ln>
              <a:effectLst/>
            </c:spPr>
            <c:txPr>
              <a:bodyPr rot="0" spcFirstLastPara="0" vertOverflow="ellipsis" horzOverflow="overflow" vert="horz" wrap="square" anchor="ctr" anchorCtr="1"/>
              <a:lstStyle/>
              <a:p>
                <a:pPr>
                  <a:defRPr sz="1000" b="0">
                    <a:solidFill>
                      <a:schemeClr val="tx1"/>
                    </a:solidFill>
                    <a:latin typeface="微软雅黑" pitchFamily="34" charset="-122"/>
                    <a:ea typeface="微软雅黑" pitchFamily="34" charset="-122"/>
                  </a:defRPr>
                </a:pPr>
                <a:endParaRPr lang="zh-CN"/>
              </a:p>
            </c:txPr>
            <c:dLblPos val="bestFit"/>
            <c:showLegendKey val="0"/>
            <c:showVal val="0"/>
            <c:showCatName val="0"/>
            <c:showSerName val="0"/>
            <c:showPercent val="1"/>
            <c:showBubbleSize val="0"/>
            <c:showLeaderLines val="0"/>
            <c:extLst xmlns:c16r2="http://schemas.microsoft.com/office/drawing/2015/06/chart">
              <c:ext xmlns:c15="http://schemas.microsoft.com/office/drawing/2012/chart" uri="{CE6537A1-D6FC-4f65-9D91-7224C49458BB}"/>
            </c:extLst>
          </c:dLbls>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5</c:v>
                </c:pt>
                <c:pt idx="1">
                  <c:v>3</c:v>
                </c:pt>
                <c:pt idx="2">
                  <c:v>1</c:v>
                </c:pt>
                <c:pt idx="3">
                  <c:v>1</c:v>
                </c:pt>
              </c:numCache>
            </c:numRef>
          </c:val>
          <c:extLst xmlns:c16r2="http://schemas.microsoft.com/office/drawing/2015/06/chart">
            <c:ext xmlns:c16="http://schemas.microsoft.com/office/drawing/2014/chart" uri="{C3380CC4-5D6E-409C-BE32-E72D297353CC}">
              <c16:uniqueId val="{00000008-BCD1-450B-B8B5-7577A739AB57}"/>
            </c:ext>
          </c:extLst>
        </c:ser>
        <c:dLbls>
          <c:dLblPos val="bestFit"/>
          <c:showLegendKey val="0"/>
          <c:showVal val="0"/>
          <c:showCatName val="0"/>
          <c:showSerName val="0"/>
          <c:showPercent val="0"/>
          <c:showBubbleSize val="0"/>
          <c:showLeaderLines val="0"/>
        </c:dLbls>
        <c:firstSliceAng val="0"/>
      </c:pieChart>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sz="18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chemeClr val="accent4"/>
              </a:solidFill>
              <a:ln>
                <a:noFill/>
              </a:ln>
              <a:effectLst/>
            </c:spPr>
            <c:extLst xmlns:c16r2="http://schemas.microsoft.com/office/drawing/2015/06/chart">
              <c:ext xmlns:c16="http://schemas.microsoft.com/office/drawing/2014/chart" uri="{C3380CC4-5D6E-409C-BE32-E72D297353CC}">
                <c16:uniqueId val="{00000001-F629-4728-84F8-BCF730DD91F7}"/>
              </c:ext>
            </c:extLst>
          </c:dPt>
          <c:dPt>
            <c:idx val="1"/>
            <c:bubble3D val="0"/>
            <c:spPr>
              <a:solidFill>
                <a:schemeClr val="accent1"/>
              </a:solidFill>
              <a:ln>
                <a:noFill/>
              </a:ln>
              <a:effectLst/>
            </c:spPr>
            <c:extLst xmlns:c16r2="http://schemas.microsoft.com/office/drawing/2015/06/chart">
              <c:ext xmlns:c16="http://schemas.microsoft.com/office/drawing/2014/chart" uri="{C3380CC4-5D6E-409C-BE32-E72D297353CC}">
                <c16:uniqueId val="{00000003-F629-4728-84F8-BCF730DD91F7}"/>
              </c:ext>
            </c:extLst>
          </c:dPt>
          <c:dPt>
            <c:idx val="2"/>
            <c:bubble3D val="0"/>
            <c:spPr>
              <a:solidFill>
                <a:schemeClr val="accent2"/>
              </a:solidFill>
              <a:ln>
                <a:noFill/>
              </a:ln>
              <a:effectLst/>
            </c:spPr>
            <c:extLst xmlns:c16r2="http://schemas.microsoft.com/office/drawing/2015/06/chart">
              <c:ext xmlns:c16="http://schemas.microsoft.com/office/drawing/2014/chart" uri="{C3380CC4-5D6E-409C-BE32-E72D297353CC}">
                <c16:uniqueId val="{00000005-F629-4728-84F8-BCF730DD91F7}"/>
              </c:ext>
            </c:extLst>
          </c:dPt>
          <c:dPt>
            <c:idx val="3"/>
            <c:bubble3D val="0"/>
            <c:spPr>
              <a:solidFill>
                <a:schemeClr val="accent3"/>
              </a:solidFill>
              <a:ln>
                <a:noFill/>
              </a:ln>
              <a:effectLst/>
            </c:spPr>
            <c:extLst xmlns:c16r2="http://schemas.microsoft.com/office/drawing/2015/06/chart">
              <c:ext xmlns:c16="http://schemas.microsoft.com/office/drawing/2014/chart" uri="{C3380CC4-5D6E-409C-BE32-E72D297353CC}">
                <c16:uniqueId val="{00000007-F629-4728-84F8-BCF730DD91F7}"/>
              </c:ext>
            </c:extLst>
          </c:dPt>
          <c:cat>
            <c:numRef>
              <c:f>Sheet1!$A$2:$A$5</c:f>
              <c:numCache>
                <c:formatCode>General</c:formatCode>
                <c:ptCount val="4"/>
                <c:pt idx="0">
                  <c:v>1</c:v>
                </c:pt>
                <c:pt idx="1">
                  <c:v>2</c:v>
                </c:pt>
                <c:pt idx="2">
                  <c:v>3</c:v>
                </c:pt>
                <c:pt idx="3">
                  <c:v>4</c:v>
                </c:pt>
              </c:numCache>
            </c:numRef>
          </c:cat>
          <c:val>
            <c:numRef>
              <c:f>Sheet1!$B$2:$B$5</c:f>
              <c:numCache>
                <c:formatCode>General</c:formatCode>
                <c:ptCount val="4"/>
                <c:pt idx="0">
                  <c:v>25</c:v>
                </c:pt>
                <c:pt idx="1">
                  <c:v>40</c:v>
                </c:pt>
                <c:pt idx="2">
                  <c:v>15</c:v>
                </c:pt>
                <c:pt idx="3">
                  <c:v>20</c:v>
                </c:pt>
              </c:numCache>
            </c:numRef>
          </c:val>
          <c:extLst xmlns:c16r2="http://schemas.microsoft.com/office/drawing/2015/06/chart">
            <c:ext xmlns:c16="http://schemas.microsoft.com/office/drawing/2014/chart" uri="{C3380CC4-5D6E-409C-BE32-E72D297353CC}">
              <c16:uniqueId val="{00000008-F629-4728-84F8-BCF730DD91F7}"/>
            </c:ext>
          </c:extLst>
        </c:ser>
        <c:dLbls>
          <c:showLegendKey val="0"/>
          <c:showVal val="0"/>
          <c:showCatName val="0"/>
          <c:showSerName val="0"/>
          <c:showPercent val="0"/>
          <c:showBubbleSize val="0"/>
          <c:showLeaderLines val="1"/>
        </c:dLbls>
        <c:firstSliceAng val="47"/>
        <c:holeSize val="90"/>
      </c:doughnutChart>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sz="1800"/>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2"/>
            </a:solidFill>
            <a:ln>
              <a:noFill/>
            </a:ln>
            <a:effectLst/>
          </c:spPr>
          <c:invertIfNegative val="0"/>
          <c:dPt>
            <c:idx val="0"/>
            <c:invertIfNegative val="0"/>
            <c:bubble3D val="0"/>
            <c:spPr>
              <a:solidFill>
                <a:schemeClr val="accent1"/>
              </a:solidFill>
              <a:ln>
                <a:noFill/>
              </a:ln>
              <a:effectLst/>
            </c:spPr>
            <c:extLst xmlns:c16r2="http://schemas.microsoft.com/office/drawing/2015/06/chart">
              <c:ext xmlns:c16="http://schemas.microsoft.com/office/drawing/2014/chart" uri="{C3380CC4-5D6E-409C-BE32-E72D297353CC}">
                <c16:uniqueId val="{00000001-22F5-4861-A9DD-51369D450F11}"/>
              </c:ext>
            </c:extLst>
          </c:dPt>
          <c:dPt>
            <c:idx val="2"/>
            <c:invertIfNegative val="0"/>
            <c:bubble3D val="0"/>
            <c:spPr>
              <a:solidFill>
                <a:schemeClr val="accent3"/>
              </a:solidFill>
              <a:ln>
                <a:noFill/>
              </a:ln>
              <a:effectLst/>
            </c:spPr>
            <c:extLst xmlns:c16r2="http://schemas.microsoft.com/office/drawing/2015/06/chart">
              <c:ext xmlns:c16="http://schemas.microsoft.com/office/drawing/2014/chart" uri="{C3380CC4-5D6E-409C-BE32-E72D297353CC}">
                <c16:uniqueId val="{00000003-22F5-4861-A9DD-51369D450F11}"/>
              </c:ext>
            </c:extLst>
          </c:dPt>
          <c:dPt>
            <c:idx val="3"/>
            <c:invertIfNegative val="0"/>
            <c:bubble3D val="0"/>
            <c:spPr>
              <a:solidFill>
                <a:schemeClr val="accent4"/>
              </a:solidFill>
              <a:ln>
                <a:noFill/>
              </a:ln>
              <a:effectLst/>
            </c:spPr>
            <c:extLst xmlns:c16r2="http://schemas.microsoft.com/office/drawing/2015/06/chart">
              <c:ext xmlns:c16="http://schemas.microsoft.com/office/drawing/2014/chart" uri="{C3380CC4-5D6E-409C-BE32-E72D297353CC}">
                <c16:uniqueId val="{00000005-22F5-4861-A9DD-51369D450F11}"/>
              </c:ext>
            </c:extLst>
          </c:dPt>
          <c:dPt>
            <c:idx val="4"/>
            <c:invertIfNegative val="0"/>
            <c:bubble3D val="0"/>
            <c:spPr>
              <a:solidFill>
                <a:schemeClr val="accent5"/>
              </a:solidFill>
              <a:ln>
                <a:noFill/>
              </a:ln>
              <a:effectLst/>
            </c:spPr>
            <c:extLst xmlns:c16r2="http://schemas.microsoft.com/office/drawing/2015/06/chart">
              <c:ext xmlns:c16="http://schemas.microsoft.com/office/drawing/2014/chart" uri="{C3380CC4-5D6E-409C-BE32-E72D297353CC}">
                <c16:uniqueId val="{00000007-22F5-4861-A9DD-51369D450F11}"/>
              </c:ext>
            </c:extLst>
          </c:dPt>
          <c:dPt>
            <c:idx val="5"/>
            <c:invertIfNegative val="0"/>
            <c:bubble3D val="0"/>
            <c:spPr>
              <a:solidFill>
                <a:schemeClr val="accent6"/>
              </a:solidFill>
              <a:ln>
                <a:noFill/>
              </a:ln>
              <a:effectLst/>
            </c:spPr>
            <c:extLst xmlns:c16r2="http://schemas.microsoft.com/office/drawing/2015/06/chart">
              <c:ext xmlns:c16="http://schemas.microsoft.com/office/drawing/2014/chart" uri="{C3380CC4-5D6E-409C-BE32-E72D297353CC}">
                <c16:uniqueId val="{00000009-22F5-4861-A9DD-51369D450F11}"/>
              </c:ext>
            </c:extLst>
          </c:dPt>
          <c:dPt>
            <c:idx val="6"/>
            <c:invertIfNegative val="0"/>
            <c:bubble3D val="0"/>
            <c:spPr>
              <a:solidFill>
                <a:schemeClr val="accent1"/>
              </a:solidFill>
              <a:ln>
                <a:noFill/>
              </a:ln>
              <a:effectLst/>
            </c:spPr>
            <c:extLst xmlns:c16r2="http://schemas.microsoft.com/office/drawing/2015/06/chart">
              <c:ext xmlns:c16="http://schemas.microsoft.com/office/drawing/2014/chart" uri="{C3380CC4-5D6E-409C-BE32-E72D297353CC}">
                <c16:uniqueId val="{0000000B-22F5-4861-A9DD-51369D450F11}"/>
              </c:ext>
            </c:extLst>
          </c:dPt>
          <c:dPt>
            <c:idx val="8"/>
            <c:invertIfNegative val="0"/>
            <c:bubble3D val="0"/>
            <c:spPr>
              <a:solidFill>
                <a:schemeClr val="accent3"/>
              </a:solidFill>
              <a:ln>
                <a:noFill/>
              </a:ln>
              <a:effectLst/>
            </c:spPr>
            <c:extLst xmlns:c16r2="http://schemas.microsoft.com/office/drawing/2015/06/chart">
              <c:ext xmlns:c16="http://schemas.microsoft.com/office/drawing/2014/chart" uri="{C3380CC4-5D6E-409C-BE32-E72D297353CC}">
                <c16:uniqueId val="{0000000D-22F5-4861-A9DD-51369D450F11}"/>
              </c:ext>
            </c:extLst>
          </c:dPt>
          <c:dPt>
            <c:idx val="9"/>
            <c:invertIfNegative val="0"/>
            <c:bubble3D val="0"/>
            <c:spPr>
              <a:solidFill>
                <a:schemeClr val="accent4"/>
              </a:solidFill>
              <a:ln>
                <a:noFill/>
              </a:ln>
              <a:effectLst/>
            </c:spPr>
            <c:extLst xmlns:c16r2="http://schemas.microsoft.com/office/drawing/2015/06/chart">
              <c:ext xmlns:c16="http://schemas.microsoft.com/office/drawing/2014/chart" uri="{C3380CC4-5D6E-409C-BE32-E72D297353CC}">
                <c16:uniqueId val="{0000000F-22F5-4861-A9DD-51369D450F11}"/>
              </c:ext>
            </c:extLst>
          </c:dPt>
          <c:dPt>
            <c:idx val="10"/>
            <c:invertIfNegative val="0"/>
            <c:bubble3D val="0"/>
            <c:spPr>
              <a:solidFill>
                <a:schemeClr val="accent5"/>
              </a:solidFill>
              <a:ln>
                <a:noFill/>
              </a:ln>
              <a:effectLst/>
            </c:spPr>
            <c:extLst xmlns:c16r2="http://schemas.microsoft.com/office/drawing/2015/06/chart">
              <c:ext xmlns:c16="http://schemas.microsoft.com/office/drawing/2014/chart" uri="{C3380CC4-5D6E-409C-BE32-E72D297353CC}">
                <c16:uniqueId val="{00000011-22F5-4861-A9DD-51369D450F11}"/>
              </c:ext>
            </c:extLst>
          </c:dPt>
          <c:dPt>
            <c:idx val="11"/>
            <c:invertIfNegative val="0"/>
            <c:bubble3D val="0"/>
            <c:spPr>
              <a:solidFill>
                <a:schemeClr val="accent6"/>
              </a:solidFill>
              <a:ln>
                <a:noFill/>
              </a:ln>
              <a:effectLst/>
            </c:spPr>
            <c:extLst xmlns:c16r2="http://schemas.microsoft.com/office/drawing/2015/06/chart">
              <c:ext xmlns:c16="http://schemas.microsoft.com/office/drawing/2014/chart" uri="{C3380CC4-5D6E-409C-BE32-E72D297353CC}">
                <c16:uniqueId val="{00000013-22F5-4861-A9DD-51369D450F11}"/>
              </c:ext>
            </c:extLst>
          </c:dPt>
          <c:dLbls>
            <c:spPr>
              <a:noFill/>
              <a:ln>
                <a:noFill/>
              </a:ln>
              <a:effectLst/>
            </c:spPr>
            <c:txPr>
              <a:bodyPr rot="0" spcFirstLastPara="0" vertOverflow="ellipsis" horzOverflow="overflow" vert="horz" wrap="square" anchor="ctr" anchorCtr="1"/>
              <a:lstStyle/>
              <a:p>
                <a:pPr>
                  <a:defRPr sz="1200" b="0">
                    <a:solidFill>
                      <a:schemeClr val="bg1">
                        <a:lumMod val="50000"/>
                      </a:schemeClr>
                    </a:solidFill>
                    <a:latin typeface="+mn-lt"/>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Sheet1!$B$2:$B$13</c:f>
              <c:numCache>
                <c:formatCode>General</c:formatCode>
                <c:ptCount val="12"/>
                <c:pt idx="0">
                  <c:v>4.3</c:v>
                </c:pt>
                <c:pt idx="1">
                  <c:v>2.5</c:v>
                </c:pt>
                <c:pt idx="2">
                  <c:v>3.5</c:v>
                </c:pt>
                <c:pt idx="3">
                  <c:v>4.5</c:v>
                </c:pt>
                <c:pt idx="4">
                  <c:v>2.2999999999999998</c:v>
                </c:pt>
                <c:pt idx="5">
                  <c:v>1.8</c:v>
                </c:pt>
                <c:pt idx="6">
                  <c:v>3.6</c:v>
                </c:pt>
                <c:pt idx="7">
                  <c:v>4.5</c:v>
                </c:pt>
                <c:pt idx="8">
                  <c:v>3.8</c:v>
                </c:pt>
                <c:pt idx="9">
                  <c:v>5.3</c:v>
                </c:pt>
                <c:pt idx="10">
                  <c:v>6.2</c:v>
                </c:pt>
                <c:pt idx="11">
                  <c:v>2.9</c:v>
                </c:pt>
              </c:numCache>
            </c:numRef>
          </c:val>
          <c:extLst xmlns:c16r2="http://schemas.microsoft.com/office/drawing/2015/06/chart">
            <c:ext xmlns:c16="http://schemas.microsoft.com/office/drawing/2014/chart" uri="{C3380CC4-5D6E-409C-BE32-E72D297353CC}">
              <c16:uniqueId val="{00000014-22F5-4861-A9DD-51369D450F11}"/>
            </c:ext>
          </c:extLst>
        </c:ser>
        <c:dLbls>
          <c:showLegendKey val="0"/>
          <c:showVal val="0"/>
          <c:showCatName val="0"/>
          <c:showSerName val="0"/>
          <c:showPercent val="0"/>
          <c:showBubbleSize val="0"/>
        </c:dLbls>
        <c:gapWidth val="150"/>
        <c:axId val="442834384"/>
        <c:axId val="442832208"/>
      </c:barChart>
      <c:catAx>
        <c:axId val="442834384"/>
        <c:scaling>
          <c:orientation val="minMax"/>
        </c:scaling>
        <c:delete val="0"/>
        <c:axPos val="b"/>
        <c:numFmt formatCode="General" sourceLinked="1"/>
        <c:majorTickMark val="out"/>
        <c:minorTickMark val="none"/>
        <c:tickLblPos val="nextTo"/>
        <c:spPr>
          <a:noFill/>
          <a:ln>
            <a:noFill/>
          </a:ln>
          <a:effectLst/>
        </c:spPr>
        <c:txPr>
          <a:bodyPr rot="-60000000" spcFirstLastPara="0" vertOverflow="ellipsis" horzOverflow="overflow" vert="horz" wrap="square" anchor="ctr" anchorCtr="1"/>
          <a:lstStyle/>
          <a:p>
            <a:pPr>
              <a:defRPr sz="1000" b="0">
                <a:solidFill>
                  <a:schemeClr val="bg1">
                    <a:lumMod val="50000"/>
                  </a:schemeClr>
                </a:solidFill>
                <a:latin typeface="+mn-lt"/>
              </a:defRPr>
            </a:pPr>
            <a:endParaRPr lang="zh-CN"/>
          </a:p>
        </c:txPr>
        <c:crossAx val="442832208"/>
        <c:crosses val="autoZero"/>
        <c:auto val="1"/>
        <c:lblAlgn val="ctr"/>
        <c:lblOffset val="100"/>
        <c:tickMarkSkip val="1"/>
        <c:noMultiLvlLbl val="0"/>
      </c:catAx>
      <c:valAx>
        <c:axId val="442832208"/>
        <c:scaling>
          <c:orientation val="minMax"/>
        </c:scaling>
        <c:delete val="1"/>
        <c:axPos val="l"/>
        <c:numFmt formatCode="General" sourceLinked="1"/>
        <c:majorTickMark val="out"/>
        <c:minorTickMark val="none"/>
        <c:tickLblPos val="nextTo"/>
        <c:crossAx val="442834384"/>
        <c:crosses val="autoZero"/>
        <c:crossBetween val="between"/>
      </c:valAx>
      <c:spPr>
        <a:noFill/>
        <a:ln w="25400">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sz="1800"/>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11C1AFF-D539-45A2-81CA-66B921DD8D52}" type="datetimeFigureOut">
              <a:rPr lang="zh-CN" altLang="en-US" smtClean="0"/>
              <a:t>2018/5/9</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2C74456-EB52-4577-819A-4B7EA6F602C1}" type="slidenum">
              <a:rPr lang="zh-CN" altLang="en-US" smtClean="0"/>
              <a:t>‹#›</a:t>
            </a:fld>
            <a:endParaRPr lang="zh-CN" altLang="en-US"/>
          </a:p>
        </p:txBody>
      </p:sp>
    </p:spTree>
    <p:extLst>
      <p:ext uri="{BB962C8B-B14F-4D97-AF65-F5344CB8AC3E}">
        <p14:creationId xmlns:p14="http://schemas.microsoft.com/office/powerpoint/2010/main" val="32225278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A47F99-6ADC-4C80-99B3-D41D132752F1}"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1686732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513"/>
            <a:ext cx="6858000" cy="1790147"/>
          </a:xfrm>
        </p:spPr>
        <p:txBody>
          <a:bodyPr anchor="b"/>
          <a:lstStyle>
            <a:lvl1pPr algn="ctr">
              <a:defRPr sz="4499"/>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0695"/>
            <a:ext cx="6858000" cy="1241438"/>
          </a:xfrm>
        </p:spPr>
        <p:txBody>
          <a:bodyPr/>
          <a:lstStyle>
            <a:lvl1pPr marL="0" indent="0" algn="ctr">
              <a:buNone/>
              <a:defRPr sz="1800"/>
            </a:lvl1pPr>
            <a:lvl2pPr marL="342809" indent="0" algn="ctr">
              <a:buNone/>
              <a:defRPr sz="1500"/>
            </a:lvl2pPr>
            <a:lvl3pPr marL="685617" indent="0" algn="ctr">
              <a:buNone/>
              <a:defRPr sz="1350"/>
            </a:lvl3pPr>
            <a:lvl4pPr marL="1028426" indent="0" algn="ctr">
              <a:buNone/>
              <a:defRPr sz="1200"/>
            </a:lvl4pPr>
            <a:lvl5pPr marL="1371234" indent="0" algn="ctr">
              <a:buNone/>
              <a:defRPr sz="1200"/>
            </a:lvl5pPr>
            <a:lvl6pPr marL="1714043" indent="0" algn="ctr">
              <a:buNone/>
              <a:defRPr sz="1200"/>
            </a:lvl6pPr>
            <a:lvl7pPr marL="2056851" indent="0" algn="ctr">
              <a:buNone/>
              <a:defRPr sz="1200"/>
            </a:lvl7pPr>
            <a:lvl8pPr marL="2399660" indent="0" algn="ctr">
              <a:buNone/>
              <a:defRPr sz="1200"/>
            </a:lvl8pPr>
            <a:lvl9pPr marL="2742468" indent="0" algn="ctr">
              <a:buNone/>
              <a:defRPr sz="12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5/9/2018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9911936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5/9/2018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4252029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759"/>
            <a:ext cx="1971675" cy="4357534"/>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273759"/>
            <a:ext cx="5800725" cy="4357534"/>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5/9/2018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466545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799543661"/>
      </p:ext>
    </p:extLst>
  </p:cSld>
  <p:clrMapOvr>
    <a:masterClrMapping/>
  </p:clrMapOvr>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0_标题幻灯片">
    <p:spTree>
      <p:nvGrpSpPr>
        <p:cNvPr id="1" name=""/>
        <p:cNvGrpSpPr/>
        <p:nvPr/>
      </p:nvGrpSpPr>
      <p:grpSpPr>
        <a:xfrm>
          <a:off x="0" y="0"/>
          <a:ext cx="0" cy="0"/>
          <a:chOff x="0" y="0"/>
          <a:chExt cx="0" cy="0"/>
        </a:xfrm>
      </p:grpSpPr>
      <p:sp>
        <p:nvSpPr>
          <p:cNvPr id="7" name="Rectangle 20"/>
          <p:cNvSpPr>
            <a:spLocks noChangeArrowheads="1"/>
          </p:cNvSpPr>
          <p:nvPr userDrawn="1"/>
        </p:nvSpPr>
        <p:spPr bwMode="auto">
          <a:xfrm>
            <a:off x="6804248" y="4860924"/>
            <a:ext cx="1874590"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fontAlgn="base">
              <a:spcBef>
                <a:spcPct val="0"/>
              </a:spcBef>
              <a:spcAft>
                <a:spcPct val="0"/>
              </a:spcAft>
              <a:buFont typeface="Arial" pitchFamily="34" charset="0"/>
              <a:buNone/>
            </a:pPr>
            <a:r>
              <a:rPr lang="en-US" altLang="zh-CN" sz="800" dirty="0">
                <a:solidFill>
                  <a:srgbClr val="53585E"/>
                </a:solidFill>
                <a:latin typeface="Arial" pitchFamily="34" charset="0"/>
                <a:cs typeface="Arial" pitchFamily="34" charset="0"/>
              </a:rPr>
              <a:t>www.yourwebsite.com</a:t>
            </a:r>
            <a:endParaRPr lang="zh-CN" altLang="en-US" sz="800" dirty="0">
              <a:solidFill>
                <a:srgbClr val="53585E"/>
              </a:solidFill>
              <a:latin typeface="Arial" pitchFamily="34" charset="0"/>
              <a:cs typeface="Arial" pitchFamily="34" charset="0"/>
            </a:endParaRPr>
          </a:p>
        </p:txBody>
      </p:sp>
      <p:sp>
        <p:nvSpPr>
          <p:cNvPr id="8" name="菱形 7"/>
          <p:cNvSpPr/>
          <p:nvPr userDrawn="1"/>
        </p:nvSpPr>
        <p:spPr>
          <a:xfrm>
            <a:off x="8709226" y="4800601"/>
            <a:ext cx="238246" cy="238244"/>
          </a:xfrm>
          <a:prstGeom prst="diamond">
            <a:avLst/>
          </a:prstGeom>
          <a:noFill/>
          <a:ln w="6350" cap="flat">
            <a:solidFill>
              <a:schemeClr val="accent1"/>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solidFill>
                <a:schemeClr val="tx1"/>
              </a:solidFill>
            </a:endParaRPr>
          </a:p>
        </p:txBody>
      </p:sp>
      <p:sp>
        <p:nvSpPr>
          <p:cNvPr id="10" name="Rectangle 20"/>
          <p:cNvSpPr>
            <a:spLocks noChangeArrowheads="1"/>
          </p:cNvSpPr>
          <p:nvPr userDrawn="1"/>
        </p:nvSpPr>
        <p:spPr bwMode="auto">
          <a:xfrm>
            <a:off x="251520" y="4860924"/>
            <a:ext cx="1755254"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itchFamily="34" charset="0"/>
              <a:buNone/>
            </a:pPr>
            <a:r>
              <a:rPr lang="en-US" altLang="zh-CN" sz="800" dirty="0">
                <a:solidFill>
                  <a:srgbClr val="53585E"/>
                </a:solidFill>
                <a:latin typeface="Arial" pitchFamily="34" charset="0"/>
                <a:cs typeface="Arial" pitchFamily="34" charset="0"/>
              </a:rPr>
              <a:t>yourmail@business.com</a:t>
            </a:r>
            <a:endParaRPr lang="zh-CN" altLang="en-US" sz="800" dirty="0">
              <a:solidFill>
                <a:srgbClr val="53585E"/>
              </a:solidFill>
              <a:latin typeface="Arial" pitchFamily="34" charset="0"/>
              <a:cs typeface="Arial" pitchFamily="34" charset="0"/>
            </a:endParaRPr>
          </a:p>
        </p:txBody>
      </p:sp>
      <p:sp>
        <p:nvSpPr>
          <p:cNvPr id="11" name="灯片编号占位符 5"/>
          <p:cNvSpPr txBox="1"/>
          <p:nvPr userDrawn="1"/>
        </p:nvSpPr>
        <p:spPr>
          <a:xfrm>
            <a:off x="8649858" y="4854858"/>
            <a:ext cx="360040" cy="144016"/>
          </a:xfrm>
          <a:prstGeom prst="rect">
            <a:avLst/>
          </a:prstGeom>
        </p:spPr>
        <p:txBody>
          <a:bodyPr tIns="0" bIns="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fld id="{36567833-4B14-40FE-AE92-49CC326BF8AB}" type="slidenum">
              <a:rPr lang="zh-CN" altLang="en-US" sz="800">
                <a:solidFill>
                  <a:srgbClr val="53585E"/>
                </a:solidFill>
                <a:latin typeface="+mn-lt"/>
                <a:cs typeface="Arial" pitchFamily="34" charset="0"/>
              </a:rPr>
              <a:t>‹#›</a:t>
            </a:fld>
            <a:endParaRPr lang="zh-CN" altLang="en-US" sz="800" dirty="0">
              <a:solidFill>
                <a:srgbClr val="53585E"/>
              </a:solidFill>
              <a:latin typeface="+mn-lt"/>
              <a:cs typeface="Arial" pitchFamily="34" charset="0"/>
            </a:endParaRPr>
          </a:p>
        </p:txBody>
      </p:sp>
    </p:spTree>
  </p:cSld>
  <p:clrMapOvr>
    <a:masterClrMapping/>
  </p:clrMapOvr>
  <p:hf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370762889"/>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637694247"/>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4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653708183"/>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5/9/2018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8564661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1908"/>
            <a:ext cx="7886700" cy="2138893"/>
          </a:xfrm>
        </p:spPr>
        <p:txBody>
          <a:bodyPr anchor="b"/>
          <a:lstStyle>
            <a:lvl1pPr>
              <a:defRPr sz="4499"/>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3441036"/>
            <a:ext cx="7886700" cy="1124793"/>
          </a:xfrm>
        </p:spPr>
        <p:txBody>
          <a:bodyPr/>
          <a:lstStyle>
            <a:lvl1pPr marL="0" indent="0">
              <a:buNone/>
              <a:defRPr sz="1800">
                <a:solidFill>
                  <a:schemeClr val="tx1">
                    <a:tint val="75000"/>
                  </a:schemeClr>
                </a:solidFill>
              </a:defRPr>
            </a:lvl1pPr>
            <a:lvl2pPr marL="342809" indent="0">
              <a:buNone/>
              <a:defRPr sz="1500">
                <a:solidFill>
                  <a:schemeClr val="tx1">
                    <a:tint val="75000"/>
                  </a:schemeClr>
                </a:solidFill>
              </a:defRPr>
            </a:lvl2pPr>
            <a:lvl3pPr marL="685617" indent="0">
              <a:buNone/>
              <a:defRPr sz="1350">
                <a:solidFill>
                  <a:schemeClr val="tx1">
                    <a:tint val="75000"/>
                  </a:schemeClr>
                </a:solidFill>
              </a:defRPr>
            </a:lvl3pPr>
            <a:lvl4pPr marL="1028426" indent="0">
              <a:buNone/>
              <a:defRPr sz="1200">
                <a:solidFill>
                  <a:schemeClr val="tx1">
                    <a:tint val="75000"/>
                  </a:schemeClr>
                </a:solidFill>
              </a:defRPr>
            </a:lvl4pPr>
            <a:lvl5pPr marL="1371234" indent="0">
              <a:buNone/>
              <a:defRPr sz="1200">
                <a:solidFill>
                  <a:schemeClr val="tx1">
                    <a:tint val="75000"/>
                  </a:schemeClr>
                </a:solidFill>
              </a:defRPr>
            </a:lvl5pPr>
            <a:lvl6pPr marL="1714043" indent="0">
              <a:buNone/>
              <a:defRPr sz="1200">
                <a:solidFill>
                  <a:schemeClr val="tx1">
                    <a:tint val="75000"/>
                  </a:schemeClr>
                </a:solidFill>
              </a:defRPr>
            </a:lvl6pPr>
            <a:lvl7pPr marL="2056851" indent="0">
              <a:buNone/>
              <a:defRPr sz="1200">
                <a:solidFill>
                  <a:schemeClr val="tx1">
                    <a:tint val="75000"/>
                  </a:schemeClr>
                </a:solidFill>
              </a:defRPr>
            </a:lvl7pPr>
            <a:lvl8pPr marL="2399660" indent="0">
              <a:buNone/>
              <a:defRPr sz="1200">
                <a:solidFill>
                  <a:schemeClr val="tx1">
                    <a:tint val="75000"/>
                  </a:schemeClr>
                </a:solidFill>
              </a:defRPr>
            </a:lvl8pPr>
            <a:lvl9pPr marL="2742468" indent="0">
              <a:buNone/>
              <a:defRPr sz="12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C764DE79-268F-4C1A-8933-263129D2AF90}" type="datetimeFigureOut">
              <a:rPr lang="en-US" dirty="0"/>
              <a:t>5/9/2018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5043494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368796"/>
            <a:ext cx="3886200" cy="3262497"/>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4629150" y="1368796"/>
            <a:ext cx="3886200" cy="3262497"/>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C764DE79-268F-4C1A-8933-263129D2AF90}" type="datetimeFigureOut">
              <a:rPr lang="en-US" dirty="0"/>
              <a:t>5/9/2018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5080145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759"/>
            <a:ext cx="7886700" cy="993866"/>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260483"/>
            <a:ext cx="3868340" cy="617743"/>
          </a:xfrm>
        </p:spPr>
        <p:txBody>
          <a:bodyPr anchor="b"/>
          <a:lstStyle>
            <a:lvl1pPr marL="0" indent="0">
              <a:buNone/>
              <a:defRPr sz="1800" b="1"/>
            </a:lvl1pPr>
            <a:lvl2pPr marL="342809" indent="0">
              <a:buNone/>
              <a:defRPr sz="1500" b="1"/>
            </a:lvl2pPr>
            <a:lvl3pPr marL="685617" indent="0">
              <a:buNone/>
              <a:defRPr sz="1350" b="1"/>
            </a:lvl3pPr>
            <a:lvl4pPr marL="1028426" indent="0">
              <a:buNone/>
              <a:defRPr sz="1200" b="1"/>
            </a:lvl4pPr>
            <a:lvl5pPr marL="1371234" indent="0">
              <a:buNone/>
              <a:defRPr sz="1200" b="1"/>
            </a:lvl5pPr>
            <a:lvl6pPr marL="1714043" indent="0">
              <a:buNone/>
              <a:defRPr sz="1200" b="1"/>
            </a:lvl6pPr>
            <a:lvl7pPr marL="2056851" indent="0">
              <a:buNone/>
              <a:defRPr sz="1200" b="1"/>
            </a:lvl7pPr>
            <a:lvl8pPr marL="2399660" indent="0">
              <a:buNone/>
              <a:defRPr sz="1200" b="1"/>
            </a:lvl8pPr>
            <a:lvl9pPr marL="2742468" indent="0">
              <a:buNone/>
              <a:defRPr sz="1200" b="1"/>
            </a:lvl9pPr>
          </a:lstStyle>
          <a:p>
            <a:pPr lvl="0"/>
            <a:r>
              <a:rPr lang="zh-CN" altLang="en-US"/>
              <a:t>单击此处编辑母版文本样式</a:t>
            </a:r>
          </a:p>
        </p:txBody>
      </p:sp>
      <p:sp>
        <p:nvSpPr>
          <p:cNvPr id="4" name="Content Placeholder 3"/>
          <p:cNvSpPr>
            <a:spLocks noGrp="1"/>
          </p:cNvSpPr>
          <p:nvPr>
            <p:ph sz="half" idx="2"/>
          </p:nvPr>
        </p:nvSpPr>
        <p:spPr>
          <a:xfrm>
            <a:off x="629842" y="1878227"/>
            <a:ext cx="3868340" cy="2762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629150" y="1260483"/>
            <a:ext cx="3887391" cy="617743"/>
          </a:xfrm>
        </p:spPr>
        <p:txBody>
          <a:bodyPr anchor="b"/>
          <a:lstStyle>
            <a:lvl1pPr marL="0" indent="0">
              <a:buNone/>
              <a:defRPr sz="1800" b="1"/>
            </a:lvl1pPr>
            <a:lvl2pPr marL="342809" indent="0">
              <a:buNone/>
              <a:defRPr sz="1500" b="1"/>
            </a:lvl2pPr>
            <a:lvl3pPr marL="685617" indent="0">
              <a:buNone/>
              <a:defRPr sz="1350" b="1"/>
            </a:lvl3pPr>
            <a:lvl4pPr marL="1028426" indent="0">
              <a:buNone/>
              <a:defRPr sz="1200" b="1"/>
            </a:lvl4pPr>
            <a:lvl5pPr marL="1371234" indent="0">
              <a:buNone/>
              <a:defRPr sz="1200" b="1"/>
            </a:lvl5pPr>
            <a:lvl6pPr marL="1714043" indent="0">
              <a:buNone/>
              <a:defRPr sz="1200" b="1"/>
            </a:lvl6pPr>
            <a:lvl7pPr marL="2056851" indent="0">
              <a:buNone/>
              <a:defRPr sz="1200" b="1"/>
            </a:lvl7pPr>
            <a:lvl8pPr marL="2399660" indent="0">
              <a:buNone/>
              <a:defRPr sz="1200" b="1"/>
            </a:lvl8pPr>
            <a:lvl9pPr marL="2742468" indent="0">
              <a:buNone/>
              <a:defRPr sz="1200" b="1"/>
            </a:lvl9pPr>
          </a:lstStyle>
          <a:p>
            <a:pPr lvl="0"/>
            <a:r>
              <a:rPr lang="zh-CN" altLang="en-US"/>
              <a:t>单击此处编辑母版文本样式</a:t>
            </a:r>
          </a:p>
        </p:txBody>
      </p:sp>
      <p:sp>
        <p:nvSpPr>
          <p:cNvPr id="6" name="Content Placeholder 5"/>
          <p:cNvSpPr>
            <a:spLocks noGrp="1"/>
          </p:cNvSpPr>
          <p:nvPr>
            <p:ph sz="quarter" idx="4"/>
          </p:nvPr>
        </p:nvSpPr>
        <p:spPr>
          <a:xfrm>
            <a:off x="4629150" y="1878227"/>
            <a:ext cx="3887391" cy="2762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C764DE79-268F-4C1A-8933-263129D2AF90}" type="datetimeFigureOut">
              <a:rPr lang="en-US" dirty="0"/>
              <a:t>5/9/2018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6448147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C764DE79-268F-4C1A-8933-263129D2AF90}" type="datetimeFigureOut">
              <a:rPr lang="en-US" dirty="0"/>
              <a:t>5/9/2018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4477365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dirty="0"/>
              <a:t>5/9/2018</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8140517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794"/>
            <a:ext cx="2949178" cy="1199780"/>
          </a:xfrm>
        </p:spPr>
        <p:txBody>
          <a:bodyPr anchor="b"/>
          <a:lstStyle>
            <a:lvl1pPr>
              <a:defRPr sz="2399"/>
            </a:lvl1pPr>
          </a:lstStyle>
          <a:p>
            <a:r>
              <a:rPr lang="zh-CN" altLang="en-US"/>
              <a:t>单击此处编辑母版标题样式</a:t>
            </a:r>
            <a:endParaRPr lang="en-US" dirty="0"/>
          </a:p>
        </p:txBody>
      </p:sp>
      <p:sp>
        <p:nvSpPr>
          <p:cNvPr id="3" name="Content Placeholder 2"/>
          <p:cNvSpPr>
            <a:spLocks noGrp="1"/>
          </p:cNvSpPr>
          <p:nvPr>
            <p:ph idx="1"/>
          </p:nvPr>
        </p:nvSpPr>
        <p:spPr>
          <a:xfrm>
            <a:off x="3887391" y="740341"/>
            <a:ext cx="4629150" cy="3654091"/>
          </a:xfrm>
        </p:spPr>
        <p:txBody>
          <a:bodyPr/>
          <a:lstStyle>
            <a:lvl1pPr>
              <a:defRPr sz="2399"/>
            </a:lvl1pPr>
            <a:lvl2pPr>
              <a:defRPr sz="2099"/>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29841" y="1542574"/>
            <a:ext cx="2949178" cy="2857809"/>
          </a:xfrm>
        </p:spPr>
        <p:txBody>
          <a:bodyPr/>
          <a:lstStyle>
            <a:lvl1pPr marL="0" indent="0">
              <a:buNone/>
              <a:defRPr sz="1200"/>
            </a:lvl1pPr>
            <a:lvl2pPr marL="342809" indent="0">
              <a:buNone/>
              <a:defRPr sz="1050"/>
            </a:lvl2pPr>
            <a:lvl3pPr marL="685617" indent="0">
              <a:buNone/>
              <a:defRPr sz="900"/>
            </a:lvl3pPr>
            <a:lvl4pPr marL="1028426" indent="0">
              <a:buNone/>
              <a:defRPr sz="750"/>
            </a:lvl4pPr>
            <a:lvl5pPr marL="1371234" indent="0">
              <a:buNone/>
              <a:defRPr sz="750"/>
            </a:lvl5pPr>
            <a:lvl6pPr marL="1714043" indent="0">
              <a:buNone/>
              <a:defRPr sz="750"/>
            </a:lvl6pPr>
            <a:lvl7pPr marL="2056851" indent="0">
              <a:buNone/>
              <a:defRPr sz="750"/>
            </a:lvl7pPr>
            <a:lvl8pPr marL="2399660" indent="0">
              <a:buNone/>
              <a:defRPr sz="750"/>
            </a:lvl8pPr>
            <a:lvl9pPr marL="2742468" indent="0">
              <a:buNone/>
              <a:defRPr sz="75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C764DE79-268F-4C1A-8933-263129D2AF90}" type="datetimeFigureOut">
              <a:rPr lang="en-US" dirty="0"/>
              <a:t>5/9/2018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9905670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794"/>
            <a:ext cx="2949178" cy="1199780"/>
          </a:xfrm>
        </p:spPr>
        <p:txBody>
          <a:bodyPr anchor="b"/>
          <a:lstStyle>
            <a:lvl1pPr>
              <a:defRPr sz="2399"/>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341"/>
            <a:ext cx="4629150" cy="3654091"/>
          </a:xfrm>
        </p:spPr>
        <p:txBody>
          <a:bodyPr anchor="t"/>
          <a:lstStyle>
            <a:lvl1pPr marL="0" indent="0">
              <a:buNone/>
              <a:defRPr sz="2399"/>
            </a:lvl1pPr>
            <a:lvl2pPr marL="342809" indent="0">
              <a:buNone/>
              <a:defRPr sz="2099"/>
            </a:lvl2pPr>
            <a:lvl3pPr marL="685617" indent="0">
              <a:buNone/>
              <a:defRPr sz="1800"/>
            </a:lvl3pPr>
            <a:lvl4pPr marL="1028426" indent="0">
              <a:buNone/>
              <a:defRPr sz="1500"/>
            </a:lvl4pPr>
            <a:lvl5pPr marL="1371234" indent="0">
              <a:buNone/>
              <a:defRPr sz="1500"/>
            </a:lvl5pPr>
            <a:lvl6pPr marL="1714043" indent="0">
              <a:buNone/>
              <a:defRPr sz="1500"/>
            </a:lvl6pPr>
            <a:lvl7pPr marL="2056851" indent="0">
              <a:buNone/>
              <a:defRPr sz="1500"/>
            </a:lvl7pPr>
            <a:lvl8pPr marL="2399660" indent="0">
              <a:buNone/>
              <a:defRPr sz="1500"/>
            </a:lvl8pPr>
            <a:lvl9pPr marL="2742468" indent="0">
              <a:buNone/>
              <a:defRPr sz="15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1542574"/>
            <a:ext cx="2949178" cy="2857809"/>
          </a:xfrm>
        </p:spPr>
        <p:txBody>
          <a:bodyPr/>
          <a:lstStyle>
            <a:lvl1pPr marL="0" indent="0">
              <a:buNone/>
              <a:defRPr sz="1200"/>
            </a:lvl1pPr>
            <a:lvl2pPr marL="342809" indent="0">
              <a:buNone/>
              <a:defRPr sz="1050"/>
            </a:lvl2pPr>
            <a:lvl3pPr marL="685617" indent="0">
              <a:buNone/>
              <a:defRPr sz="900"/>
            </a:lvl3pPr>
            <a:lvl4pPr marL="1028426" indent="0">
              <a:buNone/>
              <a:defRPr sz="750"/>
            </a:lvl4pPr>
            <a:lvl5pPr marL="1371234" indent="0">
              <a:buNone/>
              <a:defRPr sz="750"/>
            </a:lvl5pPr>
            <a:lvl6pPr marL="1714043" indent="0">
              <a:buNone/>
              <a:defRPr sz="750"/>
            </a:lvl6pPr>
            <a:lvl7pPr marL="2056851" indent="0">
              <a:buNone/>
              <a:defRPr sz="750"/>
            </a:lvl7pPr>
            <a:lvl8pPr marL="2399660" indent="0">
              <a:buNone/>
              <a:defRPr sz="750"/>
            </a:lvl8pPr>
            <a:lvl9pPr marL="2742468" indent="0">
              <a:buNone/>
              <a:defRPr sz="75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C764DE79-268F-4C1A-8933-263129D2AF90}" type="datetimeFigureOut">
              <a:rPr lang="en-US" dirty="0"/>
              <a:t>5/9/2018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4998505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slideLayout" Target="../slideLayouts/slideLayout15.xml"/><Relationship Id="rId1" Type="http://schemas.openxmlformats.org/officeDocument/2006/relationships/slideLayout" Target="../slideLayouts/slideLayout14.x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759"/>
            <a:ext cx="7886700" cy="993866"/>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8796"/>
            <a:ext cx="7886700" cy="3262497"/>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5792"/>
            <a:ext cx="2057400" cy="273759"/>
          </a:xfrm>
          <a:prstGeom prst="rect">
            <a:avLst/>
          </a:prstGeom>
        </p:spPr>
        <p:txBody>
          <a:bodyPr vert="horz" lIns="91440" tIns="45720" rIns="91440" bIns="45720" rtlCol="0" anchor="ctr"/>
          <a:lstStyle>
            <a:lvl1pPr algn="l">
              <a:defRPr sz="900">
                <a:solidFill>
                  <a:schemeClr val="tx1">
                    <a:tint val="75000"/>
                  </a:schemeClr>
                </a:solidFill>
              </a:defRPr>
            </a:lvl1pPr>
          </a:lstStyle>
          <a:p>
            <a:fld id="{C764DE79-268F-4C1A-8933-263129D2AF90}" type="datetimeFigureOut">
              <a:rPr lang="en-US" dirty="0"/>
              <a:t>5/9/2018</a:t>
            </a:fld>
            <a:endParaRPr lang="en-US" dirty="0"/>
          </a:p>
        </p:txBody>
      </p:sp>
      <p:sp>
        <p:nvSpPr>
          <p:cNvPr id="5" name="Footer Placeholder 4"/>
          <p:cNvSpPr>
            <a:spLocks noGrp="1"/>
          </p:cNvSpPr>
          <p:nvPr>
            <p:ph type="ftr" sz="quarter" idx="3"/>
          </p:nvPr>
        </p:nvSpPr>
        <p:spPr>
          <a:xfrm>
            <a:off x="3028950" y="4765792"/>
            <a:ext cx="3086100" cy="273759"/>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457950" y="4765792"/>
            <a:ext cx="2057400" cy="273759"/>
          </a:xfrm>
          <a:prstGeom prst="rect">
            <a:avLst/>
          </a:prstGeom>
        </p:spPr>
        <p:txBody>
          <a:bodyPr vert="horz" lIns="91440" tIns="45720" rIns="91440" bIns="45720" rtlCol="0" anchor="ctr"/>
          <a:lstStyle>
            <a:lvl1pPr algn="r">
              <a:defRPr sz="900">
                <a:solidFill>
                  <a:schemeClr val="tx1">
                    <a:tint val="75000"/>
                  </a:schemeClr>
                </a:solidFill>
              </a:defRPr>
            </a:lvl1pPr>
          </a:lstStyle>
          <a:p>
            <a:fld id="{48F63A3B-78C7-47BE-AE5E-E10140E04643}" type="slidenum">
              <a:rPr lang="en-US" dirty="0"/>
              <a:t>‹#›</a:t>
            </a:fld>
            <a:endParaRPr lang="en-US" dirty="0"/>
          </a:p>
        </p:txBody>
      </p:sp>
    </p:spTree>
    <p:extLst>
      <p:ext uri="{BB962C8B-B14F-4D97-AF65-F5344CB8AC3E}">
        <p14:creationId xmlns:p14="http://schemas.microsoft.com/office/powerpoint/2010/main" val="4160266302"/>
      </p:ext>
    </p:extLst>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 id="2147483663" r:id="rId12"/>
    <p:sldLayoutId id="2147483650" r:id="rId13"/>
  </p:sldLayoutIdLst>
  <p:txStyles>
    <p:titleStyle>
      <a:lvl1pPr algn="l" defTabSz="685617" rtl="0" eaLnBrk="1" latinLnBrk="0" hangingPunct="1">
        <a:lnSpc>
          <a:spcPct val="90000"/>
        </a:lnSpc>
        <a:spcBef>
          <a:spcPct val="0"/>
        </a:spcBef>
        <a:buNone/>
        <a:defRPr sz="3299" kern="1200">
          <a:solidFill>
            <a:schemeClr val="tx1"/>
          </a:solidFill>
          <a:latin typeface="+mj-lt"/>
          <a:ea typeface="+mj-ea"/>
          <a:cs typeface="+mj-cs"/>
        </a:defRPr>
      </a:lvl1pPr>
    </p:titleStyle>
    <p:bodyStyle>
      <a:lvl1pPr marL="171404" indent="-171404" algn="l" defTabSz="685617" rtl="0" eaLnBrk="1" latinLnBrk="0" hangingPunct="1">
        <a:lnSpc>
          <a:spcPct val="90000"/>
        </a:lnSpc>
        <a:spcBef>
          <a:spcPts val="750"/>
        </a:spcBef>
        <a:buFont typeface="Arial" panose="020B0604020202020204" pitchFamily="34" charset="0"/>
        <a:buChar char="•"/>
        <a:defRPr sz="2099" kern="1200">
          <a:solidFill>
            <a:schemeClr val="tx1"/>
          </a:solidFill>
          <a:latin typeface="+mn-lt"/>
          <a:ea typeface="+mn-ea"/>
          <a:cs typeface="+mn-cs"/>
        </a:defRPr>
      </a:lvl1pPr>
      <a:lvl2pPr marL="514213" indent="-171404" algn="l" defTabSz="685617"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021" indent="-171404" algn="l" defTabSz="685617"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199830" indent="-171404" algn="l" defTabSz="685617"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2639" indent="-171404" algn="l" defTabSz="685617"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447" indent="-171404" algn="l" defTabSz="685617"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256" indent="-171404" algn="l" defTabSz="685617"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064" indent="-171404" algn="l" defTabSz="685617"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3873" indent="-171404" algn="l" defTabSz="685617"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617" rtl="0" eaLnBrk="1" latinLnBrk="0" hangingPunct="1">
        <a:defRPr sz="1350" kern="1200">
          <a:solidFill>
            <a:schemeClr val="tx1"/>
          </a:solidFill>
          <a:latin typeface="+mn-lt"/>
          <a:ea typeface="+mn-ea"/>
          <a:cs typeface="+mn-cs"/>
        </a:defRPr>
      </a:lvl1pPr>
      <a:lvl2pPr marL="342809" algn="l" defTabSz="685617" rtl="0" eaLnBrk="1" latinLnBrk="0" hangingPunct="1">
        <a:defRPr sz="1350" kern="1200">
          <a:solidFill>
            <a:schemeClr val="tx1"/>
          </a:solidFill>
          <a:latin typeface="+mn-lt"/>
          <a:ea typeface="+mn-ea"/>
          <a:cs typeface="+mn-cs"/>
        </a:defRPr>
      </a:lvl2pPr>
      <a:lvl3pPr marL="685617" algn="l" defTabSz="685617" rtl="0" eaLnBrk="1" latinLnBrk="0" hangingPunct="1">
        <a:defRPr sz="1350" kern="1200">
          <a:solidFill>
            <a:schemeClr val="tx1"/>
          </a:solidFill>
          <a:latin typeface="+mn-lt"/>
          <a:ea typeface="+mn-ea"/>
          <a:cs typeface="+mn-cs"/>
        </a:defRPr>
      </a:lvl3pPr>
      <a:lvl4pPr marL="1028426" algn="l" defTabSz="685617" rtl="0" eaLnBrk="1" latinLnBrk="0" hangingPunct="1">
        <a:defRPr sz="1350" kern="1200">
          <a:solidFill>
            <a:schemeClr val="tx1"/>
          </a:solidFill>
          <a:latin typeface="+mn-lt"/>
          <a:ea typeface="+mn-ea"/>
          <a:cs typeface="+mn-cs"/>
        </a:defRPr>
      </a:lvl4pPr>
      <a:lvl5pPr marL="1371234" algn="l" defTabSz="685617" rtl="0" eaLnBrk="1" latinLnBrk="0" hangingPunct="1">
        <a:defRPr sz="1350" kern="1200">
          <a:solidFill>
            <a:schemeClr val="tx1"/>
          </a:solidFill>
          <a:latin typeface="+mn-lt"/>
          <a:ea typeface="+mn-ea"/>
          <a:cs typeface="+mn-cs"/>
        </a:defRPr>
      </a:lvl5pPr>
      <a:lvl6pPr marL="1714043" algn="l" defTabSz="685617" rtl="0" eaLnBrk="1" latinLnBrk="0" hangingPunct="1">
        <a:defRPr sz="1350" kern="1200">
          <a:solidFill>
            <a:schemeClr val="tx1"/>
          </a:solidFill>
          <a:latin typeface="+mn-lt"/>
          <a:ea typeface="+mn-ea"/>
          <a:cs typeface="+mn-cs"/>
        </a:defRPr>
      </a:lvl6pPr>
      <a:lvl7pPr marL="2056851" algn="l" defTabSz="685617" rtl="0" eaLnBrk="1" latinLnBrk="0" hangingPunct="1">
        <a:defRPr sz="1350" kern="1200">
          <a:solidFill>
            <a:schemeClr val="tx1"/>
          </a:solidFill>
          <a:latin typeface="+mn-lt"/>
          <a:ea typeface="+mn-ea"/>
          <a:cs typeface="+mn-cs"/>
        </a:defRPr>
      </a:lvl7pPr>
      <a:lvl8pPr marL="2399660" algn="l" defTabSz="685617" rtl="0" eaLnBrk="1" latinLnBrk="0" hangingPunct="1">
        <a:defRPr sz="1350" kern="1200">
          <a:solidFill>
            <a:schemeClr val="tx1"/>
          </a:solidFill>
          <a:latin typeface="+mn-lt"/>
          <a:ea typeface="+mn-ea"/>
          <a:cs typeface="+mn-cs"/>
        </a:defRPr>
      </a:lvl8pPr>
      <a:lvl9pPr marL="2742468" algn="l" defTabSz="685617"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2449985"/>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8" r:id="rId3"/>
  </p:sldLayoutIdLst>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xStyles>
    <p:titleStyle>
      <a:lvl1pPr algn="l" defTabSz="685617" rtl="0" eaLnBrk="1" latinLnBrk="0" hangingPunct="1">
        <a:lnSpc>
          <a:spcPct val="90000"/>
        </a:lnSpc>
        <a:spcBef>
          <a:spcPct val="0"/>
        </a:spcBef>
        <a:buNone/>
        <a:defRPr sz="3299" kern="1200">
          <a:solidFill>
            <a:schemeClr val="tx1"/>
          </a:solidFill>
          <a:latin typeface="+mj-lt"/>
          <a:ea typeface="+mj-ea"/>
          <a:cs typeface="+mj-cs"/>
        </a:defRPr>
      </a:lvl1pPr>
    </p:titleStyle>
    <p:bodyStyle>
      <a:lvl1pPr marL="171404" indent="-171404" algn="l" defTabSz="685617" rtl="0" eaLnBrk="1" latinLnBrk="0" hangingPunct="1">
        <a:lnSpc>
          <a:spcPct val="90000"/>
        </a:lnSpc>
        <a:spcBef>
          <a:spcPts val="750"/>
        </a:spcBef>
        <a:buFont typeface="Arial" panose="020B0604020202020204" pitchFamily="34" charset="0"/>
        <a:buChar char="•"/>
        <a:defRPr sz="2099" kern="1200">
          <a:solidFill>
            <a:schemeClr val="tx1"/>
          </a:solidFill>
          <a:latin typeface="+mn-lt"/>
          <a:ea typeface="+mn-ea"/>
          <a:cs typeface="+mn-cs"/>
        </a:defRPr>
      </a:lvl1pPr>
      <a:lvl2pPr marL="514213" indent="-171404" algn="l" defTabSz="685617"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021" indent="-171404" algn="l" defTabSz="685617"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199830" indent="-171404" algn="l" defTabSz="685617"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2639" indent="-171404" algn="l" defTabSz="685617"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447" indent="-171404" algn="l" defTabSz="685617"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256" indent="-171404" algn="l" defTabSz="685617"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064" indent="-171404" algn="l" defTabSz="685617"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3873" indent="-171404" algn="l" defTabSz="685617"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617" rtl="0" eaLnBrk="1" latinLnBrk="0" hangingPunct="1">
        <a:defRPr sz="1350" kern="1200">
          <a:solidFill>
            <a:schemeClr val="tx1"/>
          </a:solidFill>
          <a:latin typeface="+mn-lt"/>
          <a:ea typeface="+mn-ea"/>
          <a:cs typeface="+mn-cs"/>
        </a:defRPr>
      </a:lvl1pPr>
      <a:lvl2pPr marL="342809" algn="l" defTabSz="685617" rtl="0" eaLnBrk="1" latinLnBrk="0" hangingPunct="1">
        <a:defRPr sz="1350" kern="1200">
          <a:solidFill>
            <a:schemeClr val="tx1"/>
          </a:solidFill>
          <a:latin typeface="+mn-lt"/>
          <a:ea typeface="+mn-ea"/>
          <a:cs typeface="+mn-cs"/>
        </a:defRPr>
      </a:lvl2pPr>
      <a:lvl3pPr marL="685617" algn="l" defTabSz="685617" rtl="0" eaLnBrk="1" latinLnBrk="0" hangingPunct="1">
        <a:defRPr sz="1350" kern="1200">
          <a:solidFill>
            <a:schemeClr val="tx1"/>
          </a:solidFill>
          <a:latin typeface="+mn-lt"/>
          <a:ea typeface="+mn-ea"/>
          <a:cs typeface="+mn-cs"/>
        </a:defRPr>
      </a:lvl3pPr>
      <a:lvl4pPr marL="1028426" algn="l" defTabSz="685617" rtl="0" eaLnBrk="1" latinLnBrk="0" hangingPunct="1">
        <a:defRPr sz="1350" kern="1200">
          <a:solidFill>
            <a:schemeClr val="tx1"/>
          </a:solidFill>
          <a:latin typeface="+mn-lt"/>
          <a:ea typeface="+mn-ea"/>
          <a:cs typeface="+mn-cs"/>
        </a:defRPr>
      </a:lvl4pPr>
      <a:lvl5pPr marL="1371234" algn="l" defTabSz="685617" rtl="0" eaLnBrk="1" latinLnBrk="0" hangingPunct="1">
        <a:defRPr sz="1350" kern="1200">
          <a:solidFill>
            <a:schemeClr val="tx1"/>
          </a:solidFill>
          <a:latin typeface="+mn-lt"/>
          <a:ea typeface="+mn-ea"/>
          <a:cs typeface="+mn-cs"/>
        </a:defRPr>
      </a:lvl5pPr>
      <a:lvl6pPr marL="1714043" algn="l" defTabSz="685617" rtl="0" eaLnBrk="1" latinLnBrk="0" hangingPunct="1">
        <a:defRPr sz="1350" kern="1200">
          <a:solidFill>
            <a:schemeClr val="tx1"/>
          </a:solidFill>
          <a:latin typeface="+mn-lt"/>
          <a:ea typeface="+mn-ea"/>
          <a:cs typeface="+mn-cs"/>
        </a:defRPr>
      </a:lvl6pPr>
      <a:lvl7pPr marL="2056851" algn="l" defTabSz="685617" rtl="0" eaLnBrk="1" latinLnBrk="0" hangingPunct="1">
        <a:defRPr sz="1350" kern="1200">
          <a:solidFill>
            <a:schemeClr val="tx1"/>
          </a:solidFill>
          <a:latin typeface="+mn-lt"/>
          <a:ea typeface="+mn-ea"/>
          <a:cs typeface="+mn-cs"/>
        </a:defRPr>
      </a:lvl7pPr>
      <a:lvl8pPr marL="2399660" algn="l" defTabSz="685617" rtl="0" eaLnBrk="1" latinLnBrk="0" hangingPunct="1">
        <a:defRPr sz="1350" kern="1200">
          <a:solidFill>
            <a:schemeClr val="tx1"/>
          </a:solidFill>
          <a:latin typeface="+mn-lt"/>
          <a:ea typeface="+mn-ea"/>
          <a:cs typeface="+mn-cs"/>
        </a:defRPr>
      </a:lvl8pPr>
      <a:lvl9pPr marL="2742468" algn="l" defTabSz="685617"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12.xml"/><Relationship Id="rId6" Type="http://schemas.openxmlformats.org/officeDocument/2006/relationships/image" Target="../media/image6.png"/><Relationship Id="rId5" Type="http://schemas.openxmlformats.org/officeDocument/2006/relationships/image" Target="../media/image10.jpeg"/><Relationship Id="rId4" Type="http://schemas.openxmlformats.org/officeDocument/2006/relationships/image" Target="../media/image9.jpeg"/></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chart" Target="../charts/chart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chart" Target="../charts/chart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chart" Target="../charts/chart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jpeg"/><Relationship Id="rId1" Type="http://schemas.openxmlformats.org/officeDocument/2006/relationships/slideLayout" Target="../slideLayouts/slideLayout12.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97233" y="1325952"/>
            <a:ext cx="1588897" cy="923201"/>
          </a:xfrm>
          <a:prstGeom prst="rect">
            <a:avLst/>
          </a:prstGeom>
          <a:noFill/>
        </p:spPr>
        <p:txBody>
          <a:bodyPr wrap="none" rtlCol="0">
            <a:spAutoFit/>
          </a:bodyPr>
          <a:lstStyle/>
          <a:p>
            <a:r>
              <a:rPr lang="en-US" altLang="zh-CN" sz="5399" b="1" dirty="0">
                <a:solidFill>
                  <a:schemeClr val="accent2"/>
                </a:solidFill>
              </a:rPr>
              <a:t>2018</a:t>
            </a:r>
            <a:endParaRPr lang="zh-CN" altLang="en-US" sz="5399" b="1" dirty="0">
              <a:solidFill>
                <a:schemeClr val="accent2"/>
              </a:solidFill>
            </a:endParaRPr>
          </a:p>
        </p:txBody>
      </p:sp>
      <p:sp>
        <p:nvSpPr>
          <p:cNvPr id="4" name="文本框 3"/>
          <p:cNvSpPr txBox="1"/>
          <p:nvPr/>
        </p:nvSpPr>
        <p:spPr>
          <a:xfrm>
            <a:off x="697232" y="2210956"/>
            <a:ext cx="4432624" cy="600036"/>
          </a:xfrm>
          <a:prstGeom prst="rect">
            <a:avLst/>
          </a:prstGeom>
          <a:noFill/>
        </p:spPr>
        <p:txBody>
          <a:bodyPr wrap="none" rtlCol="0">
            <a:spAutoFit/>
          </a:bodyPr>
          <a:lstStyle/>
          <a:p>
            <a:r>
              <a:rPr lang="zh-CN" altLang="en-US" sz="3299" b="1" dirty="0">
                <a:solidFill>
                  <a:schemeClr val="tx2"/>
                </a:solidFill>
              </a:rPr>
              <a:t>大气简约通用商务模板</a:t>
            </a:r>
          </a:p>
        </p:txBody>
      </p:sp>
      <p:sp>
        <p:nvSpPr>
          <p:cNvPr id="5" name="矩形 4"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697232" y="2844201"/>
            <a:ext cx="4440975" cy="415498"/>
          </a:xfrm>
          <a:prstGeom prst="rect">
            <a:avLst/>
          </a:prstGeom>
        </p:spPr>
        <p:txBody>
          <a:bodyPr wrap="square">
            <a:spAutoFit/>
          </a:bodyPr>
          <a:lstStyle/>
          <a:p>
            <a:r>
              <a:rPr lang="en-US" altLang="zh-CN" sz="1050" dirty="0">
                <a:latin typeface="Arial" panose="020B0604020202020204" pitchFamily="34" charset="0"/>
                <a:ea typeface="微软雅黑" panose="020B0503020204020204" pitchFamily="34" charset="-122"/>
                <a:cs typeface="+mn-ea"/>
                <a:sym typeface="Arial" panose="020B0604020202020204" pitchFamily="34" charset="0"/>
              </a:rPr>
              <a:t>Lorem ipsum dolor sit </a:t>
            </a:r>
            <a:r>
              <a:rPr lang="en-US" altLang="zh-CN" sz="1050" dirty="0" err="1">
                <a:latin typeface="Arial" panose="020B0604020202020204" pitchFamily="34" charset="0"/>
                <a:ea typeface="微软雅黑" panose="020B0503020204020204" pitchFamily="34" charset="-122"/>
                <a:cs typeface="+mn-ea"/>
                <a:sym typeface="Arial" panose="020B0604020202020204" pitchFamily="34" charset="0"/>
              </a:rPr>
              <a:t>amet</a:t>
            </a:r>
            <a:r>
              <a:rPr lang="en-US" altLang="zh-CN" sz="1050" dirty="0">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latin typeface="Arial" panose="020B0604020202020204" pitchFamily="34" charset="0"/>
                <a:ea typeface="微软雅黑" panose="020B0503020204020204" pitchFamily="34" charset="-122"/>
                <a:cs typeface="+mn-ea"/>
                <a:sym typeface="Arial" panose="020B0604020202020204" pitchFamily="34" charset="0"/>
              </a:rPr>
              <a:t>consectetur</a:t>
            </a:r>
            <a:r>
              <a:rPr lang="en-US" altLang="zh-CN" sz="1050" dirty="0">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latin typeface="Arial" panose="020B0604020202020204" pitchFamily="34" charset="0"/>
                <a:ea typeface="微软雅黑" panose="020B0503020204020204" pitchFamily="34" charset="-122"/>
                <a:cs typeface="+mn-ea"/>
                <a:sym typeface="Arial" panose="020B0604020202020204" pitchFamily="34" charset="0"/>
              </a:rPr>
              <a:t>adipiscing</a:t>
            </a:r>
            <a:r>
              <a:rPr lang="en-US" altLang="zh-CN" sz="1050" dirty="0">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latin typeface="Arial" panose="020B0604020202020204" pitchFamily="34" charset="0"/>
                <a:ea typeface="微软雅黑" panose="020B0503020204020204" pitchFamily="34" charset="-122"/>
                <a:cs typeface="+mn-ea"/>
                <a:sym typeface="Arial" panose="020B0604020202020204" pitchFamily="34" charset="0"/>
              </a:rPr>
              <a:t>elit</a:t>
            </a:r>
            <a:r>
              <a:rPr lang="en-US" altLang="zh-CN" sz="1050" dirty="0">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latin typeface="Arial" panose="020B0604020202020204" pitchFamily="34" charset="0"/>
                <a:ea typeface="微软雅黑" panose="020B0503020204020204" pitchFamily="34" charset="-122"/>
                <a:cs typeface="+mn-ea"/>
                <a:sym typeface="Arial" panose="020B0604020202020204" pitchFamily="34" charset="0"/>
              </a:rPr>
              <a:t>Ut</a:t>
            </a:r>
            <a:r>
              <a:rPr lang="en-US" altLang="zh-CN" sz="1050" dirty="0">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latin typeface="Arial" panose="020B0604020202020204" pitchFamily="34" charset="0"/>
                <a:ea typeface="微软雅黑" panose="020B0503020204020204" pitchFamily="34" charset="-122"/>
                <a:cs typeface="+mn-ea"/>
                <a:sym typeface="Arial" panose="020B0604020202020204" pitchFamily="34" charset="0"/>
              </a:rPr>
              <a:t>efficitur</a:t>
            </a:r>
            <a:r>
              <a:rPr lang="en-US" altLang="zh-CN" sz="1050" dirty="0">
                <a:latin typeface="Arial" panose="020B0604020202020204" pitchFamily="34" charset="0"/>
                <a:ea typeface="微软雅黑" panose="020B0503020204020204" pitchFamily="34" charset="-122"/>
                <a:cs typeface="+mn-ea"/>
                <a:sym typeface="Arial" panose="020B0604020202020204" pitchFamily="34" charset="0"/>
              </a:rPr>
              <a:t> ipsum vitae </a:t>
            </a:r>
            <a:r>
              <a:rPr lang="en-US" altLang="zh-CN" sz="1050" dirty="0" err="1">
                <a:latin typeface="Arial" panose="020B0604020202020204" pitchFamily="34" charset="0"/>
                <a:ea typeface="微软雅黑" panose="020B0503020204020204" pitchFamily="34" charset="-122"/>
                <a:cs typeface="+mn-ea"/>
                <a:sym typeface="Arial" panose="020B0604020202020204" pitchFamily="34" charset="0"/>
              </a:rPr>
              <a:t>tortor</a:t>
            </a:r>
            <a:r>
              <a:rPr lang="en-US" altLang="zh-CN" sz="1050" dirty="0">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latin typeface="Arial" panose="020B0604020202020204" pitchFamily="34" charset="0"/>
                <a:ea typeface="微软雅黑" panose="020B0503020204020204" pitchFamily="34" charset="-122"/>
                <a:cs typeface="+mn-ea"/>
                <a:sym typeface="Arial" panose="020B0604020202020204" pitchFamily="34" charset="0"/>
              </a:rPr>
              <a:t>accumsan</a:t>
            </a:r>
            <a:r>
              <a:rPr lang="en-US" altLang="zh-CN" sz="1050" dirty="0">
                <a:latin typeface="Arial" panose="020B0604020202020204" pitchFamily="34" charset="0"/>
                <a:ea typeface="微软雅黑" panose="020B0503020204020204" pitchFamily="34" charset="-122"/>
                <a:cs typeface="+mn-ea"/>
                <a:sym typeface="Arial" panose="020B0604020202020204" pitchFamily="34" charset="0"/>
              </a:rPr>
              <a:t>, a</a:t>
            </a:r>
            <a:endParaRPr lang="zh-CN" altLang="en-US" sz="105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圆角矩形 5"/>
          <p:cNvSpPr/>
          <p:nvPr/>
        </p:nvSpPr>
        <p:spPr>
          <a:xfrm>
            <a:off x="805020" y="3406040"/>
            <a:ext cx="1314553" cy="366755"/>
          </a:xfrm>
          <a:prstGeom prst="roundRect">
            <a:avLst>
              <a:gd name="adj" fmla="val 1372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350" dirty="0" smtClean="0"/>
              <a:t>汇报人</a:t>
            </a:r>
            <a:endParaRPr lang="zh-CN" altLang="en-US" sz="1350" dirty="0"/>
          </a:p>
        </p:txBody>
      </p:sp>
      <p:pic>
        <p:nvPicPr>
          <p:cNvPr id="7" name="图片 6">
            <a:extLst>
              <a:ext uri="{FF2B5EF4-FFF2-40B4-BE49-F238E27FC236}">
                <a16:creationId xmlns="" xmlns:a16="http://schemas.microsoft.com/office/drawing/2014/main" id="{34C11D60-4289-43BF-B769-7385D0390396}"/>
              </a:ext>
            </a:extLst>
          </p:cNvPr>
          <p:cNvPicPr>
            <a:picLocks noChangeAspect="1"/>
          </p:cNvPicPr>
          <p:nvPr/>
        </p:nvPicPr>
        <p:blipFill rotWithShape="1">
          <a:blip r:embed="rId2">
            <a:extLst>
              <a:ext uri="{28A0092B-C50C-407E-A947-70E740481C1C}">
                <a14:useLocalDpi xmlns:a14="http://schemas.microsoft.com/office/drawing/2010/main" val="0"/>
              </a:ext>
            </a:extLst>
          </a:blip>
          <a:srcRect t="5307" r="7666" b="8704"/>
          <a:stretch/>
        </p:blipFill>
        <p:spPr>
          <a:xfrm>
            <a:off x="5364000" y="773278"/>
            <a:ext cx="3446920" cy="3800144"/>
          </a:xfrm>
          <a:prstGeom prst="rect">
            <a:avLst/>
          </a:prstGeom>
        </p:spPr>
      </p:pic>
    </p:spTree>
    <p:extLst>
      <p:ext uri="{BB962C8B-B14F-4D97-AF65-F5344CB8AC3E}">
        <p14:creationId xmlns:p14="http://schemas.microsoft.com/office/powerpoint/2010/main" val="26577223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菱形 1"/>
          <p:cNvSpPr/>
          <p:nvPr/>
        </p:nvSpPr>
        <p:spPr>
          <a:xfrm>
            <a:off x="987926" y="1346676"/>
            <a:ext cx="1376948" cy="1376948"/>
          </a:xfrm>
          <a:prstGeom prst="diamond">
            <a:avLst/>
          </a:prstGeom>
          <a:blipFill dpi="0" rotWithShape="1">
            <a:blip r:embed="rId2"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7"/>
          <p:cNvSpPr/>
          <p:nvPr/>
        </p:nvSpPr>
        <p:spPr bwMode="auto">
          <a:xfrm>
            <a:off x="2178592" y="1697158"/>
            <a:ext cx="179115" cy="357587"/>
          </a:xfrm>
          <a:custGeom>
            <a:avLst/>
            <a:gdLst>
              <a:gd name="T0" fmla="*/ 0 w 557"/>
              <a:gd name="T1" fmla="*/ 0 h 1112"/>
              <a:gd name="T2" fmla="*/ 557 w 557"/>
              <a:gd name="T3" fmla="*/ 557 h 1112"/>
              <a:gd name="T4" fmla="*/ 0 w 557"/>
              <a:gd name="T5" fmla="*/ 1112 h 1112"/>
              <a:gd name="T6" fmla="*/ 0 w 557"/>
              <a:gd name="T7" fmla="*/ 0 h 1112"/>
            </a:gdLst>
            <a:ahLst/>
            <a:cxnLst>
              <a:cxn ang="0">
                <a:pos x="T0" y="T1"/>
              </a:cxn>
              <a:cxn ang="0">
                <a:pos x="T2" y="T3"/>
              </a:cxn>
              <a:cxn ang="0">
                <a:pos x="T4" y="T5"/>
              </a:cxn>
              <a:cxn ang="0">
                <a:pos x="T6" y="T7"/>
              </a:cxn>
            </a:cxnLst>
            <a:rect l="0" t="0" r="r" b="b"/>
            <a:pathLst>
              <a:path w="557" h="1112">
                <a:moveTo>
                  <a:pt x="0" y="0"/>
                </a:moveTo>
                <a:lnTo>
                  <a:pt x="557" y="557"/>
                </a:lnTo>
                <a:lnTo>
                  <a:pt x="0" y="1112"/>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9" name="Rectangle 37"/>
          <p:cNvSpPr>
            <a:spLocks noChangeArrowheads="1"/>
          </p:cNvSpPr>
          <p:nvPr/>
        </p:nvSpPr>
        <p:spPr bwMode="auto">
          <a:xfrm>
            <a:off x="1245280" y="3003114"/>
            <a:ext cx="86382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1200" b="1" dirty="0">
                <a:solidFill>
                  <a:schemeClr val="tx1">
                    <a:lumMod val="75000"/>
                    <a:lumOff val="25000"/>
                  </a:schemeClr>
                </a:solidFill>
                <a:ea typeface="微软雅黑" pitchFamily="34" charset="-122"/>
              </a:rPr>
              <a:t>Frank Furious</a:t>
            </a:r>
            <a:endParaRPr lang="zh-CN" altLang="zh-CN" sz="1200" b="1" dirty="0">
              <a:solidFill>
                <a:schemeClr val="tx1">
                  <a:lumMod val="75000"/>
                  <a:lumOff val="25000"/>
                </a:schemeClr>
              </a:solidFill>
            </a:endParaRPr>
          </a:p>
        </p:txBody>
      </p:sp>
      <p:sp>
        <p:nvSpPr>
          <p:cNvPr id="30" name="Rectangle 38"/>
          <p:cNvSpPr>
            <a:spLocks noChangeArrowheads="1"/>
          </p:cNvSpPr>
          <p:nvPr/>
        </p:nvSpPr>
        <p:spPr bwMode="auto">
          <a:xfrm>
            <a:off x="1390249" y="3315851"/>
            <a:ext cx="575479"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800" dirty="0">
                <a:solidFill>
                  <a:schemeClr val="accent1"/>
                </a:solidFill>
                <a:latin typeface="微软雅黑" pitchFamily="34" charset="-122"/>
                <a:ea typeface="微软雅黑" pitchFamily="34" charset="-122"/>
              </a:rPr>
              <a:t>Art Director</a:t>
            </a:r>
          </a:p>
        </p:txBody>
      </p:sp>
      <p:sp>
        <p:nvSpPr>
          <p:cNvPr id="31" name="Rectangle 39"/>
          <p:cNvSpPr>
            <a:spLocks noChangeArrowheads="1"/>
          </p:cNvSpPr>
          <p:nvPr/>
        </p:nvSpPr>
        <p:spPr bwMode="auto">
          <a:xfrm>
            <a:off x="3302440" y="3003114"/>
            <a:ext cx="62459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1200" b="1" dirty="0">
                <a:solidFill>
                  <a:schemeClr val="tx1">
                    <a:lumMod val="75000"/>
                    <a:lumOff val="25000"/>
                  </a:schemeClr>
                </a:solidFill>
                <a:ea typeface="微软雅黑" pitchFamily="34" charset="-122"/>
              </a:rPr>
              <a:t>Kara Kulis</a:t>
            </a:r>
            <a:endParaRPr lang="zh-CN" altLang="zh-CN" sz="1200" b="1" dirty="0">
              <a:solidFill>
                <a:schemeClr val="tx1">
                  <a:lumMod val="75000"/>
                  <a:lumOff val="25000"/>
                </a:schemeClr>
              </a:solidFill>
            </a:endParaRPr>
          </a:p>
        </p:txBody>
      </p:sp>
      <p:sp>
        <p:nvSpPr>
          <p:cNvPr id="32" name="Rectangle 40"/>
          <p:cNvSpPr>
            <a:spLocks noChangeArrowheads="1"/>
          </p:cNvSpPr>
          <p:nvPr/>
        </p:nvSpPr>
        <p:spPr bwMode="auto">
          <a:xfrm>
            <a:off x="3162698" y="3315851"/>
            <a:ext cx="902491"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800" dirty="0">
                <a:solidFill>
                  <a:schemeClr val="accent2"/>
                </a:solidFill>
                <a:latin typeface="微软雅黑" pitchFamily="34" charset="-122"/>
                <a:ea typeface="微软雅黑" pitchFamily="34" charset="-122"/>
              </a:rPr>
              <a:t>Marketing &amp; Sales</a:t>
            </a:r>
          </a:p>
        </p:txBody>
      </p:sp>
      <p:sp>
        <p:nvSpPr>
          <p:cNvPr id="33" name="Rectangle 41"/>
          <p:cNvSpPr>
            <a:spLocks noChangeArrowheads="1"/>
          </p:cNvSpPr>
          <p:nvPr/>
        </p:nvSpPr>
        <p:spPr bwMode="auto">
          <a:xfrm>
            <a:off x="5109185" y="3003114"/>
            <a:ext cx="871906"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1200" b="1" dirty="0">
                <a:solidFill>
                  <a:schemeClr val="tx1">
                    <a:lumMod val="75000"/>
                    <a:lumOff val="25000"/>
                  </a:schemeClr>
                </a:solidFill>
                <a:ea typeface="微软雅黑" pitchFamily="34" charset="-122"/>
              </a:rPr>
              <a:t>Andrea Arkov</a:t>
            </a:r>
            <a:endParaRPr lang="zh-CN" altLang="zh-CN" sz="1200" b="1" dirty="0">
              <a:solidFill>
                <a:schemeClr val="tx1">
                  <a:lumMod val="75000"/>
                  <a:lumOff val="25000"/>
                </a:schemeClr>
              </a:solidFill>
            </a:endParaRPr>
          </a:p>
        </p:txBody>
      </p:sp>
      <p:sp>
        <p:nvSpPr>
          <p:cNvPr id="34" name="Rectangle 42"/>
          <p:cNvSpPr>
            <a:spLocks noChangeArrowheads="1"/>
          </p:cNvSpPr>
          <p:nvPr/>
        </p:nvSpPr>
        <p:spPr bwMode="auto">
          <a:xfrm>
            <a:off x="5155615" y="3315851"/>
            <a:ext cx="777457"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800" dirty="0">
                <a:solidFill>
                  <a:schemeClr val="accent3"/>
                </a:solidFill>
                <a:latin typeface="微软雅黑" pitchFamily="34" charset="-122"/>
                <a:ea typeface="微软雅黑" pitchFamily="34" charset="-122"/>
              </a:rPr>
              <a:t>Public Relations</a:t>
            </a:r>
          </a:p>
        </p:txBody>
      </p:sp>
      <p:sp>
        <p:nvSpPr>
          <p:cNvPr id="35" name="Rectangle 43"/>
          <p:cNvSpPr>
            <a:spLocks noChangeArrowheads="1"/>
          </p:cNvSpPr>
          <p:nvPr/>
        </p:nvSpPr>
        <p:spPr bwMode="auto">
          <a:xfrm>
            <a:off x="6994702" y="3004701"/>
            <a:ext cx="97437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1200" b="1">
                <a:solidFill>
                  <a:schemeClr val="tx1">
                    <a:lumMod val="75000"/>
                    <a:lumOff val="25000"/>
                  </a:schemeClr>
                </a:solidFill>
                <a:ea typeface="微软雅黑" pitchFamily="34" charset="-122"/>
              </a:rPr>
              <a:t>Harold Houdini</a:t>
            </a:r>
            <a:endParaRPr lang="zh-CN" altLang="zh-CN" sz="1200" b="1">
              <a:solidFill>
                <a:schemeClr val="tx1">
                  <a:lumMod val="75000"/>
                  <a:lumOff val="25000"/>
                </a:schemeClr>
              </a:solidFill>
            </a:endParaRPr>
          </a:p>
        </p:txBody>
      </p:sp>
      <p:sp>
        <p:nvSpPr>
          <p:cNvPr id="36" name="Rectangle 44"/>
          <p:cNvSpPr>
            <a:spLocks noChangeArrowheads="1"/>
          </p:cNvSpPr>
          <p:nvPr/>
        </p:nvSpPr>
        <p:spPr bwMode="auto">
          <a:xfrm>
            <a:off x="7247857" y="3317439"/>
            <a:ext cx="466474"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800" dirty="0">
                <a:solidFill>
                  <a:schemeClr val="accent4"/>
                </a:solidFill>
                <a:latin typeface="微软雅黑" pitchFamily="34" charset="-122"/>
                <a:ea typeface="微软雅黑" pitchFamily="34" charset="-122"/>
              </a:rPr>
              <a:t>Designer </a:t>
            </a:r>
          </a:p>
        </p:txBody>
      </p:sp>
      <p:sp>
        <p:nvSpPr>
          <p:cNvPr id="37" name="Rectangle 45"/>
          <p:cNvSpPr>
            <a:spLocks noChangeArrowheads="1"/>
          </p:cNvSpPr>
          <p:nvPr/>
        </p:nvSpPr>
        <p:spPr bwMode="auto">
          <a:xfrm>
            <a:off x="1012825" y="3579068"/>
            <a:ext cx="1327150"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zh-CN" sz="800" dirty="0">
                <a:solidFill>
                  <a:schemeClr val="bg1">
                    <a:lumMod val="50000"/>
                  </a:schemeClr>
                </a:solidFill>
                <a:ea typeface="微软雅黑" pitchFamily="34" charset="-122"/>
              </a:rPr>
              <a:t>We have many PowerPoint templates that has been specifically designed to help anyone that is stepping into the world of PowerPoint for the very first time. </a:t>
            </a:r>
          </a:p>
        </p:txBody>
      </p:sp>
      <p:sp>
        <p:nvSpPr>
          <p:cNvPr id="38" name="Rectangle 58"/>
          <p:cNvSpPr>
            <a:spLocks noChangeArrowheads="1"/>
          </p:cNvSpPr>
          <p:nvPr/>
        </p:nvSpPr>
        <p:spPr bwMode="auto">
          <a:xfrm>
            <a:off x="2943225" y="3579068"/>
            <a:ext cx="1327150"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zh-CN" sz="800">
                <a:solidFill>
                  <a:schemeClr val="bg1">
                    <a:lumMod val="50000"/>
                  </a:schemeClr>
                </a:solidFill>
                <a:ea typeface="微软雅黑" pitchFamily="34" charset="-122"/>
              </a:rPr>
              <a:t>We have many PowerPoint templates that has been specifically designed to help anyone that is stepping into the world of PowerPoint for the very first time. </a:t>
            </a:r>
          </a:p>
        </p:txBody>
      </p:sp>
      <p:sp>
        <p:nvSpPr>
          <p:cNvPr id="39" name="Rectangle 71"/>
          <p:cNvSpPr>
            <a:spLocks noChangeArrowheads="1"/>
          </p:cNvSpPr>
          <p:nvPr/>
        </p:nvSpPr>
        <p:spPr bwMode="auto">
          <a:xfrm>
            <a:off x="4873625" y="3579068"/>
            <a:ext cx="1327150"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zh-CN" sz="800">
                <a:solidFill>
                  <a:schemeClr val="bg1">
                    <a:lumMod val="50000"/>
                  </a:schemeClr>
                </a:solidFill>
                <a:ea typeface="微软雅黑" pitchFamily="34" charset="-122"/>
              </a:rPr>
              <a:t>We have many PowerPoint templates that has been specifically designed to help anyone that is stepping into the world of PowerPoint for the very first time. </a:t>
            </a:r>
          </a:p>
        </p:txBody>
      </p:sp>
      <p:sp>
        <p:nvSpPr>
          <p:cNvPr id="44" name="Rectangle 84"/>
          <p:cNvSpPr>
            <a:spLocks noChangeArrowheads="1"/>
          </p:cNvSpPr>
          <p:nvPr/>
        </p:nvSpPr>
        <p:spPr bwMode="auto">
          <a:xfrm>
            <a:off x="6810375" y="3579068"/>
            <a:ext cx="1327150"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zh-CN" sz="800">
                <a:solidFill>
                  <a:schemeClr val="bg1">
                    <a:lumMod val="50000"/>
                  </a:schemeClr>
                </a:solidFill>
                <a:ea typeface="微软雅黑" pitchFamily="34" charset="-122"/>
              </a:rPr>
              <a:t>We have many PowerPoint templates that has been specifically designed to help anyone that is stepping into the world of PowerPoint for the very first time. </a:t>
            </a:r>
          </a:p>
        </p:txBody>
      </p:sp>
      <p:cxnSp>
        <p:nvCxnSpPr>
          <p:cNvPr id="4" name="直接连接符 3"/>
          <p:cNvCxnSpPr/>
          <p:nvPr/>
        </p:nvCxnSpPr>
        <p:spPr>
          <a:xfrm>
            <a:off x="1012825" y="3244428"/>
            <a:ext cx="1366104" cy="0"/>
          </a:xfrm>
          <a:prstGeom prst="line">
            <a:avLst/>
          </a:prstGeom>
          <a:ln w="6350">
            <a:solidFill>
              <a:srgbClr val="53585E"/>
            </a:solidFill>
          </a:ln>
        </p:spPr>
        <p:style>
          <a:lnRef idx="1">
            <a:schemeClr val="accent1"/>
          </a:lnRef>
          <a:fillRef idx="0">
            <a:schemeClr val="accent1"/>
          </a:fillRef>
          <a:effectRef idx="0">
            <a:schemeClr val="accent1"/>
          </a:effectRef>
          <a:fontRef idx="minor">
            <a:schemeClr val="tx1"/>
          </a:fontRef>
        </p:style>
      </p:cxnSp>
      <p:sp>
        <p:nvSpPr>
          <p:cNvPr id="45" name="菱形 44"/>
          <p:cNvSpPr/>
          <p:nvPr/>
        </p:nvSpPr>
        <p:spPr>
          <a:xfrm>
            <a:off x="2924676" y="1346676"/>
            <a:ext cx="1376948" cy="1376948"/>
          </a:xfrm>
          <a:prstGeom prst="diamond">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Freeform 7"/>
          <p:cNvSpPr/>
          <p:nvPr/>
        </p:nvSpPr>
        <p:spPr bwMode="auto">
          <a:xfrm>
            <a:off x="4115342" y="1697158"/>
            <a:ext cx="179115" cy="357587"/>
          </a:xfrm>
          <a:custGeom>
            <a:avLst/>
            <a:gdLst>
              <a:gd name="T0" fmla="*/ 0 w 557"/>
              <a:gd name="T1" fmla="*/ 0 h 1112"/>
              <a:gd name="T2" fmla="*/ 557 w 557"/>
              <a:gd name="T3" fmla="*/ 557 h 1112"/>
              <a:gd name="T4" fmla="*/ 0 w 557"/>
              <a:gd name="T5" fmla="*/ 1112 h 1112"/>
              <a:gd name="T6" fmla="*/ 0 w 557"/>
              <a:gd name="T7" fmla="*/ 0 h 1112"/>
            </a:gdLst>
            <a:ahLst/>
            <a:cxnLst>
              <a:cxn ang="0">
                <a:pos x="T0" y="T1"/>
              </a:cxn>
              <a:cxn ang="0">
                <a:pos x="T2" y="T3"/>
              </a:cxn>
              <a:cxn ang="0">
                <a:pos x="T4" y="T5"/>
              </a:cxn>
              <a:cxn ang="0">
                <a:pos x="T6" y="T7"/>
              </a:cxn>
            </a:cxnLst>
            <a:rect l="0" t="0" r="r" b="b"/>
            <a:pathLst>
              <a:path w="557" h="1112">
                <a:moveTo>
                  <a:pt x="0" y="0"/>
                </a:moveTo>
                <a:lnTo>
                  <a:pt x="557" y="557"/>
                </a:lnTo>
                <a:lnTo>
                  <a:pt x="0" y="1112"/>
                </a:lnTo>
                <a:lnTo>
                  <a:pt x="0" y="0"/>
                </a:ln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47" name="菱形 46"/>
          <p:cNvSpPr/>
          <p:nvPr/>
        </p:nvSpPr>
        <p:spPr>
          <a:xfrm>
            <a:off x="4861426" y="1346676"/>
            <a:ext cx="1376948" cy="1376948"/>
          </a:xfrm>
          <a:prstGeom prst="diamond">
            <a:avLst/>
          </a:pr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Freeform 7"/>
          <p:cNvSpPr/>
          <p:nvPr/>
        </p:nvSpPr>
        <p:spPr bwMode="auto">
          <a:xfrm>
            <a:off x="6052092" y="1697158"/>
            <a:ext cx="179115" cy="357587"/>
          </a:xfrm>
          <a:custGeom>
            <a:avLst/>
            <a:gdLst>
              <a:gd name="T0" fmla="*/ 0 w 557"/>
              <a:gd name="T1" fmla="*/ 0 h 1112"/>
              <a:gd name="T2" fmla="*/ 557 w 557"/>
              <a:gd name="T3" fmla="*/ 557 h 1112"/>
              <a:gd name="T4" fmla="*/ 0 w 557"/>
              <a:gd name="T5" fmla="*/ 1112 h 1112"/>
              <a:gd name="T6" fmla="*/ 0 w 557"/>
              <a:gd name="T7" fmla="*/ 0 h 1112"/>
            </a:gdLst>
            <a:ahLst/>
            <a:cxnLst>
              <a:cxn ang="0">
                <a:pos x="T0" y="T1"/>
              </a:cxn>
              <a:cxn ang="0">
                <a:pos x="T2" y="T3"/>
              </a:cxn>
              <a:cxn ang="0">
                <a:pos x="T4" y="T5"/>
              </a:cxn>
              <a:cxn ang="0">
                <a:pos x="T6" y="T7"/>
              </a:cxn>
            </a:cxnLst>
            <a:rect l="0" t="0" r="r" b="b"/>
            <a:pathLst>
              <a:path w="557" h="1112">
                <a:moveTo>
                  <a:pt x="0" y="0"/>
                </a:moveTo>
                <a:lnTo>
                  <a:pt x="557" y="557"/>
                </a:lnTo>
                <a:lnTo>
                  <a:pt x="0" y="1112"/>
                </a:lnTo>
                <a:lnTo>
                  <a:pt x="0" y="0"/>
                </a:ln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49" name="菱形 48"/>
          <p:cNvSpPr/>
          <p:nvPr/>
        </p:nvSpPr>
        <p:spPr>
          <a:xfrm>
            <a:off x="6804526" y="1346676"/>
            <a:ext cx="1376948" cy="1376948"/>
          </a:xfrm>
          <a:prstGeom prst="diamond">
            <a:avLst/>
          </a:prstGeom>
          <a:blipFill dpi="0" rotWithShape="1">
            <a:blip r:embed="rId5"/>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Freeform 7"/>
          <p:cNvSpPr/>
          <p:nvPr/>
        </p:nvSpPr>
        <p:spPr bwMode="auto">
          <a:xfrm>
            <a:off x="7995192" y="1697158"/>
            <a:ext cx="179115" cy="357587"/>
          </a:xfrm>
          <a:custGeom>
            <a:avLst/>
            <a:gdLst>
              <a:gd name="T0" fmla="*/ 0 w 557"/>
              <a:gd name="T1" fmla="*/ 0 h 1112"/>
              <a:gd name="T2" fmla="*/ 557 w 557"/>
              <a:gd name="T3" fmla="*/ 557 h 1112"/>
              <a:gd name="T4" fmla="*/ 0 w 557"/>
              <a:gd name="T5" fmla="*/ 1112 h 1112"/>
              <a:gd name="T6" fmla="*/ 0 w 557"/>
              <a:gd name="T7" fmla="*/ 0 h 1112"/>
            </a:gdLst>
            <a:ahLst/>
            <a:cxnLst>
              <a:cxn ang="0">
                <a:pos x="T0" y="T1"/>
              </a:cxn>
              <a:cxn ang="0">
                <a:pos x="T2" y="T3"/>
              </a:cxn>
              <a:cxn ang="0">
                <a:pos x="T4" y="T5"/>
              </a:cxn>
              <a:cxn ang="0">
                <a:pos x="T6" y="T7"/>
              </a:cxn>
            </a:cxnLst>
            <a:rect l="0" t="0" r="r" b="b"/>
            <a:pathLst>
              <a:path w="557" h="1112">
                <a:moveTo>
                  <a:pt x="0" y="0"/>
                </a:moveTo>
                <a:lnTo>
                  <a:pt x="557" y="557"/>
                </a:lnTo>
                <a:lnTo>
                  <a:pt x="0" y="1112"/>
                </a:lnTo>
                <a:lnTo>
                  <a:pt x="0" y="0"/>
                </a:lnTo>
                <a:close/>
              </a:path>
            </a:pathLst>
          </a:custGeom>
          <a:solidFill>
            <a:schemeClr val="accent4"/>
          </a:solidFill>
          <a:ln>
            <a:noFill/>
          </a:ln>
        </p:spPr>
        <p:txBody>
          <a:bodyPr vert="horz" wrap="square" lIns="91440" tIns="45720" rIns="91440" bIns="45720" numCol="1" anchor="t" anchorCtr="0" compatLnSpc="1"/>
          <a:lstStyle/>
          <a:p>
            <a:endParaRPr lang="zh-CN" altLang="en-US"/>
          </a:p>
        </p:txBody>
      </p:sp>
      <p:cxnSp>
        <p:nvCxnSpPr>
          <p:cNvPr id="51" name="直接连接符 50"/>
          <p:cNvCxnSpPr/>
          <p:nvPr/>
        </p:nvCxnSpPr>
        <p:spPr>
          <a:xfrm>
            <a:off x="2944753" y="3244428"/>
            <a:ext cx="1366104" cy="0"/>
          </a:xfrm>
          <a:prstGeom prst="line">
            <a:avLst/>
          </a:prstGeom>
          <a:ln w="6350">
            <a:solidFill>
              <a:srgbClr val="53585E"/>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4876680" y="3244428"/>
            <a:ext cx="1366104" cy="0"/>
          </a:xfrm>
          <a:prstGeom prst="line">
            <a:avLst/>
          </a:prstGeom>
          <a:ln w="6350">
            <a:solidFill>
              <a:srgbClr val="53585E"/>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a:off x="6808608" y="3244428"/>
            <a:ext cx="1366104" cy="0"/>
          </a:xfrm>
          <a:prstGeom prst="line">
            <a:avLst/>
          </a:prstGeom>
          <a:ln w="6350">
            <a:solidFill>
              <a:srgbClr val="53585E"/>
            </a:solidFill>
          </a:ln>
        </p:spPr>
        <p:style>
          <a:lnRef idx="1">
            <a:schemeClr val="accent1"/>
          </a:lnRef>
          <a:fillRef idx="0">
            <a:schemeClr val="accent1"/>
          </a:fillRef>
          <a:effectRef idx="0">
            <a:schemeClr val="accent1"/>
          </a:effectRef>
          <a:fontRef idx="minor">
            <a:schemeClr val="tx1"/>
          </a:fontRef>
        </p:style>
      </p:cxnSp>
      <p:pic>
        <p:nvPicPr>
          <p:cNvPr id="54" name="图片 53">
            <a:extLst>
              <a:ext uri="{FF2B5EF4-FFF2-40B4-BE49-F238E27FC236}">
                <a16:creationId xmlns="" xmlns:a16="http://schemas.microsoft.com/office/drawing/2014/main" id="{6E268361-BA5C-467A-83C9-2759F793EE9B}"/>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t="5307" r="7666" b="8704"/>
          <a:stretch/>
        </p:blipFill>
        <p:spPr>
          <a:xfrm rot="10800000">
            <a:off x="180000" y="-38100"/>
            <a:ext cx="741206" cy="817161"/>
          </a:xfrm>
          <a:prstGeom prst="rect">
            <a:avLst/>
          </a:prstGeom>
        </p:spPr>
      </p:pic>
      <p:sp>
        <p:nvSpPr>
          <p:cNvPr id="55" name="Rectangle 20">
            <a:extLst>
              <a:ext uri="{FF2B5EF4-FFF2-40B4-BE49-F238E27FC236}">
                <a16:creationId xmlns="" xmlns:a16="http://schemas.microsoft.com/office/drawing/2014/main" id="{C8C24CA0-57A3-48C1-98B5-01C4B7821565}"/>
              </a:ext>
            </a:extLst>
          </p:cNvPr>
          <p:cNvSpPr>
            <a:spLocks noChangeArrowheads="1"/>
          </p:cNvSpPr>
          <p:nvPr/>
        </p:nvSpPr>
        <p:spPr bwMode="auto">
          <a:xfrm>
            <a:off x="898706" y="579709"/>
            <a:ext cx="1800606"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itchFamily="34" charset="0"/>
              <a:buNone/>
            </a:pPr>
            <a:r>
              <a:rPr lang="en-US" altLang="zh-CN" sz="800" dirty="0">
                <a:solidFill>
                  <a:srgbClr val="53585E"/>
                </a:solidFill>
                <a:latin typeface="Arial" pitchFamily="34" charset="0"/>
                <a:cs typeface="Arial" pitchFamily="34" charset="0"/>
              </a:rPr>
              <a:t>This is a subtitle for your presentation</a:t>
            </a:r>
            <a:endParaRPr lang="zh-CN" altLang="en-US" sz="800" dirty="0">
              <a:solidFill>
                <a:srgbClr val="53585E"/>
              </a:solidFill>
              <a:latin typeface="Arial" pitchFamily="34" charset="0"/>
              <a:cs typeface="Arial" pitchFamily="34" charset="0"/>
            </a:endParaRPr>
          </a:p>
        </p:txBody>
      </p:sp>
      <p:sp>
        <p:nvSpPr>
          <p:cNvPr id="56" name="文本框 55">
            <a:extLst>
              <a:ext uri="{FF2B5EF4-FFF2-40B4-BE49-F238E27FC236}">
                <a16:creationId xmlns="" xmlns:a16="http://schemas.microsoft.com/office/drawing/2014/main" id="{804766DC-6E83-4340-B0A3-91FD13838458}"/>
              </a:ext>
            </a:extLst>
          </p:cNvPr>
          <p:cNvSpPr txBox="1"/>
          <p:nvPr/>
        </p:nvSpPr>
        <p:spPr>
          <a:xfrm>
            <a:off x="828000" y="194956"/>
            <a:ext cx="2262158" cy="369332"/>
          </a:xfrm>
          <a:prstGeom prst="rect">
            <a:avLst/>
          </a:prstGeom>
          <a:noFill/>
        </p:spPr>
        <p:txBody>
          <a:bodyPr wrap="none" rtlCol="0">
            <a:spAutoFit/>
          </a:bodyPr>
          <a:lstStyle/>
          <a:p>
            <a:r>
              <a:rPr lang="zh-CN" altLang="en-US" b="1" dirty="0">
                <a:solidFill>
                  <a:schemeClr val="tx2"/>
                </a:solidFill>
              </a:rPr>
              <a:t>请输入你的标题内容</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70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500"/>
                                        <p:tgtEl>
                                          <p:spTgt spid="2"/>
                                        </p:tgtEl>
                                      </p:cBhvr>
                                    </p:animEffect>
                                  </p:childTnLst>
                                </p:cTn>
                              </p:par>
                              <p:par>
                                <p:cTn id="8" presetID="2" presetClass="entr" presetSubtype="8" fill="hold" grpId="0" nodeType="withEffect">
                                  <p:stCondLst>
                                    <p:cond delay="1200"/>
                                  </p:stCondLst>
                                  <p:childTnLst>
                                    <p:set>
                                      <p:cBhvr>
                                        <p:cTn id="9" dur="1" fill="hold">
                                          <p:stCondLst>
                                            <p:cond delay="0"/>
                                          </p:stCondLst>
                                        </p:cTn>
                                        <p:tgtEl>
                                          <p:spTgt spid="28"/>
                                        </p:tgtEl>
                                        <p:attrNameLst>
                                          <p:attrName>style.visibility</p:attrName>
                                        </p:attrNameLst>
                                      </p:cBhvr>
                                      <p:to>
                                        <p:strVal val="visible"/>
                                      </p:to>
                                    </p:set>
                                    <p:anim calcmode="lin" valueType="num">
                                      <p:cBhvr additive="base">
                                        <p:cTn id="10" dur="500" fill="hold"/>
                                        <p:tgtEl>
                                          <p:spTgt spid="28"/>
                                        </p:tgtEl>
                                        <p:attrNameLst>
                                          <p:attrName>ppt_x</p:attrName>
                                        </p:attrNameLst>
                                      </p:cBhvr>
                                      <p:tavLst>
                                        <p:tav tm="0">
                                          <p:val>
                                            <p:strVal val="0-#ppt_w/2"/>
                                          </p:val>
                                        </p:tav>
                                        <p:tav tm="100000">
                                          <p:val>
                                            <p:strVal val="#ppt_x"/>
                                          </p:val>
                                        </p:tav>
                                      </p:tavLst>
                                    </p:anim>
                                    <p:anim calcmode="lin" valueType="num">
                                      <p:cBhvr additive="base">
                                        <p:cTn id="11" dur="500" fill="hold"/>
                                        <p:tgtEl>
                                          <p:spTgt spid="28"/>
                                        </p:tgtEl>
                                        <p:attrNameLst>
                                          <p:attrName>ppt_y</p:attrName>
                                        </p:attrNameLst>
                                      </p:cBhvr>
                                      <p:tavLst>
                                        <p:tav tm="0">
                                          <p:val>
                                            <p:strVal val="#ppt_y"/>
                                          </p:val>
                                        </p:tav>
                                        <p:tav tm="100000">
                                          <p:val>
                                            <p:strVal val="#ppt_y"/>
                                          </p:val>
                                        </p:tav>
                                      </p:tavLst>
                                    </p:anim>
                                  </p:childTnLst>
                                </p:cTn>
                              </p:par>
                              <p:par>
                                <p:cTn id="12" presetID="35" presetClass="emph" presetSubtype="0" repeatCount="3000" fill="hold" grpId="1" nodeType="withEffect">
                                  <p:stCondLst>
                                    <p:cond delay="1600"/>
                                  </p:stCondLst>
                                  <p:childTnLst>
                                    <p:anim calcmode="discrete" valueType="str">
                                      <p:cBhvr>
                                        <p:cTn id="13" dur="100" fill="hold"/>
                                        <p:tgtEl>
                                          <p:spTgt spid="28"/>
                                        </p:tgtEl>
                                        <p:attrNameLst>
                                          <p:attrName>style.visibility</p:attrName>
                                        </p:attrNameLst>
                                      </p:cBhvr>
                                      <p:tavLst>
                                        <p:tav tm="0">
                                          <p:val>
                                            <p:strVal val="hidden"/>
                                          </p:val>
                                        </p:tav>
                                        <p:tav tm="50000">
                                          <p:val>
                                            <p:strVal val="visible"/>
                                          </p:val>
                                        </p:tav>
                                      </p:tavLst>
                                    </p:anim>
                                  </p:childTnLst>
                                </p:cTn>
                              </p:par>
                              <p:par>
                                <p:cTn id="14" presetID="42" presetClass="entr" presetSubtype="0" fill="hold" grpId="0" nodeType="withEffect">
                                  <p:stCondLst>
                                    <p:cond delay="1600"/>
                                  </p:stCondLst>
                                  <p:childTnLst>
                                    <p:set>
                                      <p:cBhvr>
                                        <p:cTn id="15" dur="1" fill="hold">
                                          <p:stCondLst>
                                            <p:cond delay="0"/>
                                          </p:stCondLst>
                                        </p:cTn>
                                        <p:tgtEl>
                                          <p:spTgt spid="29"/>
                                        </p:tgtEl>
                                        <p:attrNameLst>
                                          <p:attrName>style.visibility</p:attrName>
                                        </p:attrNameLst>
                                      </p:cBhvr>
                                      <p:to>
                                        <p:strVal val="visible"/>
                                      </p:to>
                                    </p:set>
                                    <p:animEffect transition="in" filter="fade">
                                      <p:cBhvr>
                                        <p:cTn id="16" dur="500"/>
                                        <p:tgtEl>
                                          <p:spTgt spid="29"/>
                                        </p:tgtEl>
                                      </p:cBhvr>
                                    </p:animEffect>
                                    <p:anim calcmode="lin" valueType="num">
                                      <p:cBhvr>
                                        <p:cTn id="17" dur="500" fill="hold"/>
                                        <p:tgtEl>
                                          <p:spTgt spid="29"/>
                                        </p:tgtEl>
                                        <p:attrNameLst>
                                          <p:attrName>ppt_x</p:attrName>
                                        </p:attrNameLst>
                                      </p:cBhvr>
                                      <p:tavLst>
                                        <p:tav tm="0">
                                          <p:val>
                                            <p:strVal val="#ppt_x"/>
                                          </p:val>
                                        </p:tav>
                                        <p:tav tm="100000">
                                          <p:val>
                                            <p:strVal val="#ppt_x"/>
                                          </p:val>
                                        </p:tav>
                                      </p:tavLst>
                                    </p:anim>
                                    <p:anim calcmode="lin" valueType="num">
                                      <p:cBhvr>
                                        <p:cTn id="18" dur="500" fill="hold"/>
                                        <p:tgtEl>
                                          <p:spTgt spid="29"/>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1600"/>
                                  </p:stCondLst>
                                  <p:childTnLst>
                                    <p:set>
                                      <p:cBhvr>
                                        <p:cTn id="20" dur="1" fill="hold">
                                          <p:stCondLst>
                                            <p:cond delay="0"/>
                                          </p:stCondLst>
                                        </p:cTn>
                                        <p:tgtEl>
                                          <p:spTgt spid="30"/>
                                        </p:tgtEl>
                                        <p:attrNameLst>
                                          <p:attrName>style.visibility</p:attrName>
                                        </p:attrNameLst>
                                      </p:cBhvr>
                                      <p:to>
                                        <p:strVal val="visible"/>
                                      </p:to>
                                    </p:set>
                                    <p:animEffect transition="in" filter="fade">
                                      <p:cBhvr>
                                        <p:cTn id="21" dur="500"/>
                                        <p:tgtEl>
                                          <p:spTgt spid="30"/>
                                        </p:tgtEl>
                                      </p:cBhvr>
                                    </p:animEffect>
                                    <p:anim calcmode="lin" valueType="num">
                                      <p:cBhvr>
                                        <p:cTn id="22" dur="500" fill="hold"/>
                                        <p:tgtEl>
                                          <p:spTgt spid="30"/>
                                        </p:tgtEl>
                                        <p:attrNameLst>
                                          <p:attrName>ppt_x</p:attrName>
                                        </p:attrNameLst>
                                      </p:cBhvr>
                                      <p:tavLst>
                                        <p:tav tm="0">
                                          <p:val>
                                            <p:strVal val="#ppt_x"/>
                                          </p:val>
                                        </p:tav>
                                        <p:tav tm="100000">
                                          <p:val>
                                            <p:strVal val="#ppt_x"/>
                                          </p:val>
                                        </p:tav>
                                      </p:tavLst>
                                    </p:anim>
                                    <p:anim calcmode="lin" valueType="num">
                                      <p:cBhvr>
                                        <p:cTn id="23" dur="500" fill="hold"/>
                                        <p:tgtEl>
                                          <p:spTgt spid="30"/>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1600"/>
                                  </p:stCondLst>
                                  <p:childTnLst>
                                    <p:set>
                                      <p:cBhvr>
                                        <p:cTn id="25" dur="1" fill="hold">
                                          <p:stCondLst>
                                            <p:cond delay="0"/>
                                          </p:stCondLst>
                                        </p:cTn>
                                        <p:tgtEl>
                                          <p:spTgt spid="37"/>
                                        </p:tgtEl>
                                        <p:attrNameLst>
                                          <p:attrName>style.visibility</p:attrName>
                                        </p:attrNameLst>
                                      </p:cBhvr>
                                      <p:to>
                                        <p:strVal val="visible"/>
                                      </p:to>
                                    </p:set>
                                    <p:animEffect transition="in" filter="fade">
                                      <p:cBhvr>
                                        <p:cTn id="26" dur="500"/>
                                        <p:tgtEl>
                                          <p:spTgt spid="37"/>
                                        </p:tgtEl>
                                      </p:cBhvr>
                                    </p:animEffect>
                                    <p:anim calcmode="lin" valueType="num">
                                      <p:cBhvr>
                                        <p:cTn id="27" dur="500" fill="hold"/>
                                        <p:tgtEl>
                                          <p:spTgt spid="37"/>
                                        </p:tgtEl>
                                        <p:attrNameLst>
                                          <p:attrName>ppt_x</p:attrName>
                                        </p:attrNameLst>
                                      </p:cBhvr>
                                      <p:tavLst>
                                        <p:tav tm="0">
                                          <p:val>
                                            <p:strVal val="#ppt_x"/>
                                          </p:val>
                                        </p:tav>
                                        <p:tav tm="100000">
                                          <p:val>
                                            <p:strVal val="#ppt_x"/>
                                          </p:val>
                                        </p:tav>
                                      </p:tavLst>
                                    </p:anim>
                                    <p:anim calcmode="lin" valueType="num">
                                      <p:cBhvr>
                                        <p:cTn id="28" dur="500" fill="hold"/>
                                        <p:tgtEl>
                                          <p:spTgt spid="37"/>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160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500"/>
                                        <p:tgtEl>
                                          <p:spTgt spid="4"/>
                                        </p:tgtEl>
                                      </p:cBhvr>
                                    </p:animEffect>
                                    <p:anim calcmode="lin" valueType="num">
                                      <p:cBhvr>
                                        <p:cTn id="32" dur="500" fill="hold"/>
                                        <p:tgtEl>
                                          <p:spTgt spid="4"/>
                                        </p:tgtEl>
                                        <p:attrNameLst>
                                          <p:attrName>ppt_x</p:attrName>
                                        </p:attrNameLst>
                                      </p:cBhvr>
                                      <p:tavLst>
                                        <p:tav tm="0">
                                          <p:val>
                                            <p:strVal val="#ppt_x"/>
                                          </p:val>
                                        </p:tav>
                                        <p:tav tm="100000">
                                          <p:val>
                                            <p:strVal val="#ppt_x"/>
                                          </p:val>
                                        </p:tav>
                                      </p:tavLst>
                                    </p:anim>
                                    <p:anim calcmode="lin" valueType="num">
                                      <p:cBhvr>
                                        <p:cTn id="33" dur="500" fill="hold"/>
                                        <p:tgtEl>
                                          <p:spTgt spid="4"/>
                                        </p:tgtEl>
                                        <p:attrNameLst>
                                          <p:attrName>ppt_y</p:attrName>
                                        </p:attrNameLst>
                                      </p:cBhvr>
                                      <p:tavLst>
                                        <p:tav tm="0">
                                          <p:val>
                                            <p:strVal val="#ppt_y+.1"/>
                                          </p:val>
                                        </p:tav>
                                        <p:tav tm="100000">
                                          <p:val>
                                            <p:strVal val="#ppt_y"/>
                                          </p:val>
                                        </p:tav>
                                      </p:tavLst>
                                    </p:anim>
                                  </p:childTnLst>
                                </p:cTn>
                              </p:par>
                              <p:par>
                                <p:cTn id="34" presetID="21" presetClass="entr" presetSubtype="1" fill="hold" grpId="0" nodeType="withEffect">
                                  <p:stCondLst>
                                    <p:cond delay="2100"/>
                                  </p:stCondLst>
                                  <p:childTnLst>
                                    <p:set>
                                      <p:cBhvr>
                                        <p:cTn id="35" dur="1" fill="hold">
                                          <p:stCondLst>
                                            <p:cond delay="0"/>
                                          </p:stCondLst>
                                        </p:cTn>
                                        <p:tgtEl>
                                          <p:spTgt spid="45"/>
                                        </p:tgtEl>
                                        <p:attrNameLst>
                                          <p:attrName>style.visibility</p:attrName>
                                        </p:attrNameLst>
                                      </p:cBhvr>
                                      <p:to>
                                        <p:strVal val="visible"/>
                                      </p:to>
                                    </p:set>
                                    <p:animEffect transition="in" filter="wheel(1)">
                                      <p:cBhvr>
                                        <p:cTn id="36" dur="500"/>
                                        <p:tgtEl>
                                          <p:spTgt spid="45"/>
                                        </p:tgtEl>
                                      </p:cBhvr>
                                    </p:animEffect>
                                  </p:childTnLst>
                                </p:cTn>
                              </p:par>
                              <p:par>
                                <p:cTn id="37" presetID="2" presetClass="entr" presetSubtype="8" fill="hold" grpId="0" nodeType="withEffect">
                                  <p:stCondLst>
                                    <p:cond delay="2600"/>
                                  </p:stCondLst>
                                  <p:childTnLst>
                                    <p:set>
                                      <p:cBhvr>
                                        <p:cTn id="38" dur="1" fill="hold">
                                          <p:stCondLst>
                                            <p:cond delay="0"/>
                                          </p:stCondLst>
                                        </p:cTn>
                                        <p:tgtEl>
                                          <p:spTgt spid="46"/>
                                        </p:tgtEl>
                                        <p:attrNameLst>
                                          <p:attrName>style.visibility</p:attrName>
                                        </p:attrNameLst>
                                      </p:cBhvr>
                                      <p:to>
                                        <p:strVal val="visible"/>
                                      </p:to>
                                    </p:set>
                                    <p:anim calcmode="lin" valueType="num">
                                      <p:cBhvr additive="base">
                                        <p:cTn id="39" dur="500" fill="hold"/>
                                        <p:tgtEl>
                                          <p:spTgt spid="46"/>
                                        </p:tgtEl>
                                        <p:attrNameLst>
                                          <p:attrName>ppt_x</p:attrName>
                                        </p:attrNameLst>
                                      </p:cBhvr>
                                      <p:tavLst>
                                        <p:tav tm="0">
                                          <p:val>
                                            <p:strVal val="0-#ppt_w/2"/>
                                          </p:val>
                                        </p:tav>
                                        <p:tav tm="100000">
                                          <p:val>
                                            <p:strVal val="#ppt_x"/>
                                          </p:val>
                                        </p:tav>
                                      </p:tavLst>
                                    </p:anim>
                                    <p:anim calcmode="lin" valueType="num">
                                      <p:cBhvr additive="base">
                                        <p:cTn id="40" dur="500" fill="hold"/>
                                        <p:tgtEl>
                                          <p:spTgt spid="46"/>
                                        </p:tgtEl>
                                        <p:attrNameLst>
                                          <p:attrName>ppt_y</p:attrName>
                                        </p:attrNameLst>
                                      </p:cBhvr>
                                      <p:tavLst>
                                        <p:tav tm="0">
                                          <p:val>
                                            <p:strVal val="#ppt_y"/>
                                          </p:val>
                                        </p:tav>
                                        <p:tav tm="100000">
                                          <p:val>
                                            <p:strVal val="#ppt_y"/>
                                          </p:val>
                                        </p:tav>
                                      </p:tavLst>
                                    </p:anim>
                                  </p:childTnLst>
                                </p:cTn>
                              </p:par>
                              <p:par>
                                <p:cTn id="41" presetID="35" presetClass="emph" presetSubtype="0" repeatCount="3000" fill="hold" grpId="1" nodeType="withEffect">
                                  <p:stCondLst>
                                    <p:cond delay="3000"/>
                                  </p:stCondLst>
                                  <p:childTnLst>
                                    <p:anim calcmode="discrete" valueType="str">
                                      <p:cBhvr>
                                        <p:cTn id="42" dur="100" fill="hold"/>
                                        <p:tgtEl>
                                          <p:spTgt spid="46"/>
                                        </p:tgtEl>
                                        <p:attrNameLst>
                                          <p:attrName>style.visibility</p:attrName>
                                        </p:attrNameLst>
                                      </p:cBhvr>
                                      <p:tavLst>
                                        <p:tav tm="0">
                                          <p:val>
                                            <p:strVal val="hidden"/>
                                          </p:val>
                                        </p:tav>
                                        <p:tav tm="50000">
                                          <p:val>
                                            <p:strVal val="visible"/>
                                          </p:val>
                                        </p:tav>
                                      </p:tavLst>
                                    </p:anim>
                                  </p:childTnLst>
                                </p:cTn>
                              </p:par>
                              <p:par>
                                <p:cTn id="43" presetID="42" presetClass="entr" presetSubtype="0" fill="hold" grpId="0" nodeType="withEffect">
                                  <p:stCondLst>
                                    <p:cond delay="3000"/>
                                  </p:stCondLst>
                                  <p:childTnLst>
                                    <p:set>
                                      <p:cBhvr>
                                        <p:cTn id="44" dur="1" fill="hold">
                                          <p:stCondLst>
                                            <p:cond delay="0"/>
                                          </p:stCondLst>
                                        </p:cTn>
                                        <p:tgtEl>
                                          <p:spTgt spid="31"/>
                                        </p:tgtEl>
                                        <p:attrNameLst>
                                          <p:attrName>style.visibility</p:attrName>
                                        </p:attrNameLst>
                                      </p:cBhvr>
                                      <p:to>
                                        <p:strVal val="visible"/>
                                      </p:to>
                                    </p:set>
                                    <p:animEffect transition="in" filter="fade">
                                      <p:cBhvr>
                                        <p:cTn id="45" dur="500"/>
                                        <p:tgtEl>
                                          <p:spTgt spid="31"/>
                                        </p:tgtEl>
                                      </p:cBhvr>
                                    </p:animEffect>
                                    <p:anim calcmode="lin" valueType="num">
                                      <p:cBhvr>
                                        <p:cTn id="46" dur="500" fill="hold"/>
                                        <p:tgtEl>
                                          <p:spTgt spid="31"/>
                                        </p:tgtEl>
                                        <p:attrNameLst>
                                          <p:attrName>ppt_x</p:attrName>
                                        </p:attrNameLst>
                                      </p:cBhvr>
                                      <p:tavLst>
                                        <p:tav tm="0">
                                          <p:val>
                                            <p:strVal val="#ppt_x"/>
                                          </p:val>
                                        </p:tav>
                                        <p:tav tm="100000">
                                          <p:val>
                                            <p:strVal val="#ppt_x"/>
                                          </p:val>
                                        </p:tav>
                                      </p:tavLst>
                                    </p:anim>
                                    <p:anim calcmode="lin" valueType="num">
                                      <p:cBhvr>
                                        <p:cTn id="47" dur="500" fill="hold"/>
                                        <p:tgtEl>
                                          <p:spTgt spid="31"/>
                                        </p:tgtEl>
                                        <p:attrNameLst>
                                          <p:attrName>ppt_y</p:attrName>
                                        </p:attrNameLst>
                                      </p:cBhvr>
                                      <p:tavLst>
                                        <p:tav tm="0">
                                          <p:val>
                                            <p:strVal val="#ppt_y+.1"/>
                                          </p:val>
                                        </p:tav>
                                        <p:tav tm="100000">
                                          <p:val>
                                            <p:strVal val="#ppt_y"/>
                                          </p:val>
                                        </p:tav>
                                      </p:tavLst>
                                    </p:anim>
                                  </p:childTnLst>
                                </p:cTn>
                              </p:par>
                              <p:par>
                                <p:cTn id="48" presetID="42" presetClass="entr" presetSubtype="0" fill="hold" nodeType="withEffect">
                                  <p:stCondLst>
                                    <p:cond delay="3000"/>
                                  </p:stCondLst>
                                  <p:childTnLst>
                                    <p:set>
                                      <p:cBhvr>
                                        <p:cTn id="49" dur="1" fill="hold">
                                          <p:stCondLst>
                                            <p:cond delay="0"/>
                                          </p:stCondLst>
                                        </p:cTn>
                                        <p:tgtEl>
                                          <p:spTgt spid="51"/>
                                        </p:tgtEl>
                                        <p:attrNameLst>
                                          <p:attrName>style.visibility</p:attrName>
                                        </p:attrNameLst>
                                      </p:cBhvr>
                                      <p:to>
                                        <p:strVal val="visible"/>
                                      </p:to>
                                    </p:set>
                                    <p:animEffect transition="in" filter="fade">
                                      <p:cBhvr>
                                        <p:cTn id="50" dur="500"/>
                                        <p:tgtEl>
                                          <p:spTgt spid="51"/>
                                        </p:tgtEl>
                                      </p:cBhvr>
                                    </p:animEffect>
                                    <p:anim calcmode="lin" valueType="num">
                                      <p:cBhvr>
                                        <p:cTn id="51" dur="500" fill="hold"/>
                                        <p:tgtEl>
                                          <p:spTgt spid="51"/>
                                        </p:tgtEl>
                                        <p:attrNameLst>
                                          <p:attrName>ppt_x</p:attrName>
                                        </p:attrNameLst>
                                      </p:cBhvr>
                                      <p:tavLst>
                                        <p:tav tm="0">
                                          <p:val>
                                            <p:strVal val="#ppt_x"/>
                                          </p:val>
                                        </p:tav>
                                        <p:tav tm="100000">
                                          <p:val>
                                            <p:strVal val="#ppt_x"/>
                                          </p:val>
                                        </p:tav>
                                      </p:tavLst>
                                    </p:anim>
                                    <p:anim calcmode="lin" valueType="num">
                                      <p:cBhvr>
                                        <p:cTn id="52" dur="500" fill="hold"/>
                                        <p:tgtEl>
                                          <p:spTgt spid="51"/>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3000"/>
                                  </p:stCondLst>
                                  <p:childTnLst>
                                    <p:set>
                                      <p:cBhvr>
                                        <p:cTn id="54" dur="1" fill="hold">
                                          <p:stCondLst>
                                            <p:cond delay="0"/>
                                          </p:stCondLst>
                                        </p:cTn>
                                        <p:tgtEl>
                                          <p:spTgt spid="32"/>
                                        </p:tgtEl>
                                        <p:attrNameLst>
                                          <p:attrName>style.visibility</p:attrName>
                                        </p:attrNameLst>
                                      </p:cBhvr>
                                      <p:to>
                                        <p:strVal val="visible"/>
                                      </p:to>
                                    </p:set>
                                    <p:animEffect transition="in" filter="fade">
                                      <p:cBhvr>
                                        <p:cTn id="55" dur="500"/>
                                        <p:tgtEl>
                                          <p:spTgt spid="32"/>
                                        </p:tgtEl>
                                      </p:cBhvr>
                                    </p:animEffect>
                                    <p:anim calcmode="lin" valueType="num">
                                      <p:cBhvr>
                                        <p:cTn id="56" dur="500" fill="hold"/>
                                        <p:tgtEl>
                                          <p:spTgt spid="32"/>
                                        </p:tgtEl>
                                        <p:attrNameLst>
                                          <p:attrName>ppt_x</p:attrName>
                                        </p:attrNameLst>
                                      </p:cBhvr>
                                      <p:tavLst>
                                        <p:tav tm="0">
                                          <p:val>
                                            <p:strVal val="#ppt_x"/>
                                          </p:val>
                                        </p:tav>
                                        <p:tav tm="100000">
                                          <p:val>
                                            <p:strVal val="#ppt_x"/>
                                          </p:val>
                                        </p:tav>
                                      </p:tavLst>
                                    </p:anim>
                                    <p:anim calcmode="lin" valueType="num">
                                      <p:cBhvr>
                                        <p:cTn id="57" dur="500" fill="hold"/>
                                        <p:tgtEl>
                                          <p:spTgt spid="32"/>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3000"/>
                                  </p:stCondLst>
                                  <p:childTnLst>
                                    <p:set>
                                      <p:cBhvr>
                                        <p:cTn id="59" dur="1" fill="hold">
                                          <p:stCondLst>
                                            <p:cond delay="0"/>
                                          </p:stCondLst>
                                        </p:cTn>
                                        <p:tgtEl>
                                          <p:spTgt spid="38"/>
                                        </p:tgtEl>
                                        <p:attrNameLst>
                                          <p:attrName>style.visibility</p:attrName>
                                        </p:attrNameLst>
                                      </p:cBhvr>
                                      <p:to>
                                        <p:strVal val="visible"/>
                                      </p:to>
                                    </p:set>
                                    <p:animEffect transition="in" filter="fade">
                                      <p:cBhvr>
                                        <p:cTn id="60" dur="500"/>
                                        <p:tgtEl>
                                          <p:spTgt spid="38"/>
                                        </p:tgtEl>
                                      </p:cBhvr>
                                    </p:animEffect>
                                    <p:anim calcmode="lin" valueType="num">
                                      <p:cBhvr>
                                        <p:cTn id="61" dur="500" fill="hold"/>
                                        <p:tgtEl>
                                          <p:spTgt spid="38"/>
                                        </p:tgtEl>
                                        <p:attrNameLst>
                                          <p:attrName>ppt_x</p:attrName>
                                        </p:attrNameLst>
                                      </p:cBhvr>
                                      <p:tavLst>
                                        <p:tav tm="0">
                                          <p:val>
                                            <p:strVal val="#ppt_x"/>
                                          </p:val>
                                        </p:tav>
                                        <p:tav tm="100000">
                                          <p:val>
                                            <p:strVal val="#ppt_x"/>
                                          </p:val>
                                        </p:tav>
                                      </p:tavLst>
                                    </p:anim>
                                    <p:anim calcmode="lin" valueType="num">
                                      <p:cBhvr>
                                        <p:cTn id="62" dur="500" fill="hold"/>
                                        <p:tgtEl>
                                          <p:spTgt spid="38"/>
                                        </p:tgtEl>
                                        <p:attrNameLst>
                                          <p:attrName>ppt_y</p:attrName>
                                        </p:attrNameLst>
                                      </p:cBhvr>
                                      <p:tavLst>
                                        <p:tav tm="0">
                                          <p:val>
                                            <p:strVal val="#ppt_y+.1"/>
                                          </p:val>
                                        </p:tav>
                                        <p:tav tm="100000">
                                          <p:val>
                                            <p:strVal val="#ppt_y"/>
                                          </p:val>
                                        </p:tav>
                                      </p:tavLst>
                                    </p:anim>
                                  </p:childTnLst>
                                </p:cTn>
                              </p:par>
                              <p:par>
                                <p:cTn id="63" presetID="21" presetClass="entr" presetSubtype="1" fill="hold" grpId="0" nodeType="withEffect">
                                  <p:stCondLst>
                                    <p:cond delay="3500"/>
                                  </p:stCondLst>
                                  <p:childTnLst>
                                    <p:set>
                                      <p:cBhvr>
                                        <p:cTn id="64" dur="1" fill="hold">
                                          <p:stCondLst>
                                            <p:cond delay="0"/>
                                          </p:stCondLst>
                                        </p:cTn>
                                        <p:tgtEl>
                                          <p:spTgt spid="47"/>
                                        </p:tgtEl>
                                        <p:attrNameLst>
                                          <p:attrName>style.visibility</p:attrName>
                                        </p:attrNameLst>
                                      </p:cBhvr>
                                      <p:to>
                                        <p:strVal val="visible"/>
                                      </p:to>
                                    </p:set>
                                    <p:animEffect transition="in" filter="wheel(1)">
                                      <p:cBhvr>
                                        <p:cTn id="65" dur="500"/>
                                        <p:tgtEl>
                                          <p:spTgt spid="47"/>
                                        </p:tgtEl>
                                      </p:cBhvr>
                                    </p:animEffect>
                                  </p:childTnLst>
                                </p:cTn>
                              </p:par>
                              <p:par>
                                <p:cTn id="66" presetID="2" presetClass="entr" presetSubtype="8" fill="hold" grpId="0" nodeType="withEffect">
                                  <p:stCondLst>
                                    <p:cond delay="4000"/>
                                  </p:stCondLst>
                                  <p:childTnLst>
                                    <p:set>
                                      <p:cBhvr>
                                        <p:cTn id="67" dur="1" fill="hold">
                                          <p:stCondLst>
                                            <p:cond delay="0"/>
                                          </p:stCondLst>
                                        </p:cTn>
                                        <p:tgtEl>
                                          <p:spTgt spid="48"/>
                                        </p:tgtEl>
                                        <p:attrNameLst>
                                          <p:attrName>style.visibility</p:attrName>
                                        </p:attrNameLst>
                                      </p:cBhvr>
                                      <p:to>
                                        <p:strVal val="visible"/>
                                      </p:to>
                                    </p:set>
                                    <p:anim calcmode="lin" valueType="num">
                                      <p:cBhvr additive="base">
                                        <p:cTn id="68" dur="500" fill="hold"/>
                                        <p:tgtEl>
                                          <p:spTgt spid="48"/>
                                        </p:tgtEl>
                                        <p:attrNameLst>
                                          <p:attrName>ppt_x</p:attrName>
                                        </p:attrNameLst>
                                      </p:cBhvr>
                                      <p:tavLst>
                                        <p:tav tm="0">
                                          <p:val>
                                            <p:strVal val="0-#ppt_w/2"/>
                                          </p:val>
                                        </p:tav>
                                        <p:tav tm="100000">
                                          <p:val>
                                            <p:strVal val="#ppt_x"/>
                                          </p:val>
                                        </p:tav>
                                      </p:tavLst>
                                    </p:anim>
                                    <p:anim calcmode="lin" valueType="num">
                                      <p:cBhvr additive="base">
                                        <p:cTn id="69" dur="500" fill="hold"/>
                                        <p:tgtEl>
                                          <p:spTgt spid="48"/>
                                        </p:tgtEl>
                                        <p:attrNameLst>
                                          <p:attrName>ppt_y</p:attrName>
                                        </p:attrNameLst>
                                      </p:cBhvr>
                                      <p:tavLst>
                                        <p:tav tm="0">
                                          <p:val>
                                            <p:strVal val="#ppt_y"/>
                                          </p:val>
                                        </p:tav>
                                        <p:tav tm="100000">
                                          <p:val>
                                            <p:strVal val="#ppt_y"/>
                                          </p:val>
                                        </p:tav>
                                      </p:tavLst>
                                    </p:anim>
                                  </p:childTnLst>
                                </p:cTn>
                              </p:par>
                              <p:par>
                                <p:cTn id="70" presetID="35" presetClass="emph" presetSubtype="0" repeatCount="3000" fill="hold" grpId="1" nodeType="withEffect">
                                  <p:stCondLst>
                                    <p:cond delay="4400"/>
                                  </p:stCondLst>
                                  <p:childTnLst>
                                    <p:anim calcmode="discrete" valueType="str">
                                      <p:cBhvr>
                                        <p:cTn id="71" dur="100" fill="hold"/>
                                        <p:tgtEl>
                                          <p:spTgt spid="48"/>
                                        </p:tgtEl>
                                        <p:attrNameLst>
                                          <p:attrName>style.visibility</p:attrName>
                                        </p:attrNameLst>
                                      </p:cBhvr>
                                      <p:tavLst>
                                        <p:tav tm="0">
                                          <p:val>
                                            <p:strVal val="hidden"/>
                                          </p:val>
                                        </p:tav>
                                        <p:tav tm="50000">
                                          <p:val>
                                            <p:strVal val="visible"/>
                                          </p:val>
                                        </p:tav>
                                      </p:tavLst>
                                    </p:anim>
                                  </p:childTnLst>
                                </p:cTn>
                              </p:par>
                              <p:par>
                                <p:cTn id="72" presetID="42" presetClass="entr" presetSubtype="0" fill="hold" grpId="0" nodeType="withEffect">
                                  <p:stCondLst>
                                    <p:cond delay="4400"/>
                                  </p:stCondLst>
                                  <p:childTnLst>
                                    <p:set>
                                      <p:cBhvr>
                                        <p:cTn id="73" dur="1" fill="hold">
                                          <p:stCondLst>
                                            <p:cond delay="0"/>
                                          </p:stCondLst>
                                        </p:cTn>
                                        <p:tgtEl>
                                          <p:spTgt spid="33"/>
                                        </p:tgtEl>
                                        <p:attrNameLst>
                                          <p:attrName>style.visibility</p:attrName>
                                        </p:attrNameLst>
                                      </p:cBhvr>
                                      <p:to>
                                        <p:strVal val="visible"/>
                                      </p:to>
                                    </p:set>
                                    <p:animEffect transition="in" filter="fade">
                                      <p:cBhvr>
                                        <p:cTn id="74" dur="500"/>
                                        <p:tgtEl>
                                          <p:spTgt spid="33"/>
                                        </p:tgtEl>
                                      </p:cBhvr>
                                    </p:animEffect>
                                    <p:anim calcmode="lin" valueType="num">
                                      <p:cBhvr>
                                        <p:cTn id="75" dur="500" fill="hold"/>
                                        <p:tgtEl>
                                          <p:spTgt spid="33"/>
                                        </p:tgtEl>
                                        <p:attrNameLst>
                                          <p:attrName>ppt_x</p:attrName>
                                        </p:attrNameLst>
                                      </p:cBhvr>
                                      <p:tavLst>
                                        <p:tav tm="0">
                                          <p:val>
                                            <p:strVal val="#ppt_x"/>
                                          </p:val>
                                        </p:tav>
                                        <p:tav tm="100000">
                                          <p:val>
                                            <p:strVal val="#ppt_x"/>
                                          </p:val>
                                        </p:tav>
                                      </p:tavLst>
                                    </p:anim>
                                    <p:anim calcmode="lin" valueType="num">
                                      <p:cBhvr>
                                        <p:cTn id="76" dur="500" fill="hold"/>
                                        <p:tgtEl>
                                          <p:spTgt spid="33"/>
                                        </p:tgtEl>
                                        <p:attrNameLst>
                                          <p:attrName>ppt_y</p:attrName>
                                        </p:attrNameLst>
                                      </p:cBhvr>
                                      <p:tavLst>
                                        <p:tav tm="0">
                                          <p:val>
                                            <p:strVal val="#ppt_y+.1"/>
                                          </p:val>
                                        </p:tav>
                                        <p:tav tm="100000">
                                          <p:val>
                                            <p:strVal val="#ppt_y"/>
                                          </p:val>
                                        </p:tav>
                                      </p:tavLst>
                                    </p:anim>
                                  </p:childTnLst>
                                </p:cTn>
                              </p:par>
                              <p:par>
                                <p:cTn id="77" presetID="42" presetClass="entr" presetSubtype="0" fill="hold" nodeType="withEffect">
                                  <p:stCondLst>
                                    <p:cond delay="4400"/>
                                  </p:stCondLst>
                                  <p:childTnLst>
                                    <p:set>
                                      <p:cBhvr>
                                        <p:cTn id="78" dur="1" fill="hold">
                                          <p:stCondLst>
                                            <p:cond delay="0"/>
                                          </p:stCondLst>
                                        </p:cTn>
                                        <p:tgtEl>
                                          <p:spTgt spid="52"/>
                                        </p:tgtEl>
                                        <p:attrNameLst>
                                          <p:attrName>style.visibility</p:attrName>
                                        </p:attrNameLst>
                                      </p:cBhvr>
                                      <p:to>
                                        <p:strVal val="visible"/>
                                      </p:to>
                                    </p:set>
                                    <p:animEffect transition="in" filter="fade">
                                      <p:cBhvr>
                                        <p:cTn id="79" dur="500"/>
                                        <p:tgtEl>
                                          <p:spTgt spid="52"/>
                                        </p:tgtEl>
                                      </p:cBhvr>
                                    </p:animEffect>
                                    <p:anim calcmode="lin" valueType="num">
                                      <p:cBhvr>
                                        <p:cTn id="80" dur="500" fill="hold"/>
                                        <p:tgtEl>
                                          <p:spTgt spid="52"/>
                                        </p:tgtEl>
                                        <p:attrNameLst>
                                          <p:attrName>ppt_x</p:attrName>
                                        </p:attrNameLst>
                                      </p:cBhvr>
                                      <p:tavLst>
                                        <p:tav tm="0">
                                          <p:val>
                                            <p:strVal val="#ppt_x"/>
                                          </p:val>
                                        </p:tav>
                                        <p:tav tm="100000">
                                          <p:val>
                                            <p:strVal val="#ppt_x"/>
                                          </p:val>
                                        </p:tav>
                                      </p:tavLst>
                                    </p:anim>
                                    <p:anim calcmode="lin" valueType="num">
                                      <p:cBhvr>
                                        <p:cTn id="81" dur="500" fill="hold"/>
                                        <p:tgtEl>
                                          <p:spTgt spid="52"/>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4400"/>
                                  </p:stCondLst>
                                  <p:childTnLst>
                                    <p:set>
                                      <p:cBhvr>
                                        <p:cTn id="83" dur="1" fill="hold">
                                          <p:stCondLst>
                                            <p:cond delay="0"/>
                                          </p:stCondLst>
                                        </p:cTn>
                                        <p:tgtEl>
                                          <p:spTgt spid="34"/>
                                        </p:tgtEl>
                                        <p:attrNameLst>
                                          <p:attrName>style.visibility</p:attrName>
                                        </p:attrNameLst>
                                      </p:cBhvr>
                                      <p:to>
                                        <p:strVal val="visible"/>
                                      </p:to>
                                    </p:set>
                                    <p:animEffect transition="in" filter="fade">
                                      <p:cBhvr>
                                        <p:cTn id="84" dur="500"/>
                                        <p:tgtEl>
                                          <p:spTgt spid="34"/>
                                        </p:tgtEl>
                                      </p:cBhvr>
                                    </p:animEffect>
                                    <p:anim calcmode="lin" valueType="num">
                                      <p:cBhvr>
                                        <p:cTn id="85" dur="500" fill="hold"/>
                                        <p:tgtEl>
                                          <p:spTgt spid="34"/>
                                        </p:tgtEl>
                                        <p:attrNameLst>
                                          <p:attrName>ppt_x</p:attrName>
                                        </p:attrNameLst>
                                      </p:cBhvr>
                                      <p:tavLst>
                                        <p:tav tm="0">
                                          <p:val>
                                            <p:strVal val="#ppt_x"/>
                                          </p:val>
                                        </p:tav>
                                        <p:tav tm="100000">
                                          <p:val>
                                            <p:strVal val="#ppt_x"/>
                                          </p:val>
                                        </p:tav>
                                      </p:tavLst>
                                    </p:anim>
                                    <p:anim calcmode="lin" valueType="num">
                                      <p:cBhvr>
                                        <p:cTn id="86" dur="500" fill="hold"/>
                                        <p:tgtEl>
                                          <p:spTgt spid="34"/>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4400"/>
                                  </p:stCondLst>
                                  <p:childTnLst>
                                    <p:set>
                                      <p:cBhvr>
                                        <p:cTn id="88" dur="1" fill="hold">
                                          <p:stCondLst>
                                            <p:cond delay="0"/>
                                          </p:stCondLst>
                                        </p:cTn>
                                        <p:tgtEl>
                                          <p:spTgt spid="39"/>
                                        </p:tgtEl>
                                        <p:attrNameLst>
                                          <p:attrName>style.visibility</p:attrName>
                                        </p:attrNameLst>
                                      </p:cBhvr>
                                      <p:to>
                                        <p:strVal val="visible"/>
                                      </p:to>
                                    </p:set>
                                    <p:animEffect transition="in" filter="fade">
                                      <p:cBhvr>
                                        <p:cTn id="89" dur="500"/>
                                        <p:tgtEl>
                                          <p:spTgt spid="39"/>
                                        </p:tgtEl>
                                      </p:cBhvr>
                                    </p:animEffect>
                                    <p:anim calcmode="lin" valueType="num">
                                      <p:cBhvr>
                                        <p:cTn id="90" dur="500" fill="hold"/>
                                        <p:tgtEl>
                                          <p:spTgt spid="39"/>
                                        </p:tgtEl>
                                        <p:attrNameLst>
                                          <p:attrName>ppt_x</p:attrName>
                                        </p:attrNameLst>
                                      </p:cBhvr>
                                      <p:tavLst>
                                        <p:tav tm="0">
                                          <p:val>
                                            <p:strVal val="#ppt_x"/>
                                          </p:val>
                                        </p:tav>
                                        <p:tav tm="100000">
                                          <p:val>
                                            <p:strVal val="#ppt_x"/>
                                          </p:val>
                                        </p:tav>
                                      </p:tavLst>
                                    </p:anim>
                                    <p:anim calcmode="lin" valueType="num">
                                      <p:cBhvr>
                                        <p:cTn id="91" dur="500" fill="hold"/>
                                        <p:tgtEl>
                                          <p:spTgt spid="39"/>
                                        </p:tgtEl>
                                        <p:attrNameLst>
                                          <p:attrName>ppt_y</p:attrName>
                                        </p:attrNameLst>
                                      </p:cBhvr>
                                      <p:tavLst>
                                        <p:tav tm="0">
                                          <p:val>
                                            <p:strVal val="#ppt_y+.1"/>
                                          </p:val>
                                        </p:tav>
                                        <p:tav tm="100000">
                                          <p:val>
                                            <p:strVal val="#ppt_y"/>
                                          </p:val>
                                        </p:tav>
                                      </p:tavLst>
                                    </p:anim>
                                  </p:childTnLst>
                                </p:cTn>
                              </p:par>
                              <p:par>
                                <p:cTn id="92" presetID="21" presetClass="entr" presetSubtype="1" fill="hold" grpId="0" nodeType="withEffect">
                                  <p:stCondLst>
                                    <p:cond delay="4900"/>
                                  </p:stCondLst>
                                  <p:childTnLst>
                                    <p:set>
                                      <p:cBhvr>
                                        <p:cTn id="93" dur="1" fill="hold">
                                          <p:stCondLst>
                                            <p:cond delay="0"/>
                                          </p:stCondLst>
                                        </p:cTn>
                                        <p:tgtEl>
                                          <p:spTgt spid="49"/>
                                        </p:tgtEl>
                                        <p:attrNameLst>
                                          <p:attrName>style.visibility</p:attrName>
                                        </p:attrNameLst>
                                      </p:cBhvr>
                                      <p:to>
                                        <p:strVal val="visible"/>
                                      </p:to>
                                    </p:set>
                                    <p:animEffect transition="in" filter="wheel(1)">
                                      <p:cBhvr>
                                        <p:cTn id="94" dur="500"/>
                                        <p:tgtEl>
                                          <p:spTgt spid="49"/>
                                        </p:tgtEl>
                                      </p:cBhvr>
                                    </p:animEffect>
                                  </p:childTnLst>
                                </p:cTn>
                              </p:par>
                              <p:par>
                                <p:cTn id="95" presetID="2" presetClass="entr" presetSubtype="8" fill="hold" grpId="0" nodeType="withEffect">
                                  <p:stCondLst>
                                    <p:cond delay="5400"/>
                                  </p:stCondLst>
                                  <p:childTnLst>
                                    <p:set>
                                      <p:cBhvr>
                                        <p:cTn id="96" dur="1" fill="hold">
                                          <p:stCondLst>
                                            <p:cond delay="0"/>
                                          </p:stCondLst>
                                        </p:cTn>
                                        <p:tgtEl>
                                          <p:spTgt spid="50"/>
                                        </p:tgtEl>
                                        <p:attrNameLst>
                                          <p:attrName>style.visibility</p:attrName>
                                        </p:attrNameLst>
                                      </p:cBhvr>
                                      <p:to>
                                        <p:strVal val="visible"/>
                                      </p:to>
                                    </p:set>
                                    <p:anim calcmode="lin" valueType="num">
                                      <p:cBhvr additive="base">
                                        <p:cTn id="97" dur="500" fill="hold"/>
                                        <p:tgtEl>
                                          <p:spTgt spid="50"/>
                                        </p:tgtEl>
                                        <p:attrNameLst>
                                          <p:attrName>ppt_x</p:attrName>
                                        </p:attrNameLst>
                                      </p:cBhvr>
                                      <p:tavLst>
                                        <p:tav tm="0">
                                          <p:val>
                                            <p:strVal val="0-#ppt_w/2"/>
                                          </p:val>
                                        </p:tav>
                                        <p:tav tm="100000">
                                          <p:val>
                                            <p:strVal val="#ppt_x"/>
                                          </p:val>
                                        </p:tav>
                                      </p:tavLst>
                                    </p:anim>
                                    <p:anim calcmode="lin" valueType="num">
                                      <p:cBhvr additive="base">
                                        <p:cTn id="98" dur="500" fill="hold"/>
                                        <p:tgtEl>
                                          <p:spTgt spid="50"/>
                                        </p:tgtEl>
                                        <p:attrNameLst>
                                          <p:attrName>ppt_y</p:attrName>
                                        </p:attrNameLst>
                                      </p:cBhvr>
                                      <p:tavLst>
                                        <p:tav tm="0">
                                          <p:val>
                                            <p:strVal val="#ppt_y"/>
                                          </p:val>
                                        </p:tav>
                                        <p:tav tm="100000">
                                          <p:val>
                                            <p:strVal val="#ppt_y"/>
                                          </p:val>
                                        </p:tav>
                                      </p:tavLst>
                                    </p:anim>
                                  </p:childTnLst>
                                </p:cTn>
                              </p:par>
                              <p:par>
                                <p:cTn id="99" presetID="35" presetClass="emph" presetSubtype="0" repeatCount="3000" fill="hold" grpId="1" nodeType="withEffect">
                                  <p:stCondLst>
                                    <p:cond delay="5800"/>
                                  </p:stCondLst>
                                  <p:childTnLst>
                                    <p:anim calcmode="discrete" valueType="str">
                                      <p:cBhvr>
                                        <p:cTn id="100" dur="100" fill="hold"/>
                                        <p:tgtEl>
                                          <p:spTgt spid="50"/>
                                        </p:tgtEl>
                                        <p:attrNameLst>
                                          <p:attrName>style.visibility</p:attrName>
                                        </p:attrNameLst>
                                      </p:cBhvr>
                                      <p:tavLst>
                                        <p:tav tm="0">
                                          <p:val>
                                            <p:strVal val="hidden"/>
                                          </p:val>
                                        </p:tav>
                                        <p:tav tm="50000">
                                          <p:val>
                                            <p:strVal val="visible"/>
                                          </p:val>
                                        </p:tav>
                                      </p:tavLst>
                                    </p:anim>
                                  </p:childTnLst>
                                </p:cTn>
                              </p:par>
                              <p:par>
                                <p:cTn id="101" presetID="42" presetClass="entr" presetSubtype="0" fill="hold" grpId="0" nodeType="withEffect">
                                  <p:stCondLst>
                                    <p:cond delay="5800"/>
                                  </p:stCondLst>
                                  <p:childTnLst>
                                    <p:set>
                                      <p:cBhvr>
                                        <p:cTn id="102" dur="1" fill="hold">
                                          <p:stCondLst>
                                            <p:cond delay="0"/>
                                          </p:stCondLst>
                                        </p:cTn>
                                        <p:tgtEl>
                                          <p:spTgt spid="35"/>
                                        </p:tgtEl>
                                        <p:attrNameLst>
                                          <p:attrName>style.visibility</p:attrName>
                                        </p:attrNameLst>
                                      </p:cBhvr>
                                      <p:to>
                                        <p:strVal val="visible"/>
                                      </p:to>
                                    </p:set>
                                    <p:animEffect transition="in" filter="fade">
                                      <p:cBhvr>
                                        <p:cTn id="103" dur="500"/>
                                        <p:tgtEl>
                                          <p:spTgt spid="35"/>
                                        </p:tgtEl>
                                      </p:cBhvr>
                                    </p:animEffect>
                                    <p:anim calcmode="lin" valueType="num">
                                      <p:cBhvr>
                                        <p:cTn id="104" dur="500" fill="hold"/>
                                        <p:tgtEl>
                                          <p:spTgt spid="35"/>
                                        </p:tgtEl>
                                        <p:attrNameLst>
                                          <p:attrName>ppt_x</p:attrName>
                                        </p:attrNameLst>
                                      </p:cBhvr>
                                      <p:tavLst>
                                        <p:tav tm="0">
                                          <p:val>
                                            <p:strVal val="#ppt_x"/>
                                          </p:val>
                                        </p:tav>
                                        <p:tav tm="100000">
                                          <p:val>
                                            <p:strVal val="#ppt_x"/>
                                          </p:val>
                                        </p:tav>
                                      </p:tavLst>
                                    </p:anim>
                                    <p:anim calcmode="lin" valueType="num">
                                      <p:cBhvr>
                                        <p:cTn id="105" dur="500" fill="hold"/>
                                        <p:tgtEl>
                                          <p:spTgt spid="35"/>
                                        </p:tgtEl>
                                        <p:attrNameLst>
                                          <p:attrName>ppt_y</p:attrName>
                                        </p:attrNameLst>
                                      </p:cBhvr>
                                      <p:tavLst>
                                        <p:tav tm="0">
                                          <p:val>
                                            <p:strVal val="#ppt_y+.1"/>
                                          </p:val>
                                        </p:tav>
                                        <p:tav tm="100000">
                                          <p:val>
                                            <p:strVal val="#ppt_y"/>
                                          </p:val>
                                        </p:tav>
                                      </p:tavLst>
                                    </p:anim>
                                  </p:childTnLst>
                                </p:cTn>
                              </p:par>
                              <p:par>
                                <p:cTn id="106" presetID="42" presetClass="entr" presetSubtype="0" fill="hold" nodeType="withEffect">
                                  <p:stCondLst>
                                    <p:cond delay="5800"/>
                                  </p:stCondLst>
                                  <p:childTnLst>
                                    <p:set>
                                      <p:cBhvr>
                                        <p:cTn id="107" dur="1" fill="hold">
                                          <p:stCondLst>
                                            <p:cond delay="0"/>
                                          </p:stCondLst>
                                        </p:cTn>
                                        <p:tgtEl>
                                          <p:spTgt spid="53"/>
                                        </p:tgtEl>
                                        <p:attrNameLst>
                                          <p:attrName>style.visibility</p:attrName>
                                        </p:attrNameLst>
                                      </p:cBhvr>
                                      <p:to>
                                        <p:strVal val="visible"/>
                                      </p:to>
                                    </p:set>
                                    <p:animEffect transition="in" filter="fade">
                                      <p:cBhvr>
                                        <p:cTn id="108" dur="500"/>
                                        <p:tgtEl>
                                          <p:spTgt spid="53"/>
                                        </p:tgtEl>
                                      </p:cBhvr>
                                    </p:animEffect>
                                    <p:anim calcmode="lin" valueType="num">
                                      <p:cBhvr>
                                        <p:cTn id="109" dur="500" fill="hold"/>
                                        <p:tgtEl>
                                          <p:spTgt spid="53"/>
                                        </p:tgtEl>
                                        <p:attrNameLst>
                                          <p:attrName>ppt_x</p:attrName>
                                        </p:attrNameLst>
                                      </p:cBhvr>
                                      <p:tavLst>
                                        <p:tav tm="0">
                                          <p:val>
                                            <p:strVal val="#ppt_x"/>
                                          </p:val>
                                        </p:tav>
                                        <p:tav tm="100000">
                                          <p:val>
                                            <p:strVal val="#ppt_x"/>
                                          </p:val>
                                        </p:tav>
                                      </p:tavLst>
                                    </p:anim>
                                    <p:anim calcmode="lin" valueType="num">
                                      <p:cBhvr>
                                        <p:cTn id="110" dur="500" fill="hold"/>
                                        <p:tgtEl>
                                          <p:spTgt spid="53"/>
                                        </p:tgtEl>
                                        <p:attrNameLst>
                                          <p:attrName>ppt_y</p:attrName>
                                        </p:attrNameLst>
                                      </p:cBhvr>
                                      <p:tavLst>
                                        <p:tav tm="0">
                                          <p:val>
                                            <p:strVal val="#ppt_y+.1"/>
                                          </p:val>
                                        </p:tav>
                                        <p:tav tm="100000">
                                          <p:val>
                                            <p:strVal val="#ppt_y"/>
                                          </p:val>
                                        </p:tav>
                                      </p:tavLst>
                                    </p:anim>
                                  </p:childTnLst>
                                </p:cTn>
                              </p:par>
                              <p:par>
                                <p:cTn id="111" presetID="42" presetClass="entr" presetSubtype="0" fill="hold" grpId="0" nodeType="withEffect">
                                  <p:stCondLst>
                                    <p:cond delay="5800"/>
                                  </p:stCondLst>
                                  <p:childTnLst>
                                    <p:set>
                                      <p:cBhvr>
                                        <p:cTn id="112" dur="1" fill="hold">
                                          <p:stCondLst>
                                            <p:cond delay="0"/>
                                          </p:stCondLst>
                                        </p:cTn>
                                        <p:tgtEl>
                                          <p:spTgt spid="36"/>
                                        </p:tgtEl>
                                        <p:attrNameLst>
                                          <p:attrName>style.visibility</p:attrName>
                                        </p:attrNameLst>
                                      </p:cBhvr>
                                      <p:to>
                                        <p:strVal val="visible"/>
                                      </p:to>
                                    </p:set>
                                    <p:animEffect transition="in" filter="fade">
                                      <p:cBhvr>
                                        <p:cTn id="113" dur="500"/>
                                        <p:tgtEl>
                                          <p:spTgt spid="36"/>
                                        </p:tgtEl>
                                      </p:cBhvr>
                                    </p:animEffect>
                                    <p:anim calcmode="lin" valueType="num">
                                      <p:cBhvr>
                                        <p:cTn id="114" dur="500" fill="hold"/>
                                        <p:tgtEl>
                                          <p:spTgt spid="36"/>
                                        </p:tgtEl>
                                        <p:attrNameLst>
                                          <p:attrName>ppt_x</p:attrName>
                                        </p:attrNameLst>
                                      </p:cBhvr>
                                      <p:tavLst>
                                        <p:tav tm="0">
                                          <p:val>
                                            <p:strVal val="#ppt_x"/>
                                          </p:val>
                                        </p:tav>
                                        <p:tav tm="100000">
                                          <p:val>
                                            <p:strVal val="#ppt_x"/>
                                          </p:val>
                                        </p:tav>
                                      </p:tavLst>
                                    </p:anim>
                                    <p:anim calcmode="lin" valueType="num">
                                      <p:cBhvr>
                                        <p:cTn id="115" dur="500" fill="hold"/>
                                        <p:tgtEl>
                                          <p:spTgt spid="36"/>
                                        </p:tgtEl>
                                        <p:attrNameLst>
                                          <p:attrName>ppt_y</p:attrName>
                                        </p:attrNameLst>
                                      </p:cBhvr>
                                      <p:tavLst>
                                        <p:tav tm="0">
                                          <p:val>
                                            <p:strVal val="#ppt_y+.1"/>
                                          </p:val>
                                        </p:tav>
                                        <p:tav tm="100000">
                                          <p:val>
                                            <p:strVal val="#ppt_y"/>
                                          </p:val>
                                        </p:tav>
                                      </p:tavLst>
                                    </p:anim>
                                  </p:childTnLst>
                                </p:cTn>
                              </p:par>
                              <p:par>
                                <p:cTn id="116" presetID="42" presetClass="entr" presetSubtype="0" fill="hold" grpId="0" nodeType="withEffect">
                                  <p:stCondLst>
                                    <p:cond delay="5800"/>
                                  </p:stCondLst>
                                  <p:childTnLst>
                                    <p:set>
                                      <p:cBhvr>
                                        <p:cTn id="117" dur="1" fill="hold">
                                          <p:stCondLst>
                                            <p:cond delay="0"/>
                                          </p:stCondLst>
                                        </p:cTn>
                                        <p:tgtEl>
                                          <p:spTgt spid="44"/>
                                        </p:tgtEl>
                                        <p:attrNameLst>
                                          <p:attrName>style.visibility</p:attrName>
                                        </p:attrNameLst>
                                      </p:cBhvr>
                                      <p:to>
                                        <p:strVal val="visible"/>
                                      </p:to>
                                    </p:set>
                                    <p:animEffect transition="in" filter="fade">
                                      <p:cBhvr>
                                        <p:cTn id="118" dur="500"/>
                                        <p:tgtEl>
                                          <p:spTgt spid="44"/>
                                        </p:tgtEl>
                                      </p:cBhvr>
                                    </p:animEffect>
                                    <p:anim calcmode="lin" valueType="num">
                                      <p:cBhvr>
                                        <p:cTn id="119" dur="500" fill="hold"/>
                                        <p:tgtEl>
                                          <p:spTgt spid="44"/>
                                        </p:tgtEl>
                                        <p:attrNameLst>
                                          <p:attrName>ppt_x</p:attrName>
                                        </p:attrNameLst>
                                      </p:cBhvr>
                                      <p:tavLst>
                                        <p:tav tm="0">
                                          <p:val>
                                            <p:strVal val="#ppt_x"/>
                                          </p:val>
                                        </p:tav>
                                        <p:tav tm="100000">
                                          <p:val>
                                            <p:strVal val="#ppt_x"/>
                                          </p:val>
                                        </p:tav>
                                      </p:tavLst>
                                    </p:anim>
                                    <p:anim calcmode="lin" valueType="num">
                                      <p:cBhvr>
                                        <p:cTn id="120" dur="500" fill="hold"/>
                                        <p:tgtEl>
                                          <p:spTgt spid="44"/>
                                        </p:tgtEl>
                                        <p:attrNameLst>
                                          <p:attrName>ppt_y</p:attrName>
                                        </p:attrNameLst>
                                      </p:cBhvr>
                                      <p:tavLst>
                                        <p:tav tm="0">
                                          <p:val>
                                            <p:strVal val="#ppt_y+.1"/>
                                          </p:val>
                                        </p:tav>
                                        <p:tav tm="100000">
                                          <p:val>
                                            <p:strVal val="#ppt_y"/>
                                          </p:val>
                                        </p:tav>
                                      </p:tavLst>
                                    </p:anim>
                                  </p:childTnLst>
                                </p:cTn>
                              </p:par>
                              <p:par>
                                <p:cTn id="121" presetID="42" presetClass="entr" presetSubtype="0" fill="hold" grpId="0" nodeType="withEffect">
                                  <p:stCondLst>
                                    <p:cond delay="700"/>
                                  </p:stCondLst>
                                  <p:childTnLst>
                                    <p:set>
                                      <p:cBhvr>
                                        <p:cTn id="122" dur="1" fill="hold">
                                          <p:stCondLst>
                                            <p:cond delay="0"/>
                                          </p:stCondLst>
                                        </p:cTn>
                                        <p:tgtEl>
                                          <p:spTgt spid="55"/>
                                        </p:tgtEl>
                                        <p:attrNameLst>
                                          <p:attrName>style.visibility</p:attrName>
                                        </p:attrNameLst>
                                      </p:cBhvr>
                                      <p:to>
                                        <p:strVal val="visible"/>
                                      </p:to>
                                    </p:set>
                                    <p:animEffect transition="in" filter="fade">
                                      <p:cBhvr>
                                        <p:cTn id="123" dur="300"/>
                                        <p:tgtEl>
                                          <p:spTgt spid="55"/>
                                        </p:tgtEl>
                                      </p:cBhvr>
                                    </p:animEffect>
                                    <p:anim calcmode="lin" valueType="num">
                                      <p:cBhvr>
                                        <p:cTn id="124" dur="300" fill="hold"/>
                                        <p:tgtEl>
                                          <p:spTgt spid="55"/>
                                        </p:tgtEl>
                                        <p:attrNameLst>
                                          <p:attrName>ppt_x</p:attrName>
                                        </p:attrNameLst>
                                      </p:cBhvr>
                                      <p:tavLst>
                                        <p:tav tm="0">
                                          <p:val>
                                            <p:strVal val="#ppt_x"/>
                                          </p:val>
                                        </p:tav>
                                        <p:tav tm="100000">
                                          <p:val>
                                            <p:strVal val="#ppt_x"/>
                                          </p:val>
                                        </p:tav>
                                      </p:tavLst>
                                    </p:anim>
                                    <p:anim calcmode="lin" valueType="num">
                                      <p:cBhvr>
                                        <p:cTn id="125" dur="300" fill="hold"/>
                                        <p:tgtEl>
                                          <p:spTgt spid="5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8" grpId="0" animBg="1"/>
      <p:bldP spid="28" grpId="1" animBg="1"/>
      <p:bldP spid="29" grpId="0"/>
      <p:bldP spid="30" grpId="0"/>
      <p:bldP spid="31" grpId="0"/>
      <p:bldP spid="32" grpId="0"/>
      <p:bldP spid="33" grpId="0"/>
      <p:bldP spid="34" grpId="0"/>
      <p:bldP spid="35" grpId="0"/>
      <p:bldP spid="36" grpId="0"/>
      <p:bldP spid="37" grpId="0"/>
      <p:bldP spid="38" grpId="0"/>
      <p:bldP spid="39" grpId="0"/>
      <p:bldP spid="44" grpId="0"/>
      <p:bldP spid="45" grpId="0" animBg="1"/>
      <p:bldP spid="46" grpId="0" animBg="1"/>
      <p:bldP spid="46" grpId="1" animBg="1"/>
      <p:bldP spid="47" grpId="0" animBg="1"/>
      <p:bldP spid="48" grpId="0" animBg="1"/>
      <p:bldP spid="48" grpId="1" animBg="1"/>
      <p:bldP spid="49" grpId="0" animBg="1"/>
      <p:bldP spid="50" grpId="0" animBg="1"/>
      <p:bldP spid="50" grpId="1" animBg="1"/>
      <p:bldP spid="5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图表 5"/>
          <p:cNvGraphicFramePr/>
          <p:nvPr/>
        </p:nvGraphicFramePr>
        <p:xfrm>
          <a:off x="683568" y="1403587"/>
          <a:ext cx="2870862" cy="2700436"/>
        </p:xfrm>
        <a:graphic>
          <a:graphicData uri="http://schemas.openxmlformats.org/drawingml/2006/chart">
            <c:chart xmlns:c="http://schemas.openxmlformats.org/drawingml/2006/chart" xmlns:r="http://schemas.openxmlformats.org/officeDocument/2006/relationships" r:id="rId2"/>
          </a:graphicData>
        </a:graphic>
      </p:graphicFrame>
      <p:sp>
        <p:nvSpPr>
          <p:cNvPr id="7" name="Rectangle 24"/>
          <p:cNvSpPr>
            <a:spLocks noChangeArrowheads="1"/>
          </p:cNvSpPr>
          <p:nvPr/>
        </p:nvSpPr>
        <p:spPr bwMode="auto">
          <a:xfrm>
            <a:off x="5004048" y="1383659"/>
            <a:ext cx="3456384" cy="518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8" name="矩形 7"/>
          <p:cNvSpPr/>
          <p:nvPr/>
        </p:nvSpPr>
        <p:spPr>
          <a:xfrm>
            <a:off x="4359289" y="1430250"/>
            <a:ext cx="425422" cy="42542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01</a:t>
            </a:r>
            <a:endParaRPr lang="zh-CN" altLang="en-US" dirty="0"/>
          </a:p>
        </p:txBody>
      </p:sp>
      <p:sp>
        <p:nvSpPr>
          <p:cNvPr id="9" name="Rectangle 24"/>
          <p:cNvSpPr>
            <a:spLocks noChangeArrowheads="1"/>
          </p:cNvSpPr>
          <p:nvPr/>
        </p:nvSpPr>
        <p:spPr bwMode="auto">
          <a:xfrm>
            <a:off x="5004048" y="2139032"/>
            <a:ext cx="3456384" cy="518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10" name="矩形 9"/>
          <p:cNvSpPr/>
          <p:nvPr/>
        </p:nvSpPr>
        <p:spPr>
          <a:xfrm>
            <a:off x="4359289" y="2185623"/>
            <a:ext cx="425422" cy="42542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02</a:t>
            </a:r>
            <a:endParaRPr lang="zh-CN" altLang="en-US" dirty="0"/>
          </a:p>
        </p:txBody>
      </p:sp>
      <p:sp>
        <p:nvSpPr>
          <p:cNvPr id="11" name="Rectangle 24"/>
          <p:cNvSpPr>
            <a:spLocks noChangeArrowheads="1"/>
          </p:cNvSpPr>
          <p:nvPr/>
        </p:nvSpPr>
        <p:spPr bwMode="auto">
          <a:xfrm>
            <a:off x="5004048" y="2881155"/>
            <a:ext cx="3456384" cy="518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16" name="矩形 15"/>
          <p:cNvSpPr/>
          <p:nvPr/>
        </p:nvSpPr>
        <p:spPr>
          <a:xfrm>
            <a:off x="4359289" y="2927746"/>
            <a:ext cx="425422" cy="42542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03</a:t>
            </a:r>
            <a:endParaRPr lang="zh-CN" altLang="en-US" dirty="0"/>
          </a:p>
        </p:txBody>
      </p:sp>
      <p:sp>
        <p:nvSpPr>
          <p:cNvPr id="17" name="Rectangle 24"/>
          <p:cNvSpPr>
            <a:spLocks noChangeArrowheads="1"/>
          </p:cNvSpPr>
          <p:nvPr/>
        </p:nvSpPr>
        <p:spPr bwMode="auto">
          <a:xfrm>
            <a:off x="5004048" y="3636528"/>
            <a:ext cx="3456384" cy="518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18" name="矩形 17"/>
          <p:cNvSpPr/>
          <p:nvPr/>
        </p:nvSpPr>
        <p:spPr>
          <a:xfrm>
            <a:off x="4359289" y="3683119"/>
            <a:ext cx="425422" cy="42542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04</a:t>
            </a:r>
            <a:endParaRPr lang="zh-CN" altLang="en-US" dirty="0"/>
          </a:p>
        </p:txBody>
      </p:sp>
      <p:pic>
        <p:nvPicPr>
          <p:cNvPr id="19" name="图片 18">
            <a:extLst>
              <a:ext uri="{FF2B5EF4-FFF2-40B4-BE49-F238E27FC236}">
                <a16:creationId xmlns="" xmlns:a16="http://schemas.microsoft.com/office/drawing/2014/main" id="{C0305C3F-67DF-4C2E-A1EE-5BDC3692682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5307" r="7666" b="8704"/>
          <a:stretch/>
        </p:blipFill>
        <p:spPr>
          <a:xfrm rot="10800000">
            <a:off x="180000" y="-38100"/>
            <a:ext cx="741206" cy="817161"/>
          </a:xfrm>
          <a:prstGeom prst="rect">
            <a:avLst/>
          </a:prstGeom>
        </p:spPr>
      </p:pic>
      <p:sp>
        <p:nvSpPr>
          <p:cNvPr id="20" name="Rectangle 20">
            <a:extLst>
              <a:ext uri="{FF2B5EF4-FFF2-40B4-BE49-F238E27FC236}">
                <a16:creationId xmlns="" xmlns:a16="http://schemas.microsoft.com/office/drawing/2014/main" id="{47902C82-BFA8-41F3-8847-670F82475F05}"/>
              </a:ext>
            </a:extLst>
          </p:cNvPr>
          <p:cNvSpPr>
            <a:spLocks noChangeArrowheads="1"/>
          </p:cNvSpPr>
          <p:nvPr/>
        </p:nvSpPr>
        <p:spPr bwMode="auto">
          <a:xfrm>
            <a:off x="898706" y="579709"/>
            <a:ext cx="1800606"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itchFamily="34" charset="0"/>
              <a:buNone/>
            </a:pPr>
            <a:r>
              <a:rPr lang="en-US" altLang="zh-CN" sz="800" dirty="0">
                <a:solidFill>
                  <a:srgbClr val="53585E"/>
                </a:solidFill>
                <a:latin typeface="Arial" pitchFamily="34" charset="0"/>
                <a:cs typeface="Arial" pitchFamily="34" charset="0"/>
              </a:rPr>
              <a:t>This is a subtitle for your presentation</a:t>
            </a:r>
            <a:endParaRPr lang="zh-CN" altLang="en-US" sz="800" dirty="0">
              <a:solidFill>
                <a:srgbClr val="53585E"/>
              </a:solidFill>
              <a:latin typeface="Arial" pitchFamily="34" charset="0"/>
              <a:cs typeface="Arial" pitchFamily="34" charset="0"/>
            </a:endParaRPr>
          </a:p>
        </p:txBody>
      </p:sp>
      <p:sp>
        <p:nvSpPr>
          <p:cNvPr id="21" name="文本框 20">
            <a:extLst>
              <a:ext uri="{FF2B5EF4-FFF2-40B4-BE49-F238E27FC236}">
                <a16:creationId xmlns="" xmlns:a16="http://schemas.microsoft.com/office/drawing/2014/main" id="{01D36CA8-B9D5-4F2B-9E34-96B7CBD5C31A}"/>
              </a:ext>
            </a:extLst>
          </p:cNvPr>
          <p:cNvSpPr txBox="1"/>
          <p:nvPr/>
        </p:nvSpPr>
        <p:spPr>
          <a:xfrm>
            <a:off x="828000" y="194956"/>
            <a:ext cx="2262158" cy="369332"/>
          </a:xfrm>
          <a:prstGeom prst="rect">
            <a:avLst/>
          </a:prstGeom>
          <a:noFill/>
        </p:spPr>
        <p:txBody>
          <a:bodyPr wrap="none" rtlCol="0">
            <a:spAutoFit/>
          </a:bodyPr>
          <a:lstStyle/>
          <a:p>
            <a:r>
              <a:rPr lang="zh-CN" altLang="en-US" b="1" dirty="0">
                <a:solidFill>
                  <a:schemeClr val="tx2"/>
                </a:solidFill>
              </a:rPr>
              <a:t>请输入你的标题内容</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60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750"/>
                                        <p:tgtEl>
                                          <p:spTgt spid="6"/>
                                        </p:tgtEl>
                                      </p:cBhvr>
                                    </p:animEffect>
                                  </p:childTnLst>
                                </p:cTn>
                              </p:par>
                              <p:par>
                                <p:cTn id="8" presetID="53" presetClass="entr" presetSubtype="16" fill="hold" grpId="0" nodeType="withEffect">
                                  <p:stCondLst>
                                    <p:cond delay="1400"/>
                                  </p:stCondLst>
                                  <p:childTnLst>
                                    <p:set>
                                      <p:cBhvr>
                                        <p:cTn id="9" dur="1" fill="hold">
                                          <p:stCondLst>
                                            <p:cond delay="0"/>
                                          </p:stCondLst>
                                        </p:cTn>
                                        <p:tgtEl>
                                          <p:spTgt spid="8"/>
                                        </p:tgtEl>
                                        <p:attrNameLst>
                                          <p:attrName>style.visibility</p:attrName>
                                        </p:attrNameLst>
                                      </p:cBhvr>
                                      <p:to>
                                        <p:strVal val="visible"/>
                                      </p:to>
                                    </p:set>
                                    <p:anim calcmode="lin" valueType="num">
                                      <p:cBhvr>
                                        <p:cTn id="10" dur="500" fill="hold"/>
                                        <p:tgtEl>
                                          <p:spTgt spid="8"/>
                                        </p:tgtEl>
                                        <p:attrNameLst>
                                          <p:attrName>ppt_w</p:attrName>
                                        </p:attrNameLst>
                                      </p:cBhvr>
                                      <p:tavLst>
                                        <p:tav tm="0">
                                          <p:val>
                                            <p:fltVal val="0"/>
                                          </p:val>
                                        </p:tav>
                                        <p:tav tm="100000">
                                          <p:val>
                                            <p:strVal val="#ppt_w"/>
                                          </p:val>
                                        </p:tav>
                                      </p:tavLst>
                                    </p:anim>
                                    <p:anim calcmode="lin" valueType="num">
                                      <p:cBhvr>
                                        <p:cTn id="11" dur="500" fill="hold"/>
                                        <p:tgtEl>
                                          <p:spTgt spid="8"/>
                                        </p:tgtEl>
                                        <p:attrNameLst>
                                          <p:attrName>ppt_h</p:attrName>
                                        </p:attrNameLst>
                                      </p:cBhvr>
                                      <p:tavLst>
                                        <p:tav tm="0">
                                          <p:val>
                                            <p:fltVal val="0"/>
                                          </p:val>
                                        </p:tav>
                                        <p:tav tm="100000">
                                          <p:val>
                                            <p:strVal val="#ppt_h"/>
                                          </p:val>
                                        </p:tav>
                                      </p:tavLst>
                                    </p:anim>
                                    <p:animEffect transition="in" filter="fade">
                                      <p:cBhvr>
                                        <p:cTn id="12" dur="500"/>
                                        <p:tgtEl>
                                          <p:spTgt spid="8"/>
                                        </p:tgtEl>
                                      </p:cBhvr>
                                    </p:animEffect>
                                  </p:childTnLst>
                                </p:cTn>
                              </p:par>
                              <p:par>
                                <p:cTn id="13" presetID="2" presetClass="entr" presetSubtype="2" fill="hold" grpId="0" nodeType="withEffect">
                                  <p:stCondLst>
                                    <p:cond delay="14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1+#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par>
                                <p:cTn id="17" presetID="53" presetClass="entr" presetSubtype="16" fill="hold" grpId="0" nodeType="withEffect">
                                  <p:stCondLst>
                                    <p:cond delay="190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fltVal val="0"/>
                                          </p:val>
                                        </p:tav>
                                        <p:tav tm="100000">
                                          <p:val>
                                            <p:strVal val="#ppt_w"/>
                                          </p:val>
                                        </p:tav>
                                      </p:tavLst>
                                    </p:anim>
                                    <p:anim calcmode="lin" valueType="num">
                                      <p:cBhvr>
                                        <p:cTn id="20" dur="500" fill="hold"/>
                                        <p:tgtEl>
                                          <p:spTgt spid="10"/>
                                        </p:tgtEl>
                                        <p:attrNameLst>
                                          <p:attrName>ppt_h</p:attrName>
                                        </p:attrNameLst>
                                      </p:cBhvr>
                                      <p:tavLst>
                                        <p:tav tm="0">
                                          <p:val>
                                            <p:fltVal val="0"/>
                                          </p:val>
                                        </p:tav>
                                        <p:tav tm="100000">
                                          <p:val>
                                            <p:strVal val="#ppt_h"/>
                                          </p:val>
                                        </p:tav>
                                      </p:tavLst>
                                    </p:anim>
                                    <p:animEffect transition="in" filter="fade">
                                      <p:cBhvr>
                                        <p:cTn id="21" dur="500"/>
                                        <p:tgtEl>
                                          <p:spTgt spid="10"/>
                                        </p:tgtEl>
                                      </p:cBhvr>
                                    </p:animEffect>
                                  </p:childTnLst>
                                </p:cTn>
                              </p:par>
                              <p:par>
                                <p:cTn id="22" presetID="2" presetClass="entr" presetSubtype="2" fill="hold" grpId="0" nodeType="withEffect">
                                  <p:stCondLst>
                                    <p:cond delay="190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500" fill="hold"/>
                                        <p:tgtEl>
                                          <p:spTgt spid="9"/>
                                        </p:tgtEl>
                                        <p:attrNameLst>
                                          <p:attrName>ppt_x</p:attrName>
                                        </p:attrNameLst>
                                      </p:cBhvr>
                                      <p:tavLst>
                                        <p:tav tm="0">
                                          <p:val>
                                            <p:strVal val="1+#ppt_w/2"/>
                                          </p:val>
                                        </p:tav>
                                        <p:tav tm="100000">
                                          <p:val>
                                            <p:strVal val="#ppt_x"/>
                                          </p:val>
                                        </p:tav>
                                      </p:tavLst>
                                    </p:anim>
                                    <p:anim calcmode="lin" valueType="num">
                                      <p:cBhvr additive="base">
                                        <p:cTn id="25" dur="500" fill="hold"/>
                                        <p:tgtEl>
                                          <p:spTgt spid="9"/>
                                        </p:tgtEl>
                                        <p:attrNameLst>
                                          <p:attrName>ppt_y</p:attrName>
                                        </p:attrNameLst>
                                      </p:cBhvr>
                                      <p:tavLst>
                                        <p:tav tm="0">
                                          <p:val>
                                            <p:strVal val="#ppt_y"/>
                                          </p:val>
                                        </p:tav>
                                        <p:tav tm="100000">
                                          <p:val>
                                            <p:strVal val="#ppt_y"/>
                                          </p:val>
                                        </p:tav>
                                      </p:tavLst>
                                    </p:anim>
                                  </p:childTnLst>
                                </p:cTn>
                              </p:par>
                              <p:par>
                                <p:cTn id="26" presetID="53" presetClass="entr" presetSubtype="16" fill="hold" grpId="0" nodeType="withEffect">
                                  <p:stCondLst>
                                    <p:cond delay="2400"/>
                                  </p:stCondLst>
                                  <p:childTnLst>
                                    <p:set>
                                      <p:cBhvr>
                                        <p:cTn id="27" dur="1" fill="hold">
                                          <p:stCondLst>
                                            <p:cond delay="0"/>
                                          </p:stCondLst>
                                        </p:cTn>
                                        <p:tgtEl>
                                          <p:spTgt spid="16"/>
                                        </p:tgtEl>
                                        <p:attrNameLst>
                                          <p:attrName>style.visibility</p:attrName>
                                        </p:attrNameLst>
                                      </p:cBhvr>
                                      <p:to>
                                        <p:strVal val="visible"/>
                                      </p:to>
                                    </p:set>
                                    <p:anim calcmode="lin" valueType="num">
                                      <p:cBhvr>
                                        <p:cTn id="28" dur="500" fill="hold"/>
                                        <p:tgtEl>
                                          <p:spTgt spid="16"/>
                                        </p:tgtEl>
                                        <p:attrNameLst>
                                          <p:attrName>ppt_w</p:attrName>
                                        </p:attrNameLst>
                                      </p:cBhvr>
                                      <p:tavLst>
                                        <p:tav tm="0">
                                          <p:val>
                                            <p:fltVal val="0"/>
                                          </p:val>
                                        </p:tav>
                                        <p:tav tm="100000">
                                          <p:val>
                                            <p:strVal val="#ppt_w"/>
                                          </p:val>
                                        </p:tav>
                                      </p:tavLst>
                                    </p:anim>
                                    <p:anim calcmode="lin" valueType="num">
                                      <p:cBhvr>
                                        <p:cTn id="29" dur="500" fill="hold"/>
                                        <p:tgtEl>
                                          <p:spTgt spid="16"/>
                                        </p:tgtEl>
                                        <p:attrNameLst>
                                          <p:attrName>ppt_h</p:attrName>
                                        </p:attrNameLst>
                                      </p:cBhvr>
                                      <p:tavLst>
                                        <p:tav tm="0">
                                          <p:val>
                                            <p:fltVal val="0"/>
                                          </p:val>
                                        </p:tav>
                                        <p:tav tm="100000">
                                          <p:val>
                                            <p:strVal val="#ppt_h"/>
                                          </p:val>
                                        </p:tav>
                                      </p:tavLst>
                                    </p:anim>
                                    <p:animEffect transition="in" filter="fade">
                                      <p:cBhvr>
                                        <p:cTn id="30" dur="500"/>
                                        <p:tgtEl>
                                          <p:spTgt spid="16"/>
                                        </p:tgtEl>
                                      </p:cBhvr>
                                    </p:animEffect>
                                  </p:childTnLst>
                                </p:cTn>
                              </p:par>
                              <p:par>
                                <p:cTn id="31" presetID="2" presetClass="entr" presetSubtype="2" fill="hold" grpId="0" nodeType="withEffect">
                                  <p:stCondLst>
                                    <p:cond delay="240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500" fill="hold"/>
                                        <p:tgtEl>
                                          <p:spTgt spid="11"/>
                                        </p:tgtEl>
                                        <p:attrNameLst>
                                          <p:attrName>ppt_x</p:attrName>
                                        </p:attrNameLst>
                                      </p:cBhvr>
                                      <p:tavLst>
                                        <p:tav tm="0">
                                          <p:val>
                                            <p:strVal val="1+#ppt_w/2"/>
                                          </p:val>
                                        </p:tav>
                                        <p:tav tm="100000">
                                          <p:val>
                                            <p:strVal val="#ppt_x"/>
                                          </p:val>
                                        </p:tav>
                                      </p:tavLst>
                                    </p:anim>
                                    <p:anim calcmode="lin" valueType="num">
                                      <p:cBhvr additive="base">
                                        <p:cTn id="34" dur="500" fill="hold"/>
                                        <p:tgtEl>
                                          <p:spTgt spid="11"/>
                                        </p:tgtEl>
                                        <p:attrNameLst>
                                          <p:attrName>ppt_y</p:attrName>
                                        </p:attrNameLst>
                                      </p:cBhvr>
                                      <p:tavLst>
                                        <p:tav tm="0">
                                          <p:val>
                                            <p:strVal val="#ppt_y"/>
                                          </p:val>
                                        </p:tav>
                                        <p:tav tm="100000">
                                          <p:val>
                                            <p:strVal val="#ppt_y"/>
                                          </p:val>
                                        </p:tav>
                                      </p:tavLst>
                                    </p:anim>
                                  </p:childTnLst>
                                </p:cTn>
                              </p:par>
                              <p:par>
                                <p:cTn id="35" presetID="53" presetClass="entr" presetSubtype="16" fill="hold" grpId="0" nodeType="withEffect">
                                  <p:stCondLst>
                                    <p:cond delay="2900"/>
                                  </p:stCondLst>
                                  <p:childTnLst>
                                    <p:set>
                                      <p:cBhvr>
                                        <p:cTn id="36" dur="1" fill="hold">
                                          <p:stCondLst>
                                            <p:cond delay="0"/>
                                          </p:stCondLst>
                                        </p:cTn>
                                        <p:tgtEl>
                                          <p:spTgt spid="18"/>
                                        </p:tgtEl>
                                        <p:attrNameLst>
                                          <p:attrName>style.visibility</p:attrName>
                                        </p:attrNameLst>
                                      </p:cBhvr>
                                      <p:to>
                                        <p:strVal val="visible"/>
                                      </p:to>
                                    </p:set>
                                    <p:anim calcmode="lin" valueType="num">
                                      <p:cBhvr>
                                        <p:cTn id="37" dur="500" fill="hold"/>
                                        <p:tgtEl>
                                          <p:spTgt spid="18"/>
                                        </p:tgtEl>
                                        <p:attrNameLst>
                                          <p:attrName>ppt_w</p:attrName>
                                        </p:attrNameLst>
                                      </p:cBhvr>
                                      <p:tavLst>
                                        <p:tav tm="0">
                                          <p:val>
                                            <p:fltVal val="0"/>
                                          </p:val>
                                        </p:tav>
                                        <p:tav tm="100000">
                                          <p:val>
                                            <p:strVal val="#ppt_w"/>
                                          </p:val>
                                        </p:tav>
                                      </p:tavLst>
                                    </p:anim>
                                    <p:anim calcmode="lin" valueType="num">
                                      <p:cBhvr>
                                        <p:cTn id="38" dur="500" fill="hold"/>
                                        <p:tgtEl>
                                          <p:spTgt spid="18"/>
                                        </p:tgtEl>
                                        <p:attrNameLst>
                                          <p:attrName>ppt_h</p:attrName>
                                        </p:attrNameLst>
                                      </p:cBhvr>
                                      <p:tavLst>
                                        <p:tav tm="0">
                                          <p:val>
                                            <p:fltVal val="0"/>
                                          </p:val>
                                        </p:tav>
                                        <p:tav tm="100000">
                                          <p:val>
                                            <p:strVal val="#ppt_h"/>
                                          </p:val>
                                        </p:tav>
                                      </p:tavLst>
                                    </p:anim>
                                    <p:animEffect transition="in" filter="fade">
                                      <p:cBhvr>
                                        <p:cTn id="39" dur="500"/>
                                        <p:tgtEl>
                                          <p:spTgt spid="18"/>
                                        </p:tgtEl>
                                      </p:cBhvr>
                                    </p:animEffect>
                                  </p:childTnLst>
                                </p:cTn>
                              </p:par>
                              <p:par>
                                <p:cTn id="40" presetID="2" presetClass="entr" presetSubtype="2" fill="hold" grpId="0" nodeType="withEffect">
                                  <p:stCondLst>
                                    <p:cond delay="2900"/>
                                  </p:stCondLst>
                                  <p:childTnLst>
                                    <p:set>
                                      <p:cBhvr>
                                        <p:cTn id="41" dur="1" fill="hold">
                                          <p:stCondLst>
                                            <p:cond delay="0"/>
                                          </p:stCondLst>
                                        </p:cTn>
                                        <p:tgtEl>
                                          <p:spTgt spid="17"/>
                                        </p:tgtEl>
                                        <p:attrNameLst>
                                          <p:attrName>style.visibility</p:attrName>
                                        </p:attrNameLst>
                                      </p:cBhvr>
                                      <p:to>
                                        <p:strVal val="visible"/>
                                      </p:to>
                                    </p:set>
                                    <p:anim calcmode="lin" valueType="num">
                                      <p:cBhvr additive="base">
                                        <p:cTn id="42" dur="500" fill="hold"/>
                                        <p:tgtEl>
                                          <p:spTgt spid="17"/>
                                        </p:tgtEl>
                                        <p:attrNameLst>
                                          <p:attrName>ppt_x</p:attrName>
                                        </p:attrNameLst>
                                      </p:cBhvr>
                                      <p:tavLst>
                                        <p:tav tm="0">
                                          <p:val>
                                            <p:strVal val="1+#ppt_w/2"/>
                                          </p:val>
                                        </p:tav>
                                        <p:tav tm="100000">
                                          <p:val>
                                            <p:strVal val="#ppt_x"/>
                                          </p:val>
                                        </p:tav>
                                      </p:tavLst>
                                    </p:anim>
                                    <p:anim calcmode="lin" valueType="num">
                                      <p:cBhvr additive="base">
                                        <p:cTn id="43" dur="500" fill="hold"/>
                                        <p:tgtEl>
                                          <p:spTgt spid="17"/>
                                        </p:tgtEl>
                                        <p:attrNameLst>
                                          <p:attrName>ppt_y</p:attrName>
                                        </p:attrNameLst>
                                      </p:cBhvr>
                                      <p:tavLst>
                                        <p:tav tm="0">
                                          <p:val>
                                            <p:strVal val="#ppt_y"/>
                                          </p:val>
                                        </p:tav>
                                        <p:tav tm="100000">
                                          <p:val>
                                            <p:strVal val="#ppt_y"/>
                                          </p:val>
                                        </p:tav>
                                      </p:tavLst>
                                    </p:anim>
                                  </p:childTnLst>
                                </p:cTn>
                              </p:par>
                              <p:par>
                                <p:cTn id="44" presetID="42" presetClass="entr" presetSubtype="0" fill="hold" grpId="0" nodeType="withEffect">
                                  <p:stCondLst>
                                    <p:cond delay="700"/>
                                  </p:stCondLst>
                                  <p:childTnLst>
                                    <p:set>
                                      <p:cBhvr>
                                        <p:cTn id="45" dur="1" fill="hold">
                                          <p:stCondLst>
                                            <p:cond delay="0"/>
                                          </p:stCondLst>
                                        </p:cTn>
                                        <p:tgtEl>
                                          <p:spTgt spid="20"/>
                                        </p:tgtEl>
                                        <p:attrNameLst>
                                          <p:attrName>style.visibility</p:attrName>
                                        </p:attrNameLst>
                                      </p:cBhvr>
                                      <p:to>
                                        <p:strVal val="visible"/>
                                      </p:to>
                                    </p:set>
                                    <p:animEffect transition="in" filter="fade">
                                      <p:cBhvr>
                                        <p:cTn id="46" dur="300"/>
                                        <p:tgtEl>
                                          <p:spTgt spid="20"/>
                                        </p:tgtEl>
                                      </p:cBhvr>
                                    </p:animEffect>
                                    <p:anim calcmode="lin" valueType="num">
                                      <p:cBhvr>
                                        <p:cTn id="47" dur="300" fill="hold"/>
                                        <p:tgtEl>
                                          <p:spTgt spid="20"/>
                                        </p:tgtEl>
                                        <p:attrNameLst>
                                          <p:attrName>ppt_x</p:attrName>
                                        </p:attrNameLst>
                                      </p:cBhvr>
                                      <p:tavLst>
                                        <p:tav tm="0">
                                          <p:val>
                                            <p:strVal val="#ppt_x"/>
                                          </p:val>
                                        </p:tav>
                                        <p:tav tm="100000">
                                          <p:val>
                                            <p:strVal val="#ppt_x"/>
                                          </p:val>
                                        </p:tav>
                                      </p:tavLst>
                                    </p:anim>
                                    <p:anim calcmode="lin" valueType="num">
                                      <p:cBhvr>
                                        <p:cTn id="48" dur="3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P spid="7" grpId="0"/>
      <p:bldP spid="8" grpId="0" animBg="1"/>
      <p:bldP spid="9" grpId="0"/>
      <p:bldP spid="10" grpId="0" animBg="1"/>
      <p:bldP spid="11" grpId="0"/>
      <p:bldP spid="16" grpId="0" animBg="1"/>
      <p:bldP spid="17" grpId="0"/>
      <p:bldP spid="18" grpId="0" animBg="1"/>
      <p:bldP spid="2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 name="图表 18"/>
          <p:cNvGraphicFramePr/>
          <p:nvPr/>
        </p:nvGraphicFramePr>
        <p:xfrm>
          <a:off x="3253409" y="1206449"/>
          <a:ext cx="2637182" cy="2711318"/>
        </p:xfrm>
        <a:graphic>
          <a:graphicData uri="http://schemas.openxmlformats.org/drawingml/2006/chart">
            <c:chart xmlns:c="http://schemas.openxmlformats.org/drawingml/2006/chart" xmlns:r="http://schemas.openxmlformats.org/officeDocument/2006/relationships" r:id="rId2"/>
          </a:graphicData>
        </a:graphic>
      </p:graphicFrame>
      <p:grpSp>
        <p:nvGrpSpPr>
          <p:cNvPr id="20" name="组合 19"/>
          <p:cNvGrpSpPr/>
          <p:nvPr/>
        </p:nvGrpSpPr>
        <p:grpSpPr>
          <a:xfrm>
            <a:off x="3442514" y="1644856"/>
            <a:ext cx="2828142" cy="2828142"/>
            <a:chOff x="3491329" y="1261482"/>
            <a:chExt cx="3006725" cy="3006726"/>
          </a:xfrm>
        </p:grpSpPr>
        <p:grpSp>
          <p:nvGrpSpPr>
            <p:cNvPr id="21" name="组合 20"/>
            <p:cNvGrpSpPr/>
            <p:nvPr/>
          </p:nvGrpSpPr>
          <p:grpSpPr>
            <a:xfrm rot="900000">
              <a:off x="3491329" y="1261482"/>
              <a:ext cx="3006725" cy="3006726"/>
              <a:chOff x="3491329" y="1261482"/>
              <a:chExt cx="3006725" cy="3006726"/>
            </a:xfrm>
          </p:grpSpPr>
          <p:grpSp>
            <p:nvGrpSpPr>
              <p:cNvPr id="23" name="组合 22"/>
              <p:cNvGrpSpPr/>
              <p:nvPr/>
            </p:nvGrpSpPr>
            <p:grpSpPr>
              <a:xfrm>
                <a:off x="5015329" y="2787070"/>
                <a:ext cx="1482725" cy="1481138"/>
                <a:chOff x="4549776" y="2547938"/>
                <a:chExt cx="1482725" cy="1481138"/>
              </a:xfrm>
            </p:grpSpPr>
            <p:sp>
              <p:nvSpPr>
                <p:cNvPr id="25" name="Freeform 5"/>
                <p:cNvSpPr/>
                <p:nvPr/>
              </p:nvSpPr>
              <p:spPr bwMode="auto">
                <a:xfrm>
                  <a:off x="4735513" y="2732088"/>
                  <a:ext cx="538163" cy="538163"/>
                </a:xfrm>
                <a:custGeom>
                  <a:avLst/>
                  <a:gdLst>
                    <a:gd name="T0" fmla="*/ 339 w 339"/>
                    <a:gd name="T1" fmla="*/ 270 h 339"/>
                    <a:gd name="T2" fmla="*/ 270 w 339"/>
                    <a:gd name="T3" fmla="*/ 339 h 339"/>
                    <a:gd name="T4" fmla="*/ 0 w 339"/>
                    <a:gd name="T5" fmla="*/ 71 h 339"/>
                    <a:gd name="T6" fmla="*/ 70 w 339"/>
                    <a:gd name="T7" fmla="*/ 0 h 339"/>
                    <a:gd name="T8" fmla="*/ 339 w 339"/>
                    <a:gd name="T9" fmla="*/ 270 h 339"/>
                  </a:gdLst>
                  <a:ahLst/>
                  <a:cxnLst>
                    <a:cxn ang="0">
                      <a:pos x="T0" y="T1"/>
                    </a:cxn>
                    <a:cxn ang="0">
                      <a:pos x="T2" y="T3"/>
                    </a:cxn>
                    <a:cxn ang="0">
                      <a:pos x="T4" y="T5"/>
                    </a:cxn>
                    <a:cxn ang="0">
                      <a:pos x="T6" y="T7"/>
                    </a:cxn>
                    <a:cxn ang="0">
                      <a:pos x="T8" y="T9"/>
                    </a:cxn>
                  </a:cxnLst>
                  <a:rect l="0" t="0" r="r" b="b"/>
                  <a:pathLst>
                    <a:path w="339" h="339">
                      <a:moveTo>
                        <a:pt x="339" y="270"/>
                      </a:moveTo>
                      <a:lnTo>
                        <a:pt x="270" y="339"/>
                      </a:lnTo>
                      <a:lnTo>
                        <a:pt x="0" y="71"/>
                      </a:lnTo>
                      <a:lnTo>
                        <a:pt x="70" y="0"/>
                      </a:lnTo>
                      <a:lnTo>
                        <a:pt x="339" y="270"/>
                      </a:lnTo>
                      <a:close/>
                    </a:path>
                  </a:pathLst>
                </a:custGeom>
                <a:solidFill>
                  <a:srgbClr val="9494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6"/>
                <p:cNvSpPr/>
                <p:nvPr/>
              </p:nvSpPr>
              <p:spPr bwMode="auto">
                <a:xfrm>
                  <a:off x="4549776" y="2547938"/>
                  <a:ext cx="388938" cy="388938"/>
                </a:xfrm>
                <a:custGeom>
                  <a:avLst/>
                  <a:gdLst>
                    <a:gd name="T0" fmla="*/ 188 w 197"/>
                    <a:gd name="T1" fmla="*/ 77 h 197"/>
                    <a:gd name="T2" fmla="*/ 188 w 197"/>
                    <a:gd name="T3" fmla="*/ 111 h 197"/>
                    <a:gd name="T4" fmla="*/ 112 w 197"/>
                    <a:gd name="T5" fmla="*/ 187 h 197"/>
                    <a:gd name="T6" fmla="*/ 78 w 197"/>
                    <a:gd name="T7" fmla="*/ 187 h 197"/>
                    <a:gd name="T8" fmla="*/ 10 w 197"/>
                    <a:gd name="T9" fmla="*/ 120 h 197"/>
                    <a:gd name="T10" fmla="*/ 10 w 197"/>
                    <a:gd name="T11" fmla="*/ 86 h 197"/>
                    <a:gd name="T12" fmla="*/ 86 w 197"/>
                    <a:gd name="T13" fmla="*/ 9 h 197"/>
                    <a:gd name="T14" fmla="*/ 120 w 197"/>
                    <a:gd name="T15" fmla="*/ 9 h 197"/>
                    <a:gd name="T16" fmla="*/ 188 w 197"/>
                    <a:gd name="T17" fmla="*/ 7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7" h="197">
                      <a:moveTo>
                        <a:pt x="188" y="77"/>
                      </a:moveTo>
                      <a:cubicBezTo>
                        <a:pt x="197" y="87"/>
                        <a:pt x="197" y="102"/>
                        <a:pt x="188" y="111"/>
                      </a:cubicBezTo>
                      <a:cubicBezTo>
                        <a:pt x="112" y="187"/>
                        <a:pt x="112" y="187"/>
                        <a:pt x="112" y="187"/>
                      </a:cubicBezTo>
                      <a:cubicBezTo>
                        <a:pt x="102" y="197"/>
                        <a:pt x="87" y="197"/>
                        <a:pt x="78" y="187"/>
                      </a:cubicBezTo>
                      <a:cubicBezTo>
                        <a:pt x="10" y="120"/>
                        <a:pt x="10" y="120"/>
                        <a:pt x="10" y="120"/>
                      </a:cubicBezTo>
                      <a:cubicBezTo>
                        <a:pt x="0" y="110"/>
                        <a:pt x="0" y="95"/>
                        <a:pt x="10" y="86"/>
                      </a:cubicBezTo>
                      <a:cubicBezTo>
                        <a:pt x="86" y="9"/>
                        <a:pt x="86" y="9"/>
                        <a:pt x="86" y="9"/>
                      </a:cubicBezTo>
                      <a:cubicBezTo>
                        <a:pt x="95" y="0"/>
                        <a:pt x="111" y="0"/>
                        <a:pt x="120" y="9"/>
                      </a:cubicBezTo>
                      <a:lnTo>
                        <a:pt x="188" y="77"/>
                      </a:lnTo>
                      <a:close/>
                    </a:path>
                  </a:pathLst>
                </a:custGeom>
                <a:solidFill>
                  <a:srgbClr val="CCCC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7"/>
                <p:cNvSpPr/>
                <p:nvPr/>
              </p:nvSpPr>
              <p:spPr bwMode="auto">
                <a:xfrm>
                  <a:off x="5057776" y="3052763"/>
                  <a:ext cx="974725" cy="976313"/>
                </a:xfrm>
                <a:custGeom>
                  <a:avLst/>
                  <a:gdLst>
                    <a:gd name="T0" fmla="*/ 86 w 494"/>
                    <a:gd name="T1" fmla="*/ 10 h 495"/>
                    <a:gd name="T2" fmla="*/ 41 w 494"/>
                    <a:gd name="T3" fmla="*/ 55 h 495"/>
                    <a:gd name="T4" fmla="*/ 31 w 494"/>
                    <a:gd name="T5" fmla="*/ 64 h 495"/>
                    <a:gd name="T6" fmla="*/ 26 w 494"/>
                    <a:gd name="T7" fmla="*/ 70 h 495"/>
                    <a:gd name="T8" fmla="*/ 9 w 494"/>
                    <a:gd name="T9" fmla="*/ 86 h 495"/>
                    <a:gd name="T10" fmla="*/ 9 w 494"/>
                    <a:gd name="T11" fmla="*/ 120 h 495"/>
                    <a:gd name="T12" fmla="*/ 374 w 494"/>
                    <a:gd name="T13" fmla="*/ 485 h 495"/>
                    <a:gd name="T14" fmla="*/ 408 w 494"/>
                    <a:gd name="T15" fmla="*/ 485 h 495"/>
                    <a:gd name="T16" fmla="*/ 425 w 494"/>
                    <a:gd name="T17" fmla="*/ 469 h 495"/>
                    <a:gd name="T18" fmla="*/ 430 w 494"/>
                    <a:gd name="T19" fmla="*/ 463 h 495"/>
                    <a:gd name="T20" fmla="*/ 440 w 494"/>
                    <a:gd name="T21" fmla="*/ 454 h 495"/>
                    <a:gd name="T22" fmla="*/ 485 w 494"/>
                    <a:gd name="T23" fmla="*/ 409 h 495"/>
                    <a:gd name="T24" fmla="*/ 485 w 494"/>
                    <a:gd name="T25" fmla="*/ 375 h 495"/>
                    <a:gd name="T26" fmla="*/ 119 w 494"/>
                    <a:gd name="T27" fmla="*/ 10 h 495"/>
                    <a:gd name="T28" fmla="*/ 86 w 494"/>
                    <a:gd name="T29" fmla="*/ 10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94" h="495">
                      <a:moveTo>
                        <a:pt x="86" y="10"/>
                      </a:moveTo>
                      <a:cubicBezTo>
                        <a:pt x="41" y="55"/>
                        <a:pt x="41" y="55"/>
                        <a:pt x="41" y="55"/>
                      </a:cubicBezTo>
                      <a:cubicBezTo>
                        <a:pt x="31" y="64"/>
                        <a:pt x="31" y="64"/>
                        <a:pt x="31" y="64"/>
                      </a:cubicBezTo>
                      <a:cubicBezTo>
                        <a:pt x="26" y="70"/>
                        <a:pt x="26" y="70"/>
                        <a:pt x="26" y="70"/>
                      </a:cubicBezTo>
                      <a:cubicBezTo>
                        <a:pt x="9" y="86"/>
                        <a:pt x="9" y="86"/>
                        <a:pt x="9" y="86"/>
                      </a:cubicBezTo>
                      <a:cubicBezTo>
                        <a:pt x="0" y="95"/>
                        <a:pt x="0" y="111"/>
                        <a:pt x="9" y="120"/>
                      </a:cubicBezTo>
                      <a:cubicBezTo>
                        <a:pt x="374" y="485"/>
                        <a:pt x="374" y="485"/>
                        <a:pt x="374" y="485"/>
                      </a:cubicBezTo>
                      <a:cubicBezTo>
                        <a:pt x="384" y="495"/>
                        <a:pt x="399" y="495"/>
                        <a:pt x="408" y="485"/>
                      </a:cubicBezTo>
                      <a:cubicBezTo>
                        <a:pt x="425" y="469"/>
                        <a:pt x="425" y="469"/>
                        <a:pt x="425" y="469"/>
                      </a:cubicBezTo>
                      <a:cubicBezTo>
                        <a:pt x="430" y="463"/>
                        <a:pt x="430" y="463"/>
                        <a:pt x="430" y="463"/>
                      </a:cubicBezTo>
                      <a:cubicBezTo>
                        <a:pt x="440" y="454"/>
                        <a:pt x="440" y="454"/>
                        <a:pt x="440" y="454"/>
                      </a:cubicBezTo>
                      <a:cubicBezTo>
                        <a:pt x="485" y="409"/>
                        <a:pt x="485" y="409"/>
                        <a:pt x="485" y="409"/>
                      </a:cubicBezTo>
                      <a:cubicBezTo>
                        <a:pt x="494" y="399"/>
                        <a:pt x="494" y="384"/>
                        <a:pt x="485" y="375"/>
                      </a:cubicBezTo>
                      <a:cubicBezTo>
                        <a:pt x="119" y="10"/>
                        <a:pt x="119" y="10"/>
                        <a:pt x="119" y="10"/>
                      </a:cubicBezTo>
                      <a:cubicBezTo>
                        <a:pt x="110" y="0"/>
                        <a:pt x="95" y="0"/>
                        <a:pt x="86" y="10"/>
                      </a:cubicBezTo>
                      <a:close/>
                    </a:path>
                  </a:pathLst>
                </a:custGeom>
                <a:solidFill>
                  <a:srgbClr val="76767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8"/>
                <p:cNvSpPr/>
                <p:nvPr/>
              </p:nvSpPr>
              <p:spPr bwMode="auto">
                <a:xfrm>
                  <a:off x="5057776" y="3190875"/>
                  <a:ext cx="838200" cy="838200"/>
                </a:xfrm>
                <a:custGeom>
                  <a:avLst/>
                  <a:gdLst>
                    <a:gd name="T0" fmla="*/ 9 w 425"/>
                    <a:gd name="T1" fmla="*/ 16 h 425"/>
                    <a:gd name="T2" fmla="*/ 9 w 425"/>
                    <a:gd name="T3" fmla="*/ 50 h 425"/>
                    <a:gd name="T4" fmla="*/ 374 w 425"/>
                    <a:gd name="T5" fmla="*/ 415 h 425"/>
                    <a:gd name="T6" fmla="*/ 408 w 425"/>
                    <a:gd name="T7" fmla="*/ 415 h 425"/>
                    <a:gd name="T8" fmla="*/ 425 w 425"/>
                    <a:gd name="T9" fmla="*/ 399 h 425"/>
                    <a:gd name="T10" fmla="*/ 26 w 425"/>
                    <a:gd name="T11" fmla="*/ 0 h 425"/>
                    <a:gd name="T12" fmla="*/ 9 w 425"/>
                    <a:gd name="T13" fmla="*/ 16 h 425"/>
                  </a:gdLst>
                  <a:ahLst/>
                  <a:cxnLst>
                    <a:cxn ang="0">
                      <a:pos x="T0" y="T1"/>
                    </a:cxn>
                    <a:cxn ang="0">
                      <a:pos x="T2" y="T3"/>
                    </a:cxn>
                    <a:cxn ang="0">
                      <a:pos x="T4" y="T5"/>
                    </a:cxn>
                    <a:cxn ang="0">
                      <a:pos x="T6" y="T7"/>
                    </a:cxn>
                    <a:cxn ang="0">
                      <a:pos x="T8" y="T9"/>
                    </a:cxn>
                    <a:cxn ang="0">
                      <a:pos x="T10" y="T11"/>
                    </a:cxn>
                    <a:cxn ang="0">
                      <a:pos x="T12" y="T13"/>
                    </a:cxn>
                  </a:cxnLst>
                  <a:rect l="0" t="0" r="r" b="b"/>
                  <a:pathLst>
                    <a:path w="425" h="425">
                      <a:moveTo>
                        <a:pt x="9" y="16"/>
                      </a:moveTo>
                      <a:cubicBezTo>
                        <a:pt x="0" y="25"/>
                        <a:pt x="0" y="41"/>
                        <a:pt x="9" y="50"/>
                      </a:cubicBezTo>
                      <a:cubicBezTo>
                        <a:pt x="374" y="415"/>
                        <a:pt x="374" y="415"/>
                        <a:pt x="374" y="415"/>
                      </a:cubicBezTo>
                      <a:cubicBezTo>
                        <a:pt x="384" y="425"/>
                        <a:pt x="399" y="425"/>
                        <a:pt x="408" y="415"/>
                      </a:cubicBezTo>
                      <a:cubicBezTo>
                        <a:pt x="425" y="399"/>
                        <a:pt x="425" y="399"/>
                        <a:pt x="425" y="399"/>
                      </a:cubicBezTo>
                      <a:cubicBezTo>
                        <a:pt x="26" y="0"/>
                        <a:pt x="26" y="0"/>
                        <a:pt x="26" y="0"/>
                      </a:cubicBezTo>
                      <a:lnTo>
                        <a:pt x="9" y="16"/>
                      </a:lnTo>
                      <a:close/>
                    </a:path>
                  </a:pathLst>
                </a:custGeom>
                <a:solidFill>
                  <a:srgbClr val="5A5A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9"/>
                <p:cNvSpPr/>
                <p:nvPr/>
              </p:nvSpPr>
              <p:spPr bwMode="auto">
                <a:xfrm>
                  <a:off x="5118101" y="3162300"/>
                  <a:ext cx="806450" cy="804863"/>
                </a:xfrm>
                <a:custGeom>
                  <a:avLst/>
                  <a:gdLst>
                    <a:gd name="T0" fmla="*/ 0 w 508"/>
                    <a:gd name="T1" fmla="*/ 11 h 507"/>
                    <a:gd name="T2" fmla="*/ 496 w 508"/>
                    <a:gd name="T3" fmla="*/ 507 h 507"/>
                    <a:gd name="T4" fmla="*/ 508 w 508"/>
                    <a:gd name="T5" fmla="*/ 496 h 507"/>
                    <a:gd name="T6" fmla="*/ 13 w 508"/>
                    <a:gd name="T7" fmla="*/ 0 h 507"/>
                    <a:gd name="T8" fmla="*/ 0 w 508"/>
                    <a:gd name="T9" fmla="*/ 11 h 507"/>
                  </a:gdLst>
                  <a:ahLst/>
                  <a:cxnLst>
                    <a:cxn ang="0">
                      <a:pos x="T0" y="T1"/>
                    </a:cxn>
                    <a:cxn ang="0">
                      <a:pos x="T2" y="T3"/>
                    </a:cxn>
                    <a:cxn ang="0">
                      <a:pos x="T4" y="T5"/>
                    </a:cxn>
                    <a:cxn ang="0">
                      <a:pos x="T6" y="T7"/>
                    </a:cxn>
                    <a:cxn ang="0">
                      <a:pos x="T8" y="T9"/>
                    </a:cxn>
                  </a:cxnLst>
                  <a:rect l="0" t="0" r="r" b="b"/>
                  <a:pathLst>
                    <a:path w="508" h="507">
                      <a:moveTo>
                        <a:pt x="0" y="11"/>
                      </a:moveTo>
                      <a:lnTo>
                        <a:pt x="496" y="507"/>
                      </a:lnTo>
                      <a:lnTo>
                        <a:pt x="508" y="496"/>
                      </a:lnTo>
                      <a:lnTo>
                        <a:pt x="13" y="0"/>
                      </a:lnTo>
                      <a:lnTo>
                        <a:pt x="0" y="11"/>
                      </a:lnTo>
                      <a:close/>
                    </a:path>
                  </a:pathLst>
                </a:custGeom>
                <a:solidFill>
                  <a:srgbClr val="5A5A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10"/>
                <p:cNvSpPr/>
                <p:nvPr/>
              </p:nvSpPr>
              <p:spPr bwMode="auto">
                <a:xfrm>
                  <a:off x="4619626" y="2768600"/>
                  <a:ext cx="182563" cy="168275"/>
                </a:xfrm>
                <a:custGeom>
                  <a:avLst/>
                  <a:gdLst>
                    <a:gd name="T0" fmla="*/ 0 w 93"/>
                    <a:gd name="T1" fmla="*/ 33 h 85"/>
                    <a:gd name="T2" fmla="*/ 43 w 93"/>
                    <a:gd name="T3" fmla="*/ 75 h 85"/>
                    <a:gd name="T4" fmla="*/ 77 w 93"/>
                    <a:gd name="T5" fmla="*/ 75 h 85"/>
                    <a:gd name="T6" fmla="*/ 93 w 93"/>
                    <a:gd name="T7" fmla="*/ 59 h 85"/>
                    <a:gd name="T8" fmla="*/ 34 w 93"/>
                    <a:gd name="T9" fmla="*/ 0 h 85"/>
                    <a:gd name="T10" fmla="*/ 0 w 93"/>
                    <a:gd name="T11" fmla="*/ 33 h 85"/>
                  </a:gdLst>
                  <a:ahLst/>
                  <a:cxnLst>
                    <a:cxn ang="0">
                      <a:pos x="T0" y="T1"/>
                    </a:cxn>
                    <a:cxn ang="0">
                      <a:pos x="T2" y="T3"/>
                    </a:cxn>
                    <a:cxn ang="0">
                      <a:pos x="T4" y="T5"/>
                    </a:cxn>
                    <a:cxn ang="0">
                      <a:pos x="T6" y="T7"/>
                    </a:cxn>
                    <a:cxn ang="0">
                      <a:pos x="T8" y="T9"/>
                    </a:cxn>
                    <a:cxn ang="0">
                      <a:pos x="T10" y="T11"/>
                    </a:cxn>
                  </a:cxnLst>
                  <a:rect l="0" t="0" r="r" b="b"/>
                  <a:pathLst>
                    <a:path w="93" h="85">
                      <a:moveTo>
                        <a:pt x="0" y="33"/>
                      </a:moveTo>
                      <a:cubicBezTo>
                        <a:pt x="43" y="75"/>
                        <a:pt x="43" y="75"/>
                        <a:pt x="43" y="75"/>
                      </a:cubicBezTo>
                      <a:cubicBezTo>
                        <a:pt x="52" y="85"/>
                        <a:pt x="67" y="85"/>
                        <a:pt x="77" y="75"/>
                      </a:cubicBezTo>
                      <a:cubicBezTo>
                        <a:pt x="93" y="59"/>
                        <a:pt x="93" y="59"/>
                        <a:pt x="93" y="59"/>
                      </a:cubicBezTo>
                      <a:cubicBezTo>
                        <a:pt x="34" y="0"/>
                        <a:pt x="34" y="0"/>
                        <a:pt x="34" y="0"/>
                      </a:cubicBezTo>
                      <a:lnTo>
                        <a:pt x="0" y="33"/>
                      </a:lnTo>
                      <a:close/>
                    </a:path>
                  </a:pathLst>
                </a:custGeom>
                <a:solidFill>
                  <a:srgbClr val="B8B8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11"/>
                <p:cNvSpPr/>
                <p:nvPr/>
              </p:nvSpPr>
              <p:spPr bwMode="auto">
                <a:xfrm>
                  <a:off x="4699001" y="2740025"/>
                  <a:ext cx="133350" cy="133350"/>
                </a:xfrm>
                <a:custGeom>
                  <a:avLst/>
                  <a:gdLst>
                    <a:gd name="T0" fmla="*/ 0 w 84"/>
                    <a:gd name="T1" fmla="*/ 11 h 84"/>
                    <a:gd name="T2" fmla="*/ 73 w 84"/>
                    <a:gd name="T3" fmla="*/ 84 h 84"/>
                    <a:gd name="T4" fmla="*/ 84 w 84"/>
                    <a:gd name="T5" fmla="*/ 73 h 84"/>
                    <a:gd name="T6" fmla="*/ 11 w 84"/>
                    <a:gd name="T7" fmla="*/ 0 h 84"/>
                    <a:gd name="T8" fmla="*/ 0 w 84"/>
                    <a:gd name="T9" fmla="*/ 11 h 84"/>
                  </a:gdLst>
                  <a:ahLst/>
                  <a:cxnLst>
                    <a:cxn ang="0">
                      <a:pos x="T0" y="T1"/>
                    </a:cxn>
                    <a:cxn ang="0">
                      <a:pos x="T2" y="T3"/>
                    </a:cxn>
                    <a:cxn ang="0">
                      <a:pos x="T4" y="T5"/>
                    </a:cxn>
                    <a:cxn ang="0">
                      <a:pos x="T6" y="T7"/>
                    </a:cxn>
                    <a:cxn ang="0">
                      <a:pos x="T8" y="T9"/>
                    </a:cxn>
                  </a:cxnLst>
                  <a:rect l="0" t="0" r="r" b="b"/>
                  <a:pathLst>
                    <a:path w="84" h="84">
                      <a:moveTo>
                        <a:pt x="0" y="11"/>
                      </a:moveTo>
                      <a:lnTo>
                        <a:pt x="73" y="84"/>
                      </a:lnTo>
                      <a:lnTo>
                        <a:pt x="84" y="73"/>
                      </a:lnTo>
                      <a:lnTo>
                        <a:pt x="11" y="0"/>
                      </a:lnTo>
                      <a:lnTo>
                        <a:pt x="0" y="11"/>
                      </a:lnTo>
                      <a:close/>
                    </a:path>
                  </a:pathLst>
                </a:custGeom>
                <a:solidFill>
                  <a:srgbClr val="B8B8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4" name="Freeform 12"/>
              <p:cNvSpPr/>
              <p:nvPr/>
            </p:nvSpPr>
            <p:spPr bwMode="auto">
              <a:xfrm>
                <a:off x="3491329" y="1261482"/>
                <a:ext cx="2147888" cy="2147888"/>
              </a:xfrm>
              <a:custGeom>
                <a:avLst/>
                <a:gdLst>
                  <a:gd name="T0" fmla="*/ 895 w 1089"/>
                  <a:gd name="T1" fmla="*/ 194 h 1089"/>
                  <a:gd name="T2" fmla="*/ 895 w 1089"/>
                  <a:gd name="T3" fmla="*/ 895 h 1089"/>
                  <a:gd name="T4" fmla="*/ 193 w 1089"/>
                  <a:gd name="T5" fmla="*/ 895 h 1089"/>
                  <a:gd name="T6" fmla="*/ 193 w 1089"/>
                  <a:gd name="T7" fmla="*/ 194 h 1089"/>
                  <a:gd name="T8" fmla="*/ 895 w 1089"/>
                  <a:gd name="T9" fmla="*/ 194 h 1089"/>
                </a:gdLst>
                <a:ahLst/>
                <a:cxnLst>
                  <a:cxn ang="0">
                    <a:pos x="T0" y="T1"/>
                  </a:cxn>
                  <a:cxn ang="0">
                    <a:pos x="T2" y="T3"/>
                  </a:cxn>
                  <a:cxn ang="0">
                    <a:pos x="T4" y="T5"/>
                  </a:cxn>
                  <a:cxn ang="0">
                    <a:pos x="T6" y="T7"/>
                  </a:cxn>
                  <a:cxn ang="0">
                    <a:pos x="T8" y="T9"/>
                  </a:cxn>
                </a:cxnLst>
                <a:rect l="0" t="0" r="r" b="b"/>
                <a:pathLst>
                  <a:path w="1089" h="1089">
                    <a:moveTo>
                      <a:pt x="895" y="194"/>
                    </a:moveTo>
                    <a:cubicBezTo>
                      <a:pt x="1089" y="388"/>
                      <a:pt x="1089" y="702"/>
                      <a:pt x="895" y="895"/>
                    </a:cubicBezTo>
                    <a:cubicBezTo>
                      <a:pt x="701" y="1089"/>
                      <a:pt x="387" y="1089"/>
                      <a:pt x="193" y="895"/>
                    </a:cubicBezTo>
                    <a:cubicBezTo>
                      <a:pt x="0" y="702"/>
                      <a:pt x="0" y="388"/>
                      <a:pt x="193" y="194"/>
                    </a:cubicBezTo>
                    <a:cubicBezTo>
                      <a:pt x="387" y="0"/>
                      <a:pt x="701" y="0"/>
                      <a:pt x="895" y="194"/>
                    </a:cubicBezTo>
                    <a:close/>
                  </a:path>
                </a:pathLst>
              </a:custGeom>
              <a:solidFill>
                <a:srgbClr val="E9E9E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2" name="Freeform 14"/>
            <p:cNvSpPr/>
            <p:nvPr/>
          </p:nvSpPr>
          <p:spPr bwMode="auto">
            <a:xfrm rot="900000">
              <a:off x="3761175" y="1308636"/>
              <a:ext cx="1858620" cy="1858618"/>
            </a:xfrm>
            <a:custGeom>
              <a:avLst/>
              <a:gdLst>
                <a:gd name="T0" fmla="*/ 809 w 984"/>
                <a:gd name="T1" fmla="*/ 175 h 983"/>
                <a:gd name="T2" fmla="*/ 809 w 984"/>
                <a:gd name="T3" fmla="*/ 809 h 983"/>
                <a:gd name="T4" fmla="*/ 175 w 984"/>
                <a:gd name="T5" fmla="*/ 809 h 983"/>
                <a:gd name="T6" fmla="*/ 175 w 984"/>
                <a:gd name="T7" fmla="*/ 175 h 983"/>
                <a:gd name="T8" fmla="*/ 809 w 984"/>
                <a:gd name="T9" fmla="*/ 175 h 983"/>
              </a:gdLst>
              <a:ahLst/>
              <a:cxnLst>
                <a:cxn ang="0">
                  <a:pos x="T0" y="T1"/>
                </a:cxn>
                <a:cxn ang="0">
                  <a:pos x="T2" y="T3"/>
                </a:cxn>
                <a:cxn ang="0">
                  <a:pos x="T4" y="T5"/>
                </a:cxn>
                <a:cxn ang="0">
                  <a:pos x="T6" y="T7"/>
                </a:cxn>
                <a:cxn ang="0">
                  <a:pos x="T8" y="T9"/>
                </a:cxn>
              </a:cxnLst>
              <a:rect l="0" t="0" r="r" b="b"/>
              <a:pathLst>
                <a:path w="984" h="983">
                  <a:moveTo>
                    <a:pt x="809" y="175"/>
                  </a:moveTo>
                  <a:cubicBezTo>
                    <a:pt x="984" y="350"/>
                    <a:pt x="984" y="634"/>
                    <a:pt x="809" y="809"/>
                  </a:cubicBezTo>
                  <a:cubicBezTo>
                    <a:pt x="634" y="983"/>
                    <a:pt x="350" y="983"/>
                    <a:pt x="175" y="809"/>
                  </a:cubicBezTo>
                  <a:cubicBezTo>
                    <a:pt x="0" y="634"/>
                    <a:pt x="0" y="350"/>
                    <a:pt x="175" y="175"/>
                  </a:cubicBezTo>
                  <a:cubicBezTo>
                    <a:pt x="350" y="0"/>
                    <a:pt x="634" y="0"/>
                    <a:pt x="809" y="17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2" name="Freeform 19"/>
          <p:cNvSpPr>
            <a:spLocks noEditPoints="1"/>
          </p:cNvSpPr>
          <p:nvPr/>
        </p:nvSpPr>
        <p:spPr bwMode="auto">
          <a:xfrm>
            <a:off x="4344783" y="1963744"/>
            <a:ext cx="440980" cy="404374"/>
          </a:xfrm>
          <a:custGeom>
            <a:avLst/>
            <a:gdLst>
              <a:gd name="T0" fmla="*/ 79 w 126"/>
              <a:gd name="T1" fmla="*/ 53 h 115"/>
              <a:gd name="T2" fmla="*/ 83 w 126"/>
              <a:gd name="T3" fmla="*/ 69 h 115"/>
              <a:gd name="T4" fmla="*/ 83 w 126"/>
              <a:gd name="T5" fmla="*/ 77 h 115"/>
              <a:gd name="T6" fmla="*/ 89 w 126"/>
              <a:gd name="T7" fmla="*/ 71 h 115"/>
              <a:gd name="T8" fmla="*/ 83 w 126"/>
              <a:gd name="T9" fmla="*/ 49 h 115"/>
              <a:gd name="T10" fmla="*/ 64 w 126"/>
              <a:gd name="T11" fmla="*/ 46 h 115"/>
              <a:gd name="T12" fmla="*/ 122 w 126"/>
              <a:gd name="T13" fmla="*/ 105 h 115"/>
              <a:gd name="T14" fmla="*/ 118 w 126"/>
              <a:gd name="T15" fmla="*/ 105 h 115"/>
              <a:gd name="T16" fmla="*/ 122 w 126"/>
              <a:gd name="T17" fmla="*/ 29 h 115"/>
              <a:gd name="T18" fmla="*/ 122 w 126"/>
              <a:gd name="T19" fmla="*/ 19 h 115"/>
              <a:gd name="T20" fmla="*/ 76 w 126"/>
              <a:gd name="T21" fmla="*/ 13 h 115"/>
              <a:gd name="T22" fmla="*/ 63 w 126"/>
              <a:gd name="T23" fmla="*/ 0 h 115"/>
              <a:gd name="T24" fmla="*/ 51 w 126"/>
              <a:gd name="T25" fmla="*/ 13 h 115"/>
              <a:gd name="T26" fmla="*/ 5 w 126"/>
              <a:gd name="T27" fmla="*/ 19 h 115"/>
              <a:gd name="T28" fmla="*/ 5 w 126"/>
              <a:gd name="T29" fmla="*/ 29 h 115"/>
              <a:gd name="T30" fmla="*/ 9 w 126"/>
              <a:gd name="T31" fmla="*/ 105 h 115"/>
              <a:gd name="T32" fmla="*/ 0 w 126"/>
              <a:gd name="T33" fmla="*/ 110 h 115"/>
              <a:gd name="T34" fmla="*/ 122 w 126"/>
              <a:gd name="T35" fmla="*/ 115 h 115"/>
              <a:gd name="T36" fmla="*/ 122 w 126"/>
              <a:gd name="T37" fmla="*/ 105 h 115"/>
              <a:gd name="T38" fmla="*/ 58 w 126"/>
              <a:gd name="T39" fmla="*/ 8 h 115"/>
              <a:gd name="T40" fmla="*/ 68 w 126"/>
              <a:gd name="T41" fmla="*/ 8 h 115"/>
              <a:gd name="T42" fmla="*/ 68 w 126"/>
              <a:gd name="T43" fmla="*/ 17 h 115"/>
              <a:gd name="T44" fmla="*/ 63 w 126"/>
              <a:gd name="T45" fmla="*/ 19 h 115"/>
              <a:gd name="T46" fmla="*/ 56 w 126"/>
              <a:gd name="T47" fmla="*/ 13 h 115"/>
              <a:gd name="T48" fmla="*/ 112 w 126"/>
              <a:gd name="T49" fmla="*/ 105 h 115"/>
              <a:gd name="T50" fmla="*/ 14 w 126"/>
              <a:gd name="T51" fmla="*/ 105 h 115"/>
              <a:gd name="T52" fmla="*/ 112 w 126"/>
              <a:gd name="T53" fmla="*/ 29 h 115"/>
              <a:gd name="T54" fmla="*/ 59 w 126"/>
              <a:gd name="T55" fmla="*/ 91 h 115"/>
              <a:gd name="T56" fmla="*/ 71 w 126"/>
              <a:gd name="T57" fmla="*/ 89 h 115"/>
              <a:gd name="T58" fmla="*/ 79 w 126"/>
              <a:gd name="T59" fmla="*/ 80 h 115"/>
              <a:gd name="T60" fmla="*/ 78 w 126"/>
              <a:gd name="T61" fmla="*/ 76 h 115"/>
              <a:gd name="T62" fmla="*/ 62 w 126"/>
              <a:gd name="T63" fmla="*/ 50 h 115"/>
              <a:gd name="T64" fmla="*/ 44 w 126"/>
              <a:gd name="T65" fmla="*/ 53 h 115"/>
              <a:gd name="T66" fmla="*/ 44 w 126"/>
              <a:gd name="T67" fmla="*/ 85 h 115"/>
              <a:gd name="T68" fmla="*/ 48 w 126"/>
              <a:gd name="T69" fmla="*/ 57 h 115"/>
              <a:gd name="T70" fmla="*/ 57 w 126"/>
              <a:gd name="T71" fmla="*/ 53 h 115"/>
              <a:gd name="T72" fmla="*/ 58 w 126"/>
              <a:gd name="T73" fmla="*/ 72 h 115"/>
              <a:gd name="T74" fmla="*/ 68 w 126"/>
              <a:gd name="T75" fmla="*/ 83 h 115"/>
              <a:gd name="T76" fmla="*/ 59 w 126"/>
              <a:gd name="T77" fmla="*/ 86 h 115"/>
              <a:gd name="T78" fmla="*/ 43 w 126"/>
              <a:gd name="T79" fmla="*/ 69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6" h="115">
                <a:moveTo>
                  <a:pt x="67" y="49"/>
                </a:moveTo>
                <a:cubicBezTo>
                  <a:pt x="72" y="49"/>
                  <a:pt x="76" y="50"/>
                  <a:pt x="79" y="53"/>
                </a:cubicBezTo>
                <a:cubicBezTo>
                  <a:pt x="82" y="56"/>
                  <a:pt x="84" y="61"/>
                  <a:pt x="84" y="65"/>
                </a:cubicBezTo>
                <a:cubicBezTo>
                  <a:pt x="84" y="67"/>
                  <a:pt x="84" y="68"/>
                  <a:pt x="83" y="69"/>
                </a:cubicBezTo>
                <a:cubicBezTo>
                  <a:pt x="83" y="71"/>
                  <a:pt x="82" y="72"/>
                  <a:pt x="82" y="73"/>
                </a:cubicBezTo>
                <a:cubicBezTo>
                  <a:pt x="81" y="75"/>
                  <a:pt x="81" y="77"/>
                  <a:pt x="83" y="77"/>
                </a:cubicBezTo>
                <a:cubicBezTo>
                  <a:pt x="84" y="78"/>
                  <a:pt x="86" y="78"/>
                  <a:pt x="87" y="76"/>
                </a:cubicBezTo>
                <a:cubicBezTo>
                  <a:pt x="88" y="75"/>
                  <a:pt x="88" y="73"/>
                  <a:pt x="89" y="71"/>
                </a:cubicBezTo>
                <a:cubicBezTo>
                  <a:pt x="89" y="69"/>
                  <a:pt x="90" y="67"/>
                  <a:pt x="90" y="65"/>
                </a:cubicBezTo>
                <a:cubicBezTo>
                  <a:pt x="90" y="59"/>
                  <a:pt x="87" y="53"/>
                  <a:pt x="83" y="49"/>
                </a:cubicBezTo>
                <a:cubicBezTo>
                  <a:pt x="79" y="45"/>
                  <a:pt x="73" y="43"/>
                  <a:pt x="67" y="43"/>
                </a:cubicBezTo>
                <a:cubicBezTo>
                  <a:pt x="66" y="43"/>
                  <a:pt x="64" y="44"/>
                  <a:pt x="64" y="46"/>
                </a:cubicBezTo>
                <a:cubicBezTo>
                  <a:pt x="64" y="47"/>
                  <a:pt x="66" y="49"/>
                  <a:pt x="67" y="49"/>
                </a:cubicBezTo>
                <a:close/>
                <a:moveTo>
                  <a:pt x="122" y="105"/>
                </a:moveTo>
                <a:cubicBezTo>
                  <a:pt x="122" y="105"/>
                  <a:pt x="122" y="105"/>
                  <a:pt x="122" y="105"/>
                </a:cubicBezTo>
                <a:cubicBezTo>
                  <a:pt x="118" y="105"/>
                  <a:pt x="118" y="105"/>
                  <a:pt x="118" y="105"/>
                </a:cubicBezTo>
                <a:cubicBezTo>
                  <a:pt x="118" y="29"/>
                  <a:pt x="118" y="29"/>
                  <a:pt x="118" y="29"/>
                </a:cubicBezTo>
                <a:cubicBezTo>
                  <a:pt x="122" y="29"/>
                  <a:pt x="122" y="29"/>
                  <a:pt x="122" y="29"/>
                </a:cubicBezTo>
                <a:cubicBezTo>
                  <a:pt x="124" y="29"/>
                  <a:pt x="126" y="27"/>
                  <a:pt x="126" y="24"/>
                </a:cubicBezTo>
                <a:cubicBezTo>
                  <a:pt x="126" y="22"/>
                  <a:pt x="124" y="19"/>
                  <a:pt x="122" y="19"/>
                </a:cubicBezTo>
                <a:cubicBezTo>
                  <a:pt x="74" y="19"/>
                  <a:pt x="74" y="19"/>
                  <a:pt x="74" y="19"/>
                </a:cubicBezTo>
                <a:cubicBezTo>
                  <a:pt x="75" y="17"/>
                  <a:pt x="76" y="15"/>
                  <a:pt x="76" y="13"/>
                </a:cubicBezTo>
                <a:cubicBezTo>
                  <a:pt x="76" y="9"/>
                  <a:pt x="75" y="6"/>
                  <a:pt x="72" y="4"/>
                </a:cubicBezTo>
                <a:cubicBezTo>
                  <a:pt x="70" y="1"/>
                  <a:pt x="67" y="0"/>
                  <a:pt x="63" y="0"/>
                </a:cubicBezTo>
                <a:cubicBezTo>
                  <a:pt x="60" y="0"/>
                  <a:pt x="57" y="1"/>
                  <a:pt x="54" y="4"/>
                </a:cubicBezTo>
                <a:cubicBezTo>
                  <a:pt x="52" y="6"/>
                  <a:pt x="51" y="9"/>
                  <a:pt x="51" y="13"/>
                </a:cubicBezTo>
                <a:cubicBezTo>
                  <a:pt x="51" y="15"/>
                  <a:pt x="51" y="17"/>
                  <a:pt x="53" y="19"/>
                </a:cubicBezTo>
                <a:cubicBezTo>
                  <a:pt x="5" y="19"/>
                  <a:pt x="5" y="19"/>
                  <a:pt x="5" y="19"/>
                </a:cubicBezTo>
                <a:cubicBezTo>
                  <a:pt x="2" y="19"/>
                  <a:pt x="0" y="22"/>
                  <a:pt x="0" y="24"/>
                </a:cubicBezTo>
                <a:cubicBezTo>
                  <a:pt x="0" y="27"/>
                  <a:pt x="2" y="29"/>
                  <a:pt x="5" y="29"/>
                </a:cubicBezTo>
                <a:cubicBezTo>
                  <a:pt x="9" y="29"/>
                  <a:pt x="9" y="29"/>
                  <a:pt x="9" y="29"/>
                </a:cubicBezTo>
                <a:cubicBezTo>
                  <a:pt x="9" y="105"/>
                  <a:pt x="9" y="105"/>
                  <a:pt x="9" y="105"/>
                </a:cubicBezTo>
                <a:cubicBezTo>
                  <a:pt x="5" y="105"/>
                  <a:pt x="5" y="105"/>
                  <a:pt x="5" y="105"/>
                </a:cubicBezTo>
                <a:cubicBezTo>
                  <a:pt x="2" y="105"/>
                  <a:pt x="0" y="107"/>
                  <a:pt x="0" y="110"/>
                </a:cubicBezTo>
                <a:cubicBezTo>
                  <a:pt x="0" y="113"/>
                  <a:pt x="2" y="115"/>
                  <a:pt x="5" y="115"/>
                </a:cubicBezTo>
                <a:cubicBezTo>
                  <a:pt x="122" y="115"/>
                  <a:pt x="122" y="115"/>
                  <a:pt x="122" y="115"/>
                </a:cubicBezTo>
                <a:cubicBezTo>
                  <a:pt x="124" y="115"/>
                  <a:pt x="126" y="113"/>
                  <a:pt x="126" y="110"/>
                </a:cubicBezTo>
                <a:cubicBezTo>
                  <a:pt x="126" y="107"/>
                  <a:pt x="124" y="105"/>
                  <a:pt x="122" y="105"/>
                </a:cubicBezTo>
                <a:close/>
                <a:moveTo>
                  <a:pt x="58" y="8"/>
                </a:moveTo>
                <a:cubicBezTo>
                  <a:pt x="58" y="8"/>
                  <a:pt x="58" y="8"/>
                  <a:pt x="58" y="8"/>
                </a:cubicBezTo>
                <a:cubicBezTo>
                  <a:pt x="60" y="6"/>
                  <a:pt x="61" y="6"/>
                  <a:pt x="63" y="6"/>
                </a:cubicBezTo>
                <a:cubicBezTo>
                  <a:pt x="65" y="6"/>
                  <a:pt x="67" y="6"/>
                  <a:pt x="68" y="8"/>
                </a:cubicBezTo>
                <a:cubicBezTo>
                  <a:pt x="69" y="9"/>
                  <a:pt x="70" y="11"/>
                  <a:pt x="70" y="13"/>
                </a:cubicBezTo>
                <a:cubicBezTo>
                  <a:pt x="70" y="14"/>
                  <a:pt x="69" y="16"/>
                  <a:pt x="68" y="17"/>
                </a:cubicBezTo>
                <a:cubicBezTo>
                  <a:pt x="67" y="19"/>
                  <a:pt x="65" y="19"/>
                  <a:pt x="63" y="19"/>
                </a:cubicBezTo>
                <a:cubicBezTo>
                  <a:pt x="63" y="19"/>
                  <a:pt x="63" y="19"/>
                  <a:pt x="63" y="19"/>
                </a:cubicBezTo>
                <a:cubicBezTo>
                  <a:pt x="61" y="19"/>
                  <a:pt x="60" y="19"/>
                  <a:pt x="58" y="17"/>
                </a:cubicBezTo>
                <a:cubicBezTo>
                  <a:pt x="57" y="16"/>
                  <a:pt x="56" y="14"/>
                  <a:pt x="56" y="13"/>
                </a:cubicBezTo>
                <a:cubicBezTo>
                  <a:pt x="56" y="11"/>
                  <a:pt x="57" y="9"/>
                  <a:pt x="58" y="8"/>
                </a:cubicBezTo>
                <a:close/>
                <a:moveTo>
                  <a:pt x="112" y="105"/>
                </a:moveTo>
                <a:cubicBezTo>
                  <a:pt x="112" y="105"/>
                  <a:pt x="112" y="105"/>
                  <a:pt x="112" y="105"/>
                </a:cubicBezTo>
                <a:cubicBezTo>
                  <a:pt x="14" y="105"/>
                  <a:pt x="14" y="105"/>
                  <a:pt x="14" y="105"/>
                </a:cubicBezTo>
                <a:cubicBezTo>
                  <a:pt x="14" y="29"/>
                  <a:pt x="14" y="29"/>
                  <a:pt x="14" y="29"/>
                </a:cubicBezTo>
                <a:cubicBezTo>
                  <a:pt x="112" y="29"/>
                  <a:pt x="112" y="29"/>
                  <a:pt x="112" y="29"/>
                </a:cubicBezTo>
                <a:cubicBezTo>
                  <a:pt x="112" y="105"/>
                  <a:pt x="112" y="105"/>
                  <a:pt x="112" y="105"/>
                </a:cubicBezTo>
                <a:close/>
                <a:moveTo>
                  <a:pt x="59" y="91"/>
                </a:moveTo>
                <a:cubicBezTo>
                  <a:pt x="59" y="91"/>
                  <a:pt x="59" y="91"/>
                  <a:pt x="59" y="91"/>
                </a:cubicBezTo>
                <a:cubicBezTo>
                  <a:pt x="63" y="91"/>
                  <a:pt x="67" y="90"/>
                  <a:pt x="71" y="89"/>
                </a:cubicBezTo>
                <a:cubicBezTo>
                  <a:pt x="71" y="88"/>
                  <a:pt x="71" y="88"/>
                  <a:pt x="71" y="88"/>
                </a:cubicBezTo>
                <a:cubicBezTo>
                  <a:pt x="74" y="87"/>
                  <a:pt x="77" y="84"/>
                  <a:pt x="79" y="80"/>
                </a:cubicBezTo>
                <a:cubicBezTo>
                  <a:pt x="79" y="80"/>
                  <a:pt x="79" y="80"/>
                  <a:pt x="79" y="80"/>
                </a:cubicBezTo>
                <a:cubicBezTo>
                  <a:pt x="80" y="79"/>
                  <a:pt x="79" y="77"/>
                  <a:pt x="78" y="76"/>
                </a:cubicBezTo>
                <a:cubicBezTo>
                  <a:pt x="62" y="67"/>
                  <a:pt x="62" y="67"/>
                  <a:pt x="62" y="67"/>
                </a:cubicBezTo>
                <a:cubicBezTo>
                  <a:pt x="62" y="50"/>
                  <a:pt x="62" y="50"/>
                  <a:pt x="62" y="50"/>
                </a:cubicBezTo>
                <a:cubicBezTo>
                  <a:pt x="62" y="48"/>
                  <a:pt x="61" y="47"/>
                  <a:pt x="59" y="47"/>
                </a:cubicBezTo>
                <a:cubicBezTo>
                  <a:pt x="53" y="47"/>
                  <a:pt x="48" y="49"/>
                  <a:pt x="44" y="53"/>
                </a:cubicBezTo>
                <a:cubicBezTo>
                  <a:pt x="40" y="57"/>
                  <a:pt x="37" y="63"/>
                  <a:pt x="37" y="69"/>
                </a:cubicBezTo>
                <a:cubicBezTo>
                  <a:pt x="37" y="75"/>
                  <a:pt x="40" y="81"/>
                  <a:pt x="44" y="85"/>
                </a:cubicBezTo>
                <a:cubicBezTo>
                  <a:pt x="48" y="89"/>
                  <a:pt x="53" y="91"/>
                  <a:pt x="59" y="91"/>
                </a:cubicBezTo>
                <a:close/>
                <a:moveTo>
                  <a:pt x="48" y="57"/>
                </a:moveTo>
                <a:cubicBezTo>
                  <a:pt x="48" y="57"/>
                  <a:pt x="48" y="57"/>
                  <a:pt x="48" y="57"/>
                </a:cubicBezTo>
                <a:cubicBezTo>
                  <a:pt x="50" y="55"/>
                  <a:pt x="53" y="53"/>
                  <a:pt x="57" y="53"/>
                </a:cubicBezTo>
                <a:cubicBezTo>
                  <a:pt x="57" y="69"/>
                  <a:pt x="57" y="69"/>
                  <a:pt x="57" y="69"/>
                </a:cubicBezTo>
                <a:cubicBezTo>
                  <a:pt x="57" y="70"/>
                  <a:pt x="57" y="71"/>
                  <a:pt x="58" y="72"/>
                </a:cubicBezTo>
                <a:cubicBezTo>
                  <a:pt x="72" y="80"/>
                  <a:pt x="72" y="80"/>
                  <a:pt x="72" y="80"/>
                </a:cubicBezTo>
                <a:cubicBezTo>
                  <a:pt x="71" y="81"/>
                  <a:pt x="69" y="82"/>
                  <a:pt x="68" y="83"/>
                </a:cubicBezTo>
                <a:cubicBezTo>
                  <a:pt x="68" y="84"/>
                  <a:pt x="68" y="84"/>
                  <a:pt x="68" y="84"/>
                </a:cubicBezTo>
                <a:cubicBezTo>
                  <a:pt x="65" y="85"/>
                  <a:pt x="62" y="86"/>
                  <a:pt x="59" y="86"/>
                </a:cubicBezTo>
                <a:cubicBezTo>
                  <a:pt x="55" y="86"/>
                  <a:pt x="51" y="84"/>
                  <a:pt x="48" y="81"/>
                </a:cubicBezTo>
                <a:cubicBezTo>
                  <a:pt x="45" y="78"/>
                  <a:pt x="43" y="74"/>
                  <a:pt x="43" y="69"/>
                </a:cubicBezTo>
                <a:cubicBezTo>
                  <a:pt x="43" y="64"/>
                  <a:pt x="45" y="60"/>
                  <a:pt x="48" y="57"/>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33" name="Rectangle 24"/>
          <p:cNvSpPr>
            <a:spLocks noChangeArrowheads="1"/>
          </p:cNvSpPr>
          <p:nvPr/>
        </p:nvSpPr>
        <p:spPr bwMode="auto">
          <a:xfrm>
            <a:off x="3846096" y="2445464"/>
            <a:ext cx="1451808"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ctr">
              <a:lnSpc>
                <a:spcPct val="120000"/>
              </a:lnSpc>
              <a:spcBef>
                <a:spcPts val="300"/>
              </a:spcBef>
            </a:pPr>
            <a:r>
              <a:rPr lang="en-US" altLang="zh-CN" sz="800" dirty="0">
                <a:solidFill>
                  <a:schemeClr val="bg1">
                    <a:lumMod val="50000"/>
                  </a:schemeClr>
                </a:solidFill>
              </a:rPr>
              <a:t>We have many PowerPoint templates that has been specifically designed. </a:t>
            </a:r>
          </a:p>
        </p:txBody>
      </p:sp>
      <p:sp>
        <p:nvSpPr>
          <p:cNvPr id="34" name="Rectangle 24"/>
          <p:cNvSpPr>
            <a:spLocks noChangeArrowheads="1"/>
          </p:cNvSpPr>
          <p:nvPr/>
        </p:nvSpPr>
        <p:spPr bwMode="auto">
          <a:xfrm>
            <a:off x="725924" y="1523995"/>
            <a:ext cx="1843578" cy="814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35" name="Rectangle 24"/>
          <p:cNvSpPr>
            <a:spLocks noChangeArrowheads="1"/>
          </p:cNvSpPr>
          <p:nvPr/>
        </p:nvSpPr>
        <p:spPr bwMode="auto">
          <a:xfrm>
            <a:off x="2742148" y="1572348"/>
            <a:ext cx="599245" cy="413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2400" b="1" dirty="0">
                <a:solidFill>
                  <a:schemeClr val="accent2"/>
                </a:solidFill>
              </a:rPr>
              <a:t>15%</a:t>
            </a:r>
            <a:endParaRPr lang="en-US" altLang="zh-CN" dirty="0">
              <a:solidFill>
                <a:schemeClr val="accent2"/>
              </a:solidFill>
            </a:endParaRPr>
          </a:p>
        </p:txBody>
      </p:sp>
      <p:sp>
        <p:nvSpPr>
          <p:cNvPr id="36" name="Rectangle 24"/>
          <p:cNvSpPr>
            <a:spLocks noChangeArrowheads="1"/>
          </p:cNvSpPr>
          <p:nvPr/>
        </p:nvSpPr>
        <p:spPr bwMode="auto">
          <a:xfrm>
            <a:off x="869940" y="3329965"/>
            <a:ext cx="1843578" cy="814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37" name="Rectangle 24"/>
          <p:cNvSpPr>
            <a:spLocks noChangeArrowheads="1"/>
          </p:cNvSpPr>
          <p:nvPr/>
        </p:nvSpPr>
        <p:spPr bwMode="auto">
          <a:xfrm>
            <a:off x="2886164" y="3378318"/>
            <a:ext cx="599245" cy="413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2400" b="1" dirty="0">
                <a:solidFill>
                  <a:schemeClr val="accent1"/>
                </a:solidFill>
              </a:rPr>
              <a:t>40%</a:t>
            </a:r>
            <a:endParaRPr lang="en-US" altLang="zh-CN" dirty="0">
              <a:solidFill>
                <a:schemeClr val="accent1"/>
              </a:solidFill>
            </a:endParaRPr>
          </a:p>
        </p:txBody>
      </p:sp>
      <p:sp>
        <p:nvSpPr>
          <p:cNvPr id="38" name="Rectangle 24"/>
          <p:cNvSpPr>
            <a:spLocks noChangeArrowheads="1"/>
          </p:cNvSpPr>
          <p:nvPr/>
        </p:nvSpPr>
        <p:spPr bwMode="auto">
          <a:xfrm>
            <a:off x="5936501" y="957655"/>
            <a:ext cx="1843578" cy="814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39" name="Rectangle 24"/>
          <p:cNvSpPr>
            <a:spLocks noChangeArrowheads="1"/>
          </p:cNvSpPr>
          <p:nvPr/>
        </p:nvSpPr>
        <p:spPr bwMode="auto">
          <a:xfrm>
            <a:off x="5154073" y="1003015"/>
            <a:ext cx="599245" cy="413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2400" b="1" dirty="0">
                <a:solidFill>
                  <a:schemeClr val="accent3"/>
                </a:solidFill>
              </a:rPr>
              <a:t>20%</a:t>
            </a:r>
            <a:endParaRPr lang="en-US" altLang="zh-CN" dirty="0">
              <a:solidFill>
                <a:schemeClr val="accent3"/>
              </a:solidFill>
            </a:endParaRPr>
          </a:p>
        </p:txBody>
      </p:sp>
      <p:sp>
        <p:nvSpPr>
          <p:cNvPr id="40" name="Rectangle 24"/>
          <p:cNvSpPr>
            <a:spLocks noChangeArrowheads="1"/>
          </p:cNvSpPr>
          <p:nvPr/>
        </p:nvSpPr>
        <p:spPr bwMode="auto">
          <a:xfrm>
            <a:off x="6751510" y="2368118"/>
            <a:ext cx="1843578" cy="814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41" name="Rectangle 24"/>
          <p:cNvSpPr>
            <a:spLocks noChangeArrowheads="1"/>
          </p:cNvSpPr>
          <p:nvPr/>
        </p:nvSpPr>
        <p:spPr bwMode="auto">
          <a:xfrm>
            <a:off x="5936501" y="2361513"/>
            <a:ext cx="599245" cy="413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2400" b="1" dirty="0">
                <a:solidFill>
                  <a:schemeClr val="accent4"/>
                </a:solidFill>
              </a:rPr>
              <a:t>25%</a:t>
            </a:r>
            <a:endParaRPr lang="en-US" altLang="zh-CN" dirty="0">
              <a:solidFill>
                <a:schemeClr val="accent4"/>
              </a:solidFill>
            </a:endParaRPr>
          </a:p>
        </p:txBody>
      </p:sp>
      <p:pic>
        <p:nvPicPr>
          <p:cNvPr id="42" name="图片 41">
            <a:extLst>
              <a:ext uri="{FF2B5EF4-FFF2-40B4-BE49-F238E27FC236}">
                <a16:creationId xmlns="" xmlns:a16="http://schemas.microsoft.com/office/drawing/2014/main" id="{9B3E8150-3653-4711-B9F3-EEE4F6D96AD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5307" r="7666" b="8704"/>
          <a:stretch/>
        </p:blipFill>
        <p:spPr>
          <a:xfrm rot="10800000">
            <a:off x="180000" y="-38100"/>
            <a:ext cx="741206" cy="817161"/>
          </a:xfrm>
          <a:prstGeom prst="rect">
            <a:avLst/>
          </a:prstGeom>
        </p:spPr>
      </p:pic>
      <p:sp>
        <p:nvSpPr>
          <p:cNvPr id="43" name="Rectangle 20">
            <a:extLst>
              <a:ext uri="{FF2B5EF4-FFF2-40B4-BE49-F238E27FC236}">
                <a16:creationId xmlns="" xmlns:a16="http://schemas.microsoft.com/office/drawing/2014/main" id="{D9963271-1F99-4F6C-96DB-BB66C9CC17EE}"/>
              </a:ext>
            </a:extLst>
          </p:cNvPr>
          <p:cNvSpPr>
            <a:spLocks noChangeArrowheads="1"/>
          </p:cNvSpPr>
          <p:nvPr/>
        </p:nvSpPr>
        <p:spPr bwMode="auto">
          <a:xfrm>
            <a:off x="898706" y="579709"/>
            <a:ext cx="1800606"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itchFamily="34" charset="0"/>
              <a:buNone/>
            </a:pPr>
            <a:r>
              <a:rPr lang="en-US" altLang="zh-CN" sz="800" dirty="0">
                <a:solidFill>
                  <a:srgbClr val="53585E"/>
                </a:solidFill>
                <a:latin typeface="Arial" pitchFamily="34" charset="0"/>
                <a:cs typeface="Arial" pitchFamily="34" charset="0"/>
              </a:rPr>
              <a:t>This is a subtitle for your presentation</a:t>
            </a:r>
            <a:endParaRPr lang="zh-CN" altLang="en-US" sz="800" dirty="0">
              <a:solidFill>
                <a:srgbClr val="53585E"/>
              </a:solidFill>
              <a:latin typeface="Arial" pitchFamily="34" charset="0"/>
              <a:cs typeface="Arial" pitchFamily="34" charset="0"/>
            </a:endParaRPr>
          </a:p>
        </p:txBody>
      </p:sp>
      <p:sp>
        <p:nvSpPr>
          <p:cNvPr id="44" name="文本框 43">
            <a:extLst>
              <a:ext uri="{FF2B5EF4-FFF2-40B4-BE49-F238E27FC236}">
                <a16:creationId xmlns="" xmlns:a16="http://schemas.microsoft.com/office/drawing/2014/main" id="{B12DB258-542A-4EB4-8127-2390A9570686}"/>
              </a:ext>
            </a:extLst>
          </p:cNvPr>
          <p:cNvSpPr txBox="1"/>
          <p:nvPr/>
        </p:nvSpPr>
        <p:spPr>
          <a:xfrm>
            <a:off x="828000" y="194956"/>
            <a:ext cx="2262158" cy="369332"/>
          </a:xfrm>
          <a:prstGeom prst="rect">
            <a:avLst/>
          </a:prstGeom>
          <a:noFill/>
        </p:spPr>
        <p:txBody>
          <a:bodyPr wrap="none" rtlCol="0">
            <a:spAutoFit/>
          </a:bodyPr>
          <a:lstStyle/>
          <a:p>
            <a:r>
              <a:rPr lang="zh-CN" altLang="en-US" b="1" dirty="0">
                <a:solidFill>
                  <a:schemeClr val="tx2"/>
                </a:solidFill>
              </a:rPr>
              <a:t>请输入你的标题内容</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60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anim calcmode="lin" valueType="num">
                                      <p:cBhvr>
                                        <p:cTn id="8" dur="500" fill="hold"/>
                                        <p:tgtEl>
                                          <p:spTgt spid="20"/>
                                        </p:tgtEl>
                                        <p:attrNameLst>
                                          <p:attrName>ppt_x</p:attrName>
                                        </p:attrNameLst>
                                      </p:cBhvr>
                                      <p:tavLst>
                                        <p:tav tm="0">
                                          <p:val>
                                            <p:strVal val="#ppt_x"/>
                                          </p:val>
                                        </p:tav>
                                        <p:tav tm="100000">
                                          <p:val>
                                            <p:strVal val="#ppt_x"/>
                                          </p:val>
                                        </p:tav>
                                      </p:tavLst>
                                    </p:anim>
                                    <p:anim calcmode="lin" valueType="num">
                                      <p:cBhvr>
                                        <p:cTn id="9" dur="500" fill="hold"/>
                                        <p:tgtEl>
                                          <p:spTgt spid="20"/>
                                        </p:tgtEl>
                                        <p:attrNameLst>
                                          <p:attrName>ppt_y</p:attrName>
                                        </p:attrNameLst>
                                      </p:cBhvr>
                                      <p:tavLst>
                                        <p:tav tm="0">
                                          <p:val>
                                            <p:strVal val="#ppt_y+.1"/>
                                          </p:val>
                                        </p:tav>
                                        <p:tav tm="100000">
                                          <p:val>
                                            <p:strVal val="#ppt_y"/>
                                          </p:val>
                                        </p:tav>
                                      </p:tavLst>
                                    </p:anim>
                                  </p:childTnLst>
                                </p:cTn>
                              </p:par>
                              <p:par>
                                <p:cTn id="10" presetID="53" presetClass="entr" presetSubtype="16" fill="hold" grpId="0" nodeType="withEffect">
                                  <p:stCondLst>
                                    <p:cond delay="600"/>
                                  </p:stCondLst>
                                  <p:childTnLst>
                                    <p:set>
                                      <p:cBhvr>
                                        <p:cTn id="11" dur="1" fill="hold">
                                          <p:stCondLst>
                                            <p:cond delay="0"/>
                                          </p:stCondLst>
                                        </p:cTn>
                                        <p:tgtEl>
                                          <p:spTgt spid="32"/>
                                        </p:tgtEl>
                                        <p:attrNameLst>
                                          <p:attrName>style.visibility</p:attrName>
                                        </p:attrNameLst>
                                      </p:cBhvr>
                                      <p:to>
                                        <p:strVal val="visible"/>
                                      </p:to>
                                    </p:set>
                                    <p:anim calcmode="lin" valueType="num">
                                      <p:cBhvr>
                                        <p:cTn id="12" dur="500" fill="hold"/>
                                        <p:tgtEl>
                                          <p:spTgt spid="32"/>
                                        </p:tgtEl>
                                        <p:attrNameLst>
                                          <p:attrName>ppt_w</p:attrName>
                                        </p:attrNameLst>
                                      </p:cBhvr>
                                      <p:tavLst>
                                        <p:tav tm="0">
                                          <p:val>
                                            <p:fltVal val="0"/>
                                          </p:val>
                                        </p:tav>
                                        <p:tav tm="100000">
                                          <p:val>
                                            <p:strVal val="#ppt_w"/>
                                          </p:val>
                                        </p:tav>
                                      </p:tavLst>
                                    </p:anim>
                                    <p:anim calcmode="lin" valueType="num">
                                      <p:cBhvr>
                                        <p:cTn id="13" dur="500" fill="hold"/>
                                        <p:tgtEl>
                                          <p:spTgt spid="32"/>
                                        </p:tgtEl>
                                        <p:attrNameLst>
                                          <p:attrName>ppt_h</p:attrName>
                                        </p:attrNameLst>
                                      </p:cBhvr>
                                      <p:tavLst>
                                        <p:tav tm="0">
                                          <p:val>
                                            <p:fltVal val="0"/>
                                          </p:val>
                                        </p:tav>
                                        <p:tav tm="100000">
                                          <p:val>
                                            <p:strVal val="#ppt_h"/>
                                          </p:val>
                                        </p:tav>
                                      </p:tavLst>
                                    </p:anim>
                                    <p:animEffect transition="in" filter="fade">
                                      <p:cBhvr>
                                        <p:cTn id="14" dur="500"/>
                                        <p:tgtEl>
                                          <p:spTgt spid="32"/>
                                        </p:tgtEl>
                                      </p:cBhvr>
                                    </p:animEffect>
                                  </p:childTnLst>
                                </p:cTn>
                              </p:par>
                              <p:par>
                                <p:cTn id="15" presetID="53" presetClass="entr" presetSubtype="16" fill="hold" grpId="0" nodeType="withEffect">
                                  <p:stCondLst>
                                    <p:cond delay="600"/>
                                  </p:stCondLst>
                                  <p:childTnLst>
                                    <p:set>
                                      <p:cBhvr>
                                        <p:cTn id="16" dur="1" fill="hold">
                                          <p:stCondLst>
                                            <p:cond delay="0"/>
                                          </p:stCondLst>
                                        </p:cTn>
                                        <p:tgtEl>
                                          <p:spTgt spid="33"/>
                                        </p:tgtEl>
                                        <p:attrNameLst>
                                          <p:attrName>style.visibility</p:attrName>
                                        </p:attrNameLst>
                                      </p:cBhvr>
                                      <p:to>
                                        <p:strVal val="visible"/>
                                      </p:to>
                                    </p:set>
                                    <p:anim calcmode="lin" valueType="num">
                                      <p:cBhvr>
                                        <p:cTn id="17" dur="500" fill="hold"/>
                                        <p:tgtEl>
                                          <p:spTgt spid="33"/>
                                        </p:tgtEl>
                                        <p:attrNameLst>
                                          <p:attrName>ppt_w</p:attrName>
                                        </p:attrNameLst>
                                      </p:cBhvr>
                                      <p:tavLst>
                                        <p:tav tm="0">
                                          <p:val>
                                            <p:fltVal val="0"/>
                                          </p:val>
                                        </p:tav>
                                        <p:tav tm="100000">
                                          <p:val>
                                            <p:strVal val="#ppt_w"/>
                                          </p:val>
                                        </p:tav>
                                      </p:tavLst>
                                    </p:anim>
                                    <p:anim calcmode="lin" valueType="num">
                                      <p:cBhvr>
                                        <p:cTn id="18" dur="500" fill="hold"/>
                                        <p:tgtEl>
                                          <p:spTgt spid="33"/>
                                        </p:tgtEl>
                                        <p:attrNameLst>
                                          <p:attrName>ppt_h</p:attrName>
                                        </p:attrNameLst>
                                      </p:cBhvr>
                                      <p:tavLst>
                                        <p:tav tm="0">
                                          <p:val>
                                            <p:fltVal val="0"/>
                                          </p:val>
                                        </p:tav>
                                        <p:tav tm="100000">
                                          <p:val>
                                            <p:strVal val="#ppt_h"/>
                                          </p:val>
                                        </p:tav>
                                      </p:tavLst>
                                    </p:anim>
                                    <p:animEffect transition="in" filter="fade">
                                      <p:cBhvr>
                                        <p:cTn id="19" dur="500"/>
                                        <p:tgtEl>
                                          <p:spTgt spid="33"/>
                                        </p:tgtEl>
                                      </p:cBhvr>
                                    </p:animEffect>
                                  </p:childTnLst>
                                </p:cTn>
                              </p:par>
                              <p:par>
                                <p:cTn id="20" presetID="21" presetClass="entr" presetSubtype="1" fill="hold" grpId="0" nodeType="withEffect">
                                  <p:stCondLst>
                                    <p:cond delay="1100"/>
                                  </p:stCondLst>
                                  <p:childTnLst>
                                    <p:set>
                                      <p:cBhvr>
                                        <p:cTn id="21" dur="1" fill="hold">
                                          <p:stCondLst>
                                            <p:cond delay="0"/>
                                          </p:stCondLst>
                                        </p:cTn>
                                        <p:tgtEl>
                                          <p:spTgt spid="19"/>
                                        </p:tgtEl>
                                        <p:attrNameLst>
                                          <p:attrName>style.visibility</p:attrName>
                                        </p:attrNameLst>
                                      </p:cBhvr>
                                      <p:to>
                                        <p:strVal val="visible"/>
                                      </p:to>
                                    </p:set>
                                    <p:animEffect transition="in" filter="wheel(1)">
                                      <p:cBhvr>
                                        <p:cTn id="22" dur="750"/>
                                        <p:tgtEl>
                                          <p:spTgt spid="19"/>
                                        </p:tgtEl>
                                      </p:cBhvr>
                                    </p:animEffect>
                                  </p:childTnLst>
                                </p:cTn>
                              </p:par>
                              <p:par>
                                <p:cTn id="23" presetID="53" presetClass="entr" presetSubtype="16" fill="hold" grpId="0" nodeType="withEffect">
                                  <p:stCondLst>
                                    <p:cond delay="1100"/>
                                  </p:stCondLst>
                                  <p:childTnLst>
                                    <p:set>
                                      <p:cBhvr>
                                        <p:cTn id="24" dur="1" fill="hold">
                                          <p:stCondLst>
                                            <p:cond delay="0"/>
                                          </p:stCondLst>
                                        </p:cTn>
                                        <p:tgtEl>
                                          <p:spTgt spid="39"/>
                                        </p:tgtEl>
                                        <p:attrNameLst>
                                          <p:attrName>style.visibility</p:attrName>
                                        </p:attrNameLst>
                                      </p:cBhvr>
                                      <p:to>
                                        <p:strVal val="visible"/>
                                      </p:to>
                                    </p:set>
                                    <p:anim calcmode="lin" valueType="num">
                                      <p:cBhvr>
                                        <p:cTn id="25" dur="500" fill="hold"/>
                                        <p:tgtEl>
                                          <p:spTgt spid="39"/>
                                        </p:tgtEl>
                                        <p:attrNameLst>
                                          <p:attrName>ppt_w</p:attrName>
                                        </p:attrNameLst>
                                      </p:cBhvr>
                                      <p:tavLst>
                                        <p:tav tm="0">
                                          <p:val>
                                            <p:fltVal val="0"/>
                                          </p:val>
                                        </p:tav>
                                        <p:tav tm="100000">
                                          <p:val>
                                            <p:strVal val="#ppt_w"/>
                                          </p:val>
                                        </p:tav>
                                      </p:tavLst>
                                    </p:anim>
                                    <p:anim calcmode="lin" valueType="num">
                                      <p:cBhvr>
                                        <p:cTn id="26" dur="500" fill="hold"/>
                                        <p:tgtEl>
                                          <p:spTgt spid="39"/>
                                        </p:tgtEl>
                                        <p:attrNameLst>
                                          <p:attrName>ppt_h</p:attrName>
                                        </p:attrNameLst>
                                      </p:cBhvr>
                                      <p:tavLst>
                                        <p:tav tm="0">
                                          <p:val>
                                            <p:fltVal val="0"/>
                                          </p:val>
                                        </p:tav>
                                        <p:tav tm="100000">
                                          <p:val>
                                            <p:strVal val="#ppt_h"/>
                                          </p:val>
                                        </p:tav>
                                      </p:tavLst>
                                    </p:anim>
                                    <p:animEffect transition="in" filter="fade">
                                      <p:cBhvr>
                                        <p:cTn id="27" dur="500"/>
                                        <p:tgtEl>
                                          <p:spTgt spid="39"/>
                                        </p:tgtEl>
                                      </p:cBhvr>
                                    </p:animEffect>
                                  </p:childTnLst>
                                </p:cTn>
                              </p:par>
                              <p:par>
                                <p:cTn id="28" presetID="2" presetClass="entr" presetSubtype="2" fill="hold" grpId="0" nodeType="withEffect">
                                  <p:stCondLst>
                                    <p:cond delay="1100"/>
                                  </p:stCondLst>
                                  <p:childTnLst>
                                    <p:set>
                                      <p:cBhvr>
                                        <p:cTn id="29" dur="1" fill="hold">
                                          <p:stCondLst>
                                            <p:cond delay="0"/>
                                          </p:stCondLst>
                                        </p:cTn>
                                        <p:tgtEl>
                                          <p:spTgt spid="38"/>
                                        </p:tgtEl>
                                        <p:attrNameLst>
                                          <p:attrName>style.visibility</p:attrName>
                                        </p:attrNameLst>
                                      </p:cBhvr>
                                      <p:to>
                                        <p:strVal val="visible"/>
                                      </p:to>
                                    </p:set>
                                    <p:anim calcmode="lin" valueType="num">
                                      <p:cBhvr additive="base">
                                        <p:cTn id="30" dur="500" fill="hold"/>
                                        <p:tgtEl>
                                          <p:spTgt spid="38"/>
                                        </p:tgtEl>
                                        <p:attrNameLst>
                                          <p:attrName>ppt_x</p:attrName>
                                        </p:attrNameLst>
                                      </p:cBhvr>
                                      <p:tavLst>
                                        <p:tav tm="0">
                                          <p:val>
                                            <p:strVal val="1+#ppt_w/2"/>
                                          </p:val>
                                        </p:tav>
                                        <p:tav tm="100000">
                                          <p:val>
                                            <p:strVal val="#ppt_x"/>
                                          </p:val>
                                        </p:tav>
                                      </p:tavLst>
                                    </p:anim>
                                    <p:anim calcmode="lin" valueType="num">
                                      <p:cBhvr additive="base">
                                        <p:cTn id="31" dur="500" fill="hold"/>
                                        <p:tgtEl>
                                          <p:spTgt spid="38"/>
                                        </p:tgtEl>
                                        <p:attrNameLst>
                                          <p:attrName>ppt_y</p:attrName>
                                        </p:attrNameLst>
                                      </p:cBhvr>
                                      <p:tavLst>
                                        <p:tav tm="0">
                                          <p:val>
                                            <p:strVal val="#ppt_y"/>
                                          </p:val>
                                        </p:tav>
                                        <p:tav tm="100000">
                                          <p:val>
                                            <p:strVal val="#ppt_y"/>
                                          </p:val>
                                        </p:tav>
                                      </p:tavLst>
                                    </p:anim>
                                  </p:childTnLst>
                                </p:cTn>
                              </p:par>
                              <p:par>
                                <p:cTn id="32" presetID="53" presetClass="entr" presetSubtype="16" fill="hold" grpId="0" nodeType="withEffect">
                                  <p:stCondLst>
                                    <p:cond delay="1600"/>
                                  </p:stCondLst>
                                  <p:childTnLst>
                                    <p:set>
                                      <p:cBhvr>
                                        <p:cTn id="33" dur="1" fill="hold">
                                          <p:stCondLst>
                                            <p:cond delay="0"/>
                                          </p:stCondLst>
                                        </p:cTn>
                                        <p:tgtEl>
                                          <p:spTgt spid="41"/>
                                        </p:tgtEl>
                                        <p:attrNameLst>
                                          <p:attrName>style.visibility</p:attrName>
                                        </p:attrNameLst>
                                      </p:cBhvr>
                                      <p:to>
                                        <p:strVal val="visible"/>
                                      </p:to>
                                    </p:set>
                                    <p:anim calcmode="lin" valueType="num">
                                      <p:cBhvr>
                                        <p:cTn id="34" dur="500" fill="hold"/>
                                        <p:tgtEl>
                                          <p:spTgt spid="41"/>
                                        </p:tgtEl>
                                        <p:attrNameLst>
                                          <p:attrName>ppt_w</p:attrName>
                                        </p:attrNameLst>
                                      </p:cBhvr>
                                      <p:tavLst>
                                        <p:tav tm="0">
                                          <p:val>
                                            <p:fltVal val="0"/>
                                          </p:val>
                                        </p:tav>
                                        <p:tav tm="100000">
                                          <p:val>
                                            <p:strVal val="#ppt_w"/>
                                          </p:val>
                                        </p:tav>
                                      </p:tavLst>
                                    </p:anim>
                                    <p:anim calcmode="lin" valueType="num">
                                      <p:cBhvr>
                                        <p:cTn id="35" dur="500" fill="hold"/>
                                        <p:tgtEl>
                                          <p:spTgt spid="41"/>
                                        </p:tgtEl>
                                        <p:attrNameLst>
                                          <p:attrName>ppt_h</p:attrName>
                                        </p:attrNameLst>
                                      </p:cBhvr>
                                      <p:tavLst>
                                        <p:tav tm="0">
                                          <p:val>
                                            <p:fltVal val="0"/>
                                          </p:val>
                                        </p:tav>
                                        <p:tav tm="100000">
                                          <p:val>
                                            <p:strVal val="#ppt_h"/>
                                          </p:val>
                                        </p:tav>
                                      </p:tavLst>
                                    </p:anim>
                                    <p:animEffect transition="in" filter="fade">
                                      <p:cBhvr>
                                        <p:cTn id="36" dur="500"/>
                                        <p:tgtEl>
                                          <p:spTgt spid="41"/>
                                        </p:tgtEl>
                                      </p:cBhvr>
                                    </p:animEffect>
                                  </p:childTnLst>
                                </p:cTn>
                              </p:par>
                              <p:par>
                                <p:cTn id="37" presetID="2" presetClass="entr" presetSubtype="2" fill="hold" grpId="0" nodeType="withEffect">
                                  <p:stCondLst>
                                    <p:cond delay="1600"/>
                                  </p:stCondLst>
                                  <p:childTnLst>
                                    <p:set>
                                      <p:cBhvr>
                                        <p:cTn id="38" dur="1" fill="hold">
                                          <p:stCondLst>
                                            <p:cond delay="0"/>
                                          </p:stCondLst>
                                        </p:cTn>
                                        <p:tgtEl>
                                          <p:spTgt spid="40"/>
                                        </p:tgtEl>
                                        <p:attrNameLst>
                                          <p:attrName>style.visibility</p:attrName>
                                        </p:attrNameLst>
                                      </p:cBhvr>
                                      <p:to>
                                        <p:strVal val="visible"/>
                                      </p:to>
                                    </p:set>
                                    <p:anim calcmode="lin" valueType="num">
                                      <p:cBhvr additive="base">
                                        <p:cTn id="39" dur="500" fill="hold"/>
                                        <p:tgtEl>
                                          <p:spTgt spid="40"/>
                                        </p:tgtEl>
                                        <p:attrNameLst>
                                          <p:attrName>ppt_x</p:attrName>
                                        </p:attrNameLst>
                                      </p:cBhvr>
                                      <p:tavLst>
                                        <p:tav tm="0">
                                          <p:val>
                                            <p:strVal val="1+#ppt_w/2"/>
                                          </p:val>
                                        </p:tav>
                                        <p:tav tm="100000">
                                          <p:val>
                                            <p:strVal val="#ppt_x"/>
                                          </p:val>
                                        </p:tav>
                                      </p:tavLst>
                                    </p:anim>
                                    <p:anim calcmode="lin" valueType="num">
                                      <p:cBhvr additive="base">
                                        <p:cTn id="40" dur="500" fill="hold"/>
                                        <p:tgtEl>
                                          <p:spTgt spid="40"/>
                                        </p:tgtEl>
                                        <p:attrNameLst>
                                          <p:attrName>ppt_y</p:attrName>
                                        </p:attrNameLst>
                                      </p:cBhvr>
                                      <p:tavLst>
                                        <p:tav tm="0">
                                          <p:val>
                                            <p:strVal val="#ppt_y"/>
                                          </p:val>
                                        </p:tav>
                                        <p:tav tm="100000">
                                          <p:val>
                                            <p:strVal val="#ppt_y"/>
                                          </p:val>
                                        </p:tav>
                                      </p:tavLst>
                                    </p:anim>
                                  </p:childTnLst>
                                </p:cTn>
                              </p:par>
                              <p:par>
                                <p:cTn id="41" presetID="53" presetClass="entr" presetSubtype="16" fill="hold" grpId="0" nodeType="withEffect">
                                  <p:stCondLst>
                                    <p:cond delay="2100"/>
                                  </p:stCondLst>
                                  <p:childTnLst>
                                    <p:set>
                                      <p:cBhvr>
                                        <p:cTn id="42" dur="1" fill="hold">
                                          <p:stCondLst>
                                            <p:cond delay="0"/>
                                          </p:stCondLst>
                                        </p:cTn>
                                        <p:tgtEl>
                                          <p:spTgt spid="37"/>
                                        </p:tgtEl>
                                        <p:attrNameLst>
                                          <p:attrName>style.visibility</p:attrName>
                                        </p:attrNameLst>
                                      </p:cBhvr>
                                      <p:to>
                                        <p:strVal val="visible"/>
                                      </p:to>
                                    </p:set>
                                    <p:anim calcmode="lin" valueType="num">
                                      <p:cBhvr>
                                        <p:cTn id="43" dur="500" fill="hold"/>
                                        <p:tgtEl>
                                          <p:spTgt spid="37"/>
                                        </p:tgtEl>
                                        <p:attrNameLst>
                                          <p:attrName>ppt_w</p:attrName>
                                        </p:attrNameLst>
                                      </p:cBhvr>
                                      <p:tavLst>
                                        <p:tav tm="0">
                                          <p:val>
                                            <p:fltVal val="0"/>
                                          </p:val>
                                        </p:tav>
                                        <p:tav tm="100000">
                                          <p:val>
                                            <p:strVal val="#ppt_w"/>
                                          </p:val>
                                        </p:tav>
                                      </p:tavLst>
                                    </p:anim>
                                    <p:anim calcmode="lin" valueType="num">
                                      <p:cBhvr>
                                        <p:cTn id="44" dur="500" fill="hold"/>
                                        <p:tgtEl>
                                          <p:spTgt spid="37"/>
                                        </p:tgtEl>
                                        <p:attrNameLst>
                                          <p:attrName>ppt_h</p:attrName>
                                        </p:attrNameLst>
                                      </p:cBhvr>
                                      <p:tavLst>
                                        <p:tav tm="0">
                                          <p:val>
                                            <p:fltVal val="0"/>
                                          </p:val>
                                        </p:tav>
                                        <p:tav tm="100000">
                                          <p:val>
                                            <p:strVal val="#ppt_h"/>
                                          </p:val>
                                        </p:tav>
                                      </p:tavLst>
                                    </p:anim>
                                    <p:animEffect transition="in" filter="fade">
                                      <p:cBhvr>
                                        <p:cTn id="45" dur="500"/>
                                        <p:tgtEl>
                                          <p:spTgt spid="37"/>
                                        </p:tgtEl>
                                      </p:cBhvr>
                                    </p:animEffect>
                                  </p:childTnLst>
                                </p:cTn>
                              </p:par>
                              <p:par>
                                <p:cTn id="46" presetID="2" presetClass="entr" presetSubtype="8" fill="hold" grpId="0" nodeType="withEffect">
                                  <p:stCondLst>
                                    <p:cond delay="2100"/>
                                  </p:stCondLst>
                                  <p:childTnLst>
                                    <p:set>
                                      <p:cBhvr>
                                        <p:cTn id="47" dur="1" fill="hold">
                                          <p:stCondLst>
                                            <p:cond delay="0"/>
                                          </p:stCondLst>
                                        </p:cTn>
                                        <p:tgtEl>
                                          <p:spTgt spid="36"/>
                                        </p:tgtEl>
                                        <p:attrNameLst>
                                          <p:attrName>style.visibility</p:attrName>
                                        </p:attrNameLst>
                                      </p:cBhvr>
                                      <p:to>
                                        <p:strVal val="visible"/>
                                      </p:to>
                                    </p:set>
                                    <p:anim calcmode="lin" valueType="num">
                                      <p:cBhvr additive="base">
                                        <p:cTn id="48" dur="500" fill="hold"/>
                                        <p:tgtEl>
                                          <p:spTgt spid="36"/>
                                        </p:tgtEl>
                                        <p:attrNameLst>
                                          <p:attrName>ppt_x</p:attrName>
                                        </p:attrNameLst>
                                      </p:cBhvr>
                                      <p:tavLst>
                                        <p:tav tm="0">
                                          <p:val>
                                            <p:strVal val="0-#ppt_w/2"/>
                                          </p:val>
                                        </p:tav>
                                        <p:tav tm="100000">
                                          <p:val>
                                            <p:strVal val="#ppt_x"/>
                                          </p:val>
                                        </p:tav>
                                      </p:tavLst>
                                    </p:anim>
                                    <p:anim calcmode="lin" valueType="num">
                                      <p:cBhvr additive="base">
                                        <p:cTn id="49" dur="500" fill="hold"/>
                                        <p:tgtEl>
                                          <p:spTgt spid="36"/>
                                        </p:tgtEl>
                                        <p:attrNameLst>
                                          <p:attrName>ppt_y</p:attrName>
                                        </p:attrNameLst>
                                      </p:cBhvr>
                                      <p:tavLst>
                                        <p:tav tm="0">
                                          <p:val>
                                            <p:strVal val="#ppt_y"/>
                                          </p:val>
                                        </p:tav>
                                        <p:tav tm="100000">
                                          <p:val>
                                            <p:strVal val="#ppt_y"/>
                                          </p:val>
                                        </p:tav>
                                      </p:tavLst>
                                    </p:anim>
                                  </p:childTnLst>
                                </p:cTn>
                              </p:par>
                              <p:par>
                                <p:cTn id="50" presetID="53" presetClass="entr" presetSubtype="16" fill="hold" grpId="0" nodeType="withEffect">
                                  <p:stCondLst>
                                    <p:cond delay="2600"/>
                                  </p:stCondLst>
                                  <p:childTnLst>
                                    <p:set>
                                      <p:cBhvr>
                                        <p:cTn id="51" dur="1" fill="hold">
                                          <p:stCondLst>
                                            <p:cond delay="0"/>
                                          </p:stCondLst>
                                        </p:cTn>
                                        <p:tgtEl>
                                          <p:spTgt spid="35"/>
                                        </p:tgtEl>
                                        <p:attrNameLst>
                                          <p:attrName>style.visibility</p:attrName>
                                        </p:attrNameLst>
                                      </p:cBhvr>
                                      <p:to>
                                        <p:strVal val="visible"/>
                                      </p:to>
                                    </p:set>
                                    <p:anim calcmode="lin" valueType="num">
                                      <p:cBhvr>
                                        <p:cTn id="52" dur="500" fill="hold"/>
                                        <p:tgtEl>
                                          <p:spTgt spid="35"/>
                                        </p:tgtEl>
                                        <p:attrNameLst>
                                          <p:attrName>ppt_w</p:attrName>
                                        </p:attrNameLst>
                                      </p:cBhvr>
                                      <p:tavLst>
                                        <p:tav tm="0">
                                          <p:val>
                                            <p:fltVal val="0"/>
                                          </p:val>
                                        </p:tav>
                                        <p:tav tm="100000">
                                          <p:val>
                                            <p:strVal val="#ppt_w"/>
                                          </p:val>
                                        </p:tav>
                                      </p:tavLst>
                                    </p:anim>
                                    <p:anim calcmode="lin" valueType="num">
                                      <p:cBhvr>
                                        <p:cTn id="53" dur="500" fill="hold"/>
                                        <p:tgtEl>
                                          <p:spTgt spid="35"/>
                                        </p:tgtEl>
                                        <p:attrNameLst>
                                          <p:attrName>ppt_h</p:attrName>
                                        </p:attrNameLst>
                                      </p:cBhvr>
                                      <p:tavLst>
                                        <p:tav tm="0">
                                          <p:val>
                                            <p:fltVal val="0"/>
                                          </p:val>
                                        </p:tav>
                                        <p:tav tm="100000">
                                          <p:val>
                                            <p:strVal val="#ppt_h"/>
                                          </p:val>
                                        </p:tav>
                                      </p:tavLst>
                                    </p:anim>
                                    <p:animEffect transition="in" filter="fade">
                                      <p:cBhvr>
                                        <p:cTn id="54" dur="500"/>
                                        <p:tgtEl>
                                          <p:spTgt spid="35"/>
                                        </p:tgtEl>
                                      </p:cBhvr>
                                    </p:animEffect>
                                  </p:childTnLst>
                                </p:cTn>
                              </p:par>
                              <p:par>
                                <p:cTn id="55" presetID="2" presetClass="entr" presetSubtype="8" fill="hold" grpId="0" nodeType="withEffect">
                                  <p:stCondLst>
                                    <p:cond delay="2600"/>
                                  </p:stCondLst>
                                  <p:childTnLst>
                                    <p:set>
                                      <p:cBhvr>
                                        <p:cTn id="56" dur="1" fill="hold">
                                          <p:stCondLst>
                                            <p:cond delay="0"/>
                                          </p:stCondLst>
                                        </p:cTn>
                                        <p:tgtEl>
                                          <p:spTgt spid="34"/>
                                        </p:tgtEl>
                                        <p:attrNameLst>
                                          <p:attrName>style.visibility</p:attrName>
                                        </p:attrNameLst>
                                      </p:cBhvr>
                                      <p:to>
                                        <p:strVal val="visible"/>
                                      </p:to>
                                    </p:set>
                                    <p:anim calcmode="lin" valueType="num">
                                      <p:cBhvr additive="base">
                                        <p:cTn id="57" dur="500" fill="hold"/>
                                        <p:tgtEl>
                                          <p:spTgt spid="34"/>
                                        </p:tgtEl>
                                        <p:attrNameLst>
                                          <p:attrName>ppt_x</p:attrName>
                                        </p:attrNameLst>
                                      </p:cBhvr>
                                      <p:tavLst>
                                        <p:tav tm="0">
                                          <p:val>
                                            <p:strVal val="0-#ppt_w/2"/>
                                          </p:val>
                                        </p:tav>
                                        <p:tav tm="100000">
                                          <p:val>
                                            <p:strVal val="#ppt_x"/>
                                          </p:val>
                                        </p:tav>
                                      </p:tavLst>
                                    </p:anim>
                                    <p:anim calcmode="lin" valueType="num">
                                      <p:cBhvr additive="base">
                                        <p:cTn id="58" dur="500" fill="hold"/>
                                        <p:tgtEl>
                                          <p:spTgt spid="34"/>
                                        </p:tgtEl>
                                        <p:attrNameLst>
                                          <p:attrName>ppt_y</p:attrName>
                                        </p:attrNameLst>
                                      </p:cBhvr>
                                      <p:tavLst>
                                        <p:tav tm="0">
                                          <p:val>
                                            <p:strVal val="#ppt_y"/>
                                          </p:val>
                                        </p:tav>
                                        <p:tav tm="100000">
                                          <p:val>
                                            <p:strVal val="#ppt_y"/>
                                          </p:val>
                                        </p:tav>
                                      </p:tavLst>
                                    </p:anim>
                                  </p:childTnLst>
                                </p:cTn>
                              </p:par>
                              <p:par>
                                <p:cTn id="59" presetID="42" presetClass="entr" presetSubtype="0" fill="hold" grpId="0" nodeType="withEffect">
                                  <p:stCondLst>
                                    <p:cond delay="700"/>
                                  </p:stCondLst>
                                  <p:childTnLst>
                                    <p:set>
                                      <p:cBhvr>
                                        <p:cTn id="60" dur="1" fill="hold">
                                          <p:stCondLst>
                                            <p:cond delay="0"/>
                                          </p:stCondLst>
                                        </p:cTn>
                                        <p:tgtEl>
                                          <p:spTgt spid="43"/>
                                        </p:tgtEl>
                                        <p:attrNameLst>
                                          <p:attrName>style.visibility</p:attrName>
                                        </p:attrNameLst>
                                      </p:cBhvr>
                                      <p:to>
                                        <p:strVal val="visible"/>
                                      </p:to>
                                    </p:set>
                                    <p:animEffect transition="in" filter="fade">
                                      <p:cBhvr>
                                        <p:cTn id="61" dur="300"/>
                                        <p:tgtEl>
                                          <p:spTgt spid="43"/>
                                        </p:tgtEl>
                                      </p:cBhvr>
                                    </p:animEffect>
                                    <p:anim calcmode="lin" valueType="num">
                                      <p:cBhvr>
                                        <p:cTn id="62" dur="300" fill="hold"/>
                                        <p:tgtEl>
                                          <p:spTgt spid="43"/>
                                        </p:tgtEl>
                                        <p:attrNameLst>
                                          <p:attrName>ppt_x</p:attrName>
                                        </p:attrNameLst>
                                      </p:cBhvr>
                                      <p:tavLst>
                                        <p:tav tm="0">
                                          <p:val>
                                            <p:strVal val="#ppt_x"/>
                                          </p:val>
                                        </p:tav>
                                        <p:tav tm="100000">
                                          <p:val>
                                            <p:strVal val="#ppt_x"/>
                                          </p:val>
                                        </p:tav>
                                      </p:tavLst>
                                    </p:anim>
                                    <p:anim calcmode="lin" valueType="num">
                                      <p:cBhvr>
                                        <p:cTn id="63" dur="3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9" grpId="0">
        <p:bldAsOne/>
      </p:bldGraphic>
      <p:bldP spid="32" grpId="0" animBg="1"/>
      <p:bldP spid="33" grpId="0"/>
      <p:bldP spid="34" grpId="0"/>
      <p:bldP spid="35" grpId="0"/>
      <p:bldP spid="36" grpId="0"/>
      <p:bldP spid="37" grpId="0"/>
      <p:bldP spid="38" grpId="0"/>
      <p:bldP spid="39" grpId="0"/>
      <p:bldP spid="40" grpId="0"/>
      <p:bldP spid="41" grpId="0"/>
      <p:bldP spid="4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2" name="图表 41"/>
          <p:cNvGraphicFramePr/>
          <p:nvPr/>
        </p:nvGraphicFramePr>
        <p:xfrm>
          <a:off x="827584" y="1012644"/>
          <a:ext cx="7488832" cy="2392040"/>
        </p:xfrm>
        <a:graphic>
          <a:graphicData uri="http://schemas.openxmlformats.org/drawingml/2006/chart">
            <c:chart xmlns:c="http://schemas.openxmlformats.org/drawingml/2006/chart" xmlns:r="http://schemas.openxmlformats.org/officeDocument/2006/relationships" r:id="rId2"/>
          </a:graphicData>
        </a:graphic>
      </p:graphicFrame>
      <p:cxnSp>
        <p:nvCxnSpPr>
          <p:cNvPr id="43" name="直接连接符 42"/>
          <p:cNvCxnSpPr/>
          <p:nvPr/>
        </p:nvCxnSpPr>
        <p:spPr>
          <a:xfrm>
            <a:off x="683568" y="3087057"/>
            <a:ext cx="7776864"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4" name="矩形 43"/>
          <p:cNvSpPr/>
          <p:nvPr/>
        </p:nvSpPr>
        <p:spPr>
          <a:xfrm>
            <a:off x="-2487" y="3562375"/>
            <a:ext cx="9146488" cy="86330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Rectangle 24"/>
          <p:cNvSpPr>
            <a:spLocks noChangeArrowheads="1"/>
          </p:cNvSpPr>
          <p:nvPr/>
        </p:nvSpPr>
        <p:spPr bwMode="auto">
          <a:xfrm>
            <a:off x="1014320" y="3663834"/>
            <a:ext cx="3449758"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171450" indent="-171450">
              <a:lnSpc>
                <a:spcPct val="120000"/>
              </a:lnSpc>
              <a:spcBef>
                <a:spcPts val="300"/>
              </a:spcBef>
              <a:buFont typeface="Wingdings" pitchFamily="2" charset="2"/>
              <a:buChar char="n"/>
            </a:pPr>
            <a:r>
              <a:rPr lang="zh-CN" altLang="en-US" sz="1000" b="1" dirty="0">
                <a:solidFill>
                  <a:schemeClr val="bg1"/>
                </a:solidFill>
              </a:rPr>
              <a:t>TOPIC HEADER HERE</a:t>
            </a:r>
            <a:endParaRPr lang="zh-CN" altLang="en-US" sz="1000" dirty="0">
              <a:solidFill>
                <a:schemeClr val="bg1"/>
              </a:solidFill>
            </a:endParaRPr>
          </a:p>
          <a:p>
            <a:pPr>
              <a:lnSpc>
                <a:spcPct val="120000"/>
              </a:lnSpc>
              <a:spcBef>
                <a:spcPts val="300"/>
              </a:spcBef>
            </a:pPr>
            <a:r>
              <a:rPr lang="en-US" altLang="zh-CN" sz="800" dirty="0">
                <a:solidFill>
                  <a:schemeClr val="bg1"/>
                </a:solidFill>
              </a:rPr>
              <a:t>We have many PowerPoint templates that has been specifically designed to help anyone that is stepping into the world of PowerPoint for the very first time. We have many PowerPoint templates that has been specifically designed.</a:t>
            </a:r>
          </a:p>
        </p:txBody>
      </p:sp>
      <p:sp>
        <p:nvSpPr>
          <p:cNvPr id="46" name="Rectangle 24"/>
          <p:cNvSpPr>
            <a:spLocks noChangeArrowheads="1"/>
          </p:cNvSpPr>
          <p:nvPr/>
        </p:nvSpPr>
        <p:spPr bwMode="auto">
          <a:xfrm>
            <a:off x="4665294" y="3663834"/>
            <a:ext cx="3449758"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171450" indent="-171450">
              <a:lnSpc>
                <a:spcPct val="120000"/>
              </a:lnSpc>
              <a:spcBef>
                <a:spcPts val="300"/>
              </a:spcBef>
              <a:buFont typeface="Wingdings" pitchFamily="2" charset="2"/>
              <a:buChar char="n"/>
            </a:pPr>
            <a:r>
              <a:rPr lang="zh-CN" altLang="en-US" sz="1000" b="1" dirty="0">
                <a:solidFill>
                  <a:schemeClr val="bg1"/>
                </a:solidFill>
              </a:rPr>
              <a:t>TOPIC HEADER HERE</a:t>
            </a:r>
            <a:endParaRPr lang="zh-CN" altLang="en-US" sz="1000" dirty="0">
              <a:solidFill>
                <a:schemeClr val="bg1"/>
              </a:solidFill>
            </a:endParaRPr>
          </a:p>
          <a:p>
            <a:pPr>
              <a:lnSpc>
                <a:spcPct val="120000"/>
              </a:lnSpc>
              <a:spcBef>
                <a:spcPts val="300"/>
              </a:spcBef>
            </a:pPr>
            <a:r>
              <a:rPr lang="en-US" altLang="zh-CN" sz="800" dirty="0">
                <a:solidFill>
                  <a:schemeClr val="bg1"/>
                </a:solidFill>
              </a:rPr>
              <a:t>We have many PowerPoint templates that has been specifically designed to help anyone that is stepping into the world of PowerPoint for the very first time. We have many PowerPoint templates that has been specifically designed.</a:t>
            </a:r>
          </a:p>
        </p:txBody>
      </p:sp>
      <p:pic>
        <p:nvPicPr>
          <p:cNvPr id="11" name="图片 10">
            <a:extLst>
              <a:ext uri="{FF2B5EF4-FFF2-40B4-BE49-F238E27FC236}">
                <a16:creationId xmlns="" xmlns:a16="http://schemas.microsoft.com/office/drawing/2014/main" id="{87E95B9B-43F3-4178-9188-CDE189BD748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5307" r="7666" b="8704"/>
          <a:stretch/>
        </p:blipFill>
        <p:spPr>
          <a:xfrm rot="10800000">
            <a:off x="180000" y="-38100"/>
            <a:ext cx="741206" cy="817161"/>
          </a:xfrm>
          <a:prstGeom prst="rect">
            <a:avLst/>
          </a:prstGeom>
        </p:spPr>
      </p:pic>
      <p:sp>
        <p:nvSpPr>
          <p:cNvPr id="16" name="Rectangle 20">
            <a:extLst>
              <a:ext uri="{FF2B5EF4-FFF2-40B4-BE49-F238E27FC236}">
                <a16:creationId xmlns="" xmlns:a16="http://schemas.microsoft.com/office/drawing/2014/main" id="{433E776F-016C-438B-B849-FE1572E7005A}"/>
              </a:ext>
            </a:extLst>
          </p:cNvPr>
          <p:cNvSpPr>
            <a:spLocks noChangeArrowheads="1"/>
          </p:cNvSpPr>
          <p:nvPr/>
        </p:nvSpPr>
        <p:spPr bwMode="auto">
          <a:xfrm>
            <a:off x="898706" y="579709"/>
            <a:ext cx="1800606"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itchFamily="34" charset="0"/>
              <a:buNone/>
            </a:pPr>
            <a:r>
              <a:rPr lang="en-US" altLang="zh-CN" sz="800" dirty="0">
                <a:solidFill>
                  <a:srgbClr val="53585E"/>
                </a:solidFill>
                <a:latin typeface="Arial" pitchFamily="34" charset="0"/>
                <a:cs typeface="Arial" pitchFamily="34" charset="0"/>
              </a:rPr>
              <a:t>This is a subtitle for your presentation</a:t>
            </a:r>
            <a:endParaRPr lang="zh-CN" altLang="en-US" sz="800" dirty="0">
              <a:solidFill>
                <a:srgbClr val="53585E"/>
              </a:solidFill>
              <a:latin typeface="Arial" pitchFamily="34" charset="0"/>
              <a:cs typeface="Arial" pitchFamily="34" charset="0"/>
            </a:endParaRPr>
          </a:p>
        </p:txBody>
      </p:sp>
      <p:sp>
        <p:nvSpPr>
          <p:cNvPr id="17" name="文本框 16">
            <a:extLst>
              <a:ext uri="{FF2B5EF4-FFF2-40B4-BE49-F238E27FC236}">
                <a16:creationId xmlns="" xmlns:a16="http://schemas.microsoft.com/office/drawing/2014/main" id="{03E95C9B-B72C-4143-91D4-54859E199B51}"/>
              </a:ext>
            </a:extLst>
          </p:cNvPr>
          <p:cNvSpPr txBox="1"/>
          <p:nvPr/>
        </p:nvSpPr>
        <p:spPr>
          <a:xfrm>
            <a:off x="828000" y="194956"/>
            <a:ext cx="2262158" cy="369332"/>
          </a:xfrm>
          <a:prstGeom prst="rect">
            <a:avLst/>
          </a:prstGeom>
          <a:noFill/>
        </p:spPr>
        <p:txBody>
          <a:bodyPr wrap="none" rtlCol="0">
            <a:spAutoFit/>
          </a:bodyPr>
          <a:lstStyle/>
          <a:p>
            <a:r>
              <a:rPr lang="zh-CN" altLang="en-US" b="1" dirty="0">
                <a:solidFill>
                  <a:schemeClr val="tx2"/>
                </a:solidFill>
              </a:rPr>
              <a:t>请输入你的标题内容</a:t>
            </a:r>
          </a:p>
        </p:txBody>
      </p:sp>
    </p:spTree>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30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500"/>
                                            <p:tgtEl>
                                              <p:spTgt spid="42"/>
                                            </p:tgtEl>
                                          </p:cBhvr>
                                        </p:animEffect>
                                        <p:anim calcmode="lin" valueType="num">
                                          <p:cBhvr>
                                            <p:cTn id="8" dur="500" fill="hold"/>
                                            <p:tgtEl>
                                              <p:spTgt spid="42"/>
                                            </p:tgtEl>
                                            <p:attrNameLst>
                                              <p:attrName>ppt_x</p:attrName>
                                            </p:attrNameLst>
                                          </p:cBhvr>
                                          <p:tavLst>
                                            <p:tav tm="0">
                                              <p:val>
                                                <p:strVal val="#ppt_x"/>
                                              </p:val>
                                            </p:tav>
                                            <p:tav tm="100000">
                                              <p:val>
                                                <p:strVal val="#ppt_x"/>
                                              </p:val>
                                            </p:tav>
                                          </p:tavLst>
                                        </p:anim>
                                        <p:anim calcmode="lin" valueType="num">
                                          <p:cBhvr>
                                            <p:cTn id="9" dur="500" fill="hold"/>
                                            <p:tgtEl>
                                              <p:spTgt spid="42"/>
                                            </p:tgtEl>
                                            <p:attrNameLst>
                                              <p:attrName>ppt_y</p:attrName>
                                            </p:attrNameLst>
                                          </p:cBhvr>
                                          <p:tavLst>
                                            <p:tav tm="0">
                                              <p:val>
                                                <p:strVal val="#ppt_y+.1"/>
                                              </p:val>
                                            </p:tav>
                                            <p:tav tm="100000">
                                              <p:val>
                                                <p:strVal val="#ppt_y"/>
                                              </p:val>
                                            </p:tav>
                                          </p:tavLst>
                                        </p:anim>
                                      </p:childTnLst>
                                    </p:cTn>
                                  </p:par>
                                  <p:par>
                                    <p:cTn id="10" presetID="16" presetClass="entr" presetSubtype="37" fill="hold" nodeType="withEffect">
                                      <p:stCondLst>
                                        <p:cond delay="800"/>
                                      </p:stCondLst>
                                      <p:childTnLst>
                                        <p:set>
                                          <p:cBhvr>
                                            <p:cTn id="11" dur="1" fill="hold">
                                              <p:stCondLst>
                                                <p:cond delay="0"/>
                                              </p:stCondLst>
                                            </p:cTn>
                                            <p:tgtEl>
                                              <p:spTgt spid="43"/>
                                            </p:tgtEl>
                                            <p:attrNameLst>
                                              <p:attrName>style.visibility</p:attrName>
                                            </p:attrNameLst>
                                          </p:cBhvr>
                                          <p:to>
                                            <p:strVal val="visible"/>
                                          </p:to>
                                        </p:set>
                                        <p:animEffect transition="in" filter="barn(outVertical)">
                                          <p:cBhvr>
                                            <p:cTn id="12" dur="500"/>
                                            <p:tgtEl>
                                              <p:spTgt spid="43"/>
                                            </p:tgtEl>
                                          </p:cBhvr>
                                        </p:animEffect>
                                      </p:childTnLst>
                                    </p:cTn>
                                  </p:par>
                                  <p:par>
                                    <p:cTn id="13" presetID="16" presetClass="entr" presetSubtype="37" fill="hold" grpId="0" nodeType="withEffect">
                                      <p:stCondLst>
                                        <p:cond delay="800"/>
                                      </p:stCondLst>
                                      <p:childTnLst>
                                        <p:set>
                                          <p:cBhvr>
                                            <p:cTn id="14" dur="1" fill="hold">
                                              <p:stCondLst>
                                                <p:cond delay="0"/>
                                              </p:stCondLst>
                                            </p:cTn>
                                            <p:tgtEl>
                                              <p:spTgt spid="44"/>
                                            </p:tgtEl>
                                            <p:attrNameLst>
                                              <p:attrName>style.visibility</p:attrName>
                                            </p:attrNameLst>
                                          </p:cBhvr>
                                          <p:to>
                                            <p:strVal val="visible"/>
                                          </p:to>
                                        </p:set>
                                        <p:animEffect transition="in" filter="barn(outVertical)">
                                          <p:cBhvr>
                                            <p:cTn id="15" dur="500"/>
                                            <p:tgtEl>
                                              <p:spTgt spid="44"/>
                                            </p:tgtEl>
                                          </p:cBhvr>
                                        </p:animEffect>
                                      </p:childTnLst>
                                    </p:cTn>
                                  </p:par>
                                  <p:par>
                                    <p:cTn id="16" presetID="2" presetClass="entr" presetSubtype="2" fill="hold" grpId="0" nodeType="withEffect" p14:presetBounceEnd="60000">
                                      <p:stCondLst>
                                        <p:cond delay="1300"/>
                                      </p:stCondLst>
                                      <p:childTnLst>
                                        <p:set>
                                          <p:cBhvr>
                                            <p:cTn id="17" dur="1" fill="hold">
                                              <p:stCondLst>
                                                <p:cond delay="0"/>
                                              </p:stCondLst>
                                            </p:cTn>
                                            <p:tgtEl>
                                              <p:spTgt spid="45"/>
                                            </p:tgtEl>
                                            <p:attrNameLst>
                                              <p:attrName>style.visibility</p:attrName>
                                            </p:attrNameLst>
                                          </p:cBhvr>
                                          <p:to>
                                            <p:strVal val="visible"/>
                                          </p:to>
                                        </p:set>
                                        <p:anim calcmode="lin" valueType="num" p14:bounceEnd="60000">
                                          <p:cBhvr additive="base">
                                            <p:cTn id="18" dur="500" fill="hold"/>
                                            <p:tgtEl>
                                              <p:spTgt spid="45"/>
                                            </p:tgtEl>
                                            <p:attrNameLst>
                                              <p:attrName>ppt_x</p:attrName>
                                            </p:attrNameLst>
                                          </p:cBhvr>
                                          <p:tavLst>
                                            <p:tav tm="0">
                                              <p:val>
                                                <p:strVal val="1+#ppt_w/2"/>
                                              </p:val>
                                            </p:tav>
                                            <p:tav tm="100000">
                                              <p:val>
                                                <p:strVal val="#ppt_x"/>
                                              </p:val>
                                            </p:tav>
                                          </p:tavLst>
                                        </p:anim>
                                        <p:anim calcmode="lin" valueType="num" p14:bounceEnd="60000">
                                          <p:cBhvr additive="base">
                                            <p:cTn id="19" dur="500" fill="hold"/>
                                            <p:tgtEl>
                                              <p:spTgt spid="45"/>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14:presetBounceEnd="60000">
                                      <p:stCondLst>
                                        <p:cond delay="1300"/>
                                      </p:stCondLst>
                                      <p:childTnLst>
                                        <p:set>
                                          <p:cBhvr>
                                            <p:cTn id="21" dur="1" fill="hold">
                                              <p:stCondLst>
                                                <p:cond delay="0"/>
                                              </p:stCondLst>
                                            </p:cTn>
                                            <p:tgtEl>
                                              <p:spTgt spid="46"/>
                                            </p:tgtEl>
                                            <p:attrNameLst>
                                              <p:attrName>style.visibility</p:attrName>
                                            </p:attrNameLst>
                                          </p:cBhvr>
                                          <p:to>
                                            <p:strVal val="visible"/>
                                          </p:to>
                                        </p:set>
                                        <p:anim calcmode="lin" valueType="num" p14:bounceEnd="60000">
                                          <p:cBhvr additive="base">
                                            <p:cTn id="22" dur="500" fill="hold"/>
                                            <p:tgtEl>
                                              <p:spTgt spid="46"/>
                                            </p:tgtEl>
                                            <p:attrNameLst>
                                              <p:attrName>ppt_x</p:attrName>
                                            </p:attrNameLst>
                                          </p:cBhvr>
                                          <p:tavLst>
                                            <p:tav tm="0">
                                              <p:val>
                                                <p:strVal val="1+#ppt_w/2"/>
                                              </p:val>
                                            </p:tav>
                                            <p:tav tm="100000">
                                              <p:val>
                                                <p:strVal val="#ppt_x"/>
                                              </p:val>
                                            </p:tav>
                                          </p:tavLst>
                                        </p:anim>
                                        <p:anim calcmode="lin" valueType="num" p14:bounceEnd="60000">
                                          <p:cBhvr additive="base">
                                            <p:cTn id="23" dur="500" fill="hold"/>
                                            <p:tgtEl>
                                              <p:spTgt spid="46"/>
                                            </p:tgtEl>
                                            <p:attrNameLst>
                                              <p:attrName>ppt_y</p:attrName>
                                            </p:attrNameLst>
                                          </p:cBhvr>
                                          <p:tavLst>
                                            <p:tav tm="0">
                                              <p:val>
                                                <p:strVal val="#ppt_y"/>
                                              </p:val>
                                            </p:tav>
                                            <p:tav tm="100000">
                                              <p:val>
                                                <p:strVal val="#ppt_y"/>
                                              </p:val>
                                            </p:tav>
                                          </p:tavLst>
                                        </p:anim>
                                      </p:childTnLst>
                                    </p:cTn>
                                  </p:par>
                                  <p:par>
                                    <p:cTn id="24" presetID="42" presetClass="entr" presetSubtype="0" fill="hold" grpId="0" nodeType="withEffect">
                                      <p:stCondLst>
                                        <p:cond delay="70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300"/>
                                            <p:tgtEl>
                                              <p:spTgt spid="16"/>
                                            </p:tgtEl>
                                          </p:cBhvr>
                                        </p:animEffect>
                                        <p:anim calcmode="lin" valueType="num">
                                          <p:cBhvr>
                                            <p:cTn id="27" dur="300" fill="hold"/>
                                            <p:tgtEl>
                                              <p:spTgt spid="16"/>
                                            </p:tgtEl>
                                            <p:attrNameLst>
                                              <p:attrName>ppt_x</p:attrName>
                                            </p:attrNameLst>
                                          </p:cBhvr>
                                          <p:tavLst>
                                            <p:tav tm="0">
                                              <p:val>
                                                <p:strVal val="#ppt_x"/>
                                              </p:val>
                                            </p:tav>
                                            <p:tav tm="100000">
                                              <p:val>
                                                <p:strVal val="#ppt_x"/>
                                              </p:val>
                                            </p:tav>
                                          </p:tavLst>
                                        </p:anim>
                                        <p:anim calcmode="lin" valueType="num">
                                          <p:cBhvr>
                                            <p:cTn id="28" dur="3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2" grpId="0">
            <p:bldAsOne/>
          </p:bldGraphic>
          <p:bldP spid="44" grpId="0" animBg="1"/>
          <p:bldP spid="45" grpId="0"/>
          <p:bldP spid="46" grpId="0"/>
          <p:bldP spid="1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30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500"/>
                                            <p:tgtEl>
                                              <p:spTgt spid="42"/>
                                            </p:tgtEl>
                                          </p:cBhvr>
                                        </p:animEffect>
                                        <p:anim calcmode="lin" valueType="num">
                                          <p:cBhvr>
                                            <p:cTn id="8" dur="500" fill="hold"/>
                                            <p:tgtEl>
                                              <p:spTgt spid="42"/>
                                            </p:tgtEl>
                                            <p:attrNameLst>
                                              <p:attrName>ppt_x</p:attrName>
                                            </p:attrNameLst>
                                          </p:cBhvr>
                                          <p:tavLst>
                                            <p:tav tm="0">
                                              <p:val>
                                                <p:strVal val="#ppt_x"/>
                                              </p:val>
                                            </p:tav>
                                            <p:tav tm="100000">
                                              <p:val>
                                                <p:strVal val="#ppt_x"/>
                                              </p:val>
                                            </p:tav>
                                          </p:tavLst>
                                        </p:anim>
                                        <p:anim calcmode="lin" valueType="num">
                                          <p:cBhvr>
                                            <p:cTn id="9" dur="500" fill="hold"/>
                                            <p:tgtEl>
                                              <p:spTgt spid="42"/>
                                            </p:tgtEl>
                                            <p:attrNameLst>
                                              <p:attrName>ppt_y</p:attrName>
                                            </p:attrNameLst>
                                          </p:cBhvr>
                                          <p:tavLst>
                                            <p:tav tm="0">
                                              <p:val>
                                                <p:strVal val="#ppt_y+.1"/>
                                              </p:val>
                                            </p:tav>
                                            <p:tav tm="100000">
                                              <p:val>
                                                <p:strVal val="#ppt_y"/>
                                              </p:val>
                                            </p:tav>
                                          </p:tavLst>
                                        </p:anim>
                                      </p:childTnLst>
                                    </p:cTn>
                                  </p:par>
                                  <p:par>
                                    <p:cTn id="10" presetID="16" presetClass="entr" presetSubtype="37" fill="hold" nodeType="withEffect">
                                      <p:stCondLst>
                                        <p:cond delay="800"/>
                                      </p:stCondLst>
                                      <p:childTnLst>
                                        <p:set>
                                          <p:cBhvr>
                                            <p:cTn id="11" dur="1" fill="hold">
                                              <p:stCondLst>
                                                <p:cond delay="0"/>
                                              </p:stCondLst>
                                            </p:cTn>
                                            <p:tgtEl>
                                              <p:spTgt spid="43"/>
                                            </p:tgtEl>
                                            <p:attrNameLst>
                                              <p:attrName>style.visibility</p:attrName>
                                            </p:attrNameLst>
                                          </p:cBhvr>
                                          <p:to>
                                            <p:strVal val="visible"/>
                                          </p:to>
                                        </p:set>
                                        <p:animEffect transition="in" filter="barn(outVertical)">
                                          <p:cBhvr>
                                            <p:cTn id="12" dur="500"/>
                                            <p:tgtEl>
                                              <p:spTgt spid="43"/>
                                            </p:tgtEl>
                                          </p:cBhvr>
                                        </p:animEffect>
                                      </p:childTnLst>
                                    </p:cTn>
                                  </p:par>
                                  <p:par>
                                    <p:cTn id="13" presetID="16" presetClass="entr" presetSubtype="37" fill="hold" grpId="0" nodeType="withEffect">
                                      <p:stCondLst>
                                        <p:cond delay="800"/>
                                      </p:stCondLst>
                                      <p:childTnLst>
                                        <p:set>
                                          <p:cBhvr>
                                            <p:cTn id="14" dur="1" fill="hold">
                                              <p:stCondLst>
                                                <p:cond delay="0"/>
                                              </p:stCondLst>
                                            </p:cTn>
                                            <p:tgtEl>
                                              <p:spTgt spid="44"/>
                                            </p:tgtEl>
                                            <p:attrNameLst>
                                              <p:attrName>style.visibility</p:attrName>
                                            </p:attrNameLst>
                                          </p:cBhvr>
                                          <p:to>
                                            <p:strVal val="visible"/>
                                          </p:to>
                                        </p:set>
                                        <p:animEffect transition="in" filter="barn(outVertical)">
                                          <p:cBhvr>
                                            <p:cTn id="15" dur="500"/>
                                            <p:tgtEl>
                                              <p:spTgt spid="44"/>
                                            </p:tgtEl>
                                          </p:cBhvr>
                                        </p:animEffect>
                                      </p:childTnLst>
                                    </p:cTn>
                                  </p:par>
                                  <p:par>
                                    <p:cTn id="16" presetID="2" presetClass="entr" presetSubtype="2" fill="hold" grpId="0" nodeType="withEffect">
                                      <p:stCondLst>
                                        <p:cond delay="1300"/>
                                      </p:stCondLst>
                                      <p:childTnLst>
                                        <p:set>
                                          <p:cBhvr>
                                            <p:cTn id="17" dur="1" fill="hold">
                                              <p:stCondLst>
                                                <p:cond delay="0"/>
                                              </p:stCondLst>
                                            </p:cTn>
                                            <p:tgtEl>
                                              <p:spTgt spid="45"/>
                                            </p:tgtEl>
                                            <p:attrNameLst>
                                              <p:attrName>style.visibility</p:attrName>
                                            </p:attrNameLst>
                                          </p:cBhvr>
                                          <p:to>
                                            <p:strVal val="visible"/>
                                          </p:to>
                                        </p:set>
                                        <p:anim calcmode="lin" valueType="num">
                                          <p:cBhvr additive="base">
                                            <p:cTn id="18" dur="500" fill="hold"/>
                                            <p:tgtEl>
                                              <p:spTgt spid="45"/>
                                            </p:tgtEl>
                                            <p:attrNameLst>
                                              <p:attrName>ppt_x</p:attrName>
                                            </p:attrNameLst>
                                          </p:cBhvr>
                                          <p:tavLst>
                                            <p:tav tm="0">
                                              <p:val>
                                                <p:strVal val="1+#ppt_w/2"/>
                                              </p:val>
                                            </p:tav>
                                            <p:tav tm="100000">
                                              <p:val>
                                                <p:strVal val="#ppt_x"/>
                                              </p:val>
                                            </p:tav>
                                          </p:tavLst>
                                        </p:anim>
                                        <p:anim calcmode="lin" valueType="num">
                                          <p:cBhvr additive="base">
                                            <p:cTn id="19" dur="500" fill="hold"/>
                                            <p:tgtEl>
                                              <p:spTgt spid="45"/>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1300"/>
                                      </p:stCondLst>
                                      <p:childTnLst>
                                        <p:set>
                                          <p:cBhvr>
                                            <p:cTn id="21" dur="1" fill="hold">
                                              <p:stCondLst>
                                                <p:cond delay="0"/>
                                              </p:stCondLst>
                                            </p:cTn>
                                            <p:tgtEl>
                                              <p:spTgt spid="46"/>
                                            </p:tgtEl>
                                            <p:attrNameLst>
                                              <p:attrName>style.visibility</p:attrName>
                                            </p:attrNameLst>
                                          </p:cBhvr>
                                          <p:to>
                                            <p:strVal val="visible"/>
                                          </p:to>
                                        </p:set>
                                        <p:anim calcmode="lin" valueType="num">
                                          <p:cBhvr additive="base">
                                            <p:cTn id="22" dur="500" fill="hold"/>
                                            <p:tgtEl>
                                              <p:spTgt spid="46"/>
                                            </p:tgtEl>
                                            <p:attrNameLst>
                                              <p:attrName>ppt_x</p:attrName>
                                            </p:attrNameLst>
                                          </p:cBhvr>
                                          <p:tavLst>
                                            <p:tav tm="0">
                                              <p:val>
                                                <p:strVal val="1+#ppt_w/2"/>
                                              </p:val>
                                            </p:tav>
                                            <p:tav tm="100000">
                                              <p:val>
                                                <p:strVal val="#ppt_x"/>
                                              </p:val>
                                            </p:tav>
                                          </p:tavLst>
                                        </p:anim>
                                        <p:anim calcmode="lin" valueType="num">
                                          <p:cBhvr additive="base">
                                            <p:cTn id="23" dur="500" fill="hold"/>
                                            <p:tgtEl>
                                              <p:spTgt spid="46"/>
                                            </p:tgtEl>
                                            <p:attrNameLst>
                                              <p:attrName>ppt_y</p:attrName>
                                            </p:attrNameLst>
                                          </p:cBhvr>
                                          <p:tavLst>
                                            <p:tav tm="0">
                                              <p:val>
                                                <p:strVal val="#ppt_y"/>
                                              </p:val>
                                            </p:tav>
                                            <p:tav tm="100000">
                                              <p:val>
                                                <p:strVal val="#ppt_y"/>
                                              </p:val>
                                            </p:tav>
                                          </p:tavLst>
                                        </p:anim>
                                      </p:childTnLst>
                                    </p:cTn>
                                  </p:par>
                                  <p:par>
                                    <p:cTn id="24" presetID="42" presetClass="entr" presetSubtype="0" fill="hold" grpId="0" nodeType="withEffect">
                                      <p:stCondLst>
                                        <p:cond delay="70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300"/>
                                            <p:tgtEl>
                                              <p:spTgt spid="16"/>
                                            </p:tgtEl>
                                          </p:cBhvr>
                                        </p:animEffect>
                                        <p:anim calcmode="lin" valueType="num">
                                          <p:cBhvr>
                                            <p:cTn id="27" dur="300" fill="hold"/>
                                            <p:tgtEl>
                                              <p:spTgt spid="16"/>
                                            </p:tgtEl>
                                            <p:attrNameLst>
                                              <p:attrName>ppt_x</p:attrName>
                                            </p:attrNameLst>
                                          </p:cBhvr>
                                          <p:tavLst>
                                            <p:tav tm="0">
                                              <p:val>
                                                <p:strVal val="#ppt_x"/>
                                              </p:val>
                                            </p:tav>
                                            <p:tav tm="100000">
                                              <p:val>
                                                <p:strVal val="#ppt_x"/>
                                              </p:val>
                                            </p:tav>
                                          </p:tavLst>
                                        </p:anim>
                                        <p:anim calcmode="lin" valueType="num">
                                          <p:cBhvr>
                                            <p:cTn id="28" dur="3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2" grpId="0">
            <p:bldAsOne/>
          </p:bldGraphic>
          <p:bldP spid="44" grpId="0" animBg="1"/>
          <p:bldP spid="45" grpId="0"/>
          <p:bldP spid="46" grpId="0"/>
          <p:bldP spid="16"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97233" y="1391644"/>
            <a:ext cx="1588897" cy="923201"/>
          </a:xfrm>
          <a:prstGeom prst="rect">
            <a:avLst/>
          </a:prstGeom>
          <a:noFill/>
        </p:spPr>
        <p:txBody>
          <a:bodyPr wrap="none" rtlCol="0">
            <a:spAutoFit/>
          </a:bodyPr>
          <a:lstStyle/>
          <a:p>
            <a:r>
              <a:rPr lang="en-US" altLang="zh-CN" sz="5399" dirty="0">
                <a:solidFill>
                  <a:schemeClr val="accent2"/>
                </a:solidFill>
              </a:rPr>
              <a:t>2018</a:t>
            </a:r>
            <a:endParaRPr lang="zh-CN" altLang="en-US" sz="5399" dirty="0">
              <a:solidFill>
                <a:schemeClr val="accent2"/>
              </a:solidFill>
            </a:endParaRPr>
          </a:p>
        </p:txBody>
      </p:sp>
      <p:sp>
        <p:nvSpPr>
          <p:cNvPr id="4" name="文本框 3"/>
          <p:cNvSpPr txBox="1"/>
          <p:nvPr/>
        </p:nvSpPr>
        <p:spPr>
          <a:xfrm>
            <a:off x="697232" y="2227032"/>
            <a:ext cx="3147015" cy="600036"/>
          </a:xfrm>
          <a:prstGeom prst="rect">
            <a:avLst/>
          </a:prstGeom>
          <a:noFill/>
        </p:spPr>
        <p:txBody>
          <a:bodyPr wrap="none" rtlCol="0">
            <a:spAutoFit/>
          </a:bodyPr>
          <a:lstStyle/>
          <a:p>
            <a:r>
              <a:rPr lang="zh-CN" altLang="en-US" sz="3299" b="1" dirty="0">
                <a:solidFill>
                  <a:schemeClr val="tx2"/>
                </a:solidFill>
              </a:rPr>
              <a:t>感谢大家的支持</a:t>
            </a:r>
          </a:p>
        </p:txBody>
      </p:sp>
      <p:sp>
        <p:nvSpPr>
          <p:cNvPr id="5" name="矩形 4"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697232" y="2827068"/>
            <a:ext cx="4440975" cy="415498"/>
          </a:xfrm>
          <a:prstGeom prst="rect">
            <a:avLst/>
          </a:prstGeom>
        </p:spPr>
        <p:txBody>
          <a:bodyPr wrap="square">
            <a:spAutoFit/>
          </a:bodyPr>
          <a:lstStyle/>
          <a:p>
            <a:r>
              <a:rPr lang="en-US" altLang="zh-CN" sz="1050" dirty="0">
                <a:latin typeface="Arial" panose="020B0604020202020204" pitchFamily="34" charset="0"/>
                <a:ea typeface="微软雅黑" panose="020B0503020204020204" pitchFamily="34" charset="-122"/>
                <a:cs typeface="+mn-ea"/>
                <a:sym typeface="Arial" panose="020B0604020202020204" pitchFamily="34" charset="0"/>
              </a:rPr>
              <a:t>Lorem ipsum dolor sit </a:t>
            </a:r>
            <a:r>
              <a:rPr lang="en-US" altLang="zh-CN" sz="1050" dirty="0" err="1">
                <a:latin typeface="Arial" panose="020B0604020202020204" pitchFamily="34" charset="0"/>
                <a:ea typeface="微软雅黑" panose="020B0503020204020204" pitchFamily="34" charset="-122"/>
                <a:cs typeface="+mn-ea"/>
                <a:sym typeface="Arial" panose="020B0604020202020204" pitchFamily="34" charset="0"/>
              </a:rPr>
              <a:t>amet</a:t>
            </a:r>
            <a:r>
              <a:rPr lang="en-US" altLang="zh-CN" sz="1050" dirty="0">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latin typeface="Arial" panose="020B0604020202020204" pitchFamily="34" charset="0"/>
                <a:ea typeface="微软雅黑" panose="020B0503020204020204" pitchFamily="34" charset="-122"/>
                <a:cs typeface="+mn-ea"/>
                <a:sym typeface="Arial" panose="020B0604020202020204" pitchFamily="34" charset="0"/>
              </a:rPr>
              <a:t>consectetur</a:t>
            </a:r>
            <a:r>
              <a:rPr lang="en-US" altLang="zh-CN" sz="1050" dirty="0">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latin typeface="Arial" panose="020B0604020202020204" pitchFamily="34" charset="0"/>
                <a:ea typeface="微软雅黑" panose="020B0503020204020204" pitchFamily="34" charset="-122"/>
                <a:cs typeface="+mn-ea"/>
                <a:sym typeface="Arial" panose="020B0604020202020204" pitchFamily="34" charset="0"/>
              </a:rPr>
              <a:t>adipiscing</a:t>
            </a:r>
            <a:r>
              <a:rPr lang="en-US" altLang="zh-CN" sz="1050" dirty="0">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latin typeface="Arial" panose="020B0604020202020204" pitchFamily="34" charset="0"/>
                <a:ea typeface="微软雅黑" panose="020B0503020204020204" pitchFamily="34" charset="-122"/>
                <a:cs typeface="+mn-ea"/>
                <a:sym typeface="Arial" panose="020B0604020202020204" pitchFamily="34" charset="0"/>
              </a:rPr>
              <a:t>elit</a:t>
            </a:r>
            <a:r>
              <a:rPr lang="en-US" altLang="zh-CN" sz="1050" dirty="0">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latin typeface="Arial" panose="020B0604020202020204" pitchFamily="34" charset="0"/>
                <a:ea typeface="微软雅黑" panose="020B0503020204020204" pitchFamily="34" charset="-122"/>
                <a:cs typeface="+mn-ea"/>
                <a:sym typeface="Arial" panose="020B0604020202020204" pitchFamily="34" charset="0"/>
              </a:rPr>
              <a:t>Ut</a:t>
            </a:r>
            <a:r>
              <a:rPr lang="en-US" altLang="zh-CN" sz="1050" dirty="0">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latin typeface="Arial" panose="020B0604020202020204" pitchFamily="34" charset="0"/>
                <a:ea typeface="微软雅黑" panose="020B0503020204020204" pitchFamily="34" charset="-122"/>
                <a:cs typeface="+mn-ea"/>
                <a:sym typeface="Arial" panose="020B0604020202020204" pitchFamily="34" charset="0"/>
              </a:rPr>
              <a:t>efficitur</a:t>
            </a:r>
            <a:r>
              <a:rPr lang="en-US" altLang="zh-CN" sz="1050" dirty="0">
                <a:latin typeface="Arial" panose="020B0604020202020204" pitchFamily="34" charset="0"/>
                <a:ea typeface="微软雅黑" panose="020B0503020204020204" pitchFamily="34" charset="-122"/>
                <a:cs typeface="+mn-ea"/>
                <a:sym typeface="Arial" panose="020B0604020202020204" pitchFamily="34" charset="0"/>
              </a:rPr>
              <a:t> ipsum vitae </a:t>
            </a:r>
            <a:r>
              <a:rPr lang="en-US" altLang="zh-CN" sz="1050" dirty="0" err="1">
                <a:latin typeface="Arial" panose="020B0604020202020204" pitchFamily="34" charset="0"/>
                <a:ea typeface="微软雅黑" panose="020B0503020204020204" pitchFamily="34" charset="-122"/>
                <a:cs typeface="+mn-ea"/>
                <a:sym typeface="Arial" panose="020B0604020202020204" pitchFamily="34" charset="0"/>
              </a:rPr>
              <a:t>tortor</a:t>
            </a:r>
            <a:r>
              <a:rPr lang="en-US" altLang="zh-CN" sz="1050" dirty="0">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latin typeface="Arial" panose="020B0604020202020204" pitchFamily="34" charset="0"/>
                <a:ea typeface="微软雅黑" panose="020B0503020204020204" pitchFamily="34" charset="-122"/>
                <a:cs typeface="+mn-ea"/>
                <a:sym typeface="Arial" panose="020B0604020202020204" pitchFamily="34" charset="0"/>
              </a:rPr>
              <a:t>accumsan</a:t>
            </a:r>
            <a:r>
              <a:rPr lang="en-US" altLang="zh-CN" sz="1050" dirty="0">
                <a:latin typeface="Arial" panose="020B0604020202020204" pitchFamily="34" charset="0"/>
                <a:ea typeface="微软雅黑" panose="020B0503020204020204" pitchFamily="34" charset="-122"/>
                <a:cs typeface="+mn-ea"/>
                <a:sym typeface="Arial" panose="020B0604020202020204" pitchFamily="34" charset="0"/>
              </a:rPr>
              <a:t>, a</a:t>
            </a:r>
            <a:endParaRPr lang="zh-CN" altLang="en-US" sz="105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圆角矩形 5"/>
          <p:cNvSpPr/>
          <p:nvPr/>
        </p:nvSpPr>
        <p:spPr>
          <a:xfrm>
            <a:off x="805020" y="3471732"/>
            <a:ext cx="1314553" cy="366755"/>
          </a:xfrm>
          <a:prstGeom prst="roundRect">
            <a:avLst>
              <a:gd name="adj" fmla="val 1372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350" dirty="0" smtClean="0"/>
              <a:t>汇报人</a:t>
            </a:r>
            <a:endParaRPr lang="zh-CN" altLang="en-US" sz="1350" dirty="0"/>
          </a:p>
        </p:txBody>
      </p:sp>
      <p:pic>
        <p:nvPicPr>
          <p:cNvPr id="7" name="图片 6">
            <a:extLst>
              <a:ext uri="{FF2B5EF4-FFF2-40B4-BE49-F238E27FC236}">
                <a16:creationId xmlns="" xmlns:a16="http://schemas.microsoft.com/office/drawing/2014/main" id="{34C11D60-4289-43BF-B769-7385D0390396}"/>
              </a:ext>
            </a:extLst>
          </p:cNvPr>
          <p:cNvPicPr>
            <a:picLocks noChangeAspect="1"/>
          </p:cNvPicPr>
          <p:nvPr/>
        </p:nvPicPr>
        <p:blipFill rotWithShape="1">
          <a:blip r:embed="rId2">
            <a:extLst>
              <a:ext uri="{28A0092B-C50C-407E-A947-70E740481C1C}">
                <a14:useLocalDpi xmlns:a14="http://schemas.microsoft.com/office/drawing/2010/main" val="0"/>
              </a:ext>
            </a:extLst>
          </a:blip>
          <a:srcRect t="5307" r="7666" b="8704"/>
          <a:stretch/>
        </p:blipFill>
        <p:spPr>
          <a:xfrm>
            <a:off x="5364000" y="773278"/>
            <a:ext cx="3446920" cy="3800144"/>
          </a:xfrm>
          <a:prstGeom prst="rect">
            <a:avLst/>
          </a:prstGeom>
        </p:spPr>
      </p:pic>
    </p:spTree>
    <p:extLst>
      <p:ext uri="{BB962C8B-B14F-4D97-AF65-F5344CB8AC3E}">
        <p14:creationId xmlns:p14="http://schemas.microsoft.com/office/powerpoint/2010/main" val="182375817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1826659" y="874530"/>
            <a:ext cx="6102816" cy="3392853"/>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17"/>
            <a:endParaRPr lang="zh-CN" altLang="en-US" sz="1350">
              <a:solidFill>
                <a:srgbClr val="3F3F3F"/>
              </a:solidFill>
              <a:latin typeface="Calibri" panose="020F0502020204030204" pitchFamily="34" charset="0"/>
              <a:ea typeface="微软雅黑" panose="020B0503020204020204" pitchFamily="34" charset="-122"/>
              <a:cs typeface="+mn-ea"/>
              <a:sym typeface="Calibri" panose="020F0502020204030204" pitchFamily="34" charset="0"/>
            </a:endParaRPr>
          </a:p>
        </p:txBody>
      </p:sp>
      <p:sp>
        <p:nvSpPr>
          <p:cNvPr id="3" name="Shape 305"/>
          <p:cNvSpPr/>
          <p:nvPr/>
        </p:nvSpPr>
        <p:spPr>
          <a:xfrm>
            <a:off x="1233754" y="3005260"/>
            <a:ext cx="7288631" cy="727944"/>
          </a:xfrm>
          <a:prstGeom prst="rect">
            <a:avLst/>
          </a:prstGeom>
          <a:ln w="12700">
            <a:miter lim="400000"/>
          </a:ln>
          <a:extLst>
            <a:ext uri="{C572A759-6A51-4108-AA02-DFA0A04FC94B}">
              <ma14:wrappingTextBoxFlag xmlns:ma14="http://schemas.microsoft.com/office/mac/drawingml/2011/main" xmlns="" val="1"/>
            </a:ext>
          </a:extLst>
        </p:spPr>
        <p:txBody>
          <a:bodyPr wrap="square" lIns="19044" tIns="19044" rIns="19044" bIns="19044" anchor="ctr">
            <a:spAutoFit/>
          </a:bodyPr>
          <a:lstStyle>
            <a:lvl1pPr algn="ctr">
              <a:lnSpc>
                <a:spcPct val="80000"/>
              </a:lnSpc>
              <a:defRPr sz="10000" cap="all" baseline="0">
                <a:solidFill>
                  <a:srgbClr val="676969"/>
                </a:solidFill>
              </a:defRPr>
            </a:lvl1pPr>
          </a:lstStyle>
          <a:p>
            <a:pPr defTabSz="685617">
              <a:lnSpc>
                <a:spcPct val="130000"/>
              </a:lnSpc>
            </a:pPr>
            <a:endParaRPr sz="3749" dirty="0">
              <a:latin typeface="Calibri" panose="020F0502020204030204" pitchFamily="34" charset="0"/>
              <a:ea typeface="微软雅黑" panose="020B0503020204020204" pitchFamily="34" charset="-122"/>
              <a:cs typeface="+mn-ea"/>
              <a:sym typeface="Calibri" panose="020F0502020204030204" pitchFamily="34" charset="0"/>
            </a:endParaRPr>
          </a:p>
        </p:txBody>
      </p:sp>
      <p:sp>
        <p:nvSpPr>
          <p:cNvPr id="5" name="Shape 305"/>
          <p:cNvSpPr/>
          <p:nvPr/>
        </p:nvSpPr>
        <p:spPr>
          <a:xfrm>
            <a:off x="3507575" y="1839608"/>
            <a:ext cx="2622501" cy="532891"/>
          </a:xfrm>
          <a:prstGeom prst="rect">
            <a:avLst/>
          </a:prstGeom>
          <a:ln w="12700">
            <a:miter lim="400000"/>
          </a:ln>
          <a:extLst>
            <a:ext uri="{C572A759-6A51-4108-AA02-DFA0A04FC94B}">
              <ma14:wrappingTextBoxFlag xmlns:ma14="http://schemas.microsoft.com/office/mac/drawingml/2011/main" xmlns="" val="1"/>
            </a:ext>
          </a:extLst>
        </p:spPr>
        <p:txBody>
          <a:bodyPr wrap="none" lIns="19044" tIns="19044" rIns="19044" bIns="19044" anchor="ctr">
            <a:spAutoFit/>
          </a:bodyPr>
          <a:lstStyle>
            <a:lvl1pPr algn="ctr">
              <a:lnSpc>
                <a:spcPct val="80000"/>
              </a:lnSpc>
              <a:defRPr sz="10000" cap="all" baseline="0">
                <a:solidFill>
                  <a:srgbClr val="676969"/>
                </a:solidFill>
              </a:defRPr>
            </a:lvl1pPr>
          </a:lstStyle>
          <a:p>
            <a:pPr algn="l" defTabSz="685617">
              <a:lnSpc>
                <a:spcPct val="130000"/>
              </a:lnSpc>
            </a:pPr>
            <a:r>
              <a:rPr lang="zh-CN" altLang="en-US" sz="2699" dirty="0">
                <a:solidFill>
                  <a:srgbClr val="000000"/>
                </a:solidFill>
                <a:latin typeface="Calibri" panose="020F0502020204030204" pitchFamily="34" charset="0"/>
                <a:ea typeface="微软雅黑" panose="020B0503020204020204" pitchFamily="34" charset="-122"/>
                <a:cs typeface="+mn-ea"/>
                <a:sym typeface="Calibri" panose="020F0502020204030204" pitchFamily="34" charset="0"/>
              </a:rPr>
              <a:t>本模板总共</a:t>
            </a:r>
            <a:r>
              <a:rPr lang="en-US" altLang="zh-CN" sz="2699" dirty="0">
                <a:solidFill>
                  <a:srgbClr val="000000"/>
                </a:solidFill>
                <a:latin typeface="Calibri" panose="020F0502020204030204" pitchFamily="34" charset="0"/>
                <a:ea typeface="微软雅黑" panose="020B0503020204020204" pitchFamily="34" charset="-122"/>
                <a:cs typeface="+mn-ea"/>
                <a:sym typeface="Calibri" panose="020F0502020204030204" pitchFamily="34" charset="0"/>
              </a:rPr>
              <a:t> 24 </a:t>
            </a:r>
            <a:r>
              <a:rPr lang="zh-CN" altLang="en-US" sz="2699" dirty="0">
                <a:solidFill>
                  <a:srgbClr val="000000"/>
                </a:solidFill>
                <a:latin typeface="Calibri" panose="020F0502020204030204" pitchFamily="34" charset="0"/>
                <a:ea typeface="微软雅黑" panose="020B0503020204020204" pitchFamily="34" charset="-122"/>
                <a:cs typeface="+mn-ea"/>
                <a:sym typeface="Calibri" panose="020F0502020204030204" pitchFamily="34" charset="0"/>
              </a:rPr>
              <a:t>页</a:t>
            </a:r>
            <a:endParaRPr lang="en-US" altLang="zh-CN" sz="2699" dirty="0">
              <a:solidFill>
                <a:srgbClr val="000000"/>
              </a:solidFill>
              <a:latin typeface="Calibri" panose="020F0502020204030204" pitchFamily="34" charset="0"/>
              <a:ea typeface="微软雅黑" panose="020B0503020204020204" pitchFamily="34" charset="-122"/>
              <a:cs typeface="+mn-ea"/>
              <a:sym typeface="Calibri" panose="020F0502020204030204" pitchFamily="34" charset="0"/>
            </a:endParaRPr>
          </a:p>
        </p:txBody>
      </p:sp>
      <p:cxnSp>
        <p:nvCxnSpPr>
          <p:cNvPr id="7" name="直接连接符 6"/>
          <p:cNvCxnSpPr/>
          <p:nvPr/>
        </p:nvCxnSpPr>
        <p:spPr>
          <a:xfrm>
            <a:off x="3514716" y="2503575"/>
            <a:ext cx="471679" cy="0"/>
          </a:xfrm>
          <a:prstGeom prst="line">
            <a:avLst/>
          </a:prstGeom>
          <a:noFill/>
          <a:ln w="25400" cap="flat">
            <a:solidFill>
              <a:schemeClr val="tx1"/>
            </a:solidFill>
            <a:prstDash val="solid"/>
            <a:miter lim="400000"/>
          </a:ln>
          <a:effectLst/>
          <a:sp3d/>
        </p:spPr>
        <p:style>
          <a:lnRef idx="0">
            <a:scrgbClr r="0" g="0" b="0"/>
          </a:lnRef>
          <a:fillRef idx="0">
            <a:scrgbClr r="0" g="0" b="0"/>
          </a:fillRef>
          <a:effectRef idx="0">
            <a:scrgbClr r="0" g="0" b="0"/>
          </a:effectRef>
          <a:fontRef idx="none"/>
        </p:style>
      </p:cxnSp>
      <p:sp>
        <p:nvSpPr>
          <p:cNvPr id="10" name="矩形 9"/>
          <p:cNvSpPr/>
          <p:nvPr/>
        </p:nvSpPr>
        <p:spPr>
          <a:xfrm>
            <a:off x="3436086" y="2570956"/>
            <a:ext cx="3799914" cy="747962"/>
          </a:xfrm>
          <a:prstGeom prst="rect">
            <a:avLst/>
          </a:prstGeom>
        </p:spPr>
        <p:txBody>
          <a:bodyPr wrap="square">
            <a:spAutoFit/>
          </a:bodyPr>
          <a:lstStyle/>
          <a:p>
            <a:pPr defTabSz="685617">
              <a:lnSpc>
                <a:spcPct val="150000"/>
              </a:lnSpc>
            </a:pPr>
            <a:r>
              <a:rPr lang="zh-CN" altLang="en-US" sz="1500" dirty="0">
                <a:solidFill>
                  <a:schemeClr val="bg1">
                    <a:lumMod val="50000"/>
                  </a:schemeClr>
                </a:solidFill>
                <a:latin typeface="Calibri" panose="020F0502020204030204" pitchFamily="34" charset="0"/>
                <a:ea typeface="微软雅黑" panose="020B0503020204020204" pitchFamily="34" charset="-122"/>
                <a:cs typeface="+mn-ea"/>
                <a:sym typeface="Calibri" panose="020F0502020204030204" pitchFamily="34" charset="0"/>
              </a:rPr>
              <a:t>微信扫描二维码，关注微信公众号进步宝后台回复：</a:t>
            </a:r>
            <a:r>
              <a:rPr lang="en-US" altLang="zh-CN" sz="1500" b="1" dirty="0">
                <a:solidFill>
                  <a:schemeClr val="tx2"/>
                </a:solidFill>
                <a:latin typeface="Calibri" panose="020F0502020204030204" pitchFamily="34" charset="0"/>
                <a:ea typeface="微软雅黑" panose="020B0503020204020204" pitchFamily="34" charset="-122"/>
                <a:cs typeface="+mn-ea"/>
                <a:sym typeface="Calibri" panose="020F0502020204030204" pitchFamily="34" charset="0"/>
              </a:rPr>
              <a:t>20180509</a:t>
            </a:r>
            <a:r>
              <a:rPr lang="zh-CN" altLang="en-US" sz="1500" dirty="0">
                <a:solidFill>
                  <a:schemeClr val="bg1">
                    <a:lumMod val="50000"/>
                  </a:schemeClr>
                </a:solidFill>
                <a:latin typeface="Calibri" panose="020F0502020204030204" pitchFamily="34" charset="0"/>
                <a:ea typeface="微软雅黑" panose="020B0503020204020204" pitchFamily="34" charset="-122"/>
                <a:cs typeface="+mn-ea"/>
                <a:sym typeface="Calibri" panose="020F0502020204030204" pitchFamily="34" charset="0"/>
              </a:rPr>
              <a:t>，获取完整</a:t>
            </a:r>
            <a:r>
              <a:rPr lang="en-US" altLang="zh-CN" sz="1500" dirty="0">
                <a:solidFill>
                  <a:schemeClr val="bg1">
                    <a:lumMod val="50000"/>
                  </a:schemeClr>
                </a:solidFill>
                <a:latin typeface="Calibri" panose="020F0502020204030204" pitchFamily="34" charset="0"/>
                <a:ea typeface="微软雅黑" panose="020B0503020204020204" pitchFamily="34" charset="-122"/>
                <a:cs typeface="+mn-ea"/>
                <a:sym typeface="Calibri" panose="020F0502020204030204" pitchFamily="34" charset="0"/>
              </a:rPr>
              <a:t> 24</a:t>
            </a:r>
            <a:r>
              <a:rPr lang="zh-CN" altLang="en-US" sz="1500" dirty="0">
                <a:solidFill>
                  <a:schemeClr val="bg1">
                    <a:lumMod val="50000"/>
                  </a:schemeClr>
                </a:solidFill>
                <a:latin typeface="Calibri" panose="020F0502020204030204" pitchFamily="34" charset="0"/>
                <a:ea typeface="微软雅黑" panose="020B0503020204020204" pitchFamily="34" charset="-122"/>
                <a:cs typeface="+mn-ea"/>
                <a:sym typeface="Calibri" panose="020F0502020204030204" pitchFamily="34" charset="0"/>
              </a:rPr>
              <a:t>页模板</a:t>
            </a:r>
            <a:endParaRPr lang="en-US" altLang="zh-CN" sz="1500" dirty="0">
              <a:solidFill>
                <a:schemeClr val="bg1">
                  <a:lumMod val="50000"/>
                </a:schemeClr>
              </a:solidFill>
              <a:latin typeface="Calibri" panose="020F0502020204030204" pitchFamily="34" charset="0"/>
              <a:ea typeface="微软雅黑" panose="020B0503020204020204" pitchFamily="34" charset="-122"/>
              <a:cs typeface="+mn-ea"/>
              <a:sym typeface="Calibri" panose="020F0502020204030204" pitchFamily="34" charset="0"/>
            </a:endParaRPr>
          </a:p>
        </p:txBody>
      </p:sp>
      <p:pic>
        <p:nvPicPr>
          <p:cNvPr id="9" name="图片 8">
            <a:extLst>
              <a:ext uri="{FF2B5EF4-FFF2-40B4-BE49-F238E27FC236}">
                <a16:creationId xmlns="" xmlns:a16="http://schemas.microsoft.com/office/drawing/2014/main" id="{1B1B3289-C9FC-4173-ABC6-935C739B84C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2910" y="1342610"/>
            <a:ext cx="2456692" cy="2456692"/>
          </a:xfrm>
          <a:prstGeom prst="rect">
            <a:avLst/>
          </a:prstGeom>
        </p:spPr>
      </p:pic>
    </p:spTree>
    <p:extLst>
      <p:ext uri="{BB962C8B-B14F-4D97-AF65-F5344CB8AC3E}">
        <p14:creationId xmlns:p14="http://schemas.microsoft.com/office/powerpoint/2010/main" val="138629651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0000" y="3506956"/>
            <a:ext cx="5032147" cy="1200329"/>
          </a:xfrm>
          <a:prstGeom prst="rect">
            <a:avLst/>
          </a:prstGeom>
        </p:spPr>
        <p:txBody>
          <a:bodyPr wrap="none">
            <a:spAutoFit/>
          </a:bodyPr>
          <a:lstStyle/>
          <a:p>
            <a:r>
              <a:rPr lang="zh-CN" altLang="en-US" dirty="0" smtClean="0"/>
              <a:t>ColourPPT  原创作品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225547668"/>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2417483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5686697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232213" y="793839"/>
            <a:ext cx="2174036" cy="4961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t>CONTENT</a:t>
            </a:r>
            <a:endParaRPr lang="zh-CN" altLang="en-US" b="1" dirty="0"/>
          </a:p>
        </p:txBody>
      </p:sp>
      <p:sp>
        <p:nvSpPr>
          <p:cNvPr id="6" name="文本框 5"/>
          <p:cNvSpPr txBox="1"/>
          <p:nvPr/>
        </p:nvSpPr>
        <p:spPr>
          <a:xfrm>
            <a:off x="4768705" y="1634775"/>
            <a:ext cx="2509020" cy="369332"/>
          </a:xfrm>
          <a:prstGeom prst="rect">
            <a:avLst/>
          </a:prstGeom>
          <a:noFill/>
        </p:spPr>
        <p:txBody>
          <a:bodyPr wrap="none" rtlCol="0">
            <a:spAutoFit/>
          </a:bodyPr>
          <a:lstStyle/>
          <a:p>
            <a:r>
              <a:rPr lang="zh-CN" altLang="en-US" b="1" dirty="0">
                <a:solidFill>
                  <a:schemeClr val="tx2"/>
                </a:solidFill>
              </a:rPr>
              <a:t>请在此处输入标题内容</a:t>
            </a:r>
          </a:p>
        </p:txBody>
      </p:sp>
      <p:sp>
        <p:nvSpPr>
          <p:cNvPr id="7" name="矩形 6"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4768705" y="1960368"/>
            <a:ext cx="3465780" cy="207749"/>
          </a:xfrm>
          <a:prstGeom prst="rect">
            <a:avLst/>
          </a:prstGeom>
        </p:spPr>
        <p:txBody>
          <a:bodyPr wrap="square">
            <a:spAutoFit/>
          </a:bodyPr>
          <a:lstStyle/>
          <a:p>
            <a:r>
              <a:rPr lang="en-US" altLang="zh-CN" sz="750" dirty="0">
                <a:latin typeface="Arial" panose="020B0604020202020204" pitchFamily="34" charset="0"/>
                <a:ea typeface="微软雅黑" panose="020B0503020204020204" pitchFamily="34" charset="-122"/>
                <a:cs typeface="+mn-ea"/>
                <a:sym typeface="Arial" panose="020B0604020202020204" pitchFamily="34" charset="0"/>
              </a:rPr>
              <a:t>Lorem ipsum dolor sit </a:t>
            </a:r>
            <a:r>
              <a:rPr lang="en-US" altLang="zh-CN" sz="750" dirty="0" err="1">
                <a:latin typeface="Arial" panose="020B0604020202020204" pitchFamily="34" charset="0"/>
                <a:ea typeface="微软雅黑" panose="020B0503020204020204" pitchFamily="34" charset="-122"/>
                <a:cs typeface="+mn-ea"/>
                <a:sym typeface="Arial" panose="020B0604020202020204" pitchFamily="34" charset="0"/>
              </a:rPr>
              <a:t>amet</a:t>
            </a:r>
            <a:r>
              <a:rPr lang="en-US" altLang="zh-CN" sz="750" dirty="0">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750" dirty="0" err="1">
                <a:latin typeface="Arial" panose="020B0604020202020204" pitchFamily="34" charset="0"/>
                <a:ea typeface="微软雅黑" panose="020B0503020204020204" pitchFamily="34" charset="-122"/>
                <a:cs typeface="+mn-ea"/>
                <a:sym typeface="Arial" panose="020B0604020202020204" pitchFamily="34" charset="0"/>
              </a:rPr>
              <a:t>consectetur</a:t>
            </a:r>
            <a:r>
              <a:rPr lang="en-US" altLang="zh-CN" sz="750" dirty="0">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750" dirty="0" err="1">
                <a:latin typeface="Arial" panose="020B0604020202020204" pitchFamily="34" charset="0"/>
                <a:ea typeface="微软雅黑" panose="020B0503020204020204" pitchFamily="34" charset="-122"/>
                <a:cs typeface="+mn-ea"/>
                <a:sym typeface="Arial" panose="020B0604020202020204" pitchFamily="34" charset="0"/>
              </a:rPr>
              <a:t>adipiscing</a:t>
            </a:r>
            <a:r>
              <a:rPr lang="en-US" altLang="zh-CN" sz="750" dirty="0">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750" dirty="0" err="1">
                <a:latin typeface="Arial" panose="020B0604020202020204" pitchFamily="34" charset="0"/>
                <a:ea typeface="微软雅黑" panose="020B0503020204020204" pitchFamily="34" charset="-122"/>
                <a:cs typeface="+mn-ea"/>
                <a:sym typeface="Arial" panose="020B0604020202020204" pitchFamily="34" charset="0"/>
              </a:rPr>
              <a:t>elit</a:t>
            </a:r>
            <a:r>
              <a:rPr lang="en-US" altLang="zh-CN" sz="750" dirty="0">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750" dirty="0" err="1">
                <a:latin typeface="Arial" panose="020B0604020202020204" pitchFamily="34" charset="0"/>
                <a:ea typeface="微软雅黑" panose="020B0503020204020204" pitchFamily="34" charset="-122"/>
                <a:cs typeface="+mn-ea"/>
                <a:sym typeface="Arial" panose="020B0604020202020204" pitchFamily="34" charset="0"/>
              </a:rPr>
              <a:t>Ut</a:t>
            </a:r>
            <a:r>
              <a:rPr lang="en-US" altLang="zh-CN" sz="750" dirty="0">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750" dirty="0" err="1">
                <a:latin typeface="Arial" panose="020B0604020202020204" pitchFamily="34" charset="0"/>
                <a:ea typeface="微软雅黑" panose="020B0503020204020204" pitchFamily="34" charset="-122"/>
                <a:cs typeface="+mn-ea"/>
                <a:sym typeface="Arial" panose="020B0604020202020204" pitchFamily="34" charset="0"/>
              </a:rPr>
              <a:t>efficitur</a:t>
            </a:r>
            <a:r>
              <a:rPr lang="en-US" altLang="zh-CN" sz="750" dirty="0">
                <a:latin typeface="Arial" panose="020B0604020202020204" pitchFamily="34" charset="0"/>
                <a:ea typeface="微软雅黑" panose="020B0503020204020204" pitchFamily="34" charset="-122"/>
                <a:cs typeface="+mn-ea"/>
                <a:sym typeface="Arial" panose="020B0604020202020204" pitchFamily="34" charset="0"/>
              </a:rPr>
              <a:t> ipsum vitae</a:t>
            </a:r>
            <a:endParaRPr lang="zh-CN" altLang="en-US" sz="75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文本框 7"/>
          <p:cNvSpPr txBox="1"/>
          <p:nvPr/>
        </p:nvSpPr>
        <p:spPr>
          <a:xfrm>
            <a:off x="4122417" y="1579093"/>
            <a:ext cx="614272" cy="600036"/>
          </a:xfrm>
          <a:prstGeom prst="rect">
            <a:avLst/>
          </a:prstGeom>
          <a:noFill/>
        </p:spPr>
        <p:txBody>
          <a:bodyPr wrap="none" rtlCol="0">
            <a:spAutoFit/>
          </a:bodyPr>
          <a:lstStyle/>
          <a:p>
            <a:pPr algn="ctr"/>
            <a:r>
              <a:rPr lang="en-US" altLang="zh-CN" sz="3299" dirty="0">
                <a:solidFill>
                  <a:schemeClr val="accent2"/>
                </a:solidFill>
              </a:rPr>
              <a:t>01</a:t>
            </a:r>
            <a:endParaRPr lang="zh-CN" altLang="en-US" sz="3299" dirty="0">
              <a:solidFill>
                <a:schemeClr val="accent2"/>
              </a:solidFill>
            </a:endParaRPr>
          </a:p>
        </p:txBody>
      </p:sp>
      <p:sp>
        <p:nvSpPr>
          <p:cNvPr id="10" name="文本框 9"/>
          <p:cNvSpPr txBox="1"/>
          <p:nvPr/>
        </p:nvSpPr>
        <p:spPr>
          <a:xfrm>
            <a:off x="4768705" y="2307312"/>
            <a:ext cx="2509020" cy="369332"/>
          </a:xfrm>
          <a:prstGeom prst="rect">
            <a:avLst/>
          </a:prstGeom>
          <a:noFill/>
        </p:spPr>
        <p:txBody>
          <a:bodyPr wrap="none" rtlCol="0">
            <a:spAutoFit/>
          </a:bodyPr>
          <a:lstStyle/>
          <a:p>
            <a:r>
              <a:rPr lang="zh-CN" altLang="en-US" b="1" dirty="0">
                <a:solidFill>
                  <a:schemeClr val="tx2"/>
                </a:solidFill>
              </a:rPr>
              <a:t>请在此处输入标题内容</a:t>
            </a:r>
          </a:p>
        </p:txBody>
      </p:sp>
      <p:sp>
        <p:nvSpPr>
          <p:cNvPr id="11" name="矩形 10"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4768705" y="2632905"/>
            <a:ext cx="3465780" cy="207749"/>
          </a:xfrm>
          <a:prstGeom prst="rect">
            <a:avLst/>
          </a:prstGeom>
        </p:spPr>
        <p:txBody>
          <a:bodyPr wrap="square">
            <a:spAutoFit/>
          </a:bodyPr>
          <a:lstStyle/>
          <a:p>
            <a:r>
              <a:rPr lang="en-US" altLang="zh-CN" sz="750" dirty="0">
                <a:latin typeface="Arial" panose="020B0604020202020204" pitchFamily="34" charset="0"/>
                <a:ea typeface="微软雅黑" panose="020B0503020204020204" pitchFamily="34" charset="-122"/>
                <a:cs typeface="+mn-ea"/>
                <a:sym typeface="Arial" panose="020B0604020202020204" pitchFamily="34" charset="0"/>
              </a:rPr>
              <a:t>Lorem ipsum dolor sit </a:t>
            </a:r>
            <a:r>
              <a:rPr lang="en-US" altLang="zh-CN" sz="750" dirty="0" err="1">
                <a:latin typeface="Arial" panose="020B0604020202020204" pitchFamily="34" charset="0"/>
                <a:ea typeface="微软雅黑" panose="020B0503020204020204" pitchFamily="34" charset="-122"/>
                <a:cs typeface="+mn-ea"/>
                <a:sym typeface="Arial" panose="020B0604020202020204" pitchFamily="34" charset="0"/>
              </a:rPr>
              <a:t>amet</a:t>
            </a:r>
            <a:r>
              <a:rPr lang="en-US" altLang="zh-CN" sz="750" dirty="0">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750" dirty="0" err="1">
                <a:latin typeface="Arial" panose="020B0604020202020204" pitchFamily="34" charset="0"/>
                <a:ea typeface="微软雅黑" panose="020B0503020204020204" pitchFamily="34" charset="-122"/>
                <a:cs typeface="+mn-ea"/>
                <a:sym typeface="Arial" panose="020B0604020202020204" pitchFamily="34" charset="0"/>
              </a:rPr>
              <a:t>consectetur</a:t>
            </a:r>
            <a:r>
              <a:rPr lang="en-US" altLang="zh-CN" sz="750" dirty="0">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750" dirty="0" err="1">
                <a:latin typeface="Arial" panose="020B0604020202020204" pitchFamily="34" charset="0"/>
                <a:ea typeface="微软雅黑" panose="020B0503020204020204" pitchFamily="34" charset="-122"/>
                <a:cs typeface="+mn-ea"/>
                <a:sym typeface="Arial" panose="020B0604020202020204" pitchFamily="34" charset="0"/>
              </a:rPr>
              <a:t>adipiscing</a:t>
            </a:r>
            <a:r>
              <a:rPr lang="en-US" altLang="zh-CN" sz="750" dirty="0">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750" dirty="0" err="1">
                <a:latin typeface="Arial" panose="020B0604020202020204" pitchFamily="34" charset="0"/>
                <a:ea typeface="微软雅黑" panose="020B0503020204020204" pitchFamily="34" charset="-122"/>
                <a:cs typeface="+mn-ea"/>
                <a:sym typeface="Arial" panose="020B0604020202020204" pitchFamily="34" charset="0"/>
              </a:rPr>
              <a:t>elit</a:t>
            </a:r>
            <a:r>
              <a:rPr lang="en-US" altLang="zh-CN" sz="750" dirty="0">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750" dirty="0" err="1">
                <a:latin typeface="Arial" panose="020B0604020202020204" pitchFamily="34" charset="0"/>
                <a:ea typeface="微软雅黑" panose="020B0503020204020204" pitchFamily="34" charset="-122"/>
                <a:cs typeface="+mn-ea"/>
                <a:sym typeface="Arial" panose="020B0604020202020204" pitchFamily="34" charset="0"/>
              </a:rPr>
              <a:t>Ut</a:t>
            </a:r>
            <a:r>
              <a:rPr lang="en-US" altLang="zh-CN" sz="750" dirty="0">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750" dirty="0" err="1">
                <a:latin typeface="Arial" panose="020B0604020202020204" pitchFamily="34" charset="0"/>
                <a:ea typeface="微软雅黑" panose="020B0503020204020204" pitchFamily="34" charset="-122"/>
                <a:cs typeface="+mn-ea"/>
                <a:sym typeface="Arial" panose="020B0604020202020204" pitchFamily="34" charset="0"/>
              </a:rPr>
              <a:t>efficitur</a:t>
            </a:r>
            <a:r>
              <a:rPr lang="en-US" altLang="zh-CN" sz="750" dirty="0">
                <a:latin typeface="Arial" panose="020B0604020202020204" pitchFamily="34" charset="0"/>
                <a:ea typeface="微软雅黑" panose="020B0503020204020204" pitchFamily="34" charset="-122"/>
                <a:cs typeface="+mn-ea"/>
                <a:sym typeface="Arial" panose="020B0604020202020204" pitchFamily="34" charset="0"/>
              </a:rPr>
              <a:t> ipsum vitae</a:t>
            </a:r>
            <a:endParaRPr lang="zh-CN" altLang="en-US" sz="75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文本框 11"/>
          <p:cNvSpPr txBox="1"/>
          <p:nvPr/>
        </p:nvSpPr>
        <p:spPr>
          <a:xfrm>
            <a:off x="4122418" y="2251630"/>
            <a:ext cx="614271" cy="600036"/>
          </a:xfrm>
          <a:prstGeom prst="rect">
            <a:avLst/>
          </a:prstGeom>
          <a:noFill/>
        </p:spPr>
        <p:txBody>
          <a:bodyPr wrap="none" rtlCol="0">
            <a:spAutoFit/>
          </a:bodyPr>
          <a:lstStyle/>
          <a:p>
            <a:pPr algn="ctr"/>
            <a:r>
              <a:rPr lang="en-US" altLang="zh-CN" sz="3299" dirty="0">
                <a:solidFill>
                  <a:schemeClr val="accent2"/>
                </a:solidFill>
              </a:rPr>
              <a:t>02</a:t>
            </a:r>
            <a:endParaRPr lang="zh-CN" altLang="en-US" sz="3299" dirty="0">
              <a:solidFill>
                <a:schemeClr val="accent2"/>
              </a:solidFill>
            </a:endParaRPr>
          </a:p>
        </p:txBody>
      </p:sp>
      <p:sp>
        <p:nvSpPr>
          <p:cNvPr id="14" name="文本框 13"/>
          <p:cNvSpPr txBox="1"/>
          <p:nvPr/>
        </p:nvSpPr>
        <p:spPr>
          <a:xfrm>
            <a:off x="4768705" y="2918479"/>
            <a:ext cx="2509020" cy="369332"/>
          </a:xfrm>
          <a:prstGeom prst="rect">
            <a:avLst/>
          </a:prstGeom>
          <a:noFill/>
        </p:spPr>
        <p:txBody>
          <a:bodyPr wrap="none" rtlCol="0">
            <a:spAutoFit/>
          </a:bodyPr>
          <a:lstStyle/>
          <a:p>
            <a:r>
              <a:rPr lang="zh-CN" altLang="en-US" b="1" dirty="0">
                <a:solidFill>
                  <a:schemeClr val="tx2"/>
                </a:solidFill>
              </a:rPr>
              <a:t>请在此处输入标题内容</a:t>
            </a:r>
          </a:p>
        </p:txBody>
      </p:sp>
      <p:sp>
        <p:nvSpPr>
          <p:cNvPr id="15" name="矩形 14"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4768705" y="3244072"/>
            <a:ext cx="3465780" cy="207749"/>
          </a:xfrm>
          <a:prstGeom prst="rect">
            <a:avLst/>
          </a:prstGeom>
        </p:spPr>
        <p:txBody>
          <a:bodyPr wrap="square">
            <a:spAutoFit/>
          </a:bodyPr>
          <a:lstStyle/>
          <a:p>
            <a:r>
              <a:rPr lang="en-US" altLang="zh-CN" sz="750" dirty="0">
                <a:latin typeface="Arial" panose="020B0604020202020204" pitchFamily="34" charset="0"/>
                <a:ea typeface="微软雅黑" panose="020B0503020204020204" pitchFamily="34" charset="-122"/>
                <a:cs typeface="+mn-ea"/>
                <a:sym typeface="Arial" panose="020B0604020202020204" pitchFamily="34" charset="0"/>
              </a:rPr>
              <a:t>Lorem ipsum dolor sit </a:t>
            </a:r>
            <a:r>
              <a:rPr lang="en-US" altLang="zh-CN" sz="750" dirty="0" err="1">
                <a:latin typeface="Arial" panose="020B0604020202020204" pitchFamily="34" charset="0"/>
                <a:ea typeface="微软雅黑" panose="020B0503020204020204" pitchFamily="34" charset="-122"/>
                <a:cs typeface="+mn-ea"/>
                <a:sym typeface="Arial" panose="020B0604020202020204" pitchFamily="34" charset="0"/>
              </a:rPr>
              <a:t>amet</a:t>
            </a:r>
            <a:r>
              <a:rPr lang="en-US" altLang="zh-CN" sz="750" dirty="0">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750" dirty="0" err="1">
                <a:latin typeface="Arial" panose="020B0604020202020204" pitchFamily="34" charset="0"/>
                <a:ea typeface="微软雅黑" panose="020B0503020204020204" pitchFamily="34" charset="-122"/>
                <a:cs typeface="+mn-ea"/>
                <a:sym typeface="Arial" panose="020B0604020202020204" pitchFamily="34" charset="0"/>
              </a:rPr>
              <a:t>consectetur</a:t>
            </a:r>
            <a:r>
              <a:rPr lang="en-US" altLang="zh-CN" sz="750" dirty="0">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750" dirty="0" err="1">
                <a:latin typeface="Arial" panose="020B0604020202020204" pitchFamily="34" charset="0"/>
                <a:ea typeface="微软雅黑" panose="020B0503020204020204" pitchFamily="34" charset="-122"/>
                <a:cs typeface="+mn-ea"/>
                <a:sym typeface="Arial" panose="020B0604020202020204" pitchFamily="34" charset="0"/>
              </a:rPr>
              <a:t>adipiscing</a:t>
            </a:r>
            <a:r>
              <a:rPr lang="en-US" altLang="zh-CN" sz="750" dirty="0">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750" dirty="0" err="1">
                <a:latin typeface="Arial" panose="020B0604020202020204" pitchFamily="34" charset="0"/>
                <a:ea typeface="微软雅黑" panose="020B0503020204020204" pitchFamily="34" charset="-122"/>
                <a:cs typeface="+mn-ea"/>
                <a:sym typeface="Arial" panose="020B0604020202020204" pitchFamily="34" charset="0"/>
              </a:rPr>
              <a:t>elit</a:t>
            </a:r>
            <a:r>
              <a:rPr lang="en-US" altLang="zh-CN" sz="750" dirty="0">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750" dirty="0" err="1">
                <a:latin typeface="Arial" panose="020B0604020202020204" pitchFamily="34" charset="0"/>
                <a:ea typeface="微软雅黑" panose="020B0503020204020204" pitchFamily="34" charset="-122"/>
                <a:cs typeface="+mn-ea"/>
                <a:sym typeface="Arial" panose="020B0604020202020204" pitchFamily="34" charset="0"/>
              </a:rPr>
              <a:t>Ut</a:t>
            </a:r>
            <a:r>
              <a:rPr lang="en-US" altLang="zh-CN" sz="750" dirty="0">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750" dirty="0" err="1">
                <a:latin typeface="Arial" panose="020B0604020202020204" pitchFamily="34" charset="0"/>
                <a:ea typeface="微软雅黑" panose="020B0503020204020204" pitchFamily="34" charset="-122"/>
                <a:cs typeface="+mn-ea"/>
                <a:sym typeface="Arial" panose="020B0604020202020204" pitchFamily="34" charset="0"/>
              </a:rPr>
              <a:t>efficitur</a:t>
            </a:r>
            <a:r>
              <a:rPr lang="en-US" altLang="zh-CN" sz="750" dirty="0">
                <a:latin typeface="Arial" panose="020B0604020202020204" pitchFamily="34" charset="0"/>
                <a:ea typeface="微软雅黑" panose="020B0503020204020204" pitchFamily="34" charset="-122"/>
                <a:cs typeface="+mn-ea"/>
                <a:sym typeface="Arial" panose="020B0604020202020204" pitchFamily="34" charset="0"/>
              </a:rPr>
              <a:t> ipsum vitae</a:t>
            </a:r>
            <a:endParaRPr lang="zh-CN" altLang="en-US" sz="75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文本框 15"/>
          <p:cNvSpPr txBox="1"/>
          <p:nvPr/>
        </p:nvSpPr>
        <p:spPr>
          <a:xfrm>
            <a:off x="4122418" y="2862797"/>
            <a:ext cx="614271" cy="600036"/>
          </a:xfrm>
          <a:prstGeom prst="rect">
            <a:avLst/>
          </a:prstGeom>
          <a:noFill/>
        </p:spPr>
        <p:txBody>
          <a:bodyPr wrap="none" rtlCol="0">
            <a:spAutoFit/>
          </a:bodyPr>
          <a:lstStyle/>
          <a:p>
            <a:pPr algn="ctr"/>
            <a:r>
              <a:rPr lang="en-US" altLang="zh-CN" sz="3299" dirty="0">
                <a:solidFill>
                  <a:schemeClr val="accent2"/>
                </a:solidFill>
              </a:rPr>
              <a:t>03</a:t>
            </a:r>
            <a:endParaRPr lang="zh-CN" altLang="en-US" sz="3299" dirty="0">
              <a:solidFill>
                <a:schemeClr val="accent2"/>
              </a:solidFill>
            </a:endParaRPr>
          </a:p>
        </p:txBody>
      </p:sp>
      <p:sp>
        <p:nvSpPr>
          <p:cNvPr id="18" name="文本框 17"/>
          <p:cNvSpPr txBox="1"/>
          <p:nvPr/>
        </p:nvSpPr>
        <p:spPr>
          <a:xfrm>
            <a:off x="4768705" y="3529646"/>
            <a:ext cx="2509020" cy="369332"/>
          </a:xfrm>
          <a:prstGeom prst="rect">
            <a:avLst/>
          </a:prstGeom>
          <a:noFill/>
        </p:spPr>
        <p:txBody>
          <a:bodyPr wrap="none" rtlCol="0">
            <a:spAutoFit/>
          </a:bodyPr>
          <a:lstStyle/>
          <a:p>
            <a:r>
              <a:rPr lang="zh-CN" altLang="en-US" b="1" dirty="0">
                <a:solidFill>
                  <a:schemeClr val="tx2"/>
                </a:solidFill>
              </a:rPr>
              <a:t>请在此处输入标题内容</a:t>
            </a:r>
          </a:p>
        </p:txBody>
      </p:sp>
      <p:sp>
        <p:nvSpPr>
          <p:cNvPr id="19" name="矩形 18"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4768705" y="3855239"/>
            <a:ext cx="3465780" cy="207749"/>
          </a:xfrm>
          <a:prstGeom prst="rect">
            <a:avLst/>
          </a:prstGeom>
        </p:spPr>
        <p:txBody>
          <a:bodyPr wrap="square">
            <a:spAutoFit/>
          </a:bodyPr>
          <a:lstStyle/>
          <a:p>
            <a:r>
              <a:rPr lang="en-US" altLang="zh-CN" sz="750" dirty="0">
                <a:latin typeface="Arial" panose="020B0604020202020204" pitchFamily="34" charset="0"/>
                <a:ea typeface="微软雅黑" panose="020B0503020204020204" pitchFamily="34" charset="-122"/>
                <a:cs typeface="+mn-ea"/>
                <a:sym typeface="Arial" panose="020B0604020202020204" pitchFamily="34" charset="0"/>
              </a:rPr>
              <a:t>Lorem ipsum dolor sit </a:t>
            </a:r>
            <a:r>
              <a:rPr lang="en-US" altLang="zh-CN" sz="750" dirty="0" err="1">
                <a:latin typeface="Arial" panose="020B0604020202020204" pitchFamily="34" charset="0"/>
                <a:ea typeface="微软雅黑" panose="020B0503020204020204" pitchFamily="34" charset="-122"/>
                <a:cs typeface="+mn-ea"/>
                <a:sym typeface="Arial" panose="020B0604020202020204" pitchFamily="34" charset="0"/>
              </a:rPr>
              <a:t>amet</a:t>
            </a:r>
            <a:r>
              <a:rPr lang="en-US" altLang="zh-CN" sz="750" dirty="0">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750" dirty="0" err="1">
                <a:latin typeface="Arial" panose="020B0604020202020204" pitchFamily="34" charset="0"/>
                <a:ea typeface="微软雅黑" panose="020B0503020204020204" pitchFamily="34" charset="-122"/>
                <a:cs typeface="+mn-ea"/>
                <a:sym typeface="Arial" panose="020B0604020202020204" pitchFamily="34" charset="0"/>
              </a:rPr>
              <a:t>consectetur</a:t>
            </a:r>
            <a:r>
              <a:rPr lang="en-US" altLang="zh-CN" sz="750" dirty="0">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750" dirty="0" err="1">
                <a:latin typeface="Arial" panose="020B0604020202020204" pitchFamily="34" charset="0"/>
                <a:ea typeface="微软雅黑" panose="020B0503020204020204" pitchFamily="34" charset="-122"/>
                <a:cs typeface="+mn-ea"/>
                <a:sym typeface="Arial" panose="020B0604020202020204" pitchFamily="34" charset="0"/>
              </a:rPr>
              <a:t>adipiscing</a:t>
            </a:r>
            <a:r>
              <a:rPr lang="en-US" altLang="zh-CN" sz="750" dirty="0">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750" dirty="0" err="1">
                <a:latin typeface="Arial" panose="020B0604020202020204" pitchFamily="34" charset="0"/>
                <a:ea typeface="微软雅黑" panose="020B0503020204020204" pitchFamily="34" charset="-122"/>
                <a:cs typeface="+mn-ea"/>
                <a:sym typeface="Arial" panose="020B0604020202020204" pitchFamily="34" charset="0"/>
              </a:rPr>
              <a:t>elit</a:t>
            </a:r>
            <a:r>
              <a:rPr lang="en-US" altLang="zh-CN" sz="750" dirty="0">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750" dirty="0" err="1">
                <a:latin typeface="Arial" panose="020B0604020202020204" pitchFamily="34" charset="0"/>
                <a:ea typeface="微软雅黑" panose="020B0503020204020204" pitchFamily="34" charset="-122"/>
                <a:cs typeface="+mn-ea"/>
                <a:sym typeface="Arial" panose="020B0604020202020204" pitchFamily="34" charset="0"/>
              </a:rPr>
              <a:t>Ut</a:t>
            </a:r>
            <a:r>
              <a:rPr lang="en-US" altLang="zh-CN" sz="750" dirty="0">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750" dirty="0" err="1">
                <a:latin typeface="Arial" panose="020B0604020202020204" pitchFamily="34" charset="0"/>
                <a:ea typeface="微软雅黑" panose="020B0503020204020204" pitchFamily="34" charset="-122"/>
                <a:cs typeface="+mn-ea"/>
                <a:sym typeface="Arial" panose="020B0604020202020204" pitchFamily="34" charset="0"/>
              </a:rPr>
              <a:t>efficitur</a:t>
            </a:r>
            <a:r>
              <a:rPr lang="en-US" altLang="zh-CN" sz="750" dirty="0">
                <a:latin typeface="Arial" panose="020B0604020202020204" pitchFamily="34" charset="0"/>
                <a:ea typeface="微软雅黑" panose="020B0503020204020204" pitchFamily="34" charset="-122"/>
                <a:cs typeface="+mn-ea"/>
                <a:sym typeface="Arial" panose="020B0604020202020204" pitchFamily="34" charset="0"/>
              </a:rPr>
              <a:t> ipsum vitae</a:t>
            </a:r>
            <a:endParaRPr lang="zh-CN" altLang="en-US" sz="75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文本框 19"/>
          <p:cNvSpPr txBox="1"/>
          <p:nvPr/>
        </p:nvSpPr>
        <p:spPr>
          <a:xfrm>
            <a:off x="4122418" y="3473964"/>
            <a:ext cx="614271" cy="600036"/>
          </a:xfrm>
          <a:prstGeom prst="rect">
            <a:avLst/>
          </a:prstGeom>
          <a:noFill/>
        </p:spPr>
        <p:txBody>
          <a:bodyPr wrap="none" rtlCol="0">
            <a:spAutoFit/>
          </a:bodyPr>
          <a:lstStyle/>
          <a:p>
            <a:pPr algn="ctr"/>
            <a:r>
              <a:rPr lang="en-US" altLang="zh-CN" sz="3299" dirty="0">
                <a:solidFill>
                  <a:schemeClr val="accent2"/>
                </a:solidFill>
              </a:rPr>
              <a:t>04</a:t>
            </a:r>
            <a:endParaRPr lang="zh-CN" altLang="en-US" sz="3299" dirty="0">
              <a:solidFill>
                <a:schemeClr val="accent2"/>
              </a:solidFill>
            </a:endParaRPr>
          </a:p>
        </p:txBody>
      </p:sp>
      <p:pic>
        <p:nvPicPr>
          <p:cNvPr id="21" name="图片 20">
            <a:extLst>
              <a:ext uri="{FF2B5EF4-FFF2-40B4-BE49-F238E27FC236}">
                <a16:creationId xmlns="" xmlns:a16="http://schemas.microsoft.com/office/drawing/2014/main" id="{CA42026D-59B7-45A4-B08D-403DD1A68890}"/>
              </a:ext>
            </a:extLst>
          </p:cNvPr>
          <p:cNvPicPr>
            <a:picLocks noChangeAspect="1"/>
          </p:cNvPicPr>
          <p:nvPr/>
        </p:nvPicPr>
        <p:blipFill rotWithShape="1">
          <a:blip r:embed="rId2">
            <a:extLst>
              <a:ext uri="{28A0092B-C50C-407E-A947-70E740481C1C}">
                <a14:useLocalDpi xmlns:a14="http://schemas.microsoft.com/office/drawing/2010/main" val="0"/>
              </a:ext>
            </a:extLst>
          </a:blip>
          <a:srcRect t="5307" r="7666" b="8704"/>
          <a:stretch/>
        </p:blipFill>
        <p:spPr>
          <a:xfrm>
            <a:off x="44689" y="773278"/>
            <a:ext cx="3446920" cy="3800144"/>
          </a:xfrm>
          <a:prstGeom prst="rect">
            <a:avLst/>
          </a:prstGeom>
        </p:spPr>
      </p:pic>
    </p:spTree>
    <p:extLst>
      <p:ext uri="{BB962C8B-B14F-4D97-AF65-F5344CB8AC3E}">
        <p14:creationId xmlns:p14="http://schemas.microsoft.com/office/powerpoint/2010/main" val="161941989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2914334" y="2582431"/>
            <a:ext cx="3315331" cy="507703"/>
          </a:xfrm>
          <a:prstGeom prst="rect">
            <a:avLst/>
          </a:prstGeom>
          <a:noFill/>
        </p:spPr>
        <p:txBody>
          <a:bodyPr wrap="none" rtlCol="0">
            <a:spAutoFit/>
          </a:bodyPr>
          <a:lstStyle/>
          <a:p>
            <a:pPr algn="ctr"/>
            <a:r>
              <a:rPr lang="zh-CN" altLang="en-US" sz="2699" b="1" dirty="0">
                <a:solidFill>
                  <a:schemeClr val="tx2"/>
                </a:solidFill>
              </a:rPr>
              <a:t>请输入你的标题内容</a:t>
            </a:r>
          </a:p>
        </p:txBody>
      </p:sp>
      <p:sp>
        <p:nvSpPr>
          <p:cNvPr id="8" name="矩形 7"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2328005" y="3070545"/>
            <a:ext cx="4487988" cy="415498"/>
          </a:xfrm>
          <a:prstGeom prst="rect">
            <a:avLst/>
          </a:prstGeom>
        </p:spPr>
        <p:txBody>
          <a:bodyPr wrap="square">
            <a:spAutoFit/>
          </a:bodyPr>
          <a:lstStyle/>
          <a:p>
            <a:pPr algn="ctr"/>
            <a:r>
              <a:rPr lang="en-US" altLang="zh-CN" sz="105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Lorem ipsum dolor sit </a:t>
            </a:r>
            <a:r>
              <a:rPr lang="en-US" altLang="zh-CN" sz="1050" dirty="0" err="1">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amet</a:t>
            </a:r>
            <a:r>
              <a:rPr lang="en-US" altLang="zh-CN" sz="105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consectetur</a:t>
            </a:r>
            <a:r>
              <a:rPr lang="en-US" altLang="zh-CN" sz="105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adipiscing</a:t>
            </a:r>
            <a:r>
              <a:rPr lang="en-US" altLang="zh-CN" sz="105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elit</a:t>
            </a:r>
            <a:r>
              <a:rPr lang="en-US" altLang="zh-CN" sz="105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Ut</a:t>
            </a:r>
            <a:r>
              <a:rPr lang="en-US" altLang="zh-CN" sz="105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efficitur</a:t>
            </a:r>
            <a:r>
              <a:rPr lang="en-US" altLang="zh-CN" sz="105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 ipsum vitae </a:t>
            </a:r>
            <a:r>
              <a:rPr lang="en-US" altLang="zh-CN" sz="1050" dirty="0" err="1">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tortor</a:t>
            </a:r>
            <a:r>
              <a:rPr lang="en-US" altLang="zh-CN" sz="105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accumsan</a:t>
            </a:r>
            <a:r>
              <a:rPr lang="en-US" altLang="zh-CN" sz="105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 a </a:t>
            </a:r>
            <a:r>
              <a:rPr lang="en-US" altLang="zh-CN" sz="1050" dirty="0" err="1">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pulvinar</a:t>
            </a:r>
            <a:r>
              <a:rPr lang="en-US" altLang="zh-CN" sz="105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 lorem </a:t>
            </a:r>
            <a:r>
              <a:rPr lang="en-US" altLang="zh-CN" sz="1050" dirty="0" err="1">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lacinia</a:t>
            </a:r>
            <a:r>
              <a:rPr lang="en-US" altLang="zh-CN" sz="105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 </a:t>
            </a:r>
          </a:p>
        </p:txBody>
      </p:sp>
      <p:pic>
        <p:nvPicPr>
          <p:cNvPr id="9" name="图片 8">
            <a:extLst>
              <a:ext uri="{FF2B5EF4-FFF2-40B4-BE49-F238E27FC236}">
                <a16:creationId xmlns="" xmlns:a16="http://schemas.microsoft.com/office/drawing/2014/main" id="{D93B8E75-2493-48E9-97E5-78AF8D518A54}"/>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5307" r="7666" b="8704"/>
          <a:stretch/>
        </p:blipFill>
        <p:spPr>
          <a:xfrm>
            <a:off x="3852000" y="1073870"/>
            <a:ext cx="1338938" cy="1476146"/>
          </a:xfrm>
          <a:prstGeom prst="rect">
            <a:avLst/>
          </a:prstGeom>
        </p:spPr>
      </p:pic>
    </p:spTree>
    <p:extLst>
      <p:ext uri="{BB962C8B-B14F-4D97-AF65-F5344CB8AC3E}">
        <p14:creationId xmlns:p14="http://schemas.microsoft.com/office/powerpoint/2010/main" val="61555594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572000" y="914772"/>
            <a:ext cx="4104456" cy="3658418"/>
          </a:xfrm>
          <a:prstGeom prst="rect">
            <a:avLst/>
          </a:prstGeom>
          <a:blipFill rotWithShape="1">
            <a:blip r:embed="rId2" cstate="screen">
              <a:extLst>
                <a:ext uri="{BEBA8EAE-BF5A-486C-A8C5-ECC9F3942E4B}">
                  <a14:imgProps xmlns:a14="http://schemas.microsoft.com/office/drawing/2010/main">
                    <a14:imgLayer r:embed="rId3">
                      <a14:imgEffect>
                        <a14:colorTemperature colorTemp="11200"/>
                      </a14:imgEffect>
                      <a14:imgEffect>
                        <a14:saturation sat="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Rectangle 20"/>
          <p:cNvSpPr>
            <a:spLocks noChangeArrowheads="1"/>
          </p:cNvSpPr>
          <p:nvPr/>
        </p:nvSpPr>
        <p:spPr bwMode="auto">
          <a:xfrm>
            <a:off x="611560" y="1130796"/>
            <a:ext cx="3384376" cy="1120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fontAlgn="base">
              <a:lnSpc>
                <a:spcPct val="130000"/>
              </a:lnSpc>
              <a:spcBef>
                <a:spcPct val="0"/>
              </a:spcBef>
              <a:spcAft>
                <a:spcPct val="0"/>
              </a:spcAft>
            </a:pPr>
            <a:r>
              <a:rPr lang="en-US" altLang="zh-CN" sz="800" dirty="0">
                <a:solidFill>
                  <a:srgbClr val="53585E"/>
                </a:solidFill>
                <a:latin typeface="Arial" pitchFamily="34" charset="0"/>
                <a:cs typeface="Arial" pitchFamily="34" charset="0"/>
              </a:rPr>
              <a:t>We have many PowerPoint </a:t>
            </a:r>
            <a:r>
              <a:rPr lang="zh-CN" altLang="en-US" sz="800" dirty="0">
                <a:solidFill>
                  <a:srgbClr val="53585E"/>
                </a:solidFill>
                <a:latin typeface="Arial" pitchFamily="34" charset="0"/>
                <a:cs typeface="Arial" pitchFamily="34" charset="0"/>
              </a:rPr>
              <a:t>templates</a:t>
            </a:r>
            <a:r>
              <a:rPr lang="en-US" altLang="zh-CN" sz="800" dirty="0">
                <a:solidFill>
                  <a:srgbClr val="53585E"/>
                </a:solidFill>
                <a:latin typeface="Arial" pitchFamily="34" charset="0"/>
                <a:cs typeface="Arial" pitchFamily="34" charset="0"/>
              </a:rPr>
              <a:t> that has been specifically designed to help anyone that is stepping into the world of PowerPoint for the very first time. We have many PowerPoint </a:t>
            </a:r>
            <a:r>
              <a:rPr lang="zh-CN" altLang="en-US" sz="800" dirty="0">
                <a:solidFill>
                  <a:srgbClr val="53585E"/>
                </a:solidFill>
                <a:latin typeface="Arial" pitchFamily="34" charset="0"/>
                <a:cs typeface="Arial" pitchFamily="34" charset="0"/>
              </a:rPr>
              <a:t>templates</a:t>
            </a:r>
            <a:r>
              <a:rPr lang="en-US" altLang="zh-CN" sz="800" dirty="0">
                <a:solidFill>
                  <a:srgbClr val="53585E"/>
                </a:solidFill>
                <a:latin typeface="Arial" pitchFamily="34" charset="0"/>
                <a:cs typeface="Arial" pitchFamily="34" charset="0"/>
              </a:rPr>
              <a:t> that has been specifically designed to help anyone that is stepping into the world of PowerPoint for the very first time. We have many PowerPoint </a:t>
            </a:r>
            <a:r>
              <a:rPr lang="zh-CN" altLang="en-US" sz="800" dirty="0">
                <a:solidFill>
                  <a:srgbClr val="53585E"/>
                </a:solidFill>
                <a:latin typeface="Arial" pitchFamily="34" charset="0"/>
                <a:cs typeface="Arial" pitchFamily="34" charset="0"/>
              </a:rPr>
              <a:t>templates</a:t>
            </a:r>
            <a:r>
              <a:rPr lang="en-US" altLang="zh-CN" sz="800" dirty="0">
                <a:solidFill>
                  <a:srgbClr val="53585E"/>
                </a:solidFill>
                <a:latin typeface="Arial" pitchFamily="34" charset="0"/>
                <a:cs typeface="Arial" pitchFamily="34" charset="0"/>
              </a:rPr>
              <a:t> that has been specifically designed to help anyone that is stepping into the world of PowerPoint for the very first time.</a:t>
            </a:r>
            <a:endParaRPr lang="zh-CN" altLang="en-US" sz="800" dirty="0">
              <a:solidFill>
                <a:srgbClr val="53585E"/>
              </a:solidFill>
              <a:latin typeface="Arial" pitchFamily="34" charset="0"/>
              <a:cs typeface="Arial" pitchFamily="34" charset="0"/>
            </a:endParaRPr>
          </a:p>
        </p:txBody>
      </p:sp>
      <p:sp>
        <p:nvSpPr>
          <p:cNvPr id="7" name="矩形 6"/>
          <p:cNvSpPr/>
          <p:nvPr/>
        </p:nvSpPr>
        <p:spPr>
          <a:xfrm>
            <a:off x="611560" y="2700635"/>
            <a:ext cx="3384376" cy="63610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Rectangle 20"/>
          <p:cNvSpPr>
            <a:spLocks noChangeArrowheads="1"/>
          </p:cNvSpPr>
          <p:nvPr/>
        </p:nvSpPr>
        <p:spPr bwMode="auto">
          <a:xfrm>
            <a:off x="755576" y="2778623"/>
            <a:ext cx="3096344" cy="480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fontAlgn="base">
              <a:lnSpc>
                <a:spcPct val="130000"/>
              </a:lnSpc>
              <a:spcBef>
                <a:spcPct val="0"/>
              </a:spcBef>
              <a:spcAft>
                <a:spcPct val="0"/>
              </a:spcAft>
            </a:pPr>
            <a:r>
              <a:rPr lang="en-US" altLang="zh-CN" sz="800" dirty="0">
                <a:solidFill>
                  <a:schemeClr val="bg1"/>
                </a:solidFill>
                <a:latin typeface="Arial" pitchFamily="34" charset="0"/>
                <a:cs typeface="Arial" pitchFamily="34" charset="0"/>
              </a:rPr>
              <a:t>We have many PowerPoint </a:t>
            </a:r>
            <a:r>
              <a:rPr lang="zh-CN" altLang="en-US" sz="800" dirty="0">
                <a:solidFill>
                  <a:schemeClr val="bg1"/>
                </a:solidFill>
                <a:latin typeface="Arial" pitchFamily="34" charset="0"/>
                <a:cs typeface="Arial" pitchFamily="34" charset="0"/>
              </a:rPr>
              <a:t>templates</a:t>
            </a:r>
            <a:r>
              <a:rPr lang="en-US" altLang="zh-CN" sz="800" dirty="0">
                <a:solidFill>
                  <a:schemeClr val="bg1"/>
                </a:solidFill>
                <a:latin typeface="Arial" pitchFamily="34" charset="0"/>
                <a:cs typeface="Arial" pitchFamily="34" charset="0"/>
              </a:rPr>
              <a:t> that has been specifically designed to help anyone that is stepping into the world of PowerPoint for the very first time. </a:t>
            </a:r>
            <a:endParaRPr lang="zh-CN" altLang="en-US" sz="800" dirty="0">
              <a:solidFill>
                <a:schemeClr val="bg1"/>
              </a:solidFill>
              <a:latin typeface="Arial" pitchFamily="34" charset="0"/>
              <a:cs typeface="Arial" pitchFamily="34" charset="0"/>
            </a:endParaRPr>
          </a:p>
        </p:txBody>
      </p:sp>
      <p:sp>
        <p:nvSpPr>
          <p:cNvPr id="17" name="Rectangle 20"/>
          <p:cNvSpPr>
            <a:spLocks noChangeArrowheads="1"/>
          </p:cNvSpPr>
          <p:nvPr/>
        </p:nvSpPr>
        <p:spPr bwMode="auto">
          <a:xfrm>
            <a:off x="611560" y="3435052"/>
            <a:ext cx="3384376" cy="800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fontAlgn="base">
              <a:lnSpc>
                <a:spcPct val="130000"/>
              </a:lnSpc>
              <a:spcBef>
                <a:spcPct val="0"/>
              </a:spcBef>
              <a:spcAft>
                <a:spcPct val="0"/>
              </a:spcAft>
            </a:pPr>
            <a:r>
              <a:rPr lang="en-US" altLang="zh-CN" sz="800" dirty="0">
                <a:solidFill>
                  <a:srgbClr val="53585E"/>
                </a:solidFill>
                <a:latin typeface="Arial" pitchFamily="34" charset="0"/>
                <a:cs typeface="Arial" pitchFamily="34" charset="0"/>
              </a:rPr>
              <a:t>We have many PowerPoint </a:t>
            </a:r>
            <a:r>
              <a:rPr lang="zh-CN" altLang="en-US" sz="800" dirty="0">
                <a:solidFill>
                  <a:srgbClr val="53585E"/>
                </a:solidFill>
                <a:latin typeface="Arial" pitchFamily="34" charset="0"/>
                <a:cs typeface="Arial" pitchFamily="34" charset="0"/>
              </a:rPr>
              <a:t>templates</a:t>
            </a:r>
            <a:r>
              <a:rPr lang="en-US" altLang="zh-CN" sz="800" dirty="0">
                <a:solidFill>
                  <a:srgbClr val="53585E"/>
                </a:solidFill>
                <a:latin typeface="Arial" pitchFamily="34" charset="0"/>
                <a:cs typeface="Arial" pitchFamily="34" charset="0"/>
              </a:rPr>
              <a:t> that has been specifically designed to help anyone that is stepping into the world of PowerPoint for the very first time. We have many PowerPoint </a:t>
            </a:r>
            <a:r>
              <a:rPr lang="zh-CN" altLang="en-US" sz="800" dirty="0">
                <a:solidFill>
                  <a:srgbClr val="53585E"/>
                </a:solidFill>
                <a:latin typeface="Arial" pitchFamily="34" charset="0"/>
                <a:cs typeface="Arial" pitchFamily="34" charset="0"/>
              </a:rPr>
              <a:t>templates</a:t>
            </a:r>
            <a:r>
              <a:rPr lang="en-US" altLang="zh-CN" sz="800" dirty="0">
                <a:solidFill>
                  <a:srgbClr val="53585E"/>
                </a:solidFill>
                <a:latin typeface="Arial" pitchFamily="34" charset="0"/>
                <a:cs typeface="Arial" pitchFamily="34" charset="0"/>
              </a:rPr>
              <a:t> that has been specifically designed to help anyone that is stepping into the world of PowerPoint for the very first time. </a:t>
            </a:r>
            <a:endParaRPr lang="zh-CN" altLang="en-US" sz="800" dirty="0">
              <a:solidFill>
                <a:srgbClr val="53585E"/>
              </a:solidFill>
              <a:latin typeface="Arial" pitchFamily="34" charset="0"/>
              <a:cs typeface="Arial" pitchFamily="34" charset="0"/>
            </a:endParaRPr>
          </a:p>
        </p:txBody>
      </p:sp>
      <p:pic>
        <p:nvPicPr>
          <p:cNvPr id="14" name="图片 13">
            <a:extLst>
              <a:ext uri="{FF2B5EF4-FFF2-40B4-BE49-F238E27FC236}">
                <a16:creationId xmlns="" xmlns:a16="http://schemas.microsoft.com/office/drawing/2014/main" id="{7C485810-7674-422F-9C45-F577BC9EA3DD}"/>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5307" r="7666" b="8704"/>
          <a:stretch/>
        </p:blipFill>
        <p:spPr>
          <a:xfrm rot="10800000">
            <a:off x="180000" y="-38100"/>
            <a:ext cx="741206" cy="817161"/>
          </a:xfrm>
          <a:prstGeom prst="rect">
            <a:avLst/>
          </a:prstGeom>
        </p:spPr>
      </p:pic>
      <p:sp>
        <p:nvSpPr>
          <p:cNvPr id="18" name="Rectangle 20">
            <a:extLst>
              <a:ext uri="{FF2B5EF4-FFF2-40B4-BE49-F238E27FC236}">
                <a16:creationId xmlns="" xmlns:a16="http://schemas.microsoft.com/office/drawing/2014/main" id="{B4378C00-75DD-40E6-B493-5AEF7846BF1B}"/>
              </a:ext>
            </a:extLst>
          </p:cNvPr>
          <p:cNvSpPr>
            <a:spLocks noChangeArrowheads="1"/>
          </p:cNvSpPr>
          <p:nvPr/>
        </p:nvSpPr>
        <p:spPr bwMode="auto">
          <a:xfrm>
            <a:off x="898706" y="579709"/>
            <a:ext cx="1800606"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itchFamily="34" charset="0"/>
              <a:buNone/>
            </a:pPr>
            <a:r>
              <a:rPr lang="en-US" altLang="zh-CN" sz="800" dirty="0">
                <a:solidFill>
                  <a:srgbClr val="53585E"/>
                </a:solidFill>
                <a:latin typeface="Arial" pitchFamily="34" charset="0"/>
                <a:cs typeface="Arial" pitchFamily="34" charset="0"/>
              </a:rPr>
              <a:t>This is a subtitle for your presentation</a:t>
            </a:r>
            <a:endParaRPr lang="zh-CN" altLang="en-US" sz="800" dirty="0">
              <a:solidFill>
                <a:srgbClr val="53585E"/>
              </a:solidFill>
              <a:latin typeface="Arial" pitchFamily="34" charset="0"/>
              <a:cs typeface="Arial" pitchFamily="34" charset="0"/>
            </a:endParaRPr>
          </a:p>
        </p:txBody>
      </p:sp>
      <p:sp>
        <p:nvSpPr>
          <p:cNvPr id="19" name="文本框 18">
            <a:extLst>
              <a:ext uri="{FF2B5EF4-FFF2-40B4-BE49-F238E27FC236}">
                <a16:creationId xmlns="" xmlns:a16="http://schemas.microsoft.com/office/drawing/2014/main" id="{34E1BE73-5DEF-42CB-99C2-B181BC091B71}"/>
              </a:ext>
            </a:extLst>
          </p:cNvPr>
          <p:cNvSpPr txBox="1"/>
          <p:nvPr/>
        </p:nvSpPr>
        <p:spPr>
          <a:xfrm>
            <a:off x="828000" y="194956"/>
            <a:ext cx="2262158" cy="369332"/>
          </a:xfrm>
          <a:prstGeom prst="rect">
            <a:avLst/>
          </a:prstGeom>
          <a:noFill/>
        </p:spPr>
        <p:txBody>
          <a:bodyPr wrap="none" rtlCol="0">
            <a:spAutoFit/>
          </a:bodyPr>
          <a:lstStyle/>
          <a:p>
            <a:r>
              <a:rPr lang="zh-CN" altLang="en-US" b="1" dirty="0">
                <a:solidFill>
                  <a:schemeClr val="tx2"/>
                </a:solidFill>
              </a:rPr>
              <a:t>请输入你的标题内容</a:t>
            </a:r>
          </a:p>
        </p:txBody>
      </p:sp>
    </p:spTree>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100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anim calcmode="lin" valueType="num">
                                          <p:cBhvr>
                                            <p:cTn id="8" dur="500" fill="hold"/>
                                            <p:tgtEl>
                                              <p:spTgt spid="15"/>
                                            </p:tgtEl>
                                            <p:attrNameLst>
                                              <p:attrName>ppt_x</p:attrName>
                                            </p:attrNameLst>
                                          </p:cBhvr>
                                          <p:tavLst>
                                            <p:tav tm="0">
                                              <p:val>
                                                <p:strVal val="#ppt_x"/>
                                              </p:val>
                                            </p:tav>
                                            <p:tav tm="100000">
                                              <p:val>
                                                <p:strVal val="#ppt_x"/>
                                              </p:val>
                                            </p:tav>
                                          </p:tavLst>
                                        </p:anim>
                                        <p:anim calcmode="lin" valueType="num">
                                          <p:cBhvr>
                                            <p:cTn id="9" dur="500" fill="hold"/>
                                            <p:tgtEl>
                                              <p:spTgt spid="15"/>
                                            </p:tgtEl>
                                            <p:attrNameLst>
                                              <p:attrName>ppt_y</p:attrName>
                                            </p:attrNameLst>
                                          </p:cBhvr>
                                          <p:tavLst>
                                            <p:tav tm="0">
                                              <p:val>
                                                <p:strVal val="#ppt_y-.1"/>
                                              </p:val>
                                            </p:tav>
                                            <p:tav tm="100000">
                                              <p:val>
                                                <p:strVal val="#ppt_y"/>
                                              </p:val>
                                            </p:tav>
                                          </p:tavLst>
                                        </p:anim>
                                      </p:childTnLst>
                                    </p:cTn>
                                  </p:par>
                                  <p:par>
                                    <p:cTn id="10" presetID="16" presetClass="entr" presetSubtype="21" fill="hold" grpId="0" nodeType="withEffect">
                                      <p:stCondLst>
                                        <p:cond delay="150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par>
                                    <p:cTn id="13" presetID="53" presetClass="entr" presetSubtype="16" fill="hold" grpId="0" nodeType="withEffect">
                                      <p:stCondLst>
                                        <p:cond delay="1600"/>
                                      </p:stCondLst>
                                      <p:childTnLst>
                                        <p:set>
                                          <p:cBhvr>
                                            <p:cTn id="14" dur="1" fill="hold">
                                              <p:stCondLst>
                                                <p:cond delay="0"/>
                                              </p:stCondLst>
                                            </p:cTn>
                                            <p:tgtEl>
                                              <p:spTgt spid="16"/>
                                            </p:tgtEl>
                                            <p:attrNameLst>
                                              <p:attrName>style.visibility</p:attrName>
                                            </p:attrNameLst>
                                          </p:cBhvr>
                                          <p:to>
                                            <p:strVal val="visible"/>
                                          </p:to>
                                        </p:set>
                                        <p:anim calcmode="lin" valueType="num">
                                          <p:cBhvr>
                                            <p:cTn id="15" dur="500" fill="hold"/>
                                            <p:tgtEl>
                                              <p:spTgt spid="16"/>
                                            </p:tgtEl>
                                            <p:attrNameLst>
                                              <p:attrName>ppt_w</p:attrName>
                                            </p:attrNameLst>
                                          </p:cBhvr>
                                          <p:tavLst>
                                            <p:tav tm="0">
                                              <p:val>
                                                <p:fltVal val="0"/>
                                              </p:val>
                                            </p:tav>
                                            <p:tav tm="100000">
                                              <p:val>
                                                <p:strVal val="#ppt_w"/>
                                              </p:val>
                                            </p:tav>
                                          </p:tavLst>
                                        </p:anim>
                                        <p:anim calcmode="lin" valueType="num">
                                          <p:cBhvr>
                                            <p:cTn id="16" dur="500" fill="hold"/>
                                            <p:tgtEl>
                                              <p:spTgt spid="16"/>
                                            </p:tgtEl>
                                            <p:attrNameLst>
                                              <p:attrName>ppt_h</p:attrName>
                                            </p:attrNameLst>
                                          </p:cBhvr>
                                          <p:tavLst>
                                            <p:tav tm="0">
                                              <p:val>
                                                <p:fltVal val="0"/>
                                              </p:val>
                                            </p:tav>
                                            <p:tav tm="100000">
                                              <p:val>
                                                <p:strVal val="#ppt_h"/>
                                              </p:val>
                                            </p:tav>
                                          </p:tavLst>
                                        </p:anim>
                                        <p:animEffect transition="in" filter="fade">
                                          <p:cBhvr>
                                            <p:cTn id="17" dur="500"/>
                                            <p:tgtEl>
                                              <p:spTgt spid="16"/>
                                            </p:tgtEl>
                                          </p:cBhvr>
                                        </p:animEffect>
                                      </p:childTnLst>
                                    </p:cTn>
                                  </p:par>
                                  <p:par>
                                    <p:cTn id="18" presetID="2" presetClass="entr" presetSubtype="4" fill="hold" grpId="0" nodeType="withEffect" p14:presetBounceEnd="60000">
                                      <p:stCondLst>
                                        <p:cond delay="1700"/>
                                      </p:stCondLst>
                                      <p:childTnLst>
                                        <p:set>
                                          <p:cBhvr>
                                            <p:cTn id="19" dur="1" fill="hold">
                                              <p:stCondLst>
                                                <p:cond delay="0"/>
                                              </p:stCondLst>
                                            </p:cTn>
                                            <p:tgtEl>
                                              <p:spTgt spid="17"/>
                                            </p:tgtEl>
                                            <p:attrNameLst>
                                              <p:attrName>style.visibility</p:attrName>
                                            </p:attrNameLst>
                                          </p:cBhvr>
                                          <p:to>
                                            <p:strVal val="visible"/>
                                          </p:to>
                                        </p:set>
                                        <p:anim calcmode="lin" valueType="num" p14:bounceEnd="60000">
                                          <p:cBhvr additive="base">
                                            <p:cTn id="20" dur="500" fill="hold"/>
                                            <p:tgtEl>
                                              <p:spTgt spid="17"/>
                                            </p:tgtEl>
                                            <p:attrNameLst>
                                              <p:attrName>ppt_x</p:attrName>
                                            </p:attrNameLst>
                                          </p:cBhvr>
                                          <p:tavLst>
                                            <p:tav tm="0">
                                              <p:val>
                                                <p:strVal val="#ppt_x"/>
                                              </p:val>
                                            </p:tav>
                                            <p:tav tm="100000">
                                              <p:val>
                                                <p:strVal val="#ppt_x"/>
                                              </p:val>
                                            </p:tav>
                                          </p:tavLst>
                                        </p:anim>
                                        <p:anim calcmode="lin" valueType="num" p14:bounceEnd="60000">
                                          <p:cBhvr additive="base">
                                            <p:cTn id="21" dur="500" fill="hold"/>
                                            <p:tgtEl>
                                              <p:spTgt spid="17"/>
                                            </p:tgtEl>
                                            <p:attrNameLst>
                                              <p:attrName>ppt_y</p:attrName>
                                            </p:attrNameLst>
                                          </p:cBhvr>
                                          <p:tavLst>
                                            <p:tav tm="0">
                                              <p:val>
                                                <p:strVal val="1+#ppt_h/2"/>
                                              </p:val>
                                            </p:tav>
                                            <p:tav tm="100000">
                                              <p:val>
                                                <p:strVal val="#ppt_y"/>
                                              </p:val>
                                            </p:tav>
                                          </p:tavLst>
                                        </p:anim>
                                      </p:childTnLst>
                                    </p:cTn>
                                  </p:par>
                                  <p:par>
                                    <p:cTn id="22" presetID="21" presetClass="entr" presetSubtype="1" fill="hold" grpId="0" nodeType="withEffect">
                                      <p:stCondLst>
                                        <p:cond delay="2200"/>
                                      </p:stCondLst>
                                      <p:childTnLst>
                                        <p:set>
                                          <p:cBhvr>
                                            <p:cTn id="23" dur="1" fill="hold">
                                              <p:stCondLst>
                                                <p:cond delay="0"/>
                                              </p:stCondLst>
                                            </p:cTn>
                                            <p:tgtEl>
                                              <p:spTgt spid="6"/>
                                            </p:tgtEl>
                                            <p:attrNameLst>
                                              <p:attrName>style.visibility</p:attrName>
                                            </p:attrNameLst>
                                          </p:cBhvr>
                                          <p:to>
                                            <p:strVal val="visible"/>
                                          </p:to>
                                        </p:set>
                                        <p:animEffect transition="in" filter="wheel(1)">
                                          <p:cBhvr>
                                            <p:cTn id="24" dur="500"/>
                                            <p:tgtEl>
                                              <p:spTgt spid="6"/>
                                            </p:tgtEl>
                                          </p:cBhvr>
                                        </p:animEffect>
                                      </p:childTnLst>
                                    </p:cTn>
                                  </p:par>
                                  <p:par>
                                    <p:cTn id="25" presetID="42" presetClass="entr" presetSubtype="0" fill="hold" grpId="0" nodeType="withEffect">
                                      <p:stCondLst>
                                        <p:cond delay="70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300"/>
                                            <p:tgtEl>
                                              <p:spTgt spid="18"/>
                                            </p:tgtEl>
                                          </p:cBhvr>
                                        </p:animEffect>
                                        <p:anim calcmode="lin" valueType="num">
                                          <p:cBhvr>
                                            <p:cTn id="28" dur="300" fill="hold"/>
                                            <p:tgtEl>
                                              <p:spTgt spid="18"/>
                                            </p:tgtEl>
                                            <p:attrNameLst>
                                              <p:attrName>ppt_x</p:attrName>
                                            </p:attrNameLst>
                                          </p:cBhvr>
                                          <p:tavLst>
                                            <p:tav tm="0">
                                              <p:val>
                                                <p:strVal val="#ppt_x"/>
                                              </p:val>
                                            </p:tav>
                                            <p:tav tm="100000">
                                              <p:val>
                                                <p:strVal val="#ppt_x"/>
                                              </p:val>
                                            </p:tav>
                                          </p:tavLst>
                                        </p:anim>
                                        <p:anim calcmode="lin" valueType="num">
                                          <p:cBhvr>
                                            <p:cTn id="29" dur="3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15" grpId="0"/>
          <p:bldP spid="7" grpId="0" animBg="1"/>
          <p:bldP spid="16" grpId="0"/>
          <p:bldP spid="17" grpId="0"/>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100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anim calcmode="lin" valueType="num">
                                          <p:cBhvr>
                                            <p:cTn id="8" dur="500" fill="hold"/>
                                            <p:tgtEl>
                                              <p:spTgt spid="15"/>
                                            </p:tgtEl>
                                            <p:attrNameLst>
                                              <p:attrName>ppt_x</p:attrName>
                                            </p:attrNameLst>
                                          </p:cBhvr>
                                          <p:tavLst>
                                            <p:tav tm="0">
                                              <p:val>
                                                <p:strVal val="#ppt_x"/>
                                              </p:val>
                                            </p:tav>
                                            <p:tav tm="100000">
                                              <p:val>
                                                <p:strVal val="#ppt_x"/>
                                              </p:val>
                                            </p:tav>
                                          </p:tavLst>
                                        </p:anim>
                                        <p:anim calcmode="lin" valueType="num">
                                          <p:cBhvr>
                                            <p:cTn id="9" dur="500" fill="hold"/>
                                            <p:tgtEl>
                                              <p:spTgt spid="15"/>
                                            </p:tgtEl>
                                            <p:attrNameLst>
                                              <p:attrName>ppt_y</p:attrName>
                                            </p:attrNameLst>
                                          </p:cBhvr>
                                          <p:tavLst>
                                            <p:tav tm="0">
                                              <p:val>
                                                <p:strVal val="#ppt_y-.1"/>
                                              </p:val>
                                            </p:tav>
                                            <p:tav tm="100000">
                                              <p:val>
                                                <p:strVal val="#ppt_y"/>
                                              </p:val>
                                            </p:tav>
                                          </p:tavLst>
                                        </p:anim>
                                      </p:childTnLst>
                                    </p:cTn>
                                  </p:par>
                                  <p:par>
                                    <p:cTn id="10" presetID="16" presetClass="entr" presetSubtype="21" fill="hold" grpId="0" nodeType="withEffect">
                                      <p:stCondLst>
                                        <p:cond delay="150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par>
                                    <p:cTn id="13" presetID="53" presetClass="entr" presetSubtype="16" fill="hold" grpId="0" nodeType="withEffect">
                                      <p:stCondLst>
                                        <p:cond delay="1600"/>
                                      </p:stCondLst>
                                      <p:childTnLst>
                                        <p:set>
                                          <p:cBhvr>
                                            <p:cTn id="14" dur="1" fill="hold">
                                              <p:stCondLst>
                                                <p:cond delay="0"/>
                                              </p:stCondLst>
                                            </p:cTn>
                                            <p:tgtEl>
                                              <p:spTgt spid="16"/>
                                            </p:tgtEl>
                                            <p:attrNameLst>
                                              <p:attrName>style.visibility</p:attrName>
                                            </p:attrNameLst>
                                          </p:cBhvr>
                                          <p:to>
                                            <p:strVal val="visible"/>
                                          </p:to>
                                        </p:set>
                                        <p:anim calcmode="lin" valueType="num">
                                          <p:cBhvr>
                                            <p:cTn id="15" dur="500" fill="hold"/>
                                            <p:tgtEl>
                                              <p:spTgt spid="16"/>
                                            </p:tgtEl>
                                            <p:attrNameLst>
                                              <p:attrName>ppt_w</p:attrName>
                                            </p:attrNameLst>
                                          </p:cBhvr>
                                          <p:tavLst>
                                            <p:tav tm="0">
                                              <p:val>
                                                <p:fltVal val="0"/>
                                              </p:val>
                                            </p:tav>
                                            <p:tav tm="100000">
                                              <p:val>
                                                <p:strVal val="#ppt_w"/>
                                              </p:val>
                                            </p:tav>
                                          </p:tavLst>
                                        </p:anim>
                                        <p:anim calcmode="lin" valueType="num">
                                          <p:cBhvr>
                                            <p:cTn id="16" dur="500" fill="hold"/>
                                            <p:tgtEl>
                                              <p:spTgt spid="16"/>
                                            </p:tgtEl>
                                            <p:attrNameLst>
                                              <p:attrName>ppt_h</p:attrName>
                                            </p:attrNameLst>
                                          </p:cBhvr>
                                          <p:tavLst>
                                            <p:tav tm="0">
                                              <p:val>
                                                <p:fltVal val="0"/>
                                              </p:val>
                                            </p:tav>
                                            <p:tav tm="100000">
                                              <p:val>
                                                <p:strVal val="#ppt_h"/>
                                              </p:val>
                                            </p:tav>
                                          </p:tavLst>
                                        </p:anim>
                                        <p:animEffect transition="in" filter="fade">
                                          <p:cBhvr>
                                            <p:cTn id="17" dur="500"/>
                                            <p:tgtEl>
                                              <p:spTgt spid="16"/>
                                            </p:tgtEl>
                                          </p:cBhvr>
                                        </p:animEffect>
                                      </p:childTnLst>
                                    </p:cTn>
                                  </p:par>
                                  <p:par>
                                    <p:cTn id="18" presetID="2" presetClass="entr" presetSubtype="4" fill="hold" grpId="0" nodeType="withEffect">
                                      <p:stCondLst>
                                        <p:cond delay="1700"/>
                                      </p:stCondLst>
                                      <p:childTnLst>
                                        <p:set>
                                          <p:cBhvr>
                                            <p:cTn id="19" dur="1" fill="hold">
                                              <p:stCondLst>
                                                <p:cond delay="0"/>
                                              </p:stCondLst>
                                            </p:cTn>
                                            <p:tgtEl>
                                              <p:spTgt spid="17"/>
                                            </p:tgtEl>
                                            <p:attrNameLst>
                                              <p:attrName>style.visibility</p:attrName>
                                            </p:attrNameLst>
                                          </p:cBhvr>
                                          <p:to>
                                            <p:strVal val="visible"/>
                                          </p:to>
                                        </p:set>
                                        <p:anim calcmode="lin" valueType="num">
                                          <p:cBhvr additive="base">
                                            <p:cTn id="20" dur="500" fill="hold"/>
                                            <p:tgtEl>
                                              <p:spTgt spid="17"/>
                                            </p:tgtEl>
                                            <p:attrNameLst>
                                              <p:attrName>ppt_x</p:attrName>
                                            </p:attrNameLst>
                                          </p:cBhvr>
                                          <p:tavLst>
                                            <p:tav tm="0">
                                              <p:val>
                                                <p:strVal val="#ppt_x"/>
                                              </p:val>
                                            </p:tav>
                                            <p:tav tm="100000">
                                              <p:val>
                                                <p:strVal val="#ppt_x"/>
                                              </p:val>
                                            </p:tav>
                                          </p:tavLst>
                                        </p:anim>
                                        <p:anim calcmode="lin" valueType="num">
                                          <p:cBhvr additive="base">
                                            <p:cTn id="21" dur="500" fill="hold"/>
                                            <p:tgtEl>
                                              <p:spTgt spid="17"/>
                                            </p:tgtEl>
                                            <p:attrNameLst>
                                              <p:attrName>ppt_y</p:attrName>
                                            </p:attrNameLst>
                                          </p:cBhvr>
                                          <p:tavLst>
                                            <p:tav tm="0">
                                              <p:val>
                                                <p:strVal val="1+#ppt_h/2"/>
                                              </p:val>
                                            </p:tav>
                                            <p:tav tm="100000">
                                              <p:val>
                                                <p:strVal val="#ppt_y"/>
                                              </p:val>
                                            </p:tav>
                                          </p:tavLst>
                                        </p:anim>
                                      </p:childTnLst>
                                    </p:cTn>
                                  </p:par>
                                  <p:par>
                                    <p:cTn id="22" presetID="21" presetClass="entr" presetSubtype="1" fill="hold" grpId="0" nodeType="withEffect">
                                      <p:stCondLst>
                                        <p:cond delay="2200"/>
                                      </p:stCondLst>
                                      <p:childTnLst>
                                        <p:set>
                                          <p:cBhvr>
                                            <p:cTn id="23" dur="1" fill="hold">
                                              <p:stCondLst>
                                                <p:cond delay="0"/>
                                              </p:stCondLst>
                                            </p:cTn>
                                            <p:tgtEl>
                                              <p:spTgt spid="6"/>
                                            </p:tgtEl>
                                            <p:attrNameLst>
                                              <p:attrName>style.visibility</p:attrName>
                                            </p:attrNameLst>
                                          </p:cBhvr>
                                          <p:to>
                                            <p:strVal val="visible"/>
                                          </p:to>
                                        </p:set>
                                        <p:animEffect transition="in" filter="wheel(1)">
                                          <p:cBhvr>
                                            <p:cTn id="24" dur="500"/>
                                            <p:tgtEl>
                                              <p:spTgt spid="6"/>
                                            </p:tgtEl>
                                          </p:cBhvr>
                                        </p:animEffect>
                                      </p:childTnLst>
                                    </p:cTn>
                                  </p:par>
                                  <p:par>
                                    <p:cTn id="25" presetID="42" presetClass="entr" presetSubtype="0" fill="hold" grpId="0" nodeType="withEffect">
                                      <p:stCondLst>
                                        <p:cond delay="70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300"/>
                                            <p:tgtEl>
                                              <p:spTgt spid="18"/>
                                            </p:tgtEl>
                                          </p:cBhvr>
                                        </p:animEffect>
                                        <p:anim calcmode="lin" valueType="num">
                                          <p:cBhvr>
                                            <p:cTn id="28" dur="300" fill="hold"/>
                                            <p:tgtEl>
                                              <p:spTgt spid="18"/>
                                            </p:tgtEl>
                                            <p:attrNameLst>
                                              <p:attrName>ppt_x</p:attrName>
                                            </p:attrNameLst>
                                          </p:cBhvr>
                                          <p:tavLst>
                                            <p:tav tm="0">
                                              <p:val>
                                                <p:strVal val="#ppt_x"/>
                                              </p:val>
                                            </p:tav>
                                            <p:tav tm="100000">
                                              <p:val>
                                                <p:strVal val="#ppt_x"/>
                                              </p:val>
                                            </p:tav>
                                          </p:tavLst>
                                        </p:anim>
                                        <p:anim calcmode="lin" valueType="num">
                                          <p:cBhvr>
                                            <p:cTn id="29" dur="3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15" grpId="0"/>
          <p:bldP spid="7" grpId="0" animBg="1"/>
          <p:bldP spid="16" grpId="0"/>
          <p:bldP spid="17" grpId="0"/>
          <p:bldP spid="18"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矩形 1"/>
          <p:cNvSpPr/>
          <p:nvPr/>
        </p:nvSpPr>
        <p:spPr>
          <a:xfrm>
            <a:off x="4405334" y="332208"/>
            <a:ext cx="4738667" cy="4809705"/>
          </a:xfrm>
          <a:custGeom>
            <a:avLst/>
            <a:gdLst/>
            <a:ahLst/>
            <a:cxnLst/>
            <a:rect l="l" t="t" r="r" b="b"/>
            <a:pathLst>
              <a:path w="4738667" h="4809705">
                <a:moveTo>
                  <a:pt x="4738667" y="0"/>
                </a:moveTo>
                <a:lnTo>
                  <a:pt x="4738667" y="1029020"/>
                </a:lnTo>
                <a:lnTo>
                  <a:pt x="1013823" y="4809705"/>
                </a:lnTo>
                <a:lnTo>
                  <a:pt x="0" y="4809705"/>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33" name="组合 1032"/>
          <p:cNvGrpSpPr/>
          <p:nvPr/>
        </p:nvGrpSpPr>
        <p:grpSpPr>
          <a:xfrm>
            <a:off x="5345491" y="1567778"/>
            <a:ext cx="2151378" cy="1825266"/>
            <a:chOff x="917575" y="1467648"/>
            <a:chExt cx="2859088" cy="2425700"/>
          </a:xfrm>
        </p:grpSpPr>
        <p:grpSp>
          <p:nvGrpSpPr>
            <p:cNvPr id="1028" name="组合 1027"/>
            <p:cNvGrpSpPr/>
            <p:nvPr/>
          </p:nvGrpSpPr>
          <p:grpSpPr>
            <a:xfrm>
              <a:off x="1563688" y="1586710"/>
              <a:ext cx="1566863" cy="2306638"/>
              <a:chOff x="1563688" y="1971675"/>
              <a:chExt cx="1566863" cy="2306638"/>
            </a:xfrm>
            <a:solidFill>
              <a:schemeClr val="tx2">
                <a:lumMod val="60000"/>
                <a:lumOff val="40000"/>
              </a:schemeClr>
            </a:solidFill>
          </p:grpSpPr>
          <p:sp>
            <p:nvSpPr>
              <p:cNvPr id="24" name="Oval 23"/>
              <p:cNvSpPr>
                <a:spLocks noChangeArrowheads="1"/>
              </p:cNvSpPr>
              <p:nvPr/>
            </p:nvSpPr>
            <p:spPr bwMode="auto">
              <a:xfrm>
                <a:off x="2198688" y="1971675"/>
                <a:ext cx="296863" cy="296863"/>
              </a:xfrm>
              <a:prstGeom prst="ellipse">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24"/>
              <p:cNvSpPr>
                <a:spLocks noEditPoints="1"/>
              </p:cNvSpPr>
              <p:nvPr/>
            </p:nvSpPr>
            <p:spPr bwMode="auto">
              <a:xfrm>
                <a:off x="1563688" y="2301875"/>
                <a:ext cx="1566863" cy="1976438"/>
              </a:xfrm>
              <a:custGeom>
                <a:avLst/>
                <a:gdLst>
                  <a:gd name="T0" fmla="*/ 896 w 930"/>
                  <a:gd name="T1" fmla="*/ 538 h 1173"/>
                  <a:gd name="T2" fmla="*/ 674 w 930"/>
                  <a:gd name="T3" fmla="*/ 538 h 1173"/>
                  <a:gd name="T4" fmla="*/ 581 w 930"/>
                  <a:gd name="T5" fmla="*/ 538 h 1173"/>
                  <a:gd name="T6" fmla="*/ 581 w 930"/>
                  <a:gd name="T7" fmla="*/ 147 h 1173"/>
                  <a:gd name="T8" fmla="*/ 622 w 930"/>
                  <a:gd name="T9" fmla="*/ 147 h 1173"/>
                  <a:gd name="T10" fmla="*/ 622 w 930"/>
                  <a:gd name="T11" fmla="*/ 408 h 1173"/>
                  <a:gd name="T12" fmla="*/ 622 w 930"/>
                  <a:gd name="T13" fmla="*/ 408 h 1173"/>
                  <a:gd name="T14" fmla="*/ 657 w 930"/>
                  <a:gd name="T15" fmla="*/ 444 h 1173"/>
                  <a:gd name="T16" fmla="*/ 692 w 930"/>
                  <a:gd name="T17" fmla="*/ 408 h 1173"/>
                  <a:gd name="T18" fmla="*/ 692 w 930"/>
                  <a:gd name="T19" fmla="*/ 408 h 1173"/>
                  <a:gd name="T20" fmla="*/ 692 w 930"/>
                  <a:gd name="T21" fmla="*/ 61 h 1173"/>
                  <a:gd name="T22" fmla="*/ 631 w 930"/>
                  <a:gd name="T23" fmla="*/ 0 h 1173"/>
                  <a:gd name="T24" fmla="*/ 528 w 930"/>
                  <a:gd name="T25" fmla="*/ 0 h 1173"/>
                  <a:gd name="T26" fmla="*/ 499 w 930"/>
                  <a:gd name="T27" fmla="*/ 138 h 1173"/>
                  <a:gd name="T28" fmla="*/ 495 w 930"/>
                  <a:gd name="T29" fmla="*/ 138 h 1173"/>
                  <a:gd name="T30" fmla="*/ 467 w 930"/>
                  <a:gd name="T31" fmla="*/ 60 h 1173"/>
                  <a:gd name="T32" fmla="*/ 484 w 930"/>
                  <a:gd name="T33" fmla="*/ 43 h 1173"/>
                  <a:gd name="T34" fmla="*/ 462 w 930"/>
                  <a:gd name="T35" fmla="*/ 21 h 1173"/>
                  <a:gd name="T36" fmla="*/ 439 w 930"/>
                  <a:gd name="T37" fmla="*/ 43 h 1173"/>
                  <a:gd name="T38" fmla="*/ 457 w 930"/>
                  <a:gd name="T39" fmla="*/ 60 h 1173"/>
                  <a:gd name="T40" fmla="*/ 433 w 930"/>
                  <a:gd name="T41" fmla="*/ 138 h 1173"/>
                  <a:gd name="T42" fmla="*/ 428 w 930"/>
                  <a:gd name="T43" fmla="*/ 138 h 1173"/>
                  <a:gd name="T44" fmla="*/ 392 w 930"/>
                  <a:gd name="T45" fmla="*/ 0 h 1173"/>
                  <a:gd name="T46" fmla="*/ 298 w 930"/>
                  <a:gd name="T47" fmla="*/ 0 h 1173"/>
                  <a:gd name="T48" fmla="*/ 237 w 930"/>
                  <a:gd name="T49" fmla="*/ 61 h 1173"/>
                  <a:gd name="T50" fmla="*/ 237 w 930"/>
                  <a:gd name="T51" fmla="*/ 408 h 1173"/>
                  <a:gd name="T52" fmla="*/ 237 w 930"/>
                  <a:gd name="T53" fmla="*/ 408 h 1173"/>
                  <a:gd name="T54" fmla="*/ 272 w 930"/>
                  <a:gd name="T55" fmla="*/ 444 h 1173"/>
                  <a:gd name="T56" fmla="*/ 308 w 930"/>
                  <a:gd name="T57" fmla="*/ 408 h 1173"/>
                  <a:gd name="T58" fmla="*/ 308 w 930"/>
                  <a:gd name="T59" fmla="*/ 408 h 1173"/>
                  <a:gd name="T60" fmla="*/ 308 w 930"/>
                  <a:gd name="T61" fmla="*/ 147 h 1173"/>
                  <a:gd name="T62" fmla="*/ 348 w 930"/>
                  <a:gd name="T63" fmla="*/ 147 h 1173"/>
                  <a:gd name="T64" fmla="*/ 348 w 930"/>
                  <a:gd name="T65" fmla="*/ 538 h 1173"/>
                  <a:gd name="T66" fmla="*/ 255 w 930"/>
                  <a:gd name="T67" fmla="*/ 538 h 1173"/>
                  <a:gd name="T68" fmla="*/ 34 w 930"/>
                  <a:gd name="T69" fmla="*/ 538 h 1173"/>
                  <a:gd name="T70" fmla="*/ 0 w 930"/>
                  <a:gd name="T71" fmla="*/ 572 h 1173"/>
                  <a:gd name="T72" fmla="*/ 34 w 930"/>
                  <a:gd name="T73" fmla="*/ 606 h 1173"/>
                  <a:gd name="T74" fmla="*/ 255 w 930"/>
                  <a:gd name="T75" fmla="*/ 606 h 1173"/>
                  <a:gd name="T76" fmla="*/ 255 w 930"/>
                  <a:gd name="T77" fmla="*/ 1121 h 1173"/>
                  <a:gd name="T78" fmla="*/ 207 w 930"/>
                  <a:gd name="T79" fmla="*/ 1121 h 1173"/>
                  <a:gd name="T80" fmla="*/ 181 w 930"/>
                  <a:gd name="T81" fmla="*/ 1147 h 1173"/>
                  <a:gd name="T82" fmla="*/ 207 w 930"/>
                  <a:gd name="T83" fmla="*/ 1173 h 1173"/>
                  <a:gd name="T84" fmla="*/ 255 w 930"/>
                  <a:gd name="T85" fmla="*/ 1173 h 1173"/>
                  <a:gd name="T86" fmla="*/ 666 w 930"/>
                  <a:gd name="T87" fmla="*/ 1173 h 1173"/>
                  <a:gd name="T88" fmla="*/ 674 w 930"/>
                  <a:gd name="T89" fmla="*/ 1173 h 1173"/>
                  <a:gd name="T90" fmla="*/ 722 w 930"/>
                  <a:gd name="T91" fmla="*/ 1173 h 1173"/>
                  <a:gd name="T92" fmla="*/ 748 w 930"/>
                  <a:gd name="T93" fmla="*/ 1147 h 1173"/>
                  <a:gd name="T94" fmla="*/ 722 w 930"/>
                  <a:gd name="T95" fmla="*/ 1121 h 1173"/>
                  <a:gd name="T96" fmla="*/ 674 w 930"/>
                  <a:gd name="T97" fmla="*/ 1121 h 1173"/>
                  <a:gd name="T98" fmla="*/ 674 w 930"/>
                  <a:gd name="T99" fmla="*/ 606 h 1173"/>
                  <a:gd name="T100" fmla="*/ 896 w 930"/>
                  <a:gd name="T101" fmla="*/ 606 h 1173"/>
                  <a:gd name="T102" fmla="*/ 930 w 930"/>
                  <a:gd name="T103" fmla="*/ 572 h 1173"/>
                  <a:gd name="T104" fmla="*/ 896 w 930"/>
                  <a:gd name="T105" fmla="*/ 538 h 1173"/>
                  <a:gd name="T106" fmla="*/ 484 w 930"/>
                  <a:gd name="T107" fmla="*/ 538 h 1173"/>
                  <a:gd name="T108" fmla="*/ 445 w 930"/>
                  <a:gd name="T109" fmla="*/ 538 h 1173"/>
                  <a:gd name="T110" fmla="*/ 445 w 930"/>
                  <a:gd name="T111" fmla="*/ 456 h 1173"/>
                  <a:gd name="T112" fmla="*/ 484 w 930"/>
                  <a:gd name="T113" fmla="*/ 456 h 1173"/>
                  <a:gd name="T114" fmla="*/ 484 w 930"/>
                  <a:gd name="T115" fmla="*/ 538 h 1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30" h="1173">
                    <a:moveTo>
                      <a:pt x="896" y="538"/>
                    </a:moveTo>
                    <a:cubicBezTo>
                      <a:pt x="674" y="538"/>
                      <a:pt x="674" y="538"/>
                      <a:pt x="674" y="538"/>
                    </a:cubicBezTo>
                    <a:cubicBezTo>
                      <a:pt x="581" y="538"/>
                      <a:pt x="581" y="538"/>
                      <a:pt x="581" y="538"/>
                    </a:cubicBezTo>
                    <a:cubicBezTo>
                      <a:pt x="581" y="147"/>
                      <a:pt x="581" y="147"/>
                      <a:pt x="581" y="147"/>
                    </a:cubicBezTo>
                    <a:cubicBezTo>
                      <a:pt x="622" y="147"/>
                      <a:pt x="622" y="147"/>
                      <a:pt x="622" y="147"/>
                    </a:cubicBezTo>
                    <a:cubicBezTo>
                      <a:pt x="622" y="408"/>
                      <a:pt x="622" y="408"/>
                      <a:pt x="622" y="408"/>
                    </a:cubicBezTo>
                    <a:cubicBezTo>
                      <a:pt x="622" y="408"/>
                      <a:pt x="622" y="408"/>
                      <a:pt x="622" y="408"/>
                    </a:cubicBezTo>
                    <a:cubicBezTo>
                      <a:pt x="622" y="428"/>
                      <a:pt x="638" y="444"/>
                      <a:pt x="657" y="444"/>
                    </a:cubicBezTo>
                    <a:cubicBezTo>
                      <a:pt x="677" y="444"/>
                      <a:pt x="692" y="428"/>
                      <a:pt x="692" y="408"/>
                    </a:cubicBezTo>
                    <a:cubicBezTo>
                      <a:pt x="692" y="408"/>
                      <a:pt x="692" y="408"/>
                      <a:pt x="692" y="408"/>
                    </a:cubicBezTo>
                    <a:cubicBezTo>
                      <a:pt x="692" y="61"/>
                      <a:pt x="692" y="61"/>
                      <a:pt x="692" y="61"/>
                    </a:cubicBezTo>
                    <a:cubicBezTo>
                      <a:pt x="692" y="27"/>
                      <a:pt x="665" y="0"/>
                      <a:pt x="631" y="0"/>
                    </a:cubicBezTo>
                    <a:cubicBezTo>
                      <a:pt x="528" y="0"/>
                      <a:pt x="528" y="0"/>
                      <a:pt x="528" y="0"/>
                    </a:cubicBezTo>
                    <a:cubicBezTo>
                      <a:pt x="499" y="138"/>
                      <a:pt x="499" y="138"/>
                      <a:pt x="499" y="138"/>
                    </a:cubicBezTo>
                    <a:cubicBezTo>
                      <a:pt x="495" y="138"/>
                      <a:pt x="495" y="138"/>
                      <a:pt x="495" y="138"/>
                    </a:cubicBezTo>
                    <a:cubicBezTo>
                      <a:pt x="467" y="60"/>
                      <a:pt x="467" y="60"/>
                      <a:pt x="467" y="60"/>
                    </a:cubicBezTo>
                    <a:cubicBezTo>
                      <a:pt x="484" y="43"/>
                      <a:pt x="484" y="43"/>
                      <a:pt x="484" y="43"/>
                    </a:cubicBezTo>
                    <a:cubicBezTo>
                      <a:pt x="462" y="21"/>
                      <a:pt x="462" y="21"/>
                      <a:pt x="462" y="21"/>
                    </a:cubicBezTo>
                    <a:cubicBezTo>
                      <a:pt x="439" y="43"/>
                      <a:pt x="439" y="43"/>
                      <a:pt x="439" y="43"/>
                    </a:cubicBezTo>
                    <a:cubicBezTo>
                      <a:pt x="457" y="60"/>
                      <a:pt x="457" y="60"/>
                      <a:pt x="457" y="60"/>
                    </a:cubicBezTo>
                    <a:cubicBezTo>
                      <a:pt x="433" y="138"/>
                      <a:pt x="433" y="138"/>
                      <a:pt x="433" y="138"/>
                    </a:cubicBezTo>
                    <a:cubicBezTo>
                      <a:pt x="428" y="138"/>
                      <a:pt x="428" y="138"/>
                      <a:pt x="428" y="138"/>
                    </a:cubicBezTo>
                    <a:cubicBezTo>
                      <a:pt x="392" y="0"/>
                      <a:pt x="392" y="0"/>
                      <a:pt x="392" y="0"/>
                    </a:cubicBezTo>
                    <a:cubicBezTo>
                      <a:pt x="298" y="0"/>
                      <a:pt x="298" y="0"/>
                      <a:pt x="298" y="0"/>
                    </a:cubicBezTo>
                    <a:cubicBezTo>
                      <a:pt x="264" y="0"/>
                      <a:pt x="237" y="27"/>
                      <a:pt x="237" y="61"/>
                    </a:cubicBezTo>
                    <a:cubicBezTo>
                      <a:pt x="237" y="408"/>
                      <a:pt x="237" y="408"/>
                      <a:pt x="237" y="408"/>
                    </a:cubicBezTo>
                    <a:cubicBezTo>
                      <a:pt x="237" y="408"/>
                      <a:pt x="237" y="408"/>
                      <a:pt x="237" y="408"/>
                    </a:cubicBezTo>
                    <a:cubicBezTo>
                      <a:pt x="237" y="428"/>
                      <a:pt x="253" y="444"/>
                      <a:pt x="272" y="444"/>
                    </a:cubicBezTo>
                    <a:cubicBezTo>
                      <a:pt x="292" y="444"/>
                      <a:pt x="308" y="428"/>
                      <a:pt x="308" y="408"/>
                    </a:cubicBezTo>
                    <a:cubicBezTo>
                      <a:pt x="308" y="408"/>
                      <a:pt x="308" y="408"/>
                      <a:pt x="308" y="408"/>
                    </a:cubicBezTo>
                    <a:cubicBezTo>
                      <a:pt x="308" y="147"/>
                      <a:pt x="308" y="147"/>
                      <a:pt x="308" y="147"/>
                    </a:cubicBezTo>
                    <a:cubicBezTo>
                      <a:pt x="348" y="147"/>
                      <a:pt x="348" y="147"/>
                      <a:pt x="348" y="147"/>
                    </a:cubicBezTo>
                    <a:cubicBezTo>
                      <a:pt x="348" y="538"/>
                      <a:pt x="348" y="538"/>
                      <a:pt x="348" y="538"/>
                    </a:cubicBezTo>
                    <a:cubicBezTo>
                      <a:pt x="255" y="538"/>
                      <a:pt x="255" y="538"/>
                      <a:pt x="255" y="538"/>
                    </a:cubicBezTo>
                    <a:cubicBezTo>
                      <a:pt x="34" y="538"/>
                      <a:pt x="34" y="538"/>
                      <a:pt x="34" y="538"/>
                    </a:cubicBezTo>
                    <a:cubicBezTo>
                      <a:pt x="15" y="538"/>
                      <a:pt x="0" y="553"/>
                      <a:pt x="0" y="572"/>
                    </a:cubicBezTo>
                    <a:cubicBezTo>
                      <a:pt x="0" y="591"/>
                      <a:pt x="15" y="606"/>
                      <a:pt x="34" y="606"/>
                    </a:cubicBezTo>
                    <a:cubicBezTo>
                      <a:pt x="255" y="606"/>
                      <a:pt x="255" y="606"/>
                      <a:pt x="255" y="606"/>
                    </a:cubicBezTo>
                    <a:cubicBezTo>
                      <a:pt x="255" y="1121"/>
                      <a:pt x="255" y="1121"/>
                      <a:pt x="255" y="1121"/>
                    </a:cubicBezTo>
                    <a:cubicBezTo>
                      <a:pt x="207" y="1121"/>
                      <a:pt x="207" y="1121"/>
                      <a:pt x="207" y="1121"/>
                    </a:cubicBezTo>
                    <a:cubicBezTo>
                      <a:pt x="193" y="1121"/>
                      <a:pt x="181" y="1133"/>
                      <a:pt x="181" y="1147"/>
                    </a:cubicBezTo>
                    <a:cubicBezTo>
                      <a:pt x="181" y="1161"/>
                      <a:pt x="193" y="1173"/>
                      <a:pt x="207" y="1173"/>
                    </a:cubicBezTo>
                    <a:cubicBezTo>
                      <a:pt x="255" y="1173"/>
                      <a:pt x="255" y="1173"/>
                      <a:pt x="255" y="1173"/>
                    </a:cubicBezTo>
                    <a:cubicBezTo>
                      <a:pt x="666" y="1173"/>
                      <a:pt x="666" y="1173"/>
                      <a:pt x="666" y="1173"/>
                    </a:cubicBezTo>
                    <a:cubicBezTo>
                      <a:pt x="674" y="1173"/>
                      <a:pt x="674" y="1173"/>
                      <a:pt x="674" y="1173"/>
                    </a:cubicBezTo>
                    <a:cubicBezTo>
                      <a:pt x="722" y="1173"/>
                      <a:pt x="722" y="1173"/>
                      <a:pt x="722" y="1173"/>
                    </a:cubicBezTo>
                    <a:cubicBezTo>
                      <a:pt x="737" y="1173"/>
                      <a:pt x="748" y="1161"/>
                      <a:pt x="748" y="1147"/>
                    </a:cubicBezTo>
                    <a:cubicBezTo>
                      <a:pt x="748" y="1133"/>
                      <a:pt x="737" y="1121"/>
                      <a:pt x="722" y="1121"/>
                    </a:cubicBezTo>
                    <a:cubicBezTo>
                      <a:pt x="674" y="1121"/>
                      <a:pt x="674" y="1121"/>
                      <a:pt x="674" y="1121"/>
                    </a:cubicBezTo>
                    <a:cubicBezTo>
                      <a:pt x="674" y="606"/>
                      <a:pt x="674" y="606"/>
                      <a:pt x="674" y="606"/>
                    </a:cubicBezTo>
                    <a:cubicBezTo>
                      <a:pt x="896" y="606"/>
                      <a:pt x="896" y="606"/>
                      <a:pt x="896" y="606"/>
                    </a:cubicBezTo>
                    <a:cubicBezTo>
                      <a:pt x="915" y="606"/>
                      <a:pt x="930" y="591"/>
                      <a:pt x="930" y="572"/>
                    </a:cubicBezTo>
                    <a:cubicBezTo>
                      <a:pt x="930" y="553"/>
                      <a:pt x="915" y="538"/>
                      <a:pt x="896" y="538"/>
                    </a:cubicBezTo>
                    <a:close/>
                    <a:moveTo>
                      <a:pt x="484" y="538"/>
                    </a:moveTo>
                    <a:cubicBezTo>
                      <a:pt x="445" y="538"/>
                      <a:pt x="445" y="538"/>
                      <a:pt x="445" y="538"/>
                    </a:cubicBezTo>
                    <a:cubicBezTo>
                      <a:pt x="445" y="456"/>
                      <a:pt x="445" y="456"/>
                      <a:pt x="445" y="456"/>
                    </a:cubicBezTo>
                    <a:cubicBezTo>
                      <a:pt x="484" y="456"/>
                      <a:pt x="484" y="456"/>
                      <a:pt x="484" y="456"/>
                    </a:cubicBezTo>
                    <a:lnTo>
                      <a:pt x="484" y="538"/>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030" name="组合 1029"/>
            <p:cNvGrpSpPr/>
            <p:nvPr/>
          </p:nvGrpSpPr>
          <p:grpSpPr>
            <a:xfrm>
              <a:off x="2817813" y="2078835"/>
              <a:ext cx="958850" cy="1814513"/>
              <a:chOff x="2817813" y="2463800"/>
              <a:chExt cx="958850" cy="1814513"/>
            </a:xfrm>
            <a:solidFill>
              <a:schemeClr val="tx1">
                <a:lumMod val="75000"/>
                <a:lumOff val="25000"/>
              </a:schemeClr>
            </a:solidFill>
          </p:grpSpPr>
          <p:sp>
            <p:nvSpPr>
              <p:cNvPr id="26" name="Freeform 25"/>
              <p:cNvSpPr/>
              <p:nvPr/>
            </p:nvSpPr>
            <p:spPr bwMode="auto">
              <a:xfrm>
                <a:off x="3005138" y="2941638"/>
                <a:ext cx="771525" cy="1336675"/>
              </a:xfrm>
              <a:custGeom>
                <a:avLst/>
                <a:gdLst>
                  <a:gd name="T0" fmla="*/ 408 w 458"/>
                  <a:gd name="T1" fmla="*/ 0 h 794"/>
                  <a:gd name="T2" fmla="*/ 358 w 458"/>
                  <a:gd name="T3" fmla="*/ 50 h 794"/>
                  <a:gd name="T4" fmla="*/ 358 w 458"/>
                  <a:gd name="T5" fmla="*/ 387 h 794"/>
                  <a:gd name="T6" fmla="*/ 50 w 458"/>
                  <a:gd name="T7" fmla="*/ 387 h 794"/>
                  <a:gd name="T8" fmla="*/ 0 w 458"/>
                  <a:gd name="T9" fmla="*/ 437 h 794"/>
                  <a:gd name="T10" fmla="*/ 50 w 458"/>
                  <a:gd name="T11" fmla="*/ 487 h 794"/>
                  <a:gd name="T12" fmla="*/ 216 w 458"/>
                  <a:gd name="T13" fmla="*/ 487 h 794"/>
                  <a:gd name="T14" fmla="*/ 216 w 458"/>
                  <a:gd name="T15" fmla="*/ 749 h 794"/>
                  <a:gd name="T16" fmla="*/ 99 w 458"/>
                  <a:gd name="T17" fmla="*/ 749 h 794"/>
                  <a:gd name="T18" fmla="*/ 99 w 458"/>
                  <a:gd name="T19" fmla="*/ 749 h 794"/>
                  <a:gd name="T20" fmla="*/ 99 w 458"/>
                  <a:gd name="T21" fmla="*/ 749 h 794"/>
                  <a:gd name="T22" fmla="*/ 77 w 458"/>
                  <a:gd name="T23" fmla="*/ 771 h 794"/>
                  <a:gd name="T24" fmla="*/ 99 w 458"/>
                  <a:gd name="T25" fmla="*/ 794 h 794"/>
                  <a:gd name="T26" fmla="*/ 99 w 458"/>
                  <a:gd name="T27" fmla="*/ 794 h 794"/>
                  <a:gd name="T28" fmla="*/ 99 w 458"/>
                  <a:gd name="T29" fmla="*/ 794 h 794"/>
                  <a:gd name="T30" fmla="*/ 343 w 458"/>
                  <a:gd name="T31" fmla="*/ 794 h 794"/>
                  <a:gd name="T32" fmla="*/ 343 w 458"/>
                  <a:gd name="T33" fmla="*/ 794 h 794"/>
                  <a:gd name="T34" fmla="*/ 366 w 458"/>
                  <a:gd name="T35" fmla="*/ 771 h 794"/>
                  <a:gd name="T36" fmla="*/ 343 w 458"/>
                  <a:gd name="T37" fmla="*/ 749 h 794"/>
                  <a:gd name="T38" fmla="*/ 343 w 458"/>
                  <a:gd name="T39" fmla="*/ 749 h 794"/>
                  <a:gd name="T40" fmla="*/ 244 w 458"/>
                  <a:gd name="T41" fmla="*/ 749 h 794"/>
                  <a:gd name="T42" fmla="*/ 244 w 458"/>
                  <a:gd name="T43" fmla="*/ 487 h 794"/>
                  <a:gd name="T44" fmla="*/ 410 w 458"/>
                  <a:gd name="T45" fmla="*/ 487 h 794"/>
                  <a:gd name="T46" fmla="*/ 410 w 458"/>
                  <a:gd name="T47" fmla="*/ 487 h 794"/>
                  <a:gd name="T48" fmla="*/ 458 w 458"/>
                  <a:gd name="T49" fmla="*/ 437 h 794"/>
                  <a:gd name="T50" fmla="*/ 458 w 458"/>
                  <a:gd name="T51" fmla="*/ 50 h 794"/>
                  <a:gd name="T52" fmla="*/ 408 w 458"/>
                  <a:gd name="T53" fmla="*/ 0 h 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8" h="794">
                    <a:moveTo>
                      <a:pt x="408" y="0"/>
                    </a:moveTo>
                    <a:cubicBezTo>
                      <a:pt x="380" y="0"/>
                      <a:pt x="358" y="22"/>
                      <a:pt x="358" y="50"/>
                    </a:cubicBezTo>
                    <a:cubicBezTo>
                      <a:pt x="358" y="387"/>
                      <a:pt x="358" y="387"/>
                      <a:pt x="358" y="387"/>
                    </a:cubicBezTo>
                    <a:cubicBezTo>
                      <a:pt x="50" y="387"/>
                      <a:pt x="50" y="387"/>
                      <a:pt x="50" y="387"/>
                    </a:cubicBezTo>
                    <a:cubicBezTo>
                      <a:pt x="22" y="387"/>
                      <a:pt x="0" y="409"/>
                      <a:pt x="0" y="437"/>
                    </a:cubicBezTo>
                    <a:cubicBezTo>
                      <a:pt x="0" y="464"/>
                      <a:pt x="22" y="487"/>
                      <a:pt x="50" y="487"/>
                    </a:cubicBezTo>
                    <a:cubicBezTo>
                      <a:pt x="216" y="487"/>
                      <a:pt x="216" y="487"/>
                      <a:pt x="216" y="487"/>
                    </a:cubicBezTo>
                    <a:cubicBezTo>
                      <a:pt x="216" y="749"/>
                      <a:pt x="216" y="749"/>
                      <a:pt x="216" y="749"/>
                    </a:cubicBezTo>
                    <a:cubicBezTo>
                      <a:pt x="99" y="749"/>
                      <a:pt x="99" y="749"/>
                      <a:pt x="99" y="749"/>
                    </a:cubicBezTo>
                    <a:cubicBezTo>
                      <a:pt x="99" y="749"/>
                      <a:pt x="99" y="749"/>
                      <a:pt x="99" y="749"/>
                    </a:cubicBezTo>
                    <a:cubicBezTo>
                      <a:pt x="99" y="749"/>
                      <a:pt x="99" y="749"/>
                      <a:pt x="99" y="749"/>
                    </a:cubicBezTo>
                    <a:cubicBezTo>
                      <a:pt x="87" y="749"/>
                      <a:pt x="77" y="759"/>
                      <a:pt x="77" y="771"/>
                    </a:cubicBezTo>
                    <a:cubicBezTo>
                      <a:pt x="77" y="784"/>
                      <a:pt x="87" y="794"/>
                      <a:pt x="99" y="794"/>
                    </a:cubicBezTo>
                    <a:cubicBezTo>
                      <a:pt x="99" y="794"/>
                      <a:pt x="99" y="794"/>
                      <a:pt x="99" y="794"/>
                    </a:cubicBezTo>
                    <a:cubicBezTo>
                      <a:pt x="99" y="794"/>
                      <a:pt x="99" y="794"/>
                      <a:pt x="99" y="794"/>
                    </a:cubicBezTo>
                    <a:cubicBezTo>
                      <a:pt x="343" y="794"/>
                      <a:pt x="343" y="794"/>
                      <a:pt x="343" y="794"/>
                    </a:cubicBezTo>
                    <a:cubicBezTo>
                      <a:pt x="343" y="794"/>
                      <a:pt x="343" y="794"/>
                      <a:pt x="343" y="794"/>
                    </a:cubicBezTo>
                    <a:cubicBezTo>
                      <a:pt x="356" y="794"/>
                      <a:pt x="366" y="784"/>
                      <a:pt x="366" y="771"/>
                    </a:cubicBezTo>
                    <a:cubicBezTo>
                      <a:pt x="366" y="759"/>
                      <a:pt x="356" y="749"/>
                      <a:pt x="343" y="749"/>
                    </a:cubicBezTo>
                    <a:cubicBezTo>
                      <a:pt x="343" y="749"/>
                      <a:pt x="343" y="749"/>
                      <a:pt x="343" y="749"/>
                    </a:cubicBezTo>
                    <a:cubicBezTo>
                      <a:pt x="244" y="749"/>
                      <a:pt x="244" y="749"/>
                      <a:pt x="244" y="749"/>
                    </a:cubicBezTo>
                    <a:cubicBezTo>
                      <a:pt x="244" y="487"/>
                      <a:pt x="244" y="487"/>
                      <a:pt x="244" y="487"/>
                    </a:cubicBezTo>
                    <a:cubicBezTo>
                      <a:pt x="410" y="487"/>
                      <a:pt x="410" y="487"/>
                      <a:pt x="410" y="487"/>
                    </a:cubicBezTo>
                    <a:cubicBezTo>
                      <a:pt x="410" y="487"/>
                      <a:pt x="410" y="487"/>
                      <a:pt x="410" y="487"/>
                    </a:cubicBezTo>
                    <a:cubicBezTo>
                      <a:pt x="437" y="485"/>
                      <a:pt x="458" y="464"/>
                      <a:pt x="458" y="437"/>
                    </a:cubicBezTo>
                    <a:cubicBezTo>
                      <a:pt x="458" y="50"/>
                      <a:pt x="458" y="50"/>
                      <a:pt x="458" y="50"/>
                    </a:cubicBezTo>
                    <a:cubicBezTo>
                      <a:pt x="458" y="22"/>
                      <a:pt x="435" y="0"/>
                      <a:pt x="408" y="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Oval 26"/>
              <p:cNvSpPr>
                <a:spLocks noChangeArrowheads="1"/>
              </p:cNvSpPr>
              <p:nvPr/>
            </p:nvSpPr>
            <p:spPr bwMode="auto">
              <a:xfrm>
                <a:off x="3259138" y="2463800"/>
                <a:ext cx="300038" cy="300038"/>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27"/>
              <p:cNvSpPr/>
              <p:nvPr/>
            </p:nvSpPr>
            <p:spPr bwMode="auto">
              <a:xfrm>
                <a:off x="2817813" y="2817813"/>
                <a:ext cx="749300" cy="1341438"/>
              </a:xfrm>
              <a:custGeom>
                <a:avLst/>
                <a:gdLst>
                  <a:gd name="T0" fmla="*/ 354 w 445"/>
                  <a:gd name="T1" fmla="*/ 0 h 796"/>
                  <a:gd name="T2" fmla="*/ 292 w 445"/>
                  <a:gd name="T3" fmla="*/ 24 h 796"/>
                  <a:gd name="T4" fmla="*/ 292 w 445"/>
                  <a:gd name="T5" fmla="*/ 24 h 796"/>
                  <a:gd name="T6" fmla="*/ 292 w 445"/>
                  <a:gd name="T7" fmla="*/ 24 h 796"/>
                  <a:gd name="T8" fmla="*/ 284 w 445"/>
                  <a:gd name="T9" fmla="*/ 32 h 796"/>
                  <a:gd name="T10" fmla="*/ 171 w 445"/>
                  <a:gd name="T11" fmla="*/ 148 h 796"/>
                  <a:gd name="T12" fmla="*/ 30 w 445"/>
                  <a:gd name="T13" fmla="*/ 148 h 796"/>
                  <a:gd name="T14" fmla="*/ 0 w 445"/>
                  <a:gd name="T15" fmla="*/ 178 h 796"/>
                  <a:gd name="T16" fmla="*/ 30 w 445"/>
                  <a:gd name="T17" fmla="*/ 208 h 796"/>
                  <a:gd name="T18" fmla="*/ 190 w 445"/>
                  <a:gd name="T19" fmla="*/ 208 h 796"/>
                  <a:gd name="T20" fmla="*/ 262 w 445"/>
                  <a:gd name="T21" fmla="*/ 135 h 796"/>
                  <a:gd name="T22" fmla="*/ 262 w 445"/>
                  <a:gd name="T23" fmla="*/ 348 h 796"/>
                  <a:gd name="T24" fmla="*/ 30 w 445"/>
                  <a:gd name="T25" fmla="*/ 348 h 796"/>
                  <a:gd name="T26" fmla="*/ 30 w 445"/>
                  <a:gd name="T27" fmla="*/ 348 h 796"/>
                  <a:gd name="T28" fmla="*/ 1 w 445"/>
                  <a:gd name="T29" fmla="*/ 377 h 796"/>
                  <a:gd name="T30" fmla="*/ 1 w 445"/>
                  <a:gd name="T31" fmla="*/ 378 h 796"/>
                  <a:gd name="T32" fmla="*/ 1 w 445"/>
                  <a:gd name="T33" fmla="*/ 378 h 796"/>
                  <a:gd name="T34" fmla="*/ 1 w 445"/>
                  <a:gd name="T35" fmla="*/ 747 h 796"/>
                  <a:gd name="T36" fmla="*/ 50 w 445"/>
                  <a:gd name="T37" fmla="*/ 796 h 796"/>
                  <a:gd name="T38" fmla="*/ 99 w 445"/>
                  <a:gd name="T39" fmla="*/ 747 h 796"/>
                  <a:gd name="T40" fmla="*/ 99 w 445"/>
                  <a:gd name="T41" fmla="*/ 456 h 796"/>
                  <a:gd name="T42" fmla="*/ 354 w 445"/>
                  <a:gd name="T43" fmla="*/ 456 h 796"/>
                  <a:gd name="T44" fmla="*/ 445 w 445"/>
                  <a:gd name="T45" fmla="*/ 364 h 796"/>
                  <a:gd name="T46" fmla="*/ 445 w 445"/>
                  <a:gd name="T47" fmla="*/ 92 h 796"/>
                  <a:gd name="T48" fmla="*/ 354 w 445"/>
                  <a:gd name="T49" fmla="*/ 0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45" h="796">
                    <a:moveTo>
                      <a:pt x="354" y="0"/>
                    </a:moveTo>
                    <a:cubicBezTo>
                      <a:pt x="330" y="0"/>
                      <a:pt x="309" y="9"/>
                      <a:pt x="292" y="24"/>
                    </a:cubicBezTo>
                    <a:cubicBezTo>
                      <a:pt x="292" y="24"/>
                      <a:pt x="292" y="24"/>
                      <a:pt x="292" y="24"/>
                    </a:cubicBezTo>
                    <a:cubicBezTo>
                      <a:pt x="292" y="24"/>
                      <a:pt x="292" y="24"/>
                      <a:pt x="292" y="24"/>
                    </a:cubicBezTo>
                    <a:cubicBezTo>
                      <a:pt x="289" y="26"/>
                      <a:pt x="287" y="29"/>
                      <a:pt x="284" y="32"/>
                    </a:cubicBezTo>
                    <a:cubicBezTo>
                      <a:pt x="171" y="148"/>
                      <a:pt x="171" y="148"/>
                      <a:pt x="171" y="148"/>
                    </a:cubicBezTo>
                    <a:cubicBezTo>
                      <a:pt x="30" y="148"/>
                      <a:pt x="30" y="148"/>
                      <a:pt x="30" y="148"/>
                    </a:cubicBezTo>
                    <a:cubicBezTo>
                      <a:pt x="13" y="148"/>
                      <a:pt x="0" y="161"/>
                      <a:pt x="0" y="178"/>
                    </a:cubicBezTo>
                    <a:cubicBezTo>
                      <a:pt x="0" y="195"/>
                      <a:pt x="13" y="208"/>
                      <a:pt x="30" y="208"/>
                    </a:cubicBezTo>
                    <a:cubicBezTo>
                      <a:pt x="190" y="208"/>
                      <a:pt x="190" y="208"/>
                      <a:pt x="190" y="208"/>
                    </a:cubicBezTo>
                    <a:cubicBezTo>
                      <a:pt x="262" y="135"/>
                      <a:pt x="262" y="135"/>
                      <a:pt x="262" y="135"/>
                    </a:cubicBezTo>
                    <a:cubicBezTo>
                      <a:pt x="262" y="348"/>
                      <a:pt x="262" y="348"/>
                      <a:pt x="262" y="348"/>
                    </a:cubicBezTo>
                    <a:cubicBezTo>
                      <a:pt x="30" y="348"/>
                      <a:pt x="30" y="348"/>
                      <a:pt x="30" y="348"/>
                    </a:cubicBezTo>
                    <a:cubicBezTo>
                      <a:pt x="30" y="348"/>
                      <a:pt x="30" y="348"/>
                      <a:pt x="30" y="348"/>
                    </a:cubicBezTo>
                    <a:cubicBezTo>
                      <a:pt x="14" y="348"/>
                      <a:pt x="1" y="361"/>
                      <a:pt x="1" y="377"/>
                    </a:cubicBezTo>
                    <a:cubicBezTo>
                      <a:pt x="1" y="378"/>
                      <a:pt x="1" y="378"/>
                      <a:pt x="1" y="378"/>
                    </a:cubicBezTo>
                    <a:cubicBezTo>
                      <a:pt x="1" y="378"/>
                      <a:pt x="1" y="378"/>
                      <a:pt x="1" y="378"/>
                    </a:cubicBezTo>
                    <a:cubicBezTo>
                      <a:pt x="1" y="747"/>
                      <a:pt x="1" y="747"/>
                      <a:pt x="1" y="747"/>
                    </a:cubicBezTo>
                    <a:cubicBezTo>
                      <a:pt x="1" y="774"/>
                      <a:pt x="23" y="796"/>
                      <a:pt x="50" y="796"/>
                    </a:cubicBezTo>
                    <a:cubicBezTo>
                      <a:pt x="77" y="796"/>
                      <a:pt x="99" y="774"/>
                      <a:pt x="99" y="747"/>
                    </a:cubicBezTo>
                    <a:cubicBezTo>
                      <a:pt x="99" y="456"/>
                      <a:pt x="99" y="456"/>
                      <a:pt x="99" y="456"/>
                    </a:cubicBezTo>
                    <a:cubicBezTo>
                      <a:pt x="354" y="456"/>
                      <a:pt x="354" y="456"/>
                      <a:pt x="354" y="456"/>
                    </a:cubicBezTo>
                    <a:cubicBezTo>
                      <a:pt x="404" y="456"/>
                      <a:pt x="445" y="415"/>
                      <a:pt x="445" y="364"/>
                    </a:cubicBezTo>
                    <a:cubicBezTo>
                      <a:pt x="445" y="92"/>
                      <a:pt x="445" y="92"/>
                      <a:pt x="445" y="92"/>
                    </a:cubicBezTo>
                    <a:cubicBezTo>
                      <a:pt x="445" y="41"/>
                      <a:pt x="404" y="0"/>
                      <a:pt x="354" y="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029" name="组合 1028"/>
            <p:cNvGrpSpPr/>
            <p:nvPr/>
          </p:nvGrpSpPr>
          <p:grpSpPr>
            <a:xfrm>
              <a:off x="917575" y="2078835"/>
              <a:ext cx="958850" cy="1814513"/>
              <a:chOff x="917575" y="2463800"/>
              <a:chExt cx="958850" cy="1814513"/>
            </a:xfrm>
            <a:solidFill>
              <a:schemeClr val="tx1">
                <a:lumMod val="75000"/>
                <a:lumOff val="25000"/>
              </a:schemeClr>
            </a:solidFill>
          </p:grpSpPr>
          <p:sp>
            <p:nvSpPr>
              <p:cNvPr id="29" name="Freeform 28"/>
              <p:cNvSpPr/>
              <p:nvPr/>
            </p:nvSpPr>
            <p:spPr bwMode="auto">
              <a:xfrm>
                <a:off x="917575" y="2941638"/>
                <a:ext cx="771525" cy="1336675"/>
              </a:xfrm>
              <a:custGeom>
                <a:avLst/>
                <a:gdLst>
                  <a:gd name="T0" fmla="*/ 50 w 458"/>
                  <a:gd name="T1" fmla="*/ 0 h 794"/>
                  <a:gd name="T2" fmla="*/ 100 w 458"/>
                  <a:gd name="T3" fmla="*/ 50 h 794"/>
                  <a:gd name="T4" fmla="*/ 100 w 458"/>
                  <a:gd name="T5" fmla="*/ 387 h 794"/>
                  <a:gd name="T6" fmla="*/ 408 w 458"/>
                  <a:gd name="T7" fmla="*/ 387 h 794"/>
                  <a:gd name="T8" fmla="*/ 458 w 458"/>
                  <a:gd name="T9" fmla="*/ 437 h 794"/>
                  <a:gd name="T10" fmla="*/ 408 w 458"/>
                  <a:gd name="T11" fmla="*/ 487 h 794"/>
                  <a:gd name="T12" fmla="*/ 241 w 458"/>
                  <a:gd name="T13" fmla="*/ 487 h 794"/>
                  <a:gd name="T14" fmla="*/ 241 w 458"/>
                  <a:gd name="T15" fmla="*/ 749 h 794"/>
                  <a:gd name="T16" fmla="*/ 358 w 458"/>
                  <a:gd name="T17" fmla="*/ 749 h 794"/>
                  <a:gd name="T18" fmla="*/ 358 w 458"/>
                  <a:gd name="T19" fmla="*/ 749 h 794"/>
                  <a:gd name="T20" fmla="*/ 358 w 458"/>
                  <a:gd name="T21" fmla="*/ 749 h 794"/>
                  <a:gd name="T22" fmla="*/ 381 w 458"/>
                  <a:gd name="T23" fmla="*/ 771 h 794"/>
                  <a:gd name="T24" fmla="*/ 358 w 458"/>
                  <a:gd name="T25" fmla="*/ 794 h 794"/>
                  <a:gd name="T26" fmla="*/ 358 w 458"/>
                  <a:gd name="T27" fmla="*/ 794 h 794"/>
                  <a:gd name="T28" fmla="*/ 358 w 458"/>
                  <a:gd name="T29" fmla="*/ 794 h 794"/>
                  <a:gd name="T30" fmla="*/ 114 w 458"/>
                  <a:gd name="T31" fmla="*/ 794 h 794"/>
                  <a:gd name="T32" fmla="*/ 114 w 458"/>
                  <a:gd name="T33" fmla="*/ 794 h 794"/>
                  <a:gd name="T34" fmla="*/ 92 w 458"/>
                  <a:gd name="T35" fmla="*/ 771 h 794"/>
                  <a:gd name="T36" fmla="*/ 114 w 458"/>
                  <a:gd name="T37" fmla="*/ 749 h 794"/>
                  <a:gd name="T38" fmla="*/ 114 w 458"/>
                  <a:gd name="T39" fmla="*/ 749 h 794"/>
                  <a:gd name="T40" fmla="*/ 214 w 458"/>
                  <a:gd name="T41" fmla="*/ 749 h 794"/>
                  <a:gd name="T42" fmla="*/ 214 w 458"/>
                  <a:gd name="T43" fmla="*/ 487 h 794"/>
                  <a:gd name="T44" fmla="*/ 47 w 458"/>
                  <a:gd name="T45" fmla="*/ 487 h 794"/>
                  <a:gd name="T46" fmla="*/ 47 w 458"/>
                  <a:gd name="T47" fmla="*/ 487 h 794"/>
                  <a:gd name="T48" fmla="*/ 0 w 458"/>
                  <a:gd name="T49" fmla="*/ 437 h 794"/>
                  <a:gd name="T50" fmla="*/ 0 w 458"/>
                  <a:gd name="T51" fmla="*/ 50 h 794"/>
                  <a:gd name="T52" fmla="*/ 50 w 458"/>
                  <a:gd name="T53" fmla="*/ 0 h 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8" h="794">
                    <a:moveTo>
                      <a:pt x="50" y="0"/>
                    </a:moveTo>
                    <a:cubicBezTo>
                      <a:pt x="77" y="0"/>
                      <a:pt x="100" y="22"/>
                      <a:pt x="100" y="50"/>
                    </a:cubicBezTo>
                    <a:cubicBezTo>
                      <a:pt x="100" y="387"/>
                      <a:pt x="100" y="387"/>
                      <a:pt x="100" y="387"/>
                    </a:cubicBezTo>
                    <a:cubicBezTo>
                      <a:pt x="408" y="387"/>
                      <a:pt x="408" y="387"/>
                      <a:pt x="408" y="387"/>
                    </a:cubicBezTo>
                    <a:cubicBezTo>
                      <a:pt x="435" y="387"/>
                      <a:pt x="458" y="409"/>
                      <a:pt x="458" y="437"/>
                    </a:cubicBezTo>
                    <a:cubicBezTo>
                      <a:pt x="458" y="464"/>
                      <a:pt x="435" y="487"/>
                      <a:pt x="408" y="487"/>
                    </a:cubicBezTo>
                    <a:cubicBezTo>
                      <a:pt x="241" y="487"/>
                      <a:pt x="241" y="487"/>
                      <a:pt x="241" y="487"/>
                    </a:cubicBezTo>
                    <a:cubicBezTo>
                      <a:pt x="241" y="749"/>
                      <a:pt x="241" y="749"/>
                      <a:pt x="241" y="749"/>
                    </a:cubicBezTo>
                    <a:cubicBezTo>
                      <a:pt x="358" y="749"/>
                      <a:pt x="358" y="749"/>
                      <a:pt x="358" y="749"/>
                    </a:cubicBezTo>
                    <a:cubicBezTo>
                      <a:pt x="358" y="749"/>
                      <a:pt x="358" y="749"/>
                      <a:pt x="358" y="749"/>
                    </a:cubicBezTo>
                    <a:cubicBezTo>
                      <a:pt x="358" y="749"/>
                      <a:pt x="358" y="749"/>
                      <a:pt x="358" y="749"/>
                    </a:cubicBezTo>
                    <a:cubicBezTo>
                      <a:pt x="371" y="749"/>
                      <a:pt x="381" y="759"/>
                      <a:pt x="381" y="771"/>
                    </a:cubicBezTo>
                    <a:cubicBezTo>
                      <a:pt x="381" y="784"/>
                      <a:pt x="371" y="794"/>
                      <a:pt x="358" y="794"/>
                    </a:cubicBezTo>
                    <a:cubicBezTo>
                      <a:pt x="358" y="794"/>
                      <a:pt x="358" y="794"/>
                      <a:pt x="358" y="794"/>
                    </a:cubicBezTo>
                    <a:cubicBezTo>
                      <a:pt x="358" y="794"/>
                      <a:pt x="358" y="794"/>
                      <a:pt x="358" y="794"/>
                    </a:cubicBezTo>
                    <a:cubicBezTo>
                      <a:pt x="114" y="794"/>
                      <a:pt x="114" y="794"/>
                      <a:pt x="114" y="794"/>
                    </a:cubicBezTo>
                    <a:cubicBezTo>
                      <a:pt x="114" y="794"/>
                      <a:pt x="114" y="794"/>
                      <a:pt x="114" y="794"/>
                    </a:cubicBezTo>
                    <a:cubicBezTo>
                      <a:pt x="102" y="794"/>
                      <a:pt x="92" y="784"/>
                      <a:pt x="92" y="771"/>
                    </a:cubicBezTo>
                    <a:cubicBezTo>
                      <a:pt x="92" y="759"/>
                      <a:pt x="102" y="749"/>
                      <a:pt x="114" y="749"/>
                    </a:cubicBezTo>
                    <a:cubicBezTo>
                      <a:pt x="114" y="749"/>
                      <a:pt x="114" y="749"/>
                      <a:pt x="114" y="749"/>
                    </a:cubicBezTo>
                    <a:cubicBezTo>
                      <a:pt x="214" y="749"/>
                      <a:pt x="214" y="749"/>
                      <a:pt x="214" y="749"/>
                    </a:cubicBezTo>
                    <a:cubicBezTo>
                      <a:pt x="214" y="487"/>
                      <a:pt x="214" y="487"/>
                      <a:pt x="214" y="487"/>
                    </a:cubicBezTo>
                    <a:cubicBezTo>
                      <a:pt x="47" y="487"/>
                      <a:pt x="47" y="487"/>
                      <a:pt x="47" y="487"/>
                    </a:cubicBezTo>
                    <a:cubicBezTo>
                      <a:pt x="47" y="487"/>
                      <a:pt x="47" y="487"/>
                      <a:pt x="47" y="487"/>
                    </a:cubicBezTo>
                    <a:cubicBezTo>
                      <a:pt x="21" y="485"/>
                      <a:pt x="0" y="464"/>
                      <a:pt x="0" y="437"/>
                    </a:cubicBezTo>
                    <a:cubicBezTo>
                      <a:pt x="0" y="50"/>
                      <a:pt x="0" y="50"/>
                      <a:pt x="0" y="50"/>
                    </a:cubicBezTo>
                    <a:cubicBezTo>
                      <a:pt x="0" y="22"/>
                      <a:pt x="22" y="0"/>
                      <a:pt x="50" y="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Oval 29"/>
              <p:cNvSpPr>
                <a:spLocks noChangeArrowheads="1"/>
              </p:cNvSpPr>
              <p:nvPr/>
            </p:nvSpPr>
            <p:spPr bwMode="auto">
              <a:xfrm>
                <a:off x="1133475" y="2463800"/>
                <a:ext cx="300038" cy="300038"/>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30"/>
              <p:cNvSpPr/>
              <p:nvPr/>
            </p:nvSpPr>
            <p:spPr bwMode="auto">
              <a:xfrm>
                <a:off x="1123950" y="2817813"/>
                <a:ext cx="752475" cy="1341438"/>
              </a:xfrm>
              <a:custGeom>
                <a:avLst/>
                <a:gdLst>
                  <a:gd name="T0" fmla="*/ 92 w 446"/>
                  <a:gd name="T1" fmla="*/ 0 h 796"/>
                  <a:gd name="T2" fmla="*/ 153 w 446"/>
                  <a:gd name="T3" fmla="*/ 24 h 796"/>
                  <a:gd name="T4" fmla="*/ 153 w 446"/>
                  <a:gd name="T5" fmla="*/ 24 h 796"/>
                  <a:gd name="T6" fmla="*/ 153 w 446"/>
                  <a:gd name="T7" fmla="*/ 24 h 796"/>
                  <a:gd name="T8" fmla="*/ 161 w 446"/>
                  <a:gd name="T9" fmla="*/ 32 h 796"/>
                  <a:gd name="T10" fmla="*/ 274 w 446"/>
                  <a:gd name="T11" fmla="*/ 148 h 796"/>
                  <a:gd name="T12" fmla="*/ 416 w 446"/>
                  <a:gd name="T13" fmla="*/ 148 h 796"/>
                  <a:gd name="T14" fmla="*/ 446 w 446"/>
                  <a:gd name="T15" fmla="*/ 178 h 796"/>
                  <a:gd name="T16" fmla="*/ 416 w 446"/>
                  <a:gd name="T17" fmla="*/ 208 h 796"/>
                  <a:gd name="T18" fmla="*/ 256 w 446"/>
                  <a:gd name="T19" fmla="*/ 208 h 796"/>
                  <a:gd name="T20" fmla="*/ 183 w 446"/>
                  <a:gd name="T21" fmla="*/ 135 h 796"/>
                  <a:gd name="T22" fmla="*/ 183 w 446"/>
                  <a:gd name="T23" fmla="*/ 348 h 796"/>
                  <a:gd name="T24" fmla="*/ 416 w 446"/>
                  <a:gd name="T25" fmla="*/ 348 h 796"/>
                  <a:gd name="T26" fmla="*/ 416 w 446"/>
                  <a:gd name="T27" fmla="*/ 348 h 796"/>
                  <a:gd name="T28" fmla="*/ 445 w 446"/>
                  <a:gd name="T29" fmla="*/ 377 h 796"/>
                  <a:gd name="T30" fmla="*/ 445 w 446"/>
                  <a:gd name="T31" fmla="*/ 378 h 796"/>
                  <a:gd name="T32" fmla="*/ 445 w 446"/>
                  <a:gd name="T33" fmla="*/ 378 h 796"/>
                  <a:gd name="T34" fmla="*/ 445 w 446"/>
                  <a:gd name="T35" fmla="*/ 747 h 796"/>
                  <a:gd name="T36" fmla="*/ 395 w 446"/>
                  <a:gd name="T37" fmla="*/ 796 h 796"/>
                  <a:gd name="T38" fmla="*/ 346 w 446"/>
                  <a:gd name="T39" fmla="*/ 747 h 796"/>
                  <a:gd name="T40" fmla="*/ 346 w 446"/>
                  <a:gd name="T41" fmla="*/ 456 h 796"/>
                  <a:gd name="T42" fmla="*/ 92 w 446"/>
                  <a:gd name="T43" fmla="*/ 456 h 796"/>
                  <a:gd name="T44" fmla="*/ 0 w 446"/>
                  <a:gd name="T45" fmla="*/ 364 h 796"/>
                  <a:gd name="T46" fmla="*/ 0 w 446"/>
                  <a:gd name="T47" fmla="*/ 92 h 796"/>
                  <a:gd name="T48" fmla="*/ 92 w 446"/>
                  <a:gd name="T49" fmla="*/ 0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46" h="796">
                    <a:moveTo>
                      <a:pt x="92" y="0"/>
                    </a:moveTo>
                    <a:cubicBezTo>
                      <a:pt x="115" y="0"/>
                      <a:pt x="137" y="9"/>
                      <a:pt x="153" y="24"/>
                    </a:cubicBezTo>
                    <a:cubicBezTo>
                      <a:pt x="153" y="24"/>
                      <a:pt x="153" y="24"/>
                      <a:pt x="153" y="24"/>
                    </a:cubicBezTo>
                    <a:cubicBezTo>
                      <a:pt x="153" y="24"/>
                      <a:pt x="153" y="24"/>
                      <a:pt x="153" y="24"/>
                    </a:cubicBezTo>
                    <a:cubicBezTo>
                      <a:pt x="156" y="26"/>
                      <a:pt x="159" y="29"/>
                      <a:pt x="161" y="32"/>
                    </a:cubicBezTo>
                    <a:cubicBezTo>
                      <a:pt x="274" y="148"/>
                      <a:pt x="274" y="148"/>
                      <a:pt x="274" y="148"/>
                    </a:cubicBezTo>
                    <a:cubicBezTo>
                      <a:pt x="416" y="148"/>
                      <a:pt x="416" y="148"/>
                      <a:pt x="416" y="148"/>
                    </a:cubicBezTo>
                    <a:cubicBezTo>
                      <a:pt x="432" y="148"/>
                      <a:pt x="446" y="161"/>
                      <a:pt x="446" y="178"/>
                    </a:cubicBezTo>
                    <a:cubicBezTo>
                      <a:pt x="446" y="195"/>
                      <a:pt x="432" y="208"/>
                      <a:pt x="416" y="208"/>
                    </a:cubicBezTo>
                    <a:cubicBezTo>
                      <a:pt x="256" y="208"/>
                      <a:pt x="256" y="208"/>
                      <a:pt x="256" y="208"/>
                    </a:cubicBezTo>
                    <a:cubicBezTo>
                      <a:pt x="183" y="135"/>
                      <a:pt x="183" y="135"/>
                      <a:pt x="183" y="135"/>
                    </a:cubicBezTo>
                    <a:cubicBezTo>
                      <a:pt x="183" y="348"/>
                      <a:pt x="183" y="348"/>
                      <a:pt x="183" y="348"/>
                    </a:cubicBezTo>
                    <a:cubicBezTo>
                      <a:pt x="416" y="348"/>
                      <a:pt x="416" y="348"/>
                      <a:pt x="416" y="348"/>
                    </a:cubicBezTo>
                    <a:cubicBezTo>
                      <a:pt x="416" y="348"/>
                      <a:pt x="416" y="348"/>
                      <a:pt x="416" y="348"/>
                    </a:cubicBezTo>
                    <a:cubicBezTo>
                      <a:pt x="432" y="348"/>
                      <a:pt x="445" y="361"/>
                      <a:pt x="445" y="377"/>
                    </a:cubicBezTo>
                    <a:cubicBezTo>
                      <a:pt x="445" y="378"/>
                      <a:pt x="445" y="378"/>
                      <a:pt x="445" y="378"/>
                    </a:cubicBezTo>
                    <a:cubicBezTo>
                      <a:pt x="445" y="378"/>
                      <a:pt x="445" y="378"/>
                      <a:pt x="445" y="378"/>
                    </a:cubicBezTo>
                    <a:cubicBezTo>
                      <a:pt x="445" y="747"/>
                      <a:pt x="445" y="747"/>
                      <a:pt x="445" y="747"/>
                    </a:cubicBezTo>
                    <a:cubicBezTo>
                      <a:pt x="445" y="774"/>
                      <a:pt x="423" y="796"/>
                      <a:pt x="395" y="796"/>
                    </a:cubicBezTo>
                    <a:cubicBezTo>
                      <a:pt x="368" y="796"/>
                      <a:pt x="346" y="774"/>
                      <a:pt x="346" y="747"/>
                    </a:cubicBezTo>
                    <a:cubicBezTo>
                      <a:pt x="346" y="456"/>
                      <a:pt x="346" y="456"/>
                      <a:pt x="346" y="456"/>
                    </a:cubicBezTo>
                    <a:cubicBezTo>
                      <a:pt x="92" y="456"/>
                      <a:pt x="92" y="456"/>
                      <a:pt x="92" y="456"/>
                    </a:cubicBezTo>
                    <a:cubicBezTo>
                      <a:pt x="41" y="456"/>
                      <a:pt x="0" y="415"/>
                      <a:pt x="0" y="364"/>
                    </a:cubicBezTo>
                    <a:cubicBezTo>
                      <a:pt x="0" y="92"/>
                      <a:pt x="0" y="92"/>
                      <a:pt x="0" y="92"/>
                    </a:cubicBezTo>
                    <a:cubicBezTo>
                      <a:pt x="0" y="41"/>
                      <a:pt x="41" y="0"/>
                      <a:pt x="92" y="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024" name="Freeform 31"/>
            <p:cNvSpPr/>
            <p:nvPr/>
          </p:nvSpPr>
          <p:spPr bwMode="auto">
            <a:xfrm>
              <a:off x="952500" y="1467648"/>
              <a:ext cx="544513" cy="536575"/>
            </a:xfrm>
            <a:custGeom>
              <a:avLst/>
              <a:gdLst>
                <a:gd name="T0" fmla="*/ 323 w 323"/>
                <a:gd name="T1" fmla="*/ 130 h 318"/>
                <a:gd name="T2" fmla="*/ 161 w 323"/>
                <a:gd name="T3" fmla="*/ 0 h 318"/>
                <a:gd name="T4" fmla="*/ 0 w 323"/>
                <a:gd name="T5" fmla="*/ 130 h 318"/>
                <a:gd name="T6" fmla="*/ 161 w 323"/>
                <a:gd name="T7" fmla="*/ 261 h 318"/>
                <a:gd name="T8" fmla="*/ 179 w 323"/>
                <a:gd name="T9" fmla="*/ 260 h 318"/>
                <a:gd name="T10" fmla="*/ 244 w 323"/>
                <a:gd name="T11" fmla="*/ 318 h 318"/>
                <a:gd name="T12" fmla="*/ 244 w 323"/>
                <a:gd name="T13" fmla="*/ 242 h 318"/>
                <a:gd name="T14" fmla="*/ 323 w 323"/>
                <a:gd name="T15" fmla="*/ 130 h 3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3" h="318">
                  <a:moveTo>
                    <a:pt x="323" y="130"/>
                  </a:moveTo>
                  <a:cubicBezTo>
                    <a:pt x="323" y="58"/>
                    <a:pt x="250" y="0"/>
                    <a:pt x="161" y="0"/>
                  </a:cubicBezTo>
                  <a:cubicBezTo>
                    <a:pt x="72" y="0"/>
                    <a:pt x="0" y="58"/>
                    <a:pt x="0" y="130"/>
                  </a:cubicBezTo>
                  <a:cubicBezTo>
                    <a:pt x="0" y="203"/>
                    <a:pt x="72" y="261"/>
                    <a:pt x="161" y="261"/>
                  </a:cubicBezTo>
                  <a:cubicBezTo>
                    <a:pt x="167" y="261"/>
                    <a:pt x="173" y="261"/>
                    <a:pt x="179" y="260"/>
                  </a:cubicBezTo>
                  <a:cubicBezTo>
                    <a:pt x="244" y="318"/>
                    <a:pt x="244" y="318"/>
                    <a:pt x="244" y="318"/>
                  </a:cubicBezTo>
                  <a:cubicBezTo>
                    <a:pt x="244" y="242"/>
                    <a:pt x="244" y="242"/>
                    <a:pt x="244" y="242"/>
                  </a:cubicBezTo>
                  <a:cubicBezTo>
                    <a:pt x="291" y="220"/>
                    <a:pt x="323" y="178"/>
                    <a:pt x="323" y="130"/>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1025" name="Freeform 32"/>
            <p:cNvSpPr/>
            <p:nvPr/>
          </p:nvSpPr>
          <p:spPr bwMode="auto">
            <a:xfrm>
              <a:off x="3197225" y="1467648"/>
              <a:ext cx="544513" cy="536575"/>
            </a:xfrm>
            <a:custGeom>
              <a:avLst/>
              <a:gdLst>
                <a:gd name="T0" fmla="*/ 0 w 323"/>
                <a:gd name="T1" fmla="*/ 130 h 318"/>
                <a:gd name="T2" fmla="*/ 161 w 323"/>
                <a:gd name="T3" fmla="*/ 0 h 318"/>
                <a:gd name="T4" fmla="*/ 323 w 323"/>
                <a:gd name="T5" fmla="*/ 130 h 318"/>
                <a:gd name="T6" fmla="*/ 161 w 323"/>
                <a:gd name="T7" fmla="*/ 261 h 318"/>
                <a:gd name="T8" fmla="*/ 143 w 323"/>
                <a:gd name="T9" fmla="*/ 260 h 318"/>
                <a:gd name="T10" fmla="*/ 78 w 323"/>
                <a:gd name="T11" fmla="*/ 318 h 318"/>
                <a:gd name="T12" fmla="*/ 78 w 323"/>
                <a:gd name="T13" fmla="*/ 242 h 318"/>
                <a:gd name="T14" fmla="*/ 0 w 323"/>
                <a:gd name="T15" fmla="*/ 130 h 3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3" h="318">
                  <a:moveTo>
                    <a:pt x="0" y="130"/>
                  </a:moveTo>
                  <a:cubicBezTo>
                    <a:pt x="0" y="58"/>
                    <a:pt x="72" y="0"/>
                    <a:pt x="161" y="0"/>
                  </a:cubicBezTo>
                  <a:cubicBezTo>
                    <a:pt x="250" y="0"/>
                    <a:pt x="323" y="58"/>
                    <a:pt x="323" y="130"/>
                  </a:cubicBezTo>
                  <a:cubicBezTo>
                    <a:pt x="323" y="203"/>
                    <a:pt x="250" y="261"/>
                    <a:pt x="161" y="261"/>
                  </a:cubicBezTo>
                  <a:cubicBezTo>
                    <a:pt x="155" y="261"/>
                    <a:pt x="149" y="261"/>
                    <a:pt x="143" y="260"/>
                  </a:cubicBezTo>
                  <a:cubicBezTo>
                    <a:pt x="78" y="318"/>
                    <a:pt x="78" y="318"/>
                    <a:pt x="78" y="318"/>
                  </a:cubicBezTo>
                  <a:cubicBezTo>
                    <a:pt x="78" y="242"/>
                    <a:pt x="78" y="242"/>
                    <a:pt x="78" y="242"/>
                  </a:cubicBezTo>
                  <a:cubicBezTo>
                    <a:pt x="31" y="220"/>
                    <a:pt x="0" y="178"/>
                    <a:pt x="0" y="130"/>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1026" name="Freeform 33"/>
            <p:cNvSpPr>
              <a:spLocks noEditPoints="1"/>
            </p:cNvSpPr>
            <p:nvPr/>
          </p:nvSpPr>
          <p:spPr bwMode="auto">
            <a:xfrm>
              <a:off x="3394075" y="1597823"/>
              <a:ext cx="149225" cy="188913"/>
            </a:xfrm>
            <a:custGeom>
              <a:avLst/>
              <a:gdLst>
                <a:gd name="T0" fmla="*/ 5 w 88"/>
                <a:gd name="T1" fmla="*/ 0 h 112"/>
                <a:gd name="T2" fmla="*/ 84 w 88"/>
                <a:gd name="T3" fmla="*/ 9 h 112"/>
                <a:gd name="T4" fmla="*/ 72 w 88"/>
                <a:gd name="T5" fmla="*/ 41 h 112"/>
                <a:gd name="T6" fmla="*/ 72 w 88"/>
                <a:gd name="T7" fmla="*/ 73 h 112"/>
                <a:gd name="T8" fmla="*/ 88 w 88"/>
                <a:gd name="T9" fmla="*/ 108 h 112"/>
                <a:gd name="T10" fmla="*/ 0 w 88"/>
                <a:gd name="T11" fmla="*/ 108 h 112"/>
                <a:gd name="T12" fmla="*/ 16 w 88"/>
                <a:gd name="T13" fmla="*/ 73 h 112"/>
                <a:gd name="T14" fmla="*/ 16 w 88"/>
                <a:gd name="T15" fmla="*/ 41 h 112"/>
                <a:gd name="T16" fmla="*/ 5 w 88"/>
                <a:gd name="T17" fmla="*/ 9 h 112"/>
                <a:gd name="T18" fmla="*/ 60 w 88"/>
                <a:gd name="T19" fmla="*/ 84 h 112"/>
                <a:gd name="T20" fmla="*/ 14 w 88"/>
                <a:gd name="T21" fmla="*/ 103 h 112"/>
                <a:gd name="T22" fmla="*/ 16 w 88"/>
                <a:gd name="T23" fmla="*/ 89 h 112"/>
                <a:gd name="T24" fmla="*/ 62 w 88"/>
                <a:gd name="T25" fmla="*/ 80 h 112"/>
                <a:gd name="T26" fmla="*/ 68 w 88"/>
                <a:gd name="T27" fmla="*/ 75 h 112"/>
                <a:gd name="T28" fmla="*/ 47 w 88"/>
                <a:gd name="T29" fmla="*/ 59 h 112"/>
                <a:gd name="T30" fmla="*/ 47 w 88"/>
                <a:gd name="T31" fmla="*/ 59 h 112"/>
                <a:gd name="T32" fmla="*/ 46 w 88"/>
                <a:gd name="T33" fmla="*/ 59 h 112"/>
                <a:gd name="T34" fmla="*/ 46 w 88"/>
                <a:gd name="T35" fmla="*/ 57 h 112"/>
                <a:gd name="T36" fmla="*/ 46 w 88"/>
                <a:gd name="T37" fmla="*/ 57 h 112"/>
                <a:gd name="T38" fmla="*/ 46 w 88"/>
                <a:gd name="T39" fmla="*/ 57 h 112"/>
                <a:gd name="T40" fmla="*/ 46 w 88"/>
                <a:gd name="T41" fmla="*/ 56 h 112"/>
                <a:gd name="T42" fmla="*/ 46 w 88"/>
                <a:gd name="T43" fmla="*/ 55 h 112"/>
                <a:gd name="T44" fmla="*/ 47 w 88"/>
                <a:gd name="T45" fmla="*/ 55 h 112"/>
                <a:gd name="T46" fmla="*/ 48 w 88"/>
                <a:gd name="T47" fmla="*/ 55 h 112"/>
                <a:gd name="T48" fmla="*/ 75 w 88"/>
                <a:gd name="T49" fmla="*/ 9 h 112"/>
                <a:gd name="T50" fmla="*/ 21 w 88"/>
                <a:gd name="T51" fmla="*/ 39 h 112"/>
                <a:gd name="T52" fmla="*/ 41 w 88"/>
                <a:gd name="T53" fmla="*/ 55 h 112"/>
                <a:gd name="T54" fmla="*/ 42 w 88"/>
                <a:gd name="T55" fmla="*/ 55 h 112"/>
                <a:gd name="T56" fmla="*/ 42 w 88"/>
                <a:gd name="T57" fmla="*/ 55 h 112"/>
                <a:gd name="T58" fmla="*/ 43 w 88"/>
                <a:gd name="T59" fmla="*/ 57 h 112"/>
                <a:gd name="T60" fmla="*/ 43 w 88"/>
                <a:gd name="T61" fmla="*/ 57 h 112"/>
                <a:gd name="T62" fmla="*/ 43 w 88"/>
                <a:gd name="T63" fmla="*/ 57 h 112"/>
                <a:gd name="T64" fmla="*/ 42 w 88"/>
                <a:gd name="T65" fmla="*/ 58 h 112"/>
                <a:gd name="T66" fmla="*/ 42 w 88"/>
                <a:gd name="T67" fmla="*/ 59 h 112"/>
                <a:gd name="T68" fmla="*/ 42 w 88"/>
                <a:gd name="T69" fmla="*/ 59 h 112"/>
                <a:gd name="T70" fmla="*/ 41 w 88"/>
                <a:gd name="T71" fmla="*/ 59 h 112"/>
                <a:gd name="T72" fmla="*/ 16 w 88"/>
                <a:gd name="T73" fmla="*/ 89 h 112"/>
                <a:gd name="T74" fmla="*/ 30 w 88"/>
                <a:gd name="T75" fmla="*/ 43 h 112"/>
                <a:gd name="T76" fmla="*/ 42 w 88"/>
                <a:gd name="T77" fmla="*/ 50 h 112"/>
                <a:gd name="T78" fmla="*/ 43 w 88"/>
                <a:gd name="T79" fmla="*/ 51 h 112"/>
                <a:gd name="T80" fmla="*/ 45 w 88"/>
                <a:gd name="T81" fmla="*/ 51 h 112"/>
                <a:gd name="T82" fmla="*/ 46 w 88"/>
                <a:gd name="T83" fmla="*/ 50 h 112"/>
                <a:gd name="T84" fmla="*/ 67 w 88"/>
                <a:gd name="T85" fmla="*/ 31 h 112"/>
                <a:gd name="T86" fmla="*/ 55 w 88"/>
                <a:gd name="T87" fmla="*/ 40 h 112"/>
                <a:gd name="T88" fmla="*/ 45 w 88"/>
                <a:gd name="T89" fmla="*/ 46 h 112"/>
                <a:gd name="T90" fmla="*/ 44 w 88"/>
                <a:gd name="T91" fmla="*/ 46 h 112"/>
                <a:gd name="T92" fmla="*/ 33 w 88"/>
                <a:gd name="T93" fmla="*/ 40 h 112"/>
                <a:gd name="T94" fmla="*/ 22 w 88"/>
                <a:gd name="T95" fmla="*/ 31 h 112"/>
                <a:gd name="T96" fmla="*/ 45 w 88"/>
                <a:gd name="T97" fmla="*/ 4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8" h="112">
                  <a:moveTo>
                    <a:pt x="5" y="9"/>
                  </a:moveTo>
                  <a:cubicBezTo>
                    <a:pt x="2" y="9"/>
                    <a:pt x="0" y="7"/>
                    <a:pt x="0" y="5"/>
                  </a:cubicBezTo>
                  <a:cubicBezTo>
                    <a:pt x="0" y="2"/>
                    <a:pt x="2" y="0"/>
                    <a:pt x="5" y="0"/>
                  </a:cubicBezTo>
                  <a:cubicBezTo>
                    <a:pt x="84" y="0"/>
                    <a:pt x="84" y="0"/>
                    <a:pt x="84" y="0"/>
                  </a:cubicBezTo>
                  <a:cubicBezTo>
                    <a:pt x="86" y="0"/>
                    <a:pt x="88" y="2"/>
                    <a:pt x="88" y="5"/>
                  </a:cubicBezTo>
                  <a:cubicBezTo>
                    <a:pt x="88" y="7"/>
                    <a:pt x="86" y="9"/>
                    <a:pt x="84" y="9"/>
                  </a:cubicBezTo>
                  <a:cubicBezTo>
                    <a:pt x="80" y="9"/>
                    <a:pt x="80" y="9"/>
                    <a:pt x="80" y="9"/>
                  </a:cubicBezTo>
                  <a:cubicBezTo>
                    <a:pt x="79" y="23"/>
                    <a:pt x="77" y="33"/>
                    <a:pt x="72" y="41"/>
                  </a:cubicBezTo>
                  <a:cubicBezTo>
                    <a:pt x="72" y="41"/>
                    <a:pt x="72" y="41"/>
                    <a:pt x="72" y="41"/>
                  </a:cubicBezTo>
                  <a:cubicBezTo>
                    <a:pt x="67" y="49"/>
                    <a:pt x="62" y="54"/>
                    <a:pt x="55" y="57"/>
                  </a:cubicBezTo>
                  <a:cubicBezTo>
                    <a:pt x="62" y="60"/>
                    <a:pt x="67" y="65"/>
                    <a:pt x="72" y="73"/>
                  </a:cubicBezTo>
                  <a:cubicBezTo>
                    <a:pt x="72" y="73"/>
                    <a:pt x="72" y="73"/>
                    <a:pt x="72" y="73"/>
                  </a:cubicBezTo>
                  <a:cubicBezTo>
                    <a:pt x="76" y="80"/>
                    <a:pt x="79" y="90"/>
                    <a:pt x="80" y="103"/>
                  </a:cubicBezTo>
                  <a:cubicBezTo>
                    <a:pt x="84" y="103"/>
                    <a:pt x="84" y="103"/>
                    <a:pt x="84" y="103"/>
                  </a:cubicBezTo>
                  <a:cubicBezTo>
                    <a:pt x="86" y="103"/>
                    <a:pt x="88" y="105"/>
                    <a:pt x="88" y="108"/>
                  </a:cubicBezTo>
                  <a:cubicBezTo>
                    <a:pt x="88" y="110"/>
                    <a:pt x="86" y="112"/>
                    <a:pt x="84" y="112"/>
                  </a:cubicBezTo>
                  <a:cubicBezTo>
                    <a:pt x="5" y="112"/>
                    <a:pt x="5" y="112"/>
                    <a:pt x="5" y="112"/>
                  </a:cubicBezTo>
                  <a:cubicBezTo>
                    <a:pt x="2" y="112"/>
                    <a:pt x="0" y="110"/>
                    <a:pt x="0" y="108"/>
                  </a:cubicBezTo>
                  <a:cubicBezTo>
                    <a:pt x="0" y="105"/>
                    <a:pt x="2" y="103"/>
                    <a:pt x="5" y="103"/>
                  </a:cubicBezTo>
                  <a:cubicBezTo>
                    <a:pt x="8" y="103"/>
                    <a:pt x="8" y="103"/>
                    <a:pt x="8" y="103"/>
                  </a:cubicBezTo>
                  <a:cubicBezTo>
                    <a:pt x="9" y="90"/>
                    <a:pt x="12" y="80"/>
                    <a:pt x="16" y="73"/>
                  </a:cubicBezTo>
                  <a:cubicBezTo>
                    <a:pt x="16" y="73"/>
                    <a:pt x="16" y="73"/>
                    <a:pt x="16" y="73"/>
                  </a:cubicBezTo>
                  <a:cubicBezTo>
                    <a:pt x="21" y="65"/>
                    <a:pt x="27" y="60"/>
                    <a:pt x="33" y="57"/>
                  </a:cubicBezTo>
                  <a:cubicBezTo>
                    <a:pt x="27" y="54"/>
                    <a:pt x="21" y="49"/>
                    <a:pt x="16" y="41"/>
                  </a:cubicBezTo>
                  <a:cubicBezTo>
                    <a:pt x="16" y="41"/>
                    <a:pt x="16" y="41"/>
                    <a:pt x="16" y="41"/>
                  </a:cubicBezTo>
                  <a:cubicBezTo>
                    <a:pt x="12" y="33"/>
                    <a:pt x="9" y="23"/>
                    <a:pt x="8" y="9"/>
                  </a:cubicBezTo>
                  <a:cubicBezTo>
                    <a:pt x="5" y="9"/>
                    <a:pt x="5" y="9"/>
                    <a:pt x="5" y="9"/>
                  </a:cubicBezTo>
                  <a:close/>
                  <a:moveTo>
                    <a:pt x="74" y="103"/>
                  </a:moveTo>
                  <a:cubicBezTo>
                    <a:pt x="74" y="103"/>
                    <a:pt x="74" y="103"/>
                    <a:pt x="74" y="103"/>
                  </a:cubicBezTo>
                  <a:cubicBezTo>
                    <a:pt x="72" y="94"/>
                    <a:pt x="66" y="88"/>
                    <a:pt x="60" y="84"/>
                  </a:cubicBezTo>
                  <a:cubicBezTo>
                    <a:pt x="55" y="81"/>
                    <a:pt x="50" y="80"/>
                    <a:pt x="44" y="80"/>
                  </a:cubicBezTo>
                  <a:cubicBezTo>
                    <a:pt x="39" y="80"/>
                    <a:pt x="33" y="81"/>
                    <a:pt x="28" y="84"/>
                  </a:cubicBezTo>
                  <a:cubicBezTo>
                    <a:pt x="22" y="88"/>
                    <a:pt x="17" y="94"/>
                    <a:pt x="14" y="103"/>
                  </a:cubicBezTo>
                  <a:cubicBezTo>
                    <a:pt x="74" y="103"/>
                    <a:pt x="74" y="103"/>
                    <a:pt x="74" y="103"/>
                  </a:cubicBezTo>
                  <a:close/>
                  <a:moveTo>
                    <a:pt x="16" y="89"/>
                  </a:moveTo>
                  <a:cubicBezTo>
                    <a:pt x="16" y="89"/>
                    <a:pt x="16" y="89"/>
                    <a:pt x="16" y="89"/>
                  </a:cubicBezTo>
                  <a:cubicBezTo>
                    <a:pt x="18" y="85"/>
                    <a:pt x="22" y="82"/>
                    <a:pt x="26" y="80"/>
                  </a:cubicBezTo>
                  <a:cubicBezTo>
                    <a:pt x="31" y="76"/>
                    <a:pt x="38" y="75"/>
                    <a:pt x="44" y="75"/>
                  </a:cubicBezTo>
                  <a:cubicBezTo>
                    <a:pt x="50" y="75"/>
                    <a:pt x="57" y="76"/>
                    <a:pt x="62" y="80"/>
                  </a:cubicBezTo>
                  <a:cubicBezTo>
                    <a:pt x="66" y="82"/>
                    <a:pt x="70" y="85"/>
                    <a:pt x="73" y="89"/>
                  </a:cubicBezTo>
                  <a:cubicBezTo>
                    <a:pt x="72" y="84"/>
                    <a:pt x="70" y="79"/>
                    <a:pt x="68" y="76"/>
                  </a:cubicBezTo>
                  <a:cubicBezTo>
                    <a:pt x="68" y="75"/>
                    <a:pt x="68" y="75"/>
                    <a:pt x="68" y="75"/>
                  </a:cubicBezTo>
                  <a:cubicBezTo>
                    <a:pt x="62" y="67"/>
                    <a:pt x="55" y="62"/>
                    <a:pt x="48" y="59"/>
                  </a:cubicBezTo>
                  <a:cubicBezTo>
                    <a:pt x="47" y="59"/>
                    <a:pt x="47" y="59"/>
                    <a:pt x="47" y="59"/>
                  </a:cubicBezTo>
                  <a:cubicBezTo>
                    <a:pt x="47" y="59"/>
                    <a:pt x="47" y="59"/>
                    <a:pt x="47" y="59"/>
                  </a:cubicBezTo>
                  <a:cubicBezTo>
                    <a:pt x="47" y="59"/>
                    <a:pt x="47" y="59"/>
                    <a:pt x="47" y="59"/>
                  </a:cubicBezTo>
                  <a:cubicBezTo>
                    <a:pt x="47" y="59"/>
                    <a:pt x="47" y="59"/>
                    <a:pt x="47" y="59"/>
                  </a:cubicBezTo>
                  <a:cubicBezTo>
                    <a:pt x="47" y="59"/>
                    <a:pt x="47" y="59"/>
                    <a:pt x="47" y="59"/>
                  </a:cubicBezTo>
                  <a:cubicBezTo>
                    <a:pt x="46" y="59"/>
                    <a:pt x="46" y="59"/>
                    <a:pt x="46" y="59"/>
                  </a:cubicBezTo>
                  <a:cubicBezTo>
                    <a:pt x="46" y="59"/>
                    <a:pt x="46" y="59"/>
                    <a:pt x="46" y="59"/>
                  </a:cubicBezTo>
                  <a:cubicBezTo>
                    <a:pt x="46" y="59"/>
                    <a:pt x="46" y="59"/>
                    <a:pt x="46" y="59"/>
                  </a:cubicBezTo>
                  <a:cubicBezTo>
                    <a:pt x="46" y="58"/>
                    <a:pt x="46" y="58"/>
                    <a:pt x="46" y="58"/>
                  </a:cubicBezTo>
                  <a:cubicBezTo>
                    <a:pt x="46" y="58"/>
                    <a:pt x="46" y="58"/>
                    <a:pt x="46" y="58"/>
                  </a:cubicBezTo>
                  <a:cubicBezTo>
                    <a:pt x="46" y="58"/>
                    <a:pt x="46" y="58"/>
                    <a:pt x="46" y="57"/>
                  </a:cubicBezTo>
                  <a:cubicBezTo>
                    <a:pt x="46" y="57"/>
                    <a:pt x="46" y="57"/>
                    <a:pt x="46" y="57"/>
                  </a:cubicBezTo>
                  <a:cubicBezTo>
                    <a:pt x="46" y="57"/>
                    <a:pt x="46" y="57"/>
                    <a:pt x="46" y="57"/>
                  </a:cubicBezTo>
                  <a:cubicBezTo>
                    <a:pt x="46" y="57"/>
                    <a:pt x="46" y="57"/>
                    <a:pt x="46" y="57"/>
                  </a:cubicBezTo>
                  <a:cubicBezTo>
                    <a:pt x="46" y="57"/>
                    <a:pt x="46" y="57"/>
                    <a:pt x="46" y="57"/>
                  </a:cubicBezTo>
                  <a:cubicBezTo>
                    <a:pt x="46" y="57"/>
                    <a:pt x="46" y="57"/>
                    <a:pt x="46" y="57"/>
                  </a:cubicBezTo>
                  <a:cubicBezTo>
                    <a:pt x="46" y="57"/>
                    <a:pt x="46" y="57"/>
                    <a:pt x="46" y="57"/>
                  </a:cubicBezTo>
                  <a:cubicBezTo>
                    <a:pt x="46" y="57"/>
                    <a:pt x="46" y="57"/>
                    <a:pt x="46" y="57"/>
                  </a:cubicBezTo>
                  <a:cubicBezTo>
                    <a:pt x="46" y="56"/>
                    <a:pt x="46" y="56"/>
                    <a:pt x="46" y="56"/>
                  </a:cubicBezTo>
                  <a:cubicBezTo>
                    <a:pt x="46" y="56"/>
                    <a:pt x="46" y="56"/>
                    <a:pt x="46" y="56"/>
                  </a:cubicBezTo>
                  <a:cubicBezTo>
                    <a:pt x="46" y="56"/>
                    <a:pt x="46" y="56"/>
                    <a:pt x="46" y="55"/>
                  </a:cubicBezTo>
                  <a:cubicBezTo>
                    <a:pt x="46" y="55"/>
                    <a:pt x="46" y="55"/>
                    <a:pt x="46" y="55"/>
                  </a:cubicBezTo>
                  <a:cubicBezTo>
                    <a:pt x="46" y="55"/>
                    <a:pt x="46" y="55"/>
                    <a:pt x="46" y="55"/>
                  </a:cubicBezTo>
                  <a:cubicBezTo>
                    <a:pt x="47" y="55"/>
                    <a:pt x="47" y="55"/>
                    <a:pt x="47" y="55"/>
                  </a:cubicBezTo>
                  <a:cubicBezTo>
                    <a:pt x="47" y="55"/>
                    <a:pt x="47" y="55"/>
                    <a:pt x="47" y="55"/>
                  </a:cubicBezTo>
                  <a:cubicBezTo>
                    <a:pt x="47" y="55"/>
                    <a:pt x="47" y="55"/>
                    <a:pt x="47" y="55"/>
                  </a:cubicBezTo>
                  <a:cubicBezTo>
                    <a:pt x="47" y="55"/>
                    <a:pt x="47" y="55"/>
                    <a:pt x="47" y="55"/>
                  </a:cubicBezTo>
                  <a:cubicBezTo>
                    <a:pt x="47" y="55"/>
                    <a:pt x="47" y="55"/>
                    <a:pt x="47" y="55"/>
                  </a:cubicBezTo>
                  <a:cubicBezTo>
                    <a:pt x="48" y="55"/>
                    <a:pt x="48" y="55"/>
                    <a:pt x="48" y="55"/>
                  </a:cubicBezTo>
                  <a:cubicBezTo>
                    <a:pt x="55" y="52"/>
                    <a:pt x="62" y="47"/>
                    <a:pt x="68" y="39"/>
                  </a:cubicBezTo>
                  <a:cubicBezTo>
                    <a:pt x="68" y="38"/>
                    <a:pt x="68" y="38"/>
                    <a:pt x="68" y="38"/>
                  </a:cubicBezTo>
                  <a:cubicBezTo>
                    <a:pt x="72" y="31"/>
                    <a:pt x="74" y="22"/>
                    <a:pt x="75" y="9"/>
                  </a:cubicBezTo>
                  <a:cubicBezTo>
                    <a:pt x="13" y="9"/>
                    <a:pt x="13" y="9"/>
                    <a:pt x="13" y="9"/>
                  </a:cubicBezTo>
                  <a:cubicBezTo>
                    <a:pt x="14" y="22"/>
                    <a:pt x="17" y="31"/>
                    <a:pt x="21" y="38"/>
                  </a:cubicBezTo>
                  <a:cubicBezTo>
                    <a:pt x="21" y="39"/>
                    <a:pt x="21" y="39"/>
                    <a:pt x="21" y="39"/>
                  </a:cubicBezTo>
                  <a:cubicBezTo>
                    <a:pt x="26" y="47"/>
                    <a:pt x="33" y="52"/>
                    <a:pt x="41" y="55"/>
                  </a:cubicBezTo>
                  <a:cubicBezTo>
                    <a:pt x="41" y="55"/>
                    <a:pt x="41" y="55"/>
                    <a:pt x="41" y="55"/>
                  </a:cubicBezTo>
                  <a:cubicBezTo>
                    <a:pt x="41" y="55"/>
                    <a:pt x="41" y="55"/>
                    <a:pt x="41" y="55"/>
                  </a:cubicBezTo>
                  <a:cubicBezTo>
                    <a:pt x="41" y="55"/>
                    <a:pt x="41" y="55"/>
                    <a:pt x="42" y="55"/>
                  </a:cubicBezTo>
                  <a:cubicBezTo>
                    <a:pt x="42" y="55"/>
                    <a:pt x="42" y="55"/>
                    <a:pt x="42" y="55"/>
                  </a:cubicBezTo>
                  <a:cubicBezTo>
                    <a:pt x="42" y="55"/>
                    <a:pt x="42" y="55"/>
                    <a:pt x="42" y="55"/>
                  </a:cubicBezTo>
                  <a:cubicBezTo>
                    <a:pt x="42" y="55"/>
                    <a:pt x="42" y="55"/>
                    <a:pt x="42" y="55"/>
                  </a:cubicBezTo>
                  <a:cubicBezTo>
                    <a:pt x="42" y="55"/>
                    <a:pt x="42" y="55"/>
                    <a:pt x="42" y="55"/>
                  </a:cubicBezTo>
                  <a:cubicBezTo>
                    <a:pt x="42" y="55"/>
                    <a:pt x="42" y="55"/>
                    <a:pt x="42" y="55"/>
                  </a:cubicBezTo>
                  <a:cubicBezTo>
                    <a:pt x="42" y="56"/>
                    <a:pt x="42" y="56"/>
                    <a:pt x="42" y="56"/>
                  </a:cubicBezTo>
                  <a:cubicBezTo>
                    <a:pt x="42" y="56"/>
                    <a:pt x="42" y="56"/>
                    <a:pt x="42" y="56"/>
                  </a:cubicBezTo>
                  <a:cubicBezTo>
                    <a:pt x="42" y="56"/>
                    <a:pt x="42" y="56"/>
                    <a:pt x="43" y="57"/>
                  </a:cubicBezTo>
                  <a:cubicBezTo>
                    <a:pt x="43" y="57"/>
                    <a:pt x="43" y="57"/>
                    <a:pt x="43" y="57"/>
                  </a:cubicBezTo>
                  <a:cubicBezTo>
                    <a:pt x="43" y="57"/>
                    <a:pt x="43" y="57"/>
                    <a:pt x="43" y="57"/>
                  </a:cubicBezTo>
                  <a:cubicBezTo>
                    <a:pt x="43" y="57"/>
                    <a:pt x="43" y="57"/>
                    <a:pt x="43" y="57"/>
                  </a:cubicBezTo>
                  <a:cubicBezTo>
                    <a:pt x="43" y="57"/>
                    <a:pt x="43" y="57"/>
                    <a:pt x="43" y="57"/>
                  </a:cubicBezTo>
                  <a:cubicBezTo>
                    <a:pt x="43" y="57"/>
                    <a:pt x="43" y="57"/>
                    <a:pt x="43" y="57"/>
                  </a:cubicBezTo>
                  <a:cubicBezTo>
                    <a:pt x="43" y="57"/>
                    <a:pt x="43" y="57"/>
                    <a:pt x="43" y="57"/>
                  </a:cubicBezTo>
                  <a:cubicBezTo>
                    <a:pt x="43" y="57"/>
                    <a:pt x="43" y="57"/>
                    <a:pt x="43" y="57"/>
                  </a:cubicBezTo>
                  <a:cubicBezTo>
                    <a:pt x="42" y="58"/>
                    <a:pt x="42" y="58"/>
                    <a:pt x="42" y="58"/>
                  </a:cubicBezTo>
                  <a:cubicBezTo>
                    <a:pt x="42" y="58"/>
                    <a:pt x="42" y="58"/>
                    <a:pt x="42" y="58"/>
                  </a:cubicBezTo>
                  <a:cubicBezTo>
                    <a:pt x="42" y="58"/>
                    <a:pt x="42" y="58"/>
                    <a:pt x="42" y="59"/>
                  </a:cubicBezTo>
                  <a:cubicBezTo>
                    <a:pt x="42" y="59"/>
                    <a:pt x="42" y="59"/>
                    <a:pt x="42" y="59"/>
                  </a:cubicBezTo>
                  <a:cubicBezTo>
                    <a:pt x="42" y="59"/>
                    <a:pt x="42" y="59"/>
                    <a:pt x="42" y="59"/>
                  </a:cubicBezTo>
                  <a:cubicBezTo>
                    <a:pt x="42" y="59"/>
                    <a:pt x="42" y="59"/>
                    <a:pt x="42" y="59"/>
                  </a:cubicBezTo>
                  <a:cubicBezTo>
                    <a:pt x="42" y="59"/>
                    <a:pt x="42" y="59"/>
                    <a:pt x="42" y="59"/>
                  </a:cubicBezTo>
                  <a:cubicBezTo>
                    <a:pt x="42" y="59"/>
                    <a:pt x="42" y="59"/>
                    <a:pt x="42" y="59"/>
                  </a:cubicBezTo>
                  <a:cubicBezTo>
                    <a:pt x="41" y="59"/>
                    <a:pt x="41" y="59"/>
                    <a:pt x="41" y="59"/>
                  </a:cubicBezTo>
                  <a:cubicBezTo>
                    <a:pt x="41" y="59"/>
                    <a:pt x="41" y="59"/>
                    <a:pt x="41" y="59"/>
                  </a:cubicBezTo>
                  <a:cubicBezTo>
                    <a:pt x="41" y="59"/>
                    <a:pt x="41" y="59"/>
                    <a:pt x="41" y="59"/>
                  </a:cubicBezTo>
                  <a:cubicBezTo>
                    <a:pt x="33" y="62"/>
                    <a:pt x="26" y="67"/>
                    <a:pt x="21" y="75"/>
                  </a:cubicBezTo>
                  <a:cubicBezTo>
                    <a:pt x="21" y="76"/>
                    <a:pt x="21" y="76"/>
                    <a:pt x="21" y="76"/>
                  </a:cubicBezTo>
                  <a:cubicBezTo>
                    <a:pt x="19" y="79"/>
                    <a:pt x="17" y="84"/>
                    <a:pt x="16" y="89"/>
                  </a:cubicBezTo>
                  <a:close/>
                  <a:moveTo>
                    <a:pt x="22" y="31"/>
                  </a:moveTo>
                  <a:cubicBezTo>
                    <a:pt x="22" y="31"/>
                    <a:pt x="22" y="31"/>
                    <a:pt x="22" y="31"/>
                  </a:cubicBezTo>
                  <a:cubicBezTo>
                    <a:pt x="24" y="35"/>
                    <a:pt x="26" y="40"/>
                    <a:pt x="30" y="43"/>
                  </a:cubicBezTo>
                  <a:cubicBezTo>
                    <a:pt x="33" y="46"/>
                    <a:pt x="37" y="49"/>
                    <a:pt x="42" y="50"/>
                  </a:cubicBezTo>
                  <a:cubicBezTo>
                    <a:pt x="42" y="50"/>
                    <a:pt x="42" y="50"/>
                    <a:pt x="42" y="50"/>
                  </a:cubicBezTo>
                  <a:cubicBezTo>
                    <a:pt x="42" y="50"/>
                    <a:pt x="42" y="50"/>
                    <a:pt x="42" y="50"/>
                  </a:cubicBezTo>
                  <a:cubicBezTo>
                    <a:pt x="43" y="51"/>
                    <a:pt x="43" y="51"/>
                    <a:pt x="43" y="51"/>
                  </a:cubicBezTo>
                  <a:cubicBezTo>
                    <a:pt x="43" y="51"/>
                    <a:pt x="43" y="51"/>
                    <a:pt x="43" y="51"/>
                  </a:cubicBezTo>
                  <a:cubicBezTo>
                    <a:pt x="43" y="51"/>
                    <a:pt x="43" y="51"/>
                    <a:pt x="43" y="51"/>
                  </a:cubicBezTo>
                  <a:cubicBezTo>
                    <a:pt x="44" y="51"/>
                    <a:pt x="44" y="51"/>
                    <a:pt x="44" y="51"/>
                  </a:cubicBezTo>
                  <a:cubicBezTo>
                    <a:pt x="44" y="51"/>
                    <a:pt x="45" y="51"/>
                    <a:pt x="45" y="51"/>
                  </a:cubicBezTo>
                  <a:cubicBezTo>
                    <a:pt x="45" y="51"/>
                    <a:pt x="45" y="51"/>
                    <a:pt x="45" y="51"/>
                  </a:cubicBezTo>
                  <a:cubicBezTo>
                    <a:pt x="46" y="50"/>
                    <a:pt x="46" y="50"/>
                    <a:pt x="46" y="50"/>
                  </a:cubicBezTo>
                  <a:cubicBezTo>
                    <a:pt x="46" y="50"/>
                    <a:pt x="46" y="50"/>
                    <a:pt x="46" y="50"/>
                  </a:cubicBezTo>
                  <a:cubicBezTo>
                    <a:pt x="46" y="50"/>
                    <a:pt x="46" y="50"/>
                    <a:pt x="46" y="50"/>
                  </a:cubicBezTo>
                  <a:cubicBezTo>
                    <a:pt x="51" y="49"/>
                    <a:pt x="55" y="46"/>
                    <a:pt x="59" y="43"/>
                  </a:cubicBezTo>
                  <a:cubicBezTo>
                    <a:pt x="59" y="43"/>
                    <a:pt x="59" y="43"/>
                    <a:pt x="59" y="43"/>
                  </a:cubicBezTo>
                  <a:cubicBezTo>
                    <a:pt x="62" y="40"/>
                    <a:pt x="65" y="35"/>
                    <a:pt x="67" y="31"/>
                  </a:cubicBezTo>
                  <a:cubicBezTo>
                    <a:pt x="67" y="29"/>
                    <a:pt x="66" y="28"/>
                    <a:pt x="65" y="27"/>
                  </a:cubicBezTo>
                  <a:cubicBezTo>
                    <a:pt x="64" y="27"/>
                    <a:pt x="62" y="27"/>
                    <a:pt x="62" y="29"/>
                  </a:cubicBezTo>
                  <a:cubicBezTo>
                    <a:pt x="60" y="33"/>
                    <a:pt x="58" y="37"/>
                    <a:pt x="55" y="40"/>
                  </a:cubicBezTo>
                  <a:cubicBezTo>
                    <a:pt x="52" y="42"/>
                    <a:pt x="49" y="44"/>
                    <a:pt x="45" y="46"/>
                  </a:cubicBezTo>
                  <a:cubicBezTo>
                    <a:pt x="45" y="46"/>
                    <a:pt x="45" y="46"/>
                    <a:pt x="45" y="46"/>
                  </a:cubicBezTo>
                  <a:cubicBezTo>
                    <a:pt x="45" y="46"/>
                    <a:pt x="45" y="46"/>
                    <a:pt x="45" y="46"/>
                  </a:cubicBezTo>
                  <a:cubicBezTo>
                    <a:pt x="44" y="46"/>
                    <a:pt x="44" y="46"/>
                    <a:pt x="44" y="46"/>
                  </a:cubicBezTo>
                  <a:cubicBezTo>
                    <a:pt x="44" y="46"/>
                    <a:pt x="44" y="46"/>
                    <a:pt x="44" y="46"/>
                  </a:cubicBezTo>
                  <a:cubicBezTo>
                    <a:pt x="44" y="46"/>
                    <a:pt x="44" y="46"/>
                    <a:pt x="44" y="46"/>
                  </a:cubicBezTo>
                  <a:cubicBezTo>
                    <a:pt x="44" y="46"/>
                    <a:pt x="44" y="46"/>
                    <a:pt x="44" y="46"/>
                  </a:cubicBezTo>
                  <a:cubicBezTo>
                    <a:pt x="44" y="46"/>
                    <a:pt x="44" y="46"/>
                    <a:pt x="44" y="46"/>
                  </a:cubicBezTo>
                  <a:cubicBezTo>
                    <a:pt x="39" y="44"/>
                    <a:pt x="36" y="42"/>
                    <a:pt x="33" y="40"/>
                  </a:cubicBezTo>
                  <a:cubicBezTo>
                    <a:pt x="30" y="37"/>
                    <a:pt x="28" y="33"/>
                    <a:pt x="27" y="29"/>
                  </a:cubicBezTo>
                  <a:cubicBezTo>
                    <a:pt x="26" y="27"/>
                    <a:pt x="25" y="27"/>
                    <a:pt x="23" y="27"/>
                  </a:cubicBezTo>
                  <a:cubicBezTo>
                    <a:pt x="22" y="28"/>
                    <a:pt x="21" y="29"/>
                    <a:pt x="22" y="31"/>
                  </a:cubicBezTo>
                  <a:close/>
                  <a:moveTo>
                    <a:pt x="45" y="46"/>
                  </a:moveTo>
                  <a:cubicBezTo>
                    <a:pt x="45" y="46"/>
                    <a:pt x="45" y="46"/>
                    <a:pt x="45" y="46"/>
                  </a:cubicBezTo>
                  <a:cubicBezTo>
                    <a:pt x="45" y="46"/>
                    <a:pt x="45" y="46"/>
                    <a:pt x="45" y="46"/>
                  </a:cubicBezTo>
                  <a:cubicBezTo>
                    <a:pt x="45" y="46"/>
                    <a:pt x="45" y="46"/>
                    <a:pt x="45" y="46"/>
                  </a:cubicBezTo>
                  <a:close/>
                </a:path>
              </a:pathLst>
            </a:custGeom>
            <a:solidFill>
              <a:srgbClr val="F8FA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7" name="Freeform 34"/>
            <p:cNvSpPr>
              <a:spLocks noEditPoints="1"/>
            </p:cNvSpPr>
            <p:nvPr/>
          </p:nvSpPr>
          <p:spPr bwMode="auto">
            <a:xfrm>
              <a:off x="1130300" y="1604173"/>
              <a:ext cx="187325" cy="176213"/>
            </a:xfrm>
            <a:custGeom>
              <a:avLst/>
              <a:gdLst>
                <a:gd name="T0" fmla="*/ 5 w 112"/>
                <a:gd name="T1" fmla="*/ 57 h 105"/>
                <a:gd name="T2" fmla="*/ 13 w 112"/>
                <a:gd name="T3" fmla="*/ 9 h 105"/>
                <a:gd name="T4" fmla="*/ 22 w 112"/>
                <a:gd name="T5" fmla="*/ 0 h 105"/>
                <a:gd name="T6" fmla="*/ 97 w 112"/>
                <a:gd name="T7" fmla="*/ 3 h 105"/>
                <a:gd name="T8" fmla="*/ 100 w 112"/>
                <a:gd name="T9" fmla="*/ 9 h 105"/>
                <a:gd name="T10" fmla="*/ 108 w 112"/>
                <a:gd name="T11" fmla="*/ 57 h 105"/>
                <a:gd name="T12" fmla="*/ 112 w 112"/>
                <a:gd name="T13" fmla="*/ 61 h 105"/>
                <a:gd name="T14" fmla="*/ 108 w 112"/>
                <a:gd name="T15" fmla="*/ 105 h 105"/>
                <a:gd name="T16" fmla="*/ 5 w 112"/>
                <a:gd name="T17" fmla="*/ 105 h 105"/>
                <a:gd name="T18" fmla="*/ 0 w 112"/>
                <a:gd name="T19" fmla="*/ 100 h 105"/>
                <a:gd name="T20" fmla="*/ 5 w 112"/>
                <a:gd name="T21" fmla="*/ 57 h 105"/>
                <a:gd name="T22" fmla="*/ 18 w 112"/>
                <a:gd name="T23" fmla="*/ 57 h 105"/>
                <a:gd name="T24" fmla="*/ 34 w 112"/>
                <a:gd name="T25" fmla="*/ 61 h 105"/>
                <a:gd name="T26" fmla="*/ 56 w 112"/>
                <a:gd name="T27" fmla="*/ 79 h 105"/>
                <a:gd name="T28" fmla="*/ 78 w 112"/>
                <a:gd name="T29" fmla="*/ 61 h 105"/>
                <a:gd name="T30" fmla="*/ 83 w 112"/>
                <a:gd name="T31" fmla="*/ 57 h 105"/>
                <a:gd name="T32" fmla="*/ 95 w 112"/>
                <a:gd name="T33" fmla="*/ 9 h 105"/>
                <a:gd name="T34" fmla="*/ 93 w 112"/>
                <a:gd name="T35" fmla="*/ 6 h 105"/>
                <a:gd name="T36" fmla="*/ 22 w 112"/>
                <a:gd name="T37" fmla="*/ 5 h 105"/>
                <a:gd name="T38" fmla="*/ 18 w 112"/>
                <a:gd name="T39" fmla="*/ 9 h 105"/>
                <a:gd name="T40" fmla="*/ 32 w 112"/>
                <a:gd name="T41" fmla="*/ 35 h 105"/>
                <a:gd name="T42" fmla="*/ 49 w 112"/>
                <a:gd name="T43" fmla="*/ 52 h 105"/>
                <a:gd name="T44" fmla="*/ 55 w 112"/>
                <a:gd name="T45" fmla="*/ 52 h 105"/>
                <a:gd name="T46" fmla="*/ 86 w 112"/>
                <a:gd name="T47" fmla="*/ 21 h 105"/>
                <a:gd name="T48" fmla="*/ 80 w 112"/>
                <a:gd name="T49" fmla="*/ 15 h 105"/>
                <a:gd name="T50" fmla="*/ 38 w 112"/>
                <a:gd name="T51" fmla="*/ 29 h 105"/>
                <a:gd name="T52" fmla="*/ 32 w 112"/>
                <a:gd name="T53" fmla="*/ 35 h 105"/>
                <a:gd name="T54" fmla="*/ 27 w 112"/>
                <a:gd name="T55" fmla="*/ 66 h 105"/>
                <a:gd name="T56" fmla="*/ 9 w 112"/>
                <a:gd name="T57" fmla="*/ 96 h 105"/>
                <a:gd name="T58" fmla="*/ 103 w 112"/>
                <a:gd name="T59" fmla="*/ 66 h 105"/>
                <a:gd name="T60" fmla="*/ 76 w 112"/>
                <a:gd name="T61" fmla="*/ 81 h 105"/>
                <a:gd name="T62" fmla="*/ 36 w 112"/>
                <a:gd name="T63" fmla="*/ 81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2" h="105">
                  <a:moveTo>
                    <a:pt x="5" y="57"/>
                  </a:moveTo>
                  <a:cubicBezTo>
                    <a:pt x="5" y="57"/>
                    <a:pt x="5" y="57"/>
                    <a:pt x="5" y="57"/>
                  </a:cubicBezTo>
                  <a:cubicBezTo>
                    <a:pt x="13" y="57"/>
                    <a:pt x="13" y="57"/>
                    <a:pt x="13" y="57"/>
                  </a:cubicBezTo>
                  <a:cubicBezTo>
                    <a:pt x="13" y="9"/>
                    <a:pt x="13" y="9"/>
                    <a:pt x="13" y="9"/>
                  </a:cubicBezTo>
                  <a:cubicBezTo>
                    <a:pt x="13" y="7"/>
                    <a:pt x="14" y="4"/>
                    <a:pt x="15" y="3"/>
                  </a:cubicBezTo>
                  <a:cubicBezTo>
                    <a:pt x="17" y="1"/>
                    <a:pt x="20" y="0"/>
                    <a:pt x="22" y="0"/>
                  </a:cubicBezTo>
                  <a:cubicBezTo>
                    <a:pt x="90" y="0"/>
                    <a:pt x="90" y="0"/>
                    <a:pt x="90" y="0"/>
                  </a:cubicBezTo>
                  <a:cubicBezTo>
                    <a:pt x="93" y="0"/>
                    <a:pt x="95" y="1"/>
                    <a:pt x="97" y="3"/>
                  </a:cubicBezTo>
                  <a:cubicBezTo>
                    <a:pt x="97" y="3"/>
                    <a:pt x="97" y="3"/>
                    <a:pt x="97" y="3"/>
                  </a:cubicBezTo>
                  <a:cubicBezTo>
                    <a:pt x="99" y="4"/>
                    <a:pt x="100" y="7"/>
                    <a:pt x="100" y="9"/>
                  </a:cubicBezTo>
                  <a:cubicBezTo>
                    <a:pt x="100" y="57"/>
                    <a:pt x="100" y="57"/>
                    <a:pt x="100" y="57"/>
                  </a:cubicBezTo>
                  <a:cubicBezTo>
                    <a:pt x="108" y="57"/>
                    <a:pt x="108" y="57"/>
                    <a:pt x="108" y="57"/>
                  </a:cubicBezTo>
                  <a:cubicBezTo>
                    <a:pt x="110" y="57"/>
                    <a:pt x="112" y="59"/>
                    <a:pt x="112" y="61"/>
                  </a:cubicBezTo>
                  <a:cubicBezTo>
                    <a:pt x="112" y="61"/>
                    <a:pt x="112" y="61"/>
                    <a:pt x="112" y="61"/>
                  </a:cubicBezTo>
                  <a:cubicBezTo>
                    <a:pt x="112" y="100"/>
                    <a:pt x="112" y="100"/>
                    <a:pt x="112" y="100"/>
                  </a:cubicBezTo>
                  <a:cubicBezTo>
                    <a:pt x="112" y="103"/>
                    <a:pt x="110" y="105"/>
                    <a:pt x="108" y="105"/>
                  </a:cubicBezTo>
                  <a:cubicBezTo>
                    <a:pt x="108" y="105"/>
                    <a:pt x="108" y="105"/>
                    <a:pt x="108" y="105"/>
                  </a:cubicBezTo>
                  <a:cubicBezTo>
                    <a:pt x="5" y="105"/>
                    <a:pt x="5" y="105"/>
                    <a:pt x="5" y="105"/>
                  </a:cubicBezTo>
                  <a:cubicBezTo>
                    <a:pt x="2" y="105"/>
                    <a:pt x="0" y="103"/>
                    <a:pt x="0" y="100"/>
                  </a:cubicBezTo>
                  <a:cubicBezTo>
                    <a:pt x="0" y="100"/>
                    <a:pt x="0" y="100"/>
                    <a:pt x="0" y="100"/>
                  </a:cubicBezTo>
                  <a:cubicBezTo>
                    <a:pt x="0" y="61"/>
                    <a:pt x="0" y="61"/>
                    <a:pt x="0" y="61"/>
                  </a:cubicBezTo>
                  <a:cubicBezTo>
                    <a:pt x="0" y="59"/>
                    <a:pt x="2" y="57"/>
                    <a:pt x="5" y="57"/>
                  </a:cubicBezTo>
                  <a:close/>
                  <a:moveTo>
                    <a:pt x="18" y="57"/>
                  </a:moveTo>
                  <a:cubicBezTo>
                    <a:pt x="18" y="57"/>
                    <a:pt x="18" y="57"/>
                    <a:pt x="18" y="57"/>
                  </a:cubicBezTo>
                  <a:cubicBezTo>
                    <a:pt x="30" y="57"/>
                    <a:pt x="30" y="57"/>
                    <a:pt x="30" y="57"/>
                  </a:cubicBezTo>
                  <a:cubicBezTo>
                    <a:pt x="32" y="57"/>
                    <a:pt x="34" y="59"/>
                    <a:pt x="34" y="61"/>
                  </a:cubicBezTo>
                  <a:cubicBezTo>
                    <a:pt x="35" y="66"/>
                    <a:pt x="38" y="71"/>
                    <a:pt x="42" y="74"/>
                  </a:cubicBezTo>
                  <a:cubicBezTo>
                    <a:pt x="46" y="77"/>
                    <a:pt x="51" y="79"/>
                    <a:pt x="56" y="79"/>
                  </a:cubicBezTo>
                  <a:cubicBezTo>
                    <a:pt x="62" y="79"/>
                    <a:pt x="67" y="77"/>
                    <a:pt x="71" y="74"/>
                  </a:cubicBezTo>
                  <a:cubicBezTo>
                    <a:pt x="75" y="71"/>
                    <a:pt x="77" y="66"/>
                    <a:pt x="78" y="61"/>
                  </a:cubicBezTo>
                  <a:cubicBezTo>
                    <a:pt x="79" y="59"/>
                    <a:pt x="81" y="57"/>
                    <a:pt x="83" y="57"/>
                  </a:cubicBezTo>
                  <a:cubicBezTo>
                    <a:pt x="83" y="57"/>
                    <a:pt x="83" y="57"/>
                    <a:pt x="83" y="57"/>
                  </a:cubicBezTo>
                  <a:cubicBezTo>
                    <a:pt x="95" y="57"/>
                    <a:pt x="95" y="57"/>
                    <a:pt x="95" y="57"/>
                  </a:cubicBezTo>
                  <a:cubicBezTo>
                    <a:pt x="95" y="9"/>
                    <a:pt x="95" y="9"/>
                    <a:pt x="95" y="9"/>
                  </a:cubicBezTo>
                  <a:cubicBezTo>
                    <a:pt x="95" y="8"/>
                    <a:pt x="94" y="7"/>
                    <a:pt x="93" y="6"/>
                  </a:cubicBezTo>
                  <a:cubicBezTo>
                    <a:pt x="93" y="6"/>
                    <a:pt x="93" y="6"/>
                    <a:pt x="93" y="6"/>
                  </a:cubicBezTo>
                  <a:cubicBezTo>
                    <a:pt x="92" y="5"/>
                    <a:pt x="91" y="5"/>
                    <a:pt x="90" y="5"/>
                  </a:cubicBezTo>
                  <a:cubicBezTo>
                    <a:pt x="22" y="5"/>
                    <a:pt x="22" y="5"/>
                    <a:pt x="22" y="5"/>
                  </a:cubicBezTo>
                  <a:cubicBezTo>
                    <a:pt x="21" y="5"/>
                    <a:pt x="20" y="5"/>
                    <a:pt x="19" y="6"/>
                  </a:cubicBezTo>
                  <a:cubicBezTo>
                    <a:pt x="18" y="7"/>
                    <a:pt x="18" y="8"/>
                    <a:pt x="18" y="9"/>
                  </a:cubicBezTo>
                  <a:cubicBezTo>
                    <a:pt x="18" y="57"/>
                    <a:pt x="18" y="57"/>
                    <a:pt x="18" y="57"/>
                  </a:cubicBezTo>
                  <a:close/>
                  <a:moveTo>
                    <a:pt x="32" y="35"/>
                  </a:moveTo>
                  <a:cubicBezTo>
                    <a:pt x="32" y="35"/>
                    <a:pt x="32" y="35"/>
                    <a:pt x="32" y="35"/>
                  </a:cubicBezTo>
                  <a:cubicBezTo>
                    <a:pt x="49" y="52"/>
                    <a:pt x="49" y="52"/>
                    <a:pt x="49" y="52"/>
                  </a:cubicBezTo>
                  <a:cubicBezTo>
                    <a:pt x="51" y="53"/>
                    <a:pt x="53" y="53"/>
                    <a:pt x="55" y="52"/>
                  </a:cubicBezTo>
                  <a:cubicBezTo>
                    <a:pt x="55" y="52"/>
                    <a:pt x="55" y="52"/>
                    <a:pt x="55" y="52"/>
                  </a:cubicBezTo>
                  <a:cubicBezTo>
                    <a:pt x="55" y="52"/>
                    <a:pt x="55" y="52"/>
                    <a:pt x="55" y="52"/>
                  </a:cubicBezTo>
                  <a:cubicBezTo>
                    <a:pt x="86" y="21"/>
                    <a:pt x="86" y="21"/>
                    <a:pt x="86" y="21"/>
                  </a:cubicBezTo>
                  <a:cubicBezTo>
                    <a:pt x="87" y="19"/>
                    <a:pt x="87" y="17"/>
                    <a:pt x="86" y="15"/>
                  </a:cubicBezTo>
                  <a:cubicBezTo>
                    <a:pt x="84" y="13"/>
                    <a:pt x="81" y="13"/>
                    <a:pt x="80" y="15"/>
                  </a:cubicBezTo>
                  <a:cubicBezTo>
                    <a:pt x="52" y="43"/>
                    <a:pt x="52" y="43"/>
                    <a:pt x="52" y="43"/>
                  </a:cubicBezTo>
                  <a:cubicBezTo>
                    <a:pt x="38" y="29"/>
                    <a:pt x="38" y="29"/>
                    <a:pt x="38" y="29"/>
                  </a:cubicBezTo>
                  <a:cubicBezTo>
                    <a:pt x="36" y="27"/>
                    <a:pt x="34" y="27"/>
                    <a:pt x="32" y="29"/>
                  </a:cubicBezTo>
                  <a:cubicBezTo>
                    <a:pt x="30" y="30"/>
                    <a:pt x="30" y="33"/>
                    <a:pt x="32" y="35"/>
                  </a:cubicBezTo>
                  <a:close/>
                  <a:moveTo>
                    <a:pt x="27" y="66"/>
                  </a:moveTo>
                  <a:cubicBezTo>
                    <a:pt x="27" y="66"/>
                    <a:pt x="27" y="66"/>
                    <a:pt x="27" y="66"/>
                  </a:cubicBezTo>
                  <a:cubicBezTo>
                    <a:pt x="9" y="66"/>
                    <a:pt x="9" y="66"/>
                    <a:pt x="9" y="66"/>
                  </a:cubicBezTo>
                  <a:cubicBezTo>
                    <a:pt x="9" y="96"/>
                    <a:pt x="9" y="96"/>
                    <a:pt x="9" y="96"/>
                  </a:cubicBezTo>
                  <a:cubicBezTo>
                    <a:pt x="103" y="96"/>
                    <a:pt x="103" y="96"/>
                    <a:pt x="103" y="96"/>
                  </a:cubicBezTo>
                  <a:cubicBezTo>
                    <a:pt x="103" y="66"/>
                    <a:pt x="103" y="66"/>
                    <a:pt x="103" y="66"/>
                  </a:cubicBezTo>
                  <a:cubicBezTo>
                    <a:pt x="86" y="66"/>
                    <a:pt x="86" y="66"/>
                    <a:pt x="86" y="66"/>
                  </a:cubicBezTo>
                  <a:cubicBezTo>
                    <a:pt x="84" y="72"/>
                    <a:pt x="81" y="77"/>
                    <a:pt x="76" y="81"/>
                  </a:cubicBezTo>
                  <a:cubicBezTo>
                    <a:pt x="71" y="85"/>
                    <a:pt x="64" y="88"/>
                    <a:pt x="56" y="88"/>
                  </a:cubicBezTo>
                  <a:cubicBezTo>
                    <a:pt x="49" y="88"/>
                    <a:pt x="42" y="85"/>
                    <a:pt x="36" y="81"/>
                  </a:cubicBezTo>
                  <a:cubicBezTo>
                    <a:pt x="32" y="77"/>
                    <a:pt x="28" y="72"/>
                    <a:pt x="27" y="66"/>
                  </a:cubicBezTo>
                  <a:close/>
                </a:path>
              </a:pathLst>
            </a:custGeom>
            <a:solidFill>
              <a:srgbClr val="F8FA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5" name="Rectangle 20"/>
          <p:cNvSpPr>
            <a:spLocks noChangeArrowheads="1"/>
          </p:cNvSpPr>
          <p:nvPr/>
        </p:nvSpPr>
        <p:spPr bwMode="auto">
          <a:xfrm>
            <a:off x="755576" y="1678450"/>
            <a:ext cx="3384376" cy="64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fontAlgn="base">
              <a:lnSpc>
                <a:spcPct val="130000"/>
              </a:lnSpc>
              <a:spcBef>
                <a:spcPct val="0"/>
              </a:spcBef>
              <a:spcAft>
                <a:spcPct val="0"/>
              </a:spcAft>
            </a:pPr>
            <a:r>
              <a:rPr lang="en-US" altLang="zh-CN" sz="800" dirty="0">
                <a:solidFill>
                  <a:srgbClr val="53585E"/>
                </a:solidFill>
                <a:cs typeface="Arial" pitchFamily="34" charset="0"/>
              </a:rPr>
              <a:t>We have many PowerPoint </a:t>
            </a:r>
            <a:r>
              <a:rPr lang="zh-CN" altLang="en-US" sz="800" dirty="0">
                <a:solidFill>
                  <a:srgbClr val="53585E"/>
                </a:solidFill>
                <a:cs typeface="Arial" pitchFamily="34" charset="0"/>
              </a:rPr>
              <a:t>templates</a:t>
            </a:r>
            <a:r>
              <a:rPr lang="en-US" altLang="zh-CN" sz="800" dirty="0">
                <a:solidFill>
                  <a:srgbClr val="53585E"/>
                </a:solidFill>
                <a:cs typeface="Arial" pitchFamily="34" charset="0"/>
              </a:rPr>
              <a:t> that has been specifically designed to help anyone that is stepping into the world of PowerPoint for the very first time. We have many PowerPoint </a:t>
            </a:r>
            <a:r>
              <a:rPr lang="zh-CN" altLang="en-US" sz="800" dirty="0">
                <a:solidFill>
                  <a:srgbClr val="53585E"/>
                </a:solidFill>
                <a:cs typeface="Arial" pitchFamily="34" charset="0"/>
              </a:rPr>
              <a:t>templates</a:t>
            </a:r>
            <a:r>
              <a:rPr lang="en-US" altLang="zh-CN" sz="800" dirty="0">
                <a:solidFill>
                  <a:srgbClr val="53585E"/>
                </a:solidFill>
                <a:cs typeface="Arial" pitchFamily="34" charset="0"/>
              </a:rPr>
              <a:t> that has been specifically designed to help anyone that is stepping into the world of PowerPoint for the very first time. </a:t>
            </a:r>
            <a:endParaRPr lang="zh-CN" altLang="en-US" sz="800" dirty="0">
              <a:solidFill>
                <a:srgbClr val="53585E"/>
              </a:solidFill>
              <a:cs typeface="Arial" pitchFamily="34" charset="0"/>
            </a:endParaRPr>
          </a:p>
        </p:txBody>
      </p:sp>
      <p:sp>
        <p:nvSpPr>
          <p:cNvPr id="36" name="Rectangle 20"/>
          <p:cNvSpPr>
            <a:spLocks noChangeArrowheads="1"/>
          </p:cNvSpPr>
          <p:nvPr/>
        </p:nvSpPr>
        <p:spPr bwMode="auto">
          <a:xfrm>
            <a:off x="755576" y="1207679"/>
            <a:ext cx="2880320" cy="360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fontAlgn="base">
              <a:lnSpc>
                <a:spcPct val="130000"/>
              </a:lnSpc>
              <a:spcBef>
                <a:spcPct val="0"/>
              </a:spcBef>
              <a:spcAft>
                <a:spcPct val="0"/>
              </a:spcAft>
            </a:pPr>
            <a:r>
              <a:rPr lang="en-US" altLang="zh-CN" dirty="0">
                <a:solidFill>
                  <a:srgbClr val="53585E"/>
                </a:solidFill>
                <a:cs typeface="Arial" pitchFamily="34" charset="0"/>
              </a:rPr>
              <a:t>WHAT MAKES US </a:t>
            </a:r>
            <a:r>
              <a:rPr lang="en-US" altLang="zh-CN" b="1" dirty="0">
                <a:solidFill>
                  <a:schemeClr val="accent1"/>
                </a:solidFill>
                <a:cs typeface="Arial" pitchFamily="34" charset="0"/>
              </a:rPr>
              <a:t>DIFFERENT</a:t>
            </a:r>
            <a:r>
              <a:rPr lang="en-US" altLang="zh-CN" dirty="0">
                <a:solidFill>
                  <a:srgbClr val="53585E"/>
                </a:solidFill>
                <a:cs typeface="Arial" pitchFamily="34" charset="0"/>
              </a:rPr>
              <a:t>?</a:t>
            </a:r>
            <a:endParaRPr lang="zh-CN" altLang="en-US" dirty="0">
              <a:solidFill>
                <a:srgbClr val="53585E"/>
              </a:solidFill>
              <a:cs typeface="Arial" pitchFamily="34" charset="0"/>
            </a:endParaRPr>
          </a:p>
        </p:txBody>
      </p:sp>
      <p:sp>
        <p:nvSpPr>
          <p:cNvPr id="38" name="矩形 37"/>
          <p:cNvSpPr/>
          <p:nvPr/>
        </p:nvSpPr>
        <p:spPr>
          <a:xfrm>
            <a:off x="1187625" y="2635478"/>
            <a:ext cx="3024336" cy="432048"/>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Rectangle 24"/>
          <p:cNvSpPr>
            <a:spLocks noChangeArrowheads="1"/>
          </p:cNvSpPr>
          <p:nvPr/>
        </p:nvSpPr>
        <p:spPr bwMode="auto">
          <a:xfrm>
            <a:off x="1331639" y="2703769"/>
            <a:ext cx="2808313" cy="295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en-US" altLang="zh-CN" sz="800" dirty="0">
                <a:solidFill>
                  <a:schemeClr val="bg1">
                    <a:lumMod val="50000"/>
                  </a:schemeClr>
                </a:solidFill>
              </a:rPr>
              <a:t>We have many PowerPoint templates that has been specifically designed.</a:t>
            </a:r>
          </a:p>
        </p:txBody>
      </p:sp>
      <p:sp>
        <p:nvSpPr>
          <p:cNvPr id="47" name="矩形 46"/>
          <p:cNvSpPr/>
          <p:nvPr/>
        </p:nvSpPr>
        <p:spPr>
          <a:xfrm>
            <a:off x="1187625" y="3146673"/>
            <a:ext cx="3024336" cy="432048"/>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Rectangle 24"/>
          <p:cNvSpPr>
            <a:spLocks noChangeArrowheads="1"/>
          </p:cNvSpPr>
          <p:nvPr/>
        </p:nvSpPr>
        <p:spPr bwMode="auto">
          <a:xfrm>
            <a:off x="1331639" y="3214964"/>
            <a:ext cx="2808313" cy="295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en-US" altLang="zh-CN" sz="800" dirty="0">
                <a:solidFill>
                  <a:schemeClr val="bg1">
                    <a:lumMod val="50000"/>
                  </a:schemeClr>
                </a:solidFill>
              </a:rPr>
              <a:t>We have many PowerPoint templates that has been specifically designed.</a:t>
            </a:r>
          </a:p>
        </p:txBody>
      </p:sp>
      <p:sp>
        <p:nvSpPr>
          <p:cNvPr id="53" name="矩形 52"/>
          <p:cNvSpPr/>
          <p:nvPr/>
        </p:nvSpPr>
        <p:spPr>
          <a:xfrm>
            <a:off x="1187625" y="3657213"/>
            <a:ext cx="3024336" cy="432048"/>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Rectangle 24"/>
          <p:cNvSpPr>
            <a:spLocks noChangeArrowheads="1"/>
          </p:cNvSpPr>
          <p:nvPr/>
        </p:nvSpPr>
        <p:spPr bwMode="auto">
          <a:xfrm>
            <a:off x="1331639" y="3725504"/>
            <a:ext cx="2808313" cy="295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en-US" altLang="zh-CN" sz="800" dirty="0">
                <a:solidFill>
                  <a:schemeClr val="bg1">
                    <a:lumMod val="50000"/>
                  </a:schemeClr>
                </a:solidFill>
              </a:rPr>
              <a:t>We have many PowerPoint templates that has been specifically designed.</a:t>
            </a:r>
          </a:p>
        </p:txBody>
      </p:sp>
      <p:sp>
        <p:nvSpPr>
          <p:cNvPr id="37" name="矩形 36"/>
          <p:cNvSpPr/>
          <p:nvPr/>
        </p:nvSpPr>
        <p:spPr>
          <a:xfrm>
            <a:off x="755576" y="2635478"/>
            <a:ext cx="432048" cy="4320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dirty="0"/>
              <a:t>01</a:t>
            </a:r>
            <a:endParaRPr lang="zh-CN" altLang="en-US" dirty="0"/>
          </a:p>
        </p:txBody>
      </p:sp>
      <p:sp>
        <p:nvSpPr>
          <p:cNvPr id="45" name="矩形 44"/>
          <p:cNvSpPr/>
          <p:nvPr/>
        </p:nvSpPr>
        <p:spPr>
          <a:xfrm>
            <a:off x="755576" y="3146673"/>
            <a:ext cx="432048" cy="43204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dirty="0"/>
              <a:t>02</a:t>
            </a:r>
            <a:endParaRPr lang="zh-CN" altLang="en-US" dirty="0"/>
          </a:p>
        </p:txBody>
      </p:sp>
      <p:sp>
        <p:nvSpPr>
          <p:cNvPr id="52" name="矩形 51"/>
          <p:cNvSpPr/>
          <p:nvPr/>
        </p:nvSpPr>
        <p:spPr>
          <a:xfrm>
            <a:off x="755576" y="3657213"/>
            <a:ext cx="432048" cy="43204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dirty="0"/>
              <a:t>03</a:t>
            </a:r>
            <a:endParaRPr lang="zh-CN" altLang="en-US" dirty="0"/>
          </a:p>
        </p:txBody>
      </p:sp>
      <p:pic>
        <p:nvPicPr>
          <p:cNvPr id="34" name="图片 33">
            <a:extLst>
              <a:ext uri="{FF2B5EF4-FFF2-40B4-BE49-F238E27FC236}">
                <a16:creationId xmlns="" xmlns:a16="http://schemas.microsoft.com/office/drawing/2014/main" id="{D3396DAD-FDD7-48D9-96D9-D23E5CB9CE78}"/>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5307" r="7666" b="8704"/>
          <a:stretch/>
        </p:blipFill>
        <p:spPr>
          <a:xfrm rot="10800000">
            <a:off x="180000" y="-38100"/>
            <a:ext cx="741206" cy="817161"/>
          </a:xfrm>
          <a:prstGeom prst="rect">
            <a:avLst/>
          </a:prstGeom>
        </p:spPr>
      </p:pic>
      <p:sp>
        <p:nvSpPr>
          <p:cNvPr id="44" name="Rectangle 20">
            <a:extLst>
              <a:ext uri="{FF2B5EF4-FFF2-40B4-BE49-F238E27FC236}">
                <a16:creationId xmlns="" xmlns:a16="http://schemas.microsoft.com/office/drawing/2014/main" id="{646927E4-D03D-46CB-8C10-29795E809AD2}"/>
              </a:ext>
            </a:extLst>
          </p:cNvPr>
          <p:cNvSpPr>
            <a:spLocks noChangeArrowheads="1"/>
          </p:cNvSpPr>
          <p:nvPr/>
        </p:nvSpPr>
        <p:spPr bwMode="auto">
          <a:xfrm>
            <a:off x="898706" y="579709"/>
            <a:ext cx="1800606"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itchFamily="34" charset="0"/>
              <a:buNone/>
            </a:pPr>
            <a:r>
              <a:rPr lang="en-US" altLang="zh-CN" sz="800" dirty="0">
                <a:solidFill>
                  <a:srgbClr val="53585E"/>
                </a:solidFill>
                <a:latin typeface="Arial" pitchFamily="34" charset="0"/>
                <a:cs typeface="Arial" pitchFamily="34" charset="0"/>
              </a:rPr>
              <a:t>This is a subtitle for your presentation</a:t>
            </a:r>
            <a:endParaRPr lang="zh-CN" altLang="en-US" sz="800" dirty="0">
              <a:solidFill>
                <a:srgbClr val="53585E"/>
              </a:solidFill>
              <a:latin typeface="Arial" pitchFamily="34" charset="0"/>
              <a:cs typeface="Arial" pitchFamily="34" charset="0"/>
            </a:endParaRPr>
          </a:p>
        </p:txBody>
      </p:sp>
      <p:sp>
        <p:nvSpPr>
          <p:cNvPr id="46" name="文本框 45">
            <a:extLst>
              <a:ext uri="{FF2B5EF4-FFF2-40B4-BE49-F238E27FC236}">
                <a16:creationId xmlns="" xmlns:a16="http://schemas.microsoft.com/office/drawing/2014/main" id="{E539ECDF-A3EA-4DD6-8B38-27C77A6B7D2B}"/>
              </a:ext>
            </a:extLst>
          </p:cNvPr>
          <p:cNvSpPr txBox="1"/>
          <p:nvPr/>
        </p:nvSpPr>
        <p:spPr>
          <a:xfrm>
            <a:off x="828000" y="194956"/>
            <a:ext cx="2262158" cy="369332"/>
          </a:xfrm>
          <a:prstGeom prst="rect">
            <a:avLst/>
          </a:prstGeom>
          <a:noFill/>
        </p:spPr>
        <p:txBody>
          <a:bodyPr wrap="none" rtlCol="0">
            <a:spAutoFit/>
          </a:bodyPr>
          <a:lstStyle/>
          <a:p>
            <a:r>
              <a:rPr lang="zh-CN" altLang="en-US" b="1" dirty="0">
                <a:solidFill>
                  <a:schemeClr val="tx2"/>
                </a:solidFill>
              </a:rPr>
              <a:t>请输入你的标题内容</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100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anim calcmode="lin" valueType="num">
                                      <p:cBhvr>
                                        <p:cTn id="8" dur="500" fill="hold"/>
                                        <p:tgtEl>
                                          <p:spTgt spid="35"/>
                                        </p:tgtEl>
                                        <p:attrNameLst>
                                          <p:attrName>ppt_x</p:attrName>
                                        </p:attrNameLst>
                                      </p:cBhvr>
                                      <p:tavLst>
                                        <p:tav tm="0">
                                          <p:val>
                                            <p:strVal val="#ppt_x"/>
                                          </p:val>
                                        </p:tav>
                                        <p:tav tm="100000">
                                          <p:val>
                                            <p:strVal val="#ppt_x"/>
                                          </p:val>
                                        </p:tav>
                                      </p:tavLst>
                                    </p:anim>
                                    <p:anim calcmode="lin" valueType="num">
                                      <p:cBhvr>
                                        <p:cTn id="9" dur="500" fill="hold"/>
                                        <p:tgtEl>
                                          <p:spTgt spid="35"/>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1000"/>
                                  </p:stCondLst>
                                  <p:childTnLst>
                                    <p:set>
                                      <p:cBhvr>
                                        <p:cTn id="11" dur="1" fill="hold">
                                          <p:stCondLst>
                                            <p:cond delay="0"/>
                                          </p:stCondLst>
                                        </p:cTn>
                                        <p:tgtEl>
                                          <p:spTgt spid="36"/>
                                        </p:tgtEl>
                                        <p:attrNameLst>
                                          <p:attrName>style.visibility</p:attrName>
                                        </p:attrNameLst>
                                      </p:cBhvr>
                                      <p:to>
                                        <p:strVal val="visible"/>
                                      </p:to>
                                    </p:set>
                                    <p:animEffect transition="in" filter="fade">
                                      <p:cBhvr>
                                        <p:cTn id="12" dur="500"/>
                                        <p:tgtEl>
                                          <p:spTgt spid="36"/>
                                        </p:tgtEl>
                                      </p:cBhvr>
                                    </p:animEffect>
                                    <p:anim calcmode="lin" valueType="num">
                                      <p:cBhvr>
                                        <p:cTn id="13" dur="500" fill="hold"/>
                                        <p:tgtEl>
                                          <p:spTgt spid="36"/>
                                        </p:tgtEl>
                                        <p:attrNameLst>
                                          <p:attrName>ppt_x</p:attrName>
                                        </p:attrNameLst>
                                      </p:cBhvr>
                                      <p:tavLst>
                                        <p:tav tm="0">
                                          <p:val>
                                            <p:strVal val="#ppt_x"/>
                                          </p:val>
                                        </p:tav>
                                        <p:tav tm="100000">
                                          <p:val>
                                            <p:strVal val="#ppt_x"/>
                                          </p:val>
                                        </p:tav>
                                      </p:tavLst>
                                    </p:anim>
                                    <p:anim calcmode="lin" valueType="num">
                                      <p:cBhvr>
                                        <p:cTn id="14" dur="500" fill="hold"/>
                                        <p:tgtEl>
                                          <p:spTgt spid="36"/>
                                        </p:tgtEl>
                                        <p:attrNameLst>
                                          <p:attrName>ppt_y</p:attrName>
                                        </p:attrNameLst>
                                      </p:cBhvr>
                                      <p:tavLst>
                                        <p:tav tm="0">
                                          <p:val>
                                            <p:strVal val="#ppt_y-.1"/>
                                          </p:val>
                                        </p:tav>
                                        <p:tav tm="100000">
                                          <p:val>
                                            <p:strVal val="#ppt_y"/>
                                          </p:val>
                                        </p:tav>
                                      </p:tavLst>
                                    </p:anim>
                                  </p:childTnLst>
                                </p:cTn>
                              </p:par>
                              <p:par>
                                <p:cTn id="15" presetID="2" presetClass="entr" presetSubtype="8" fill="hold" grpId="0" nodeType="withEffect">
                                  <p:stCondLst>
                                    <p:cond delay="1500"/>
                                  </p:stCondLst>
                                  <p:childTnLst>
                                    <p:set>
                                      <p:cBhvr>
                                        <p:cTn id="16" dur="1" fill="hold">
                                          <p:stCondLst>
                                            <p:cond delay="0"/>
                                          </p:stCondLst>
                                        </p:cTn>
                                        <p:tgtEl>
                                          <p:spTgt spid="37"/>
                                        </p:tgtEl>
                                        <p:attrNameLst>
                                          <p:attrName>style.visibility</p:attrName>
                                        </p:attrNameLst>
                                      </p:cBhvr>
                                      <p:to>
                                        <p:strVal val="visible"/>
                                      </p:to>
                                    </p:set>
                                    <p:anim calcmode="lin" valueType="num">
                                      <p:cBhvr additive="base">
                                        <p:cTn id="17" dur="500" fill="hold"/>
                                        <p:tgtEl>
                                          <p:spTgt spid="37"/>
                                        </p:tgtEl>
                                        <p:attrNameLst>
                                          <p:attrName>ppt_x</p:attrName>
                                        </p:attrNameLst>
                                      </p:cBhvr>
                                      <p:tavLst>
                                        <p:tav tm="0">
                                          <p:val>
                                            <p:strVal val="0-#ppt_w/2"/>
                                          </p:val>
                                        </p:tav>
                                        <p:tav tm="100000">
                                          <p:val>
                                            <p:strVal val="#ppt_x"/>
                                          </p:val>
                                        </p:tav>
                                      </p:tavLst>
                                    </p:anim>
                                    <p:anim calcmode="lin" valueType="num">
                                      <p:cBhvr additive="base">
                                        <p:cTn id="18" dur="500" fill="hold"/>
                                        <p:tgtEl>
                                          <p:spTgt spid="37"/>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1500"/>
                                  </p:stCondLst>
                                  <p:childTnLst>
                                    <p:set>
                                      <p:cBhvr>
                                        <p:cTn id="20" dur="1" fill="hold">
                                          <p:stCondLst>
                                            <p:cond delay="0"/>
                                          </p:stCondLst>
                                        </p:cTn>
                                        <p:tgtEl>
                                          <p:spTgt spid="38"/>
                                        </p:tgtEl>
                                        <p:attrNameLst>
                                          <p:attrName>style.visibility</p:attrName>
                                        </p:attrNameLst>
                                      </p:cBhvr>
                                      <p:to>
                                        <p:strVal val="visible"/>
                                      </p:to>
                                    </p:set>
                                    <p:anim calcmode="lin" valueType="num">
                                      <p:cBhvr additive="base">
                                        <p:cTn id="21" dur="500" fill="hold"/>
                                        <p:tgtEl>
                                          <p:spTgt spid="38"/>
                                        </p:tgtEl>
                                        <p:attrNameLst>
                                          <p:attrName>ppt_x</p:attrName>
                                        </p:attrNameLst>
                                      </p:cBhvr>
                                      <p:tavLst>
                                        <p:tav tm="0">
                                          <p:val>
                                            <p:strVal val="0-#ppt_w/2"/>
                                          </p:val>
                                        </p:tav>
                                        <p:tav tm="100000">
                                          <p:val>
                                            <p:strVal val="#ppt_x"/>
                                          </p:val>
                                        </p:tav>
                                      </p:tavLst>
                                    </p:anim>
                                    <p:anim calcmode="lin" valueType="num">
                                      <p:cBhvr additive="base">
                                        <p:cTn id="22" dur="500" fill="hold"/>
                                        <p:tgtEl>
                                          <p:spTgt spid="38"/>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1500"/>
                                  </p:stCondLst>
                                  <p:childTnLst>
                                    <p:set>
                                      <p:cBhvr>
                                        <p:cTn id="24" dur="1" fill="hold">
                                          <p:stCondLst>
                                            <p:cond delay="0"/>
                                          </p:stCondLst>
                                        </p:cTn>
                                        <p:tgtEl>
                                          <p:spTgt spid="39"/>
                                        </p:tgtEl>
                                        <p:attrNameLst>
                                          <p:attrName>style.visibility</p:attrName>
                                        </p:attrNameLst>
                                      </p:cBhvr>
                                      <p:to>
                                        <p:strVal val="visible"/>
                                      </p:to>
                                    </p:set>
                                    <p:anim calcmode="lin" valueType="num">
                                      <p:cBhvr additive="base">
                                        <p:cTn id="25" dur="500" fill="hold"/>
                                        <p:tgtEl>
                                          <p:spTgt spid="39"/>
                                        </p:tgtEl>
                                        <p:attrNameLst>
                                          <p:attrName>ppt_x</p:attrName>
                                        </p:attrNameLst>
                                      </p:cBhvr>
                                      <p:tavLst>
                                        <p:tav tm="0">
                                          <p:val>
                                            <p:strVal val="0-#ppt_w/2"/>
                                          </p:val>
                                        </p:tav>
                                        <p:tav tm="100000">
                                          <p:val>
                                            <p:strVal val="#ppt_x"/>
                                          </p:val>
                                        </p:tav>
                                      </p:tavLst>
                                    </p:anim>
                                    <p:anim calcmode="lin" valueType="num">
                                      <p:cBhvr additive="base">
                                        <p:cTn id="26" dur="500" fill="hold"/>
                                        <p:tgtEl>
                                          <p:spTgt spid="39"/>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2000"/>
                                  </p:stCondLst>
                                  <p:childTnLst>
                                    <p:set>
                                      <p:cBhvr>
                                        <p:cTn id="28" dur="1" fill="hold">
                                          <p:stCondLst>
                                            <p:cond delay="0"/>
                                          </p:stCondLst>
                                        </p:cTn>
                                        <p:tgtEl>
                                          <p:spTgt spid="45"/>
                                        </p:tgtEl>
                                        <p:attrNameLst>
                                          <p:attrName>style.visibility</p:attrName>
                                        </p:attrNameLst>
                                      </p:cBhvr>
                                      <p:to>
                                        <p:strVal val="visible"/>
                                      </p:to>
                                    </p:set>
                                    <p:anim calcmode="lin" valueType="num">
                                      <p:cBhvr additive="base">
                                        <p:cTn id="29" dur="500" fill="hold"/>
                                        <p:tgtEl>
                                          <p:spTgt spid="45"/>
                                        </p:tgtEl>
                                        <p:attrNameLst>
                                          <p:attrName>ppt_x</p:attrName>
                                        </p:attrNameLst>
                                      </p:cBhvr>
                                      <p:tavLst>
                                        <p:tav tm="0">
                                          <p:val>
                                            <p:strVal val="0-#ppt_w/2"/>
                                          </p:val>
                                        </p:tav>
                                        <p:tav tm="100000">
                                          <p:val>
                                            <p:strVal val="#ppt_x"/>
                                          </p:val>
                                        </p:tav>
                                      </p:tavLst>
                                    </p:anim>
                                    <p:anim calcmode="lin" valueType="num">
                                      <p:cBhvr additive="base">
                                        <p:cTn id="30" dur="500" fill="hold"/>
                                        <p:tgtEl>
                                          <p:spTgt spid="45"/>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2000"/>
                                  </p:stCondLst>
                                  <p:childTnLst>
                                    <p:set>
                                      <p:cBhvr>
                                        <p:cTn id="32" dur="1" fill="hold">
                                          <p:stCondLst>
                                            <p:cond delay="0"/>
                                          </p:stCondLst>
                                        </p:cTn>
                                        <p:tgtEl>
                                          <p:spTgt spid="47"/>
                                        </p:tgtEl>
                                        <p:attrNameLst>
                                          <p:attrName>style.visibility</p:attrName>
                                        </p:attrNameLst>
                                      </p:cBhvr>
                                      <p:to>
                                        <p:strVal val="visible"/>
                                      </p:to>
                                    </p:set>
                                    <p:anim calcmode="lin" valueType="num">
                                      <p:cBhvr additive="base">
                                        <p:cTn id="33" dur="500" fill="hold"/>
                                        <p:tgtEl>
                                          <p:spTgt spid="47"/>
                                        </p:tgtEl>
                                        <p:attrNameLst>
                                          <p:attrName>ppt_x</p:attrName>
                                        </p:attrNameLst>
                                      </p:cBhvr>
                                      <p:tavLst>
                                        <p:tav tm="0">
                                          <p:val>
                                            <p:strVal val="0-#ppt_w/2"/>
                                          </p:val>
                                        </p:tav>
                                        <p:tav tm="100000">
                                          <p:val>
                                            <p:strVal val="#ppt_x"/>
                                          </p:val>
                                        </p:tav>
                                      </p:tavLst>
                                    </p:anim>
                                    <p:anim calcmode="lin" valueType="num">
                                      <p:cBhvr additive="base">
                                        <p:cTn id="34" dur="500" fill="hold"/>
                                        <p:tgtEl>
                                          <p:spTgt spid="47"/>
                                        </p:tgtEl>
                                        <p:attrNameLst>
                                          <p:attrName>ppt_y</p:attrName>
                                        </p:attrNameLst>
                                      </p:cBhvr>
                                      <p:tavLst>
                                        <p:tav tm="0">
                                          <p:val>
                                            <p:strVal val="#ppt_y"/>
                                          </p:val>
                                        </p:tav>
                                        <p:tav tm="100000">
                                          <p:val>
                                            <p:strVal val="#ppt_y"/>
                                          </p:val>
                                        </p:tav>
                                      </p:tavLst>
                                    </p:anim>
                                  </p:childTnLst>
                                </p:cTn>
                              </p:par>
                              <p:par>
                                <p:cTn id="35" presetID="2" presetClass="entr" presetSubtype="8" fill="hold" grpId="0" nodeType="withEffect">
                                  <p:stCondLst>
                                    <p:cond delay="2000"/>
                                  </p:stCondLst>
                                  <p:childTnLst>
                                    <p:set>
                                      <p:cBhvr>
                                        <p:cTn id="36" dur="1" fill="hold">
                                          <p:stCondLst>
                                            <p:cond delay="0"/>
                                          </p:stCondLst>
                                        </p:cTn>
                                        <p:tgtEl>
                                          <p:spTgt spid="48"/>
                                        </p:tgtEl>
                                        <p:attrNameLst>
                                          <p:attrName>style.visibility</p:attrName>
                                        </p:attrNameLst>
                                      </p:cBhvr>
                                      <p:to>
                                        <p:strVal val="visible"/>
                                      </p:to>
                                    </p:set>
                                    <p:anim calcmode="lin" valueType="num">
                                      <p:cBhvr additive="base">
                                        <p:cTn id="37" dur="500" fill="hold"/>
                                        <p:tgtEl>
                                          <p:spTgt spid="48"/>
                                        </p:tgtEl>
                                        <p:attrNameLst>
                                          <p:attrName>ppt_x</p:attrName>
                                        </p:attrNameLst>
                                      </p:cBhvr>
                                      <p:tavLst>
                                        <p:tav tm="0">
                                          <p:val>
                                            <p:strVal val="0-#ppt_w/2"/>
                                          </p:val>
                                        </p:tav>
                                        <p:tav tm="100000">
                                          <p:val>
                                            <p:strVal val="#ppt_x"/>
                                          </p:val>
                                        </p:tav>
                                      </p:tavLst>
                                    </p:anim>
                                    <p:anim calcmode="lin" valueType="num">
                                      <p:cBhvr additive="base">
                                        <p:cTn id="38" dur="500" fill="hold"/>
                                        <p:tgtEl>
                                          <p:spTgt spid="48"/>
                                        </p:tgtEl>
                                        <p:attrNameLst>
                                          <p:attrName>ppt_y</p:attrName>
                                        </p:attrNameLst>
                                      </p:cBhvr>
                                      <p:tavLst>
                                        <p:tav tm="0">
                                          <p:val>
                                            <p:strVal val="#ppt_y"/>
                                          </p:val>
                                        </p:tav>
                                        <p:tav tm="100000">
                                          <p:val>
                                            <p:strVal val="#ppt_y"/>
                                          </p:val>
                                        </p:tav>
                                      </p:tavLst>
                                    </p:anim>
                                  </p:childTnLst>
                                </p:cTn>
                              </p:par>
                              <p:par>
                                <p:cTn id="39" presetID="2" presetClass="entr" presetSubtype="8" fill="hold" grpId="0" nodeType="withEffect">
                                  <p:stCondLst>
                                    <p:cond delay="2500"/>
                                  </p:stCondLst>
                                  <p:childTnLst>
                                    <p:set>
                                      <p:cBhvr>
                                        <p:cTn id="40" dur="1" fill="hold">
                                          <p:stCondLst>
                                            <p:cond delay="0"/>
                                          </p:stCondLst>
                                        </p:cTn>
                                        <p:tgtEl>
                                          <p:spTgt spid="52"/>
                                        </p:tgtEl>
                                        <p:attrNameLst>
                                          <p:attrName>style.visibility</p:attrName>
                                        </p:attrNameLst>
                                      </p:cBhvr>
                                      <p:to>
                                        <p:strVal val="visible"/>
                                      </p:to>
                                    </p:set>
                                    <p:anim calcmode="lin" valueType="num">
                                      <p:cBhvr additive="base">
                                        <p:cTn id="41" dur="500" fill="hold"/>
                                        <p:tgtEl>
                                          <p:spTgt spid="52"/>
                                        </p:tgtEl>
                                        <p:attrNameLst>
                                          <p:attrName>ppt_x</p:attrName>
                                        </p:attrNameLst>
                                      </p:cBhvr>
                                      <p:tavLst>
                                        <p:tav tm="0">
                                          <p:val>
                                            <p:strVal val="0-#ppt_w/2"/>
                                          </p:val>
                                        </p:tav>
                                        <p:tav tm="100000">
                                          <p:val>
                                            <p:strVal val="#ppt_x"/>
                                          </p:val>
                                        </p:tav>
                                      </p:tavLst>
                                    </p:anim>
                                    <p:anim calcmode="lin" valueType="num">
                                      <p:cBhvr additive="base">
                                        <p:cTn id="42" dur="500" fill="hold"/>
                                        <p:tgtEl>
                                          <p:spTgt spid="52"/>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2500"/>
                                  </p:stCondLst>
                                  <p:childTnLst>
                                    <p:set>
                                      <p:cBhvr>
                                        <p:cTn id="44" dur="1" fill="hold">
                                          <p:stCondLst>
                                            <p:cond delay="0"/>
                                          </p:stCondLst>
                                        </p:cTn>
                                        <p:tgtEl>
                                          <p:spTgt spid="53"/>
                                        </p:tgtEl>
                                        <p:attrNameLst>
                                          <p:attrName>style.visibility</p:attrName>
                                        </p:attrNameLst>
                                      </p:cBhvr>
                                      <p:to>
                                        <p:strVal val="visible"/>
                                      </p:to>
                                    </p:set>
                                    <p:anim calcmode="lin" valueType="num">
                                      <p:cBhvr additive="base">
                                        <p:cTn id="45" dur="500" fill="hold"/>
                                        <p:tgtEl>
                                          <p:spTgt spid="53"/>
                                        </p:tgtEl>
                                        <p:attrNameLst>
                                          <p:attrName>ppt_x</p:attrName>
                                        </p:attrNameLst>
                                      </p:cBhvr>
                                      <p:tavLst>
                                        <p:tav tm="0">
                                          <p:val>
                                            <p:strVal val="0-#ppt_w/2"/>
                                          </p:val>
                                        </p:tav>
                                        <p:tav tm="100000">
                                          <p:val>
                                            <p:strVal val="#ppt_x"/>
                                          </p:val>
                                        </p:tav>
                                      </p:tavLst>
                                    </p:anim>
                                    <p:anim calcmode="lin" valueType="num">
                                      <p:cBhvr additive="base">
                                        <p:cTn id="46" dur="500" fill="hold"/>
                                        <p:tgtEl>
                                          <p:spTgt spid="53"/>
                                        </p:tgtEl>
                                        <p:attrNameLst>
                                          <p:attrName>ppt_y</p:attrName>
                                        </p:attrNameLst>
                                      </p:cBhvr>
                                      <p:tavLst>
                                        <p:tav tm="0">
                                          <p:val>
                                            <p:strVal val="#ppt_y"/>
                                          </p:val>
                                        </p:tav>
                                        <p:tav tm="100000">
                                          <p:val>
                                            <p:strVal val="#ppt_y"/>
                                          </p:val>
                                        </p:tav>
                                      </p:tavLst>
                                    </p:anim>
                                  </p:childTnLst>
                                </p:cTn>
                              </p:par>
                              <p:par>
                                <p:cTn id="47" presetID="2" presetClass="entr" presetSubtype="8" fill="hold" grpId="0" nodeType="withEffect">
                                  <p:stCondLst>
                                    <p:cond delay="2500"/>
                                  </p:stCondLst>
                                  <p:childTnLst>
                                    <p:set>
                                      <p:cBhvr>
                                        <p:cTn id="48" dur="1" fill="hold">
                                          <p:stCondLst>
                                            <p:cond delay="0"/>
                                          </p:stCondLst>
                                        </p:cTn>
                                        <p:tgtEl>
                                          <p:spTgt spid="60"/>
                                        </p:tgtEl>
                                        <p:attrNameLst>
                                          <p:attrName>style.visibility</p:attrName>
                                        </p:attrNameLst>
                                      </p:cBhvr>
                                      <p:to>
                                        <p:strVal val="visible"/>
                                      </p:to>
                                    </p:set>
                                    <p:anim calcmode="lin" valueType="num">
                                      <p:cBhvr additive="base">
                                        <p:cTn id="49" dur="500" fill="hold"/>
                                        <p:tgtEl>
                                          <p:spTgt spid="60"/>
                                        </p:tgtEl>
                                        <p:attrNameLst>
                                          <p:attrName>ppt_x</p:attrName>
                                        </p:attrNameLst>
                                      </p:cBhvr>
                                      <p:tavLst>
                                        <p:tav tm="0">
                                          <p:val>
                                            <p:strVal val="0-#ppt_w/2"/>
                                          </p:val>
                                        </p:tav>
                                        <p:tav tm="100000">
                                          <p:val>
                                            <p:strVal val="#ppt_x"/>
                                          </p:val>
                                        </p:tav>
                                      </p:tavLst>
                                    </p:anim>
                                    <p:anim calcmode="lin" valueType="num">
                                      <p:cBhvr additive="base">
                                        <p:cTn id="50" dur="500" fill="hold"/>
                                        <p:tgtEl>
                                          <p:spTgt spid="60"/>
                                        </p:tgtEl>
                                        <p:attrNameLst>
                                          <p:attrName>ppt_y</p:attrName>
                                        </p:attrNameLst>
                                      </p:cBhvr>
                                      <p:tavLst>
                                        <p:tav tm="0">
                                          <p:val>
                                            <p:strVal val="#ppt_y"/>
                                          </p:val>
                                        </p:tav>
                                        <p:tav tm="100000">
                                          <p:val>
                                            <p:strVal val="#ppt_y"/>
                                          </p:val>
                                        </p:tav>
                                      </p:tavLst>
                                    </p:anim>
                                  </p:childTnLst>
                                </p:cTn>
                              </p:par>
                              <p:par>
                                <p:cTn id="51" presetID="47" presetClass="entr" presetSubtype="0" fill="hold" nodeType="withEffect">
                                  <p:stCondLst>
                                    <p:cond delay="3000"/>
                                  </p:stCondLst>
                                  <p:childTnLst>
                                    <p:set>
                                      <p:cBhvr>
                                        <p:cTn id="52" dur="1" fill="hold">
                                          <p:stCondLst>
                                            <p:cond delay="0"/>
                                          </p:stCondLst>
                                        </p:cTn>
                                        <p:tgtEl>
                                          <p:spTgt spid="1033"/>
                                        </p:tgtEl>
                                        <p:attrNameLst>
                                          <p:attrName>style.visibility</p:attrName>
                                        </p:attrNameLst>
                                      </p:cBhvr>
                                      <p:to>
                                        <p:strVal val="visible"/>
                                      </p:to>
                                    </p:set>
                                    <p:animEffect transition="in" filter="fade">
                                      <p:cBhvr>
                                        <p:cTn id="53" dur="500"/>
                                        <p:tgtEl>
                                          <p:spTgt spid="1033"/>
                                        </p:tgtEl>
                                      </p:cBhvr>
                                    </p:animEffect>
                                    <p:anim calcmode="lin" valueType="num">
                                      <p:cBhvr>
                                        <p:cTn id="54" dur="500" fill="hold"/>
                                        <p:tgtEl>
                                          <p:spTgt spid="1033"/>
                                        </p:tgtEl>
                                        <p:attrNameLst>
                                          <p:attrName>ppt_x</p:attrName>
                                        </p:attrNameLst>
                                      </p:cBhvr>
                                      <p:tavLst>
                                        <p:tav tm="0">
                                          <p:val>
                                            <p:strVal val="#ppt_x"/>
                                          </p:val>
                                        </p:tav>
                                        <p:tav tm="100000">
                                          <p:val>
                                            <p:strVal val="#ppt_x"/>
                                          </p:val>
                                        </p:tav>
                                      </p:tavLst>
                                    </p:anim>
                                    <p:anim calcmode="lin" valueType="num">
                                      <p:cBhvr>
                                        <p:cTn id="55" dur="500" fill="hold"/>
                                        <p:tgtEl>
                                          <p:spTgt spid="1033"/>
                                        </p:tgtEl>
                                        <p:attrNameLst>
                                          <p:attrName>ppt_y</p:attrName>
                                        </p:attrNameLst>
                                      </p:cBhvr>
                                      <p:tavLst>
                                        <p:tav tm="0">
                                          <p:val>
                                            <p:strVal val="#ppt_y-.1"/>
                                          </p:val>
                                        </p:tav>
                                        <p:tav tm="100000">
                                          <p:val>
                                            <p:strVal val="#ppt_y"/>
                                          </p:val>
                                        </p:tav>
                                      </p:tavLst>
                                    </p:anim>
                                  </p:childTnLst>
                                </p:cTn>
                              </p:par>
                              <p:par>
                                <p:cTn id="56" presetID="22" presetClass="entr" presetSubtype="1" fill="hold" grpId="0" nodeType="withEffect">
                                  <p:stCondLst>
                                    <p:cond delay="3100"/>
                                  </p:stCondLst>
                                  <p:childTnLst>
                                    <p:set>
                                      <p:cBhvr>
                                        <p:cTn id="57" dur="1" fill="hold">
                                          <p:stCondLst>
                                            <p:cond delay="0"/>
                                          </p:stCondLst>
                                        </p:cTn>
                                        <p:tgtEl>
                                          <p:spTgt spid="62"/>
                                        </p:tgtEl>
                                        <p:attrNameLst>
                                          <p:attrName>style.visibility</p:attrName>
                                        </p:attrNameLst>
                                      </p:cBhvr>
                                      <p:to>
                                        <p:strVal val="visible"/>
                                      </p:to>
                                    </p:set>
                                    <p:animEffect transition="in" filter="wipe(up)">
                                      <p:cBhvr>
                                        <p:cTn id="58" dur="500"/>
                                        <p:tgtEl>
                                          <p:spTgt spid="62"/>
                                        </p:tgtEl>
                                      </p:cBhvr>
                                    </p:animEffect>
                                  </p:childTnLst>
                                </p:cTn>
                              </p:par>
                              <p:par>
                                <p:cTn id="59" presetID="42" presetClass="entr" presetSubtype="0" fill="hold" grpId="0" nodeType="withEffect">
                                  <p:stCondLst>
                                    <p:cond delay="700"/>
                                  </p:stCondLst>
                                  <p:childTnLst>
                                    <p:set>
                                      <p:cBhvr>
                                        <p:cTn id="60" dur="1" fill="hold">
                                          <p:stCondLst>
                                            <p:cond delay="0"/>
                                          </p:stCondLst>
                                        </p:cTn>
                                        <p:tgtEl>
                                          <p:spTgt spid="44"/>
                                        </p:tgtEl>
                                        <p:attrNameLst>
                                          <p:attrName>style.visibility</p:attrName>
                                        </p:attrNameLst>
                                      </p:cBhvr>
                                      <p:to>
                                        <p:strVal val="visible"/>
                                      </p:to>
                                    </p:set>
                                    <p:animEffect transition="in" filter="fade">
                                      <p:cBhvr>
                                        <p:cTn id="61" dur="300"/>
                                        <p:tgtEl>
                                          <p:spTgt spid="44"/>
                                        </p:tgtEl>
                                      </p:cBhvr>
                                    </p:animEffect>
                                    <p:anim calcmode="lin" valueType="num">
                                      <p:cBhvr>
                                        <p:cTn id="62" dur="300" fill="hold"/>
                                        <p:tgtEl>
                                          <p:spTgt spid="44"/>
                                        </p:tgtEl>
                                        <p:attrNameLst>
                                          <p:attrName>ppt_x</p:attrName>
                                        </p:attrNameLst>
                                      </p:cBhvr>
                                      <p:tavLst>
                                        <p:tav tm="0">
                                          <p:val>
                                            <p:strVal val="#ppt_x"/>
                                          </p:val>
                                        </p:tav>
                                        <p:tav tm="100000">
                                          <p:val>
                                            <p:strVal val="#ppt_x"/>
                                          </p:val>
                                        </p:tav>
                                      </p:tavLst>
                                    </p:anim>
                                    <p:anim calcmode="lin" valueType="num">
                                      <p:cBhvr>
                                        <p:cTn id="63" dur="30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animBg="1"/>
      <p:bldP spid="35" grpId="0"/>
      <p:bldP spid="36" grpId="0"/>
      <p:bldP spid="38" grpId="0" animBg="1"/>
      <p:bldP spid="39" grpId="0"/>
      <p:bldP spid="47" grpId="0" animBg="1"/>
      <p:bldP spid="48" grpId="0"/>
      <p:bldP spid="53" grpId="0" animBg="1"/>
      <p:bldP spid="60" grpId="0"/>
      <p:bldP spid="37" grpId="0" animBg="1"/>
      <p:bldP spid="45" grpId="0" animBg="1"/>
      <p:bldP spid="52" grpId="0" animBg="1"/>
      <p:bldP spid="4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Rectangle 24"/>
          <p:cNvSpPr>
            <a:spLocks noChangeArrowheads="1"/>
          </p:cNvSpPr>
          <p:nvPr/>
        </p:nvSpPr>
        <p:spPr bwMode="auto">
          <a:xfrm>
            <a:off x="504120" y="1528161"/>
            <a:ext cx="2015306" cy="814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0" marR="0" lvl="0" indent="0" algn="r" defTabSz="914400" eaLnBrk="1" fontAlgn="auto" latinLnBrk="0" hangingPunct="1">
              <a:lnSpc>
                <a:spcPct val="120000"/>
              </a:lnSpc>
              <a:spcBef>
                <a:spcPts val="300"/>
              </a:spcBef>
              <a:spcAft>
                <a:spcPts val="0"/>
              </a:spcAft>
              <a:buClrTx/>
              <a:buSzTx/>
              <a:buFontTx/>
              <a:buNone/>
              <a:defRPr/>
            </a:pPr>
            <a:r>
              <a:rPr kumimoji="0" lang="zh-CN" altLang="en-US" sz="1000" b="1" i="0" u="none" strike="noStrike" kern="0" cap="none" spc="0" normalizeH="0" baseline="0" noProof="0" dirty="0">
                <a:ln>
                  <a:noFill/>
                </a:ln>
                <a:solidFill>
                  <a:srgbClr val="080808">
                    <a:lumMod val="75000"/>
                    <a:lumOff val="25000"/>
                  </a:srgbClr>
                </a:solidFill>
                <a:effectLst/>
                <a:uLnTx/>
                <a:uFillTx/>
              </a:rPr>
              <a:t>TOPIC HEADER HERE</a:t>
            </a:r>
            <a:endParaRPr kumimoji="0" lang="zh-CN" altLang="en-US" sz="1000" b="0" i="0" u="none" strike="noStrike" kern="0" cap="none" spc="0" normalizeH="0" baseline="0" noProof="0" dirty="0">
              <a:ln>
                <a:noFill/>
              </a:ln>
              <a:solidFill>
                <a:srgbClr val="080808">
                  <a:lumMod val="75000"/>
                  <a:lumOff val="25000"/>
                </a:srgbClr>
              </a:solidFill>
              <a:effectLst/>
              <a:uLnTx/>
              <a:uFillTx/>
            </a:endParaRPr>
          </a:p>
          <a:p>
            <a:pPr marL="0" marR="0" lvl="0" indent="0" algn="r" defTabSz="914400" eaLnBrk="1" fontAlgn="auto" latinLnBrk="0" hangingPunct="1">
              <a:lnSpc>
                <a:spcPct val="120000"/>
              </a:lnSpc>
              <a:spcBef>
                <a:spcPts val="300"/>
              </a:spcBef>
              <a:spcAft>
                <a:spcPts val="0"/>
              </a:spcAft>
              <a:buClrTx/>
              <a:buSzTx/>
              <a:buFontTx/>
              <a:buNone/>
              <a:defRPr/>
            </a:pPr>
            <a:r>
              <a:rPr kumimoji="0" lang="en-US" altLang="zh-CN" sz="800" b="0" i="0" u="none" strike="noStrike" kern="0" cap="none" spc="0" normalizeH="0" baseline="0" noProof="0" dirty="0">
                <a:ln>
                  <a:noFill/>
                </a:ln>
                <a:solidFill>
                  <a:srgbClr val="F8F8F8">
                    <a:lumMod val="50000"/>
                  </a:srgbClr>
                </a:solidFill>
                <a:effectLst/>
                <a:uLnTx/>
                <a:uFillTx/>
              </a:rPr>
              <a:t>We have many PowerPoint templates that has been specifically designed to help anyone that is stepping into the world of PowerPoint for the very first time. </a:t>
            </a:r>
          </a:p>
        </p:txBody>
      </p:sp>
      <p:sp>
        <p:nvSpPr>
          <p:cNvPr id="86" name="Rectangle 24"/>
          <p:cNvSpPr>
            <a:spLocks noChangeArrowheads="1"/>
          </p:cNvSpPr>
          <p:nvPr/>
        </p:nvSpPr>
        <p:spPr bwMode="auto">
          <a:xfrm>
            <a:off x="504120" y="3152978"/>
            <a:ext cx="2015306" cy="814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0" marR="0" lvl="0" indent="0" algn="r" defTabSz="914400" eaLnBrk="1" fontAlgn="auto" latinLnBrk="0" hangingPunct="1">
              <a:lnSpc>
                <a:spcPct val="120000"/>
              </a:lnSpc>
              <a:spcBef>
                <a:spcPts val="300"/>
              </a:spcBef>
              <a:spcAft>
                <a:spcPts val="0"/>
              </a:spcAft>
              <a:buClrTx/>
              <a:buSzTx/>
              <a:buFontTx/>
              <a:buNone/>
              <a:defRPr/>
            </a:pPr>
            <a:r>
              <a:rPr kumimoji="0" lang="zh-CN" altLang="en-US" sz="1000" b="1" i="0" u="none" strike="noStrike" kern="0" cap="none" spc="0" normalizeH="0" baseline="0" noProof="0" dirty="0">
                <a:ln>
                  <a:noFill/>
                </a:ln>
                <a:solidFill>
                  <a:srgbClr val="080808">
                    <a:lumMod val="75000"/>
                    <a:lumOff val="25000"/>
                  </a:srgbClr>
                </a:solidFill>
                <a:effectLst/>
                <a:uLnTx/>
                <a:uFillTx/>
              </a:rPr>
              <a:t>TOPIC HEADER HERE</a:t>
            </a:r>
            <a:endParaRPr kumimoji="0" lang="zh-CN" altLang="en-US" sz="1000" b="0" i="0" u="none" strike="noStrike" kern="0" cap="none" spc="0" normalizeH="0" baseline="0" noProof="0" dirty="0">
              <a:ln>
                <a:noFill/>
              </a:ln>
              <a:solidFill>
                <a:srgbClr val="080808">
                  <a:lumMod val="75000"/>
                  <a:lumOff val="25000"/>
                </a:srgbClr>
              </a:solidFill>
              <a:effectLst/>
              <a:uLnTx/>
              <a:uFillTx/>
            </a:endParaRPr>
          </a:p>
          <a:p>
            <a:pPr marL="0" marR="0" lvl="0" indent="0" algn="r" defTabSz="914400" eaLnBrk="1" fontAlgn="auto" latinLnBrk="0" hangingPunct="1">
              <a:lnSpc>
                <a:spcPct val="120000"/>
              </a:lnSpc>
              <a:spcBef>
                <a:spcPts val="300"/>
              </a:spcBef>
              <a:spcAft>
                <a:spcPts val="0"/>
              </a:spcAft>
              <a:buClrTx/>
              <a:buSzTx/>
              <a:buFontTx/>
              <a:buNone/>
              <a:defRPr/>
            </a:pPr>
            <a:r>
              <a:rPr kumimoji="0" lang="en-US" altLang="zh-CN" sz="800" b="0" i="0" u="none" strike="noStrike" kern="0" cap="none" spc="0" normalizeH="0" baseline="0" noProof="0" dirty="0">
                <a:ln>
                  <a:noFill/>
                </a:ln>
                <a:solidFill>
                  <a:srgbClr val="F8F8F8">
                    <a:lumMod val="50000"/>
                  </a:srgbClr>
                </a:solidFill>
                <a:effectLst/>
                <a:uLnTx/>
                <a:uFillTx/>
              </a:rPr>
              <a:t>We have many PowerPoint templates that has been specifically designed to help anyone that is stepping into the world of PowerPoint for the very first time. </a:t>
            </a:r>
          </a:p>
        </p:txBody>
      </p:sp>
      <p:sp>
        <p:nvSpPr>
          <p:cNvPr id="88" name="Rectangle 24"/>
          <p:cNvSpPr>
            <a:spLocks noChangeArrowheads="1"/>
          </p:cNvSpPr>
          <p:nvPr/>
        </p:nvSpPr>
        <p:spPr bwMode="auto">
          <a:xfrm>
            <a:off x="6516216" y="1528160"/>
            <a:ext cx="2015306" cy="814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0" marR="0" lvl="0" indent="0" defTabSz="914400" eaLnBrk="1" fontAlgn="auto" latinLnBrk="0" hangingPunct="1">
              <a:lnSpc>
                <a:spcPct val="120000"/>
              </a:lnSpc>
              <a:spcBef>
                <a:spcPts val="300"/>
              </a:spcBef>
              <a:spcAft>
                <a:spcPts val="0"/>
              </a:spcAft>
              <a:buClrTx/>
              <a:buSzTx/>
              <a:buFontTx/>
              <a:buNone/>
              <a:defRPr/>
            </a:pPr>
            <a:r>
              <a:rPr kumimoji="0" lang="zh-CN" altLang="en-US" sz="1000" b="1" i="0" u="none" strike="noStrike" kern="0" cap="none" spc="0" normalizeH="0" baseline="0" noProof="0" dirty="0">
                <a:ln>
                  <a:noFill/>
                </a:ln>
                <a:solidFill>
                  <a:srgbClr val="080808">
                    <a:lumMod val="75000"/>
                    <a:lumOff val="25000"/>
                  </a:srgbClr>
                </a:solidFill>
                <a:effectLst/>
                <a:uLnTx/>
                <a:uFillTx/>
              </a:rPr>
              <a:t>TOPIC HEADER HERE</a:t>
            </a:r>
            <a:endParaRPr kumimoji="0" lang="zh-CN" altLang="en-US" sz="1000" b="0" i="0" u="none" strike="noStrike" kern="0" cap="none" spc="0" normalizeH="0" baseline="0" noProof="0" dirty="0">
              <a:ln>
                <a:noFill/>
              </a:ln>
              <a:solidFill>
                <a:srgbClr val="080808">
                  <a:lumMod val="75000"/>
                  <a:lumOff val="25000"/>
                </a:srgbClr>
              </a:solidFill>
              <a:effectLst/>
              <a:uLnTx/>
              <a:uFillTx/>
            </a:endParaRPr>
          </a:p>
          <a:p>
            <a:pPr marL="0" marR="0" lvl="0" indent="0" defTabSz="914400" eaLnBrk="1" fontAlgn="auto" latinLnBrk="0" hangingPunct="1">
              <a:lnSpc>
                <a:spcPct val="120000"/>
              </a:lnSpc>
              <a:spcBef>
                <a:spcPts val="300"/>
              </a:spcBef>
              <a:spcAft>
                <a:spcPts val="0"/>
              </a:spcAft>
              <a:buClrTx/>
              <a:buSzTx/>
              <a:buFontTx/>
              <a:buNone/>
              <a:defRPr/>
            </a:pPr>
            <a:r>
              <a:rPr kumimoji="0" lang="en-US" altLang="zh-CN" sz="800" b="0" i="0" u="none" strike="noStrike" kern="0" cap="none" spc="0" normalizeH="0" baseline="0" noProof="0" dirty="0">
                <a:ln>
                  <a:noFill/>
                </a:ln>
                <a:solidFill>
                  <a:srgbClr val="F8F8F8">
                    <a:lumMod val="50000"/>
                  </a:srgbClr>
                </a:solidFill>
                <a:effectLst/>
                <a:uLnTx/>
                <a:uFillTx/>
              </a:rPr>
              <a:t>We have many PowerPoint templates that has been specifically designed to help anyone that is stepping into the world of PowerPoint for the very first time. </a:t>
            </a:r>
          </a:p>
        </p:txBody>
      </p:sp>
      <p:sp>
        <p:nvSpPr>
          <p:cNvPr id="90" name="Rectangle 24"/>
          <p:cNvSpPr>
            <a:spLocks noChangeArrowheads="1"/>
          </p:cNvSpPr>
          <p:nvPr/>
        </p:nvSpPr>
        <p:spPr bwMode="auto">
          <a:xfrm>
            <a:off x="6516216" y="3152977"/>
            <a:ext cx="2015306" cy="814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0" marR="0" lvl="0" indent="0" defTabSz="914400" eaLnBrk="1" fontAlgn="auto" latinLnBrk="0" hangingPunct="1">
              <a:lnSpc>
                <a:spcPct val="120000"/>
              </a:lnSpc>
              <a:spcBef>
                <a:spcPts val="300"/>
              </a:spcBef>
              <a:spcAft>
                <a:spcPts val="0"/>
              </a:spcAft>
              <a:buClrTx/>
              <a:buSzTx/>
              <a:buFontTx/>
              <a:buNone/>
              <a:defRPr/>
            </a:pPr>
            <a:r>
              <a:rPr kumimoji="0" lang="zh-CN" altLang="en-US" sz="1000" b="1" i="0" u="none" strike="noStrike" kern="0" cap="none" spc="0" normalizeH="0" baseline="0" noProof="0" dirty="0">
                <a:ln>
                  <a:noFill/>
                </a:ln>
                <a:solidFill>
                  <a:srgbClr val="080808">
                    <a:lumMod val="75000"/>
                    <a:lumOff val="25000"/>
                  </a:srgbClr>
                </a:solidFill>
                <a:effectLst/>
                <a:uLnTx/>
                <a:uFillTx/>
              </a:rPr>
              <a:t>TOPIC HEADER HERE</a:t>
            </a:r>
            <a:endParaRPr kumimoji="0" lang="zh-CN" altLang="en-US" sz="1000" b="0" i="0" u="none" strike="noStrike" kern="0" cap="none" spc="0" normalizeH="0" baseline="0" noProof="0" dirty="0">
              <a:ln>
                <a:noFill/>
              </a:ln>
              <a:solidFill>
                <a:srgbClr val="080808">
                  <a:lumMod val="75000"/>
                  <a:lumOff val="25000"/>
                </a:srgbClr>
              </a:solidFill>
              <a:effectLst/>
              <a:uLnTx/>
              <a:uFillTx/>
            </a:endParaRPr>
          </a:p>
          <a:p>
            <a:pPr marL="0" marR="0" lvl="0" indent="0" defTabSz="914400" eaLnBrk="1" fontAlgn="auto" latinLnBrk="0" hangingPunct="1">
              <a:lnSpc>
                <a:spcPct val="120000"/>
              </a:lnSpc>
              <a:spcBef>
                <a:spcPts val="300"/>
              </a:spcBef>
              <a:spcAft>
                <a:spcPts val="0"/>
              </a:spcAft>
              <a:buClrTx/>
              <a:buSzTx/>
              <a:buFontTx/>
              <a:buNone/>
              <a:defRPr/>
            </a:pPr>
            <a:r>
              <a:rPr kumimoji="0" lang="en-US" altLang="zh-CN" sz="800" b="0" i="0" u="none" strike="noStrike" kern="0" cap="none" spc="0" normalizeH="0" baseline="0" noProof="0" dirty="0">
                <a:ln>
                  <a:noFill/>
                </a:ln>
                <a:solidFill>
                  <a:srgbClr val="F8F8F8">
                    <a:lumMod val="50000"/>
                  </a:srgbClr>
                </a:solidFill>
                <a:effectLst/>
                <a:uLnTx/>
                <a:uFillTx/>
              </a:rPr>
              <a:t>We have many PowerPoint templates that has been specifically designed to help anyone that is stepping into the world of PowerPoint for the very first time. </a:t>
            </a:r>
          </a:p>
        </p:txBody>
      </p:sp>
      <p:grpSp>
        <p:nvGrpSpPr>
          <p:cNvPr id="71" name="组合 70"/>
          <p:cNvGrpSpPr/>
          <p:nvPr/>
        </p:nvGrpSpPr>
        <p:grpSpPr>
          <a:xfrm>
            <a:off x="3925336" y="2097717"/>
            <a:ext cx="1233478" cy="1234483"/>
            <a:chOff x="1903413" y="1601788"/>
            <a:chExt cx="1949450" cy="1951038"/>
          </a:xfrm>
        </p:grpSpPr>
        <p:sp>
          <p:nvSpPr>
            <p:cNvPr id="72" name="Oval 6"/>
            <p:cNvSpPr>
              <a:spLocks noChangeArrowheads="1"/>
            </p:cNvSpPr>
            <p:nvPr/>
          </p:nvSpPr>
          <p:spPr bwMode="auto">
            <a:xfrm>
              <a:off x="1911350" y="1611313"/>
              <a:ext cx="1931987" cy="193198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80808"/>
                </a:solidFill>
                <a:effectLst/>
                <a:uLnTx/>
                <a:uFillTx/>
              </a:endParaRPr>
            </a:p>
          </p:txBody>
        </p:sp>
        <p:sp>
          <p:nvSpPr>
            <p:cNvPr id="73" name="Oval 7"/>
            <p:cNvSpPr>
              <a:spLocks noChangeArrowheads="1"/>
            </p:cNvSpPr>
            <p:nvPr/>
          </p:nvSpPr>
          <p:spPr bwMode="auto">
            <a:xfrm>
              <a:off x="2730500" y="2430463"/>
              <a:ext cx="295275" cy="295275"/>
            </a:xfrm>
            <a:prstGeom prst="ellipse">
              <a:avLst/>
            </a:prstGeom>
            <a:solidFill>
              <a:schemeClr val="accent2"/>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80808"/>
                </a:solidFill>
                <a:effectLst/>
                <a:uLnTx/>
                <a:uFillTx/>
              </a:endParaRPr>
            </a:p>
          </p:txBody>
        </p:sp>
        <p:sp>
          <p:nvSpPr>
            <p:cNvPr id="74" name="Freeform 8"/>
            <p:cNvSpPr>
              <a:spLocks noEditPoints="1"/>
            </p:cNvSpPr>
            <p:nvPr/>
          </p:nvSpPr>
          <p:spPr bwMode="auto">
            <a:xfrm>
              <a:off x="1903413" y="1601788"/>
              <a:ext cx="1949450" cy="1951038"/>
            </a:xfrm>
            <a:custGeom>
              <a:avLst/>
              <a:gdLst>
                <a:gd name="T0" fmla="*/ 660 w 1320"/>
                <a:gd name="T1" fmla="*/ 0 h 1320"/>
                <a:gd name="T2" fmla="*/ 0 w 1320"/>
                <a:gd name="T3" fmla="*/ 660 h 1320"/>
                <a:gd name="T4" fmla="*/ 660 w 1320"/>
                <a:gd name="T5" fmla="*/ 1320 h 1320"/>
                <a:gd name="T6" fmla="*/ 1320 w 1320"/>
                <a:gd name="T7" fmla="*/ 660 h 1320"/>
                <a:gd name="T8" fmla="*/ 660 w 1320"/>
                <a:gd name="T9" fmla="*/ 0 h 1320"/>
                <a:gd name="T10" fmla="*/ 660 w 1320"/>
                <a:gd name="T11" fmla="*/ 1224 h 1320"/>
                <a:gd name="T12" fmla="*/ 96 w 1320"/>
                <a:gd name="T13" fmla="*/ 660 h 1320"/>
                <a:gd name="T14" fmla="*/ 660 w 1320"/>
                <a:gd name="T15" fmla="*/ 96 h 1320"/>
                <a:gd name="T16" fmla="*/ 1224 w 1320"/>
                <a:gd name="T17" fmla="*/ 660 h 1320"/>
                <a:gd name="T18" fmla="*/ 660 w 1320"/>
                <a:gd name="T19" fmla="*/ 1224 h 1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20" h="1320">
                  <a:moveTo>
                    <a:pt x="660" y="0"/>
                  </a:moveTo>
                  <a:cubicBezTo>
                    <a:pt x="295" y="0"/>
                    <a:pt x="0" y="296"/>
                    <a:pt x="0" y="660"/>
                  </a:cubicBezTo>
                  <a:cubicBezTo>
                    <a:pt x="0" y="1025"/>
                    <a:pt x="295" y="1320"/>
                    <a:pt x="660" y="1320"/>
                  </a:cubicBezTo>
                  <a:cubicBezTo>
                    <a:pt x="1025" y="1320"/>
                    <a:pt x="1320" y="1025"/>
                    <a:pt x="1320" y="660"/>
                  </a:cubicBezTo>
                  <a:cubicBezTo>
                    <a:pt x="1320" y="296"/>
                    <a:pt x="1025" y="0"/>
                    <a:pt x="660" y="0"/>
                  </a:cubicBezTo>
                  <a:close/>
                  <a:moveTo>
                    <a:pt x="660" y="1224"/>
                  </a:moveTo>
                  <a:cubicBezTo>
                    <a:pt x="349" y="1224"/>
                    <a:pt x="96" y="972"/>
                    <a:pt x="96" y="660"/>
                  </a:cubicBezTo>
                  <a:cubicBezTo>
                    <a:pt x="96" y="349"/>
                    <a:pt x="349" y="96"/>
                    <a:pt x="660" y="96"/>
                  </a:cubicBezTo>
                  <a:cubicBezTo>
                    <a:pt x="971" y="96"/>
                    <a:pt x="1224" y="349"/>
                    <a:pt x="1224" y="660"/>
                  </a:cubicBezTo>
                  <a:cubicBezTo>
                    <a:pt x="1224" y="972"/>
                    <a:pt x="971" y="1224"/>
                    <a:pt x="660" y="1224"/>
                  </a:cubicBezTo>
                  <a:close/>
                </a:path>
              </a:pathLst>
            </a:custGeom>
            <a:solidFill>
              <a:schemeClr val="accent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80808"/>
                </a:solidFill>
                <a:effectLst/>
                <a:uLnTx/>
                <a:uFillTx/>
              </a:endParaRPr>
            </a:p>
          </p:txBody>
        </p:sp>
        <p:sp>
          <p:nvSpPr>
            <p:cNvPr id="75" name="Freeform 9"/>
            <p:cNvSpPr>
              <a:spLocks noEditPoints="1"/>
            </p:cNvSpPr>
            <p:nvPr/>
          </p:nvSpPr>
          <p:spPr bwMode="auto">
            <a:xfrm>
              <a:off x="2181225" y="1882776"/>
              <a:ext cx="1392237" cy="1390650"/>
            </a:xfrm>
            <a:custGeom>
              <a:avLst/>
              <a:gdLst>
                <a:gd name="T0" fmla="*/ 471 w 942"/>
                <a:gd name="T1" fmla="*/ 0 h 941"/>
                <a:gd name="T2" fmla="*/ 0 w 942"/>
                <a:gd name="T3" fmla="*/ 470 h 941"/>
                <a:gd name="T4" fmla="*/ 471 w 942"/>
                <a:gd name="T5" fmla="*/ 941 h 941"/>
                <a:gd name="T6" fmla="*/ 942 w 942"/>
                <a:gd name="T7" fmla="*/ 470 h 941"/>
                <a:gd name="T8" fmla="*/ 471 w 942"/>
                <a:gd name="T9" fmla="*/ 0 h 941"/>
                <a:gd name="T10" fmla="*/ 471 w 942"/>
                <a:gd name="T11" fmla="*/ 854 h 941"/>
                <a:gd name="T12" fmla="*/ 87 w 942"/>
                <a:gd name="T13" fmla="*/ 470 h 941"/>
                <a:gd name="T14" fmla="*/ 471 w 942"/>
                <a:gd name="T15" fmla="*/ 86 h 941"/>
                <a:gd name="T16" fmla="*/ 855 w 942"/>
                <a:gd name="T17" fmla="*/ 470 h 941"/>
                <a:gd name="T18" fmla="*/ 471 w 942"/>
                <a:gd name="T19" fmla="*/ 854 h 9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2" h="941">
                  <a:moveTo>
                    <a:pt x="471" y="0"/>
                  </a:moveTo>
                  <a:cubicBezTo>
                    <a:pt x="211" y="0"/>
                    <a:pt x="0" y="210"/>
                    <a:pt x="0" y="470"/>
                  </a:cubicBezTo>
                  <a:cubicBezTo>
                    <a:pt x="0" y="730"/>
                    <a:pt x="211" y="941"/>
                    <a:pt x="471" y="941"/>
                  </a:cubicBezTo>
                  <a:cubicBezTo>
                    <a:pt x="731" y="941"/>
                    <a:pt x="942" y="730"/>
                    <a:pt x="942" y="470"/>
                  </a:cubicBezTo>
                  <a:cubicBezTo>
                    <a:pt x="942" y="210"/>
                    <a:pt x="731" y="0"/>
                    <a:pt x="471" y="0"/>
                  </a:cubicBezTo>
                  <a:close/>
                  <a:moveTo>
                    <a:pt x="471" y="854"/>
                  </a:moveTo>
                  <a:cubicBezTo>
                    <a:pt x="259" y="854"/>
                    <a:pt x="87" y="682"/>
                    <a:pt x="87" y="470"/>
                  </a:cubicBezTo>
                  <a:cubicBezTo>
                    <a:pt x="87" y="258"/>
                    <a:pt x="259" y="86"/>
                    <a:pt x="471" y="86"/>
                  </a:cubicBezTo>
                  <a:cubicBezTo>
                    <a:pt x="683" y="86"/>
                    <a:pt x="855" y="258"/>
                    <a:pt x="855" y="470"/>
                  </a:cubicBezTo>
                  <a:cubicBezTo>
                    <a:pt x="855" y="682"/>
                    <a:pt x="683" y="854"/>
                    <a:pt x="471" y="854"/>
                  </a:cubicBezTo>
                  <a:close/>
                </a:path>
              </a:pathLst>
            </a:custGeom>
            <a:solidFill>
              <a:schemeClr val="accent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80808"/>
                </a:solidFill>
                <a:effectLst/>
                <a:uLnTx/>
                <a:uFillTx/>
              </a:endParaRPr>
            </a:p>
          </p:txBody>
        </p:sp>
        <p:sp>
          <p:nvSpPr>
            <p:cNvPr id="76" name="Freeform 10"/>
            <p:cNvSpPr>
              <a:spLocks noEditPoints="1"/>
            </p:cNvSpPr>
            <p:nvPr/>
          </p:nvSpPr>
          <p:spPr bwMode="auto">
            <a:xfrm>
              <a:off x="2468563" y="2168526"/>
              <a:ext cx="819150" cy="819150"/>
            </a:xfrm>
            <a:custGeom>
              <a:avLst/>
              <a:gdLst>
                <a:gd name="T0" fmla="*/ 277 w 554"/>
                <a:gd name="T1" fmla="*/ 0 h 555"/>
                <a:gd name="T2" fmla="*/ 0 w 554"/>
                <a:gd name="T3" fmla="*/ 277 h 555"/>
                <a:gd name="T4" fmla="*/ 277 w 554"/>
                <a:gd name="T5" fmla="*/ 555 h 555"/>
                <a:gd name="T6" fmla="*/ 554 w 554"/>
                <a:gd name="T7" fmla="*/ 277 h 555"/>
                <a:gd name="T8" fmla="*/ 277 w 554"/>
                <a:gd name="T9" fmla="*/ 0 h 555"/>
                <a:gd name="T10" fmla="*/ 277 w 554"/>
                <a:gd name="T11" fmla="*/ 464 h 555"/>
                <a:gd name="T12" fmla="*/ 90 w 554"/>
                <a:gd name="T13" fmla="*/ 277 h 555"/>
                <a:gd name="T14" fmla="*/ 277 w 554"/>
                <a:gd name="T15" fmla="*/ 91 h 555"/>
                <a:gd name="T16" fmla="*/ 464 w 554"/>
                <a:gd name="T17" fmla="*/ 277 h 555"/>
                <a:gd name="T18" fmla="*/ 277 w 554"/>
                <a:gd name="T19" fmla="*/ 464 h 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4" h="555">
                  <a:moveTo>
                    <a:pt x="277" y="0"/>
                  </a:moveTo>
                  <a:cubicBezTo>
                    <a:pt x="124" y="0"/>
                    <a:pt x="0" y="124"/>
                    <a:pt x="0" y="277"/>
                  </a:cubicBezTo>
                  <a:cubicBezTo>
                    <a:pt x="0" y="430"/>
                    <a:pt x="124" y="555"/>
                    <a:pt x="277" y="555"/>
                  </a:cubicBezTo>
                  <a:cubicBezTo>
                    <a:pt x="430" y="555"/>
                    <a:pt x="554" y="430"/>
                    <a:pt x="554" y="277"/>
                  </a:cubicBezTo>
                  <a:cubicBezTo>
                    <a:pt x="554" y="124"/>
                    <a:pt x="430" y="0"/>
                    <a:pt x="277" y="0"/>
                  </a:cubicBezTo>
                  <a:close/>
                  <a:moveTo>
                    <a:pt x="277" y="464"/>
                  </a:moveTo>
                  <a:cubicBezTo>
                    <a:pt x="174" y="464"/>
                    <a:pt x="90" y="380"/>
                    <a:pt x="90" y="277"/>
                  </a:cubicBezTo>
                  <a:cubicBezTo>
                    <a:pt x="90" y="174"/>
                    <a:pt x="174" y="91"/>
                    <a:pt x="277" y="91"/>
                  </a:cubicBezTo>
                  <a:cubicBezTo>
                    <a:pt x="380" y="91"/>
                    <a:pt x="464" y="174"/>
                    <a:pt x="464" y="277"/>
                  </a:cubicBezTo>
                  <a:cubicBezTo>
                    <a:pt x="464" y="380"/>
                    <a:pt x="380" y="464"/>
                    <a:pt x="277" y="464"/>
                  </a:cubicBezTo>
                  <a:close/>
                </a:path>
              </a:pathLst>
            </a:custGeom>
            <a:solidFill>
              <a:schemeClr val="accent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80808"/>
                </a:solidFill>
                <a:effectLst/>
                <a:uLnTx/>
                <a:uFillTx/>
              </a:endParaRPr>
            </a:p>
          </p:txBody>
        </p:sp>
      </p:grpSp>
      <p:grpSp>
        <p:nvGrpSpPr>
          <p:cNvPr id="77" name="组合 76"/>
          <p:cNvGrpSpPr/>
          <p:nvPr/>
        </p:nvGrpSpPr>
        <p:grpSpPr>
          <a:xfrm>
            <a:off x="3675226" y="1981200"/>
            <a:ext cx="868858" cy="734261"/>
            <a:chOff x="1508126" y="1417638"/>
            <a:chExt cx="1373187" cy="1160463"/>
          </a:xfrm>
        </p:grpSpPr>
        <p:sp>
          <p:nvSpPr>
            <p:cNvPr id="78" name="Freeform 11"/>
            <p:cNvSpPr/>
            <p:nvPr/>
          </p:nvSpPr>
          <p:spPr bwMode="auto">
            <a:xfrm>
              <a:off x="1508126" y="1636713"/>
              <a:ext cx="444500" cy="239713"/>
            </a:xfrm>
            <a:custGeom>
              <a:avLst/>
              <a:gdLst>
                <a:gd name="T0" fmla="*/ 280 w 280"/>
                <a:gd name="T1" fmla="*/ 117 h 151"/>
                <a:gd name="T2" fmla="*/ 146 w 280"/>
                <a:gd name="T3" fmla="*/ 151 h 151"/>
                <a:gd name="T4" fmla="*/ 0 w 280"/>
                <a:gd name="T5" fmla="*/ 33 h 151"/>
                <a:gd name="T6" fmla="*/ 134 w 280"/>
                <a:gd name="T7" fmla="*/ 0 h 151"/>
                <a:gd name="T8" fmla="*/ 280 w 280"/>
                <a:gd name="T9" fmla="*/ 117 h 151"/>
              </a:gdLst>
              <a:ahLst/>
              <a:cxnLst>
                <a:cxn ang="0">
                  <a:pos x="T0" y="T1"/>
                </a:cxn>
                <a:cxn ang="0">
                  <a:pos x="T2" y="T3"/>
                </a:cxn>
                <a:cxn ang="0">
                  <a:pos x="T4" y="T5"/>
                </a:cxn>
                <a:cxn ang="0">
                  <a:pos x="T6" y="T7"/>
                </a:cxn>
                <a:cxn ang="0">
                  <a:pos x="T8" y="T9"/>
                </a:cxn>
              </a:cxnLst>
              <a:rect l="0" t="0" r="r" b="b"/>
              <a:pathLst>
                <a:path w="280" h="151">
                  <a:moveTo>
                    <a:pt x="280" y="117"/>
                  </a:moveTo>
                  <a:lnTo>
                    <a:pt x="146" y="151"/>
                  </a:lnTo>
                  <a:lnTo>
                    <a:pt x="0" y="33"/>
                  </a:lnTo>
                  <a:lnTo>
                    <a:pt x="134" y="0"/>
                  </a:lnTo>
                  <a:lnTo>
                    <a:pt x="280" y="117"/>
                  </a:lnTo>
                  <a:close/>
                </a:path>
              </a:pathLst>
            </a:custGeom>
            <a:solidFill>
              <a:schemeClr val="accent3"/>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80808"/>
                </a:solidFill>
                <a:effectLst/>
                <a:uLnTx/>
                <a:uFillTx/>
              </a:endParaRPr>
            </a:p>
          </p:txBody>
        </p:sp>
        <p:sp>
          <p:nvSpPr>
            <p:cNvPr id="79" name="Freeform 12"/>
            <p:cNvSpPr/>
            <p:nvPr/>
          </p:nvSpPr>
          <p:spPr bwMode="auto">
            <a:xfrm>
              <a:off x="1720850" y="1417638"/>
              <a:ext cx="238125" cy="404813"/>
            </a:xfrm>
            <a:custGeom>
              <a:avLst/>
              <a:gdLst>
                <a:gd name="T0" fmla="*/ 146 w 150"/>
                <a:gd name="T1" fmla="*/ 255 h 255"/>
                <a:gd name="T2" fmla="*/ 150 w 150"/>
                <a:gd name="T3" fmla="*/ 117 h 255"/>
                <a:gd name="T4" fmla="*/ 4 w 150"/>
                <a:gd name="T5" fmla="*/ 0 h 255"/>
                <a:gd name="T6" fmla="*/ 0 w 150"/>
                <a:gd name="T7" fmla="*/ 138 h 255"/>
                <a:gd name="T8" fmla="*/ 146 w 150"/>
                <a:gd name="T9" fmla="*/ 255 h 255"/>
              </a:gdLst>
              <a:ahLst/>
              <a:cxnLst>
                <a:cxn ang="0">
                  <a:pos x="T0" y="T1"/>
                </a:cxn>
                <a:cxn ang="0">
                  <a:pos x="T2" y="T3"/>
                </a:cxn>
                <a:cxn ang="0">
                  <a:pos x="T4" y="T5"/>
                </a:cxn>
                <a:cxn ang="0">
                  <a:pos x="T6" y="T7"/>
                </a:cxn>
                <a:cxn ang="0">
                  <a:pos x="T8" y="T9"/>
                </a:cxn>
              </a:cxnLst>
              <a:rect l="0" t="0" r="r" b="b"/>
              <a:pathLst>
                <a:path w="150" h="255">
                  <a:moveTo>
                    <a:pt x="146" y="255"/>
                  </a:moveTo>
                  <a:lnTo>
                    <a:pt x="150" y="117"/>
                  </a:lnTo>
                  <a:lnTo>
                    <a:pt x="4" y="0"/>
                  </a:lnTo>
                  <a:lnTo>
                    <a:pt x="0" y="138"/>
                  </a:lnTo>
                  <a:lnTo>
                    <a:pt x="146" y="255"/>
                  </a:lnTo>
                  <a:close/>
                </a:path>
              </a:pathLst>
            </a:custGeom>
            <a:solidFill>
              <a:schemeClr val="accent3">
                <a:lumMod val="60000"/>
                <a:lumOff val="40000"/>
              </a:scheme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80808"/>
                </a:solidFill>
                <a:effectLst/>
                <a:uLnTx/>
                <a:uFillTx/>
              </a:endParaRPr>
            </a:p>
          </p:txBody>
        </p:sp>
        <p:sp>
          <p:nvSpPr>
            <p:cNvPr id="80" name="Freeform 13"/>
            <p:cNvSpPr/>
            <p:nvPr/>
          </p:nvSpPr>
          <p:spPr bwMode="auto">
            <a:xfrm>
              <a:off x="1660525" y="1577976"/>
              <a:ext cx="1174750" cy="965200"/>
            </a:xfrm>
            <a:custGeom>
              <a:avLst/>
              <a:gdLst>
                <a:gd name="T0" fmla="*/ 772 w 795"/>
                <a:gd name="T1" fmla="*/ 654 h 654"/>
                <a:gd name="T2" fmla="*/ 759 w 795"/>
                <a:gd name="T3" fmla="*/ 649 h 654"/>
                <a:gd name="T4" fmla="*/ 10 w 795"/>
                <a:gd name="T5" fmla="*/ 39 h 654"/>
                <a:gd name="T6" fmla="*/ 7 w 795"/>
                <a:gd name="T7" fmla="*/ 10 h 654"/>
                <a:gd name="T8" fmla="*/ 36 w 795"/>
                <a:gd name="T9" fmla="*/ 8 h 654"/>
                <a:gd name="T10" fmla="*/ 785 w 795"/>
                <a:gd name="T11" fmla="*/ 618 h 654"/>
                <a:gd name="T12" fmla="*/ 788 w 795"/>
                <a:gd name="T13" fmla="*/ 646 h 654"/>
                <a:gd name="T14" fmla="*/ 772 w 795"/>
                <a:gd name="T15" fmla="*/ 654 h 6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95" h="654">
                  <a:moveTo>
                    <a:pt x="772" y="654"/>
                  </a:moveTo>
                  <a:cubicBezTo>
                    <a:pt x="768" y="654"/>
                    <a:pt x="763" y="652"/>
                    <a:pt x="759" y="649"/>
                  </a:cubicBezTo>
                  <a:cubicBezTo>
                    <a:pt x="10" y="39"/>
                    <a:pt x="10" y="39"/>
                    <a:pt x="10" y="39"/>
                  </a:cubicBezTo>
                  <a:cubicBezTo>
                    <a:pt x="1" y="32"/>
                    <a:pt x="0" y="19"/>
                    <a:pt x="7" y="10"/>
                  </a:cubicBezTo>
                  <a:cubicBezTo>
                    <a:pt x="14" y="2"/>
                    <a:pt x="27" y="0"/>
                    <a:pt x="36" y="8"/>
                  </a:cubicBezTo>
                  <a:cubicBezTo>
                    <a:pt x="785" y="618"/>
                    <a:pt x="785" y="618"/>
                    <a:pt x="785" y="618"/>
                  </a:cubicBezTo>
                  <a:cubicBezTo>
                    <a:pt x="794" y="625"/>
                    <a:pt x="795" y="638"/>
                    <a:pt x="788" y="646"/>
                  </a:cubicBezTo>
                  <a:cubicBezTo>
                    <a:pt x="784" y="651"/>
                    <a:pt x="778" y="654"/>
                    <a:pt x="772" y="654"/>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80808"/>
                </a:solidFill>
                <a:effectLst/>
                <a:uLnTx/>
                <a:uFillTx/>
              </a:endParaRPr>
            </a:p>
          </p:txBody>
        </p:sp>
        <p:sp>
          <p:nvSpPr>
            <p:cNvPr id="81" name="Freeform 14"/>
            <p:cNvSpPr/>
            <p:nvPr/>
          </p:nvSpPr>
          <p:spPr bwMode="auto">
            <a:xfrm>
              <a:off x="2600325" y="2459038"/>
              <a:ext cx="280987" cy="119063"/>
            </a:xfrm>
            <a:custGeom>
              <a:avLst/>
              <a:gdLst>
                <a:gd name="T0" fmla="*/ 0 w 177"/>
                <a:gd name="T1" fmla="*/ 12 h 75"/>
                <a:gd name="T2" fmla="*/ 177 w 177"/>
                <a:gd name="T3" fmla="*/ 75 h 75"/>
                <a:gd name="T4" fmla="*/ 85 w 177"/>
                <a:gd name="T5" fmla="*/ 0 h 75"/>
                <a:gd name="T6" fmla="*/ 0 w 177"/>
                <a:gd name="T7" fmla="*/ 12 h 75"/>
              </a:gdLst>
              <a:ahLst/>
              <a:cxnLst>
                <a:cxn ang="0">
                  <a:pos x="T0" y="T1"/>
                </a:cxn>
                <a:cxn ang="0">
                  <a:pos x="T2" y="T3"/>
                </a:cxn>
                <a:cxn ang="0">
                  <a:pos x="T4" y="T5"/>
                </a:cxn>
                <a:cxn ang="0">
                  <a:pos x="T6" y="T7"/>
                </a:cxn>
              </a:cxnLst>
              <a:rect l="0" t="0" r="r" b="b"/>
              <a:pathLst>
                <a:path w="177" h="75">
                  <a:moveTo>
                    <a:pt x="0" y="12"/>
                  </a:moveTo>
                  <a:lnTo>
                    <a:pt x="177" y="75"/>
                  </a:lnTo>
                  <a:lnTo>
                    <a:pt x="85" y="0"/>
                  </a:lnTo>
                  <a:lnTo>
                    <a:pt x="0" y="12"/>
                  </a:lnTo>
                  <a:close/>
                </a:path>
              </a:pathLst>
            </a:custGeom>
            <a:solidFill>
              <a:schemeClr val="bg1">
                <a:lumMod val="65000"/>
              </a:scheme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80808"/>
                </a:solidFill>
                <a:effectLst/>
                <a:uLnTx/>
                <a:uFillTx/>
              </a:endParaRPr>
            </a:p>
          </p:txBody>
        </p:sp>
        <p:sp>
          <p:nvSpPr>
            <p:cNvPr id="82" name="Freeform 15"/>
            <p:cNvSpPr/>
            <p:nvPr/>
          </p:nvSpPr>
          <p:spPr bwMode="auto">
            <a:xfrm>
              <a:off x="2725738" y="2324101"/>
              <a:ext cx="155575" cy="254000"/>
            </a:xfrm>
            <a:custGeom>
              <a:avLst/>
              <a:gdLst>
                <a:gd name="T0" fmla="*/ 6 w 98"/>
                <a:gd name="T1" fmla="*/ 85 h 160"/>
                <a:gd name="T2" fmla="*/ 98 w 98"/>
                <a:gd name="T3" fmla="*/ 160 h 160"/>
                <a:gd name="T4" fmla="*/ 0 w 98"/>
                <a:gd name="T5" fmla="*/ 0 h 160"/>
                <a:gd name="T6" fmla="*/ 6 w 98"/>
                <a:gd name="T7" fmla="*/ 85 h 160"/>
              </a:gdLst>
              <a:ahLst/>
              <a:cxnLst>
                <a:cxn ang="0">
                  <a:pos x="T0" y="T1"/>
                </a:cxn>
                <a:cxn ang="0">
                  <a:pos x="T2" y="T3"/>
                </a:cxn>
                <a:cxn ang="0">
                  <a:pos x="T4" y="T5"/>
                </a:cxn>
                <a:cxn ang="0">
                  <a:pos x="T6" y="T7"/>
                </a:cxn>
              </a:cxnLst>
              <a:rect l="0" t="0" r="r" b="b"/>
              <a:pathLst>
                <a:path w="98" h="160">
                  <a:moveTo>
                    <a:pt x="6" y="85"/>
                  </a:moveTo>
                  <a:lnTo>
                    <a:pt x="98" y="160"/>
                  </a:lnTo>
                  <a:lnTo>
                    <a:pt x="0" y="0"/>
                  </a:lnTo>
                  <a:lnTo>
                    <a:pt x="6" y="85"/>
                  </a:lnTo>
                  <a:close/>
                </a:path>
              </a:pathLst>
            </a:custGeom>
            <a:solidFill>
              <a:schemeClr val="bg1">
                <a:lumMod val="95000"/>
              </a:scheme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80808"/>
                </a:solidFill>
                <a:effectLst/>
                <a:uLnTx/>
                <a:uFillTx/>
              </a:endParaRPr>
            </a:p>
          </p:txBody>
        </p:sp>
      </p:grpSp>
      <p:sp>
        <p:nvSpPr>
          <p:cNvPr id="83" name="Freeform 12"/>
          <p:cNvSpPr/>
          <p:nvPr/>
        </p:nvSpPr>
        <p:spPr bwMode="auto">
          <a:xfrm flipV="1">
            <a:off x="3675226" y="2714959"/>
            <a:ext cx="868858" cy="817151"/>
          </a:xfrm>
          <a:custGeom>
            <a:avLst/>
            <a:gdLst/>
            <a:ahLst/>
            <a:cxnLst/>
            <a:rect l="l" t="t" r="r" b="b"/>
            <a:pathLst>
              <a:path w="1373187" h="1291466">
                <a:moveTo>
                  <a:pt x="1373186" y="1291466"/>
                </a:moveTo>
                <a:lnTo>
                  <a:pt x="1316220" y="1239784"/>
                </a:lnTo>
                <a:lnTo>
                  <a:pt x="1316221" y="1239784"/>
                </a:lnTo>
                <a:lnTo>
                  <a:pt x="1373187" y="1291466"/>
                </a:lnTo>
                <a:lnTo>
                  <a:pt x="1217612" y="1008792"/>
                </a:lnTo>
                <a:lnTo>
                  <a:pt x="1224267" y="1113714"/>
                </a:lnTo>
                <a:cubicBezTo>
                  <a:pt x="1123585" y="1022574"/>
                  <a:pt x="907850" y="827283"/>
                  <a:pt x="445585" y="408824"/>
                </a:cubicBezTo>
                <a:lnTo>
                  <a:pt x="450849" y="206706"/>
                </a:lnTo>
                <a:lnTo>
                  <a:pt x="219074" y="0"/>
                </a:lnTo>
                <a:lnTo>
                  <a:pt x="213889" y="199085"/>
                </a:lnTo>
                <a:lnTo>
                  <a:pt x="205595" y="191578"/>
                </a:lnTo>
                <a:cubicBezTo>
                  <a:pt x="192296" y="178438"/>
                  <a:pt x="173086" y="181723"/>
                  <a:pt x="162743" y="194863"/>
                </a:cubicBezTo>
                <a:cubicBezTo>
                  <a:pt x="152399" y="209645"/>
                  <a:pt x="153877" y="230996"/>
                  <a:pt x="167176" y="242494"/>
                </a:cubicBezTo>
                <a:cubicBezTo>
                  <a:pt x="167176" y="242494"/>
                  <a:pt x="167176" y="242494"/>
                  <a:pt x="169337" y="244450"/>
                </a:cubicBezTo>
                <a:lnTo>
                  <a:pt x="178874" y="253084"/>
                </a:lnTo>
                <a:lnTo>
                  <a:pt x="0" y="302108"/>
                </a:lnTo>
                <a:lnTo>
                  <a:pt x="231775" y="510580"/>
                </a:lnTo>
                <a:lnTo>
                  <a:pt x="408272" y="460742"/>
                </a:lnTo>
                <a:cubicBezTo>
                  <a:pt x="557041" y="595413"/>
                  <a:pt x="797608" y="813183"/>
                  <a:pt x="1186619" y="1165328"/>
                </a:cubicBezTo>
                <a:lnTo>
                  <a:pt x="1092199" y="1180163"/>
                </a:lnTo>
                <a:close/>
              </a:path>
            </a:pathLst>
          </a:custGeom>
          <a:solidFill>
            <a:schemeClr val="bg1">
              <a:lumMod val="65000"/>
              <a:alpha val="10000"/>
            </a:scheme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80808"/>
              </a:solidFill>
              <a:effectLst/>
              <a:uLnTx/>
              <a:uFillTx/>
            </a:endParaRPr>
          </a:p>
        </p:txBody>
      </p:sp>
      <p:sp>
        <p:nvSpPr>
          <p:cNvPr id="2" name="菱形 1"/>
          <p:cNvSpPr/>
          <p:nvPr/>
        </p:nvSpPr>
        <p:spPr>
          <a:xfrm>
            <a:off x="2701762" y="1638301"/>
            <a:ext cx="631890" cy="631888"/>
          </a:xfrm>
          <a:prstGeom prst="diamond">
            <a:avLst/>
          </a:prstGeom>
          <a:solidFill>
            <a:schemeClr val="accent1"/>
          </a:solidFill>
          <a:ln w="25400" cap="flat" cmpd="sng" algn="ctr">
            <a:noFill/>
            <a:prstDash val="solid"/>
          </a:ln>
          <a:effectLst/>
        </p:spPr>
        <p:txBody>
          <a:bodyPr lIns="0" tIns="0" rIns="0" bIns="0" rtlCol="0" anchor="ctr"/>
          <a:lstStyle/>
          <a:p>
            <a:pPr algn="ctr"/>
            <a:r>
              <a:rPr lang="en-US" altLang="zh-CN" kern="0" dirty="0">
                <a:solidFill>
                  <a:srgbClr val="F8F8F8"/>
                </a:solidFill>
                <a:latin typeface="Calibri"/>
                <a:ea typeface="宋体"/>
              </a:rPr>
              <a:t>01</a:t>
            </a:r>
            <a:endParaRPr lang="zh-CN" altLang="en-US" kern="0" dirty="0">
              <a:solidFill>
                <a:srgbClr val="F8F8F8"/>
              </a:solidFill>
              <a:latin typeface="Calibri"/>
              <a:ea typeface="宋体"/>
            </a:endParaRPr>
          </a:p>
        </p:txBody>
      </p:sp>
      <p:sp>
        <p:nvSpPr>
          <p:cNvPr id="28" name="菱形 27"/>
          <p:cNvSpPr/>
          <p:nvPr/>
        </p:nvSpPr>
        <p:spPr>
          <a:xfrm>
            <a:off x="5731301" y="1638301"/>
            <a:ext cx="631890" cy="631888"/>
          </a:xfrm>
          <a:prstGeom prst="diamond">
            <a:avLst/>
          </a:prstGeom>
          <a:solidFill>
            <a:schemeClr val="accent3"/>
          </a:solidFill>
          <a:ln w="25400" cap="flat" cmpd="sng" algn="ctr">
            <a:noFill/>
            <a:prstDash val="solid"/>
          </a:ln>
          <a:effectLst/>
        </p:spPr>
        <p:txBody>
          <a:bodyPr lIns="0" tIns="0" rIns="0" bIns="0" rtlCol="0" anchor="ctr"/>
          <a:lstStyle/>
          <a:p>
            <a:pPr algn="ctr"/>
            <a:r>
              <a:rPr lang="en-US" altLang="zh-CN" kern="0" dirty="0">
                <a:solidFill>
                  <a:srgbClr val="F8F8F8"/>
                </a:solidFill>
                <a:latin typeface="Calibri"/>
                <a:ea typeface="宋体"/>
              </a:rPr>
              <a:t>03</a:t>
            </a:r>
            <a:endParaRPr lang="zh-CN" altLang="en-US" kern="0" dirty="0">
              <a:solidFill>
                <a:srgbClr val="F8F8F8"/>
              </a:solidFill>
              <a:latin typeface="Calibri"/>
              <a:ea typeface="宋体"/>
            </a:endParaRPr>
          </a:p>
        </p:txBody>
      </p:sp>
      <p:sp>
        <p:nvSpPr>
          <p:cNvPr id="29" name="菱形 28"/>
          <p:cNvSpPr/>
          <p:nvPr/>
        </p:nvSpPr>
        <p:spPr>
          <a:xfrm>
            <a:off x="2701762" y="3269468"/>
            <a:ext cx="631890" cy="631888"/>
          </a:xfrm>
          <a:prstGeom prst="diamond">
            <a:avLst/>
          </a:prstGeom>
          <a:solidFill>
            <a:schemeClr val="accent2"/>
          </a:solidFill>
          <a:ln w="25400" cap="flat" cmpd="sng" algn="ctr">
            <a:noFill/>
            <a:prstDash val="solid"/>
          </a:ln>
          <a:effectLst/>
        </p:spPr>
        <p:txBody>
          <a:bodyPr lIns="0" tIns="0" rIns="0" bIns="0" rtlCol="0" anchor="ctr"/>
          <a:lstStyle/>
          <a:p>
            <a:pPr algn="ctr"/>
            <a:r>
              <a:rPr lang="en-US" altLang="zh-CN" kern="0" dirty="0">
                <a:solidFill>
                  <a:srgbClr val="F8F8F8"/>
                </a:solidFill>
                <a:latin typeface="Calibri"/>
                <a:ea typeface="宋体"/>
              </a:rPr>
              <a:t>02</a:t>
            </a:r>
            <a:endParaRPr lang="zh-CN" altLang="en-US" kern="0" dirty="0">
              <a:solidFill>
                <a:srgbClr val="F8F8F8"/>
              </a:solidFill>
              <a:latin typeface="Calibri"/>
              <a:ea typeface="宋体"/>
            </a:endParaRPr>
          </a:p>
        </p:txBody>
      </p:sp>
      <p:sp>
        <p:nvSpPr>
          <p:cNvPr id="30" name="菱形 29"/>
          <p:cNvSpPr/>
          <p:nvPr/>
        </p:nvSpPr>
        <p:spPr>
          <a:xfrm>
            <a:off x="5731301" y="3269468"/>
            <a:ext cx="631890" cy="631888"/>
          </a:xfrm>
          <a:prstGeom prst="diamond">
            <a:avLst/>
          </a:prstGeom>
          <a:solidFill>
            <a:schemeClr val="accent4"/>
          </a:solidFill>
          <a:ln w="25400" cap="flat" cmpd="sng" algn="ctr">
            <a:noFill/>
            <a:prstDash val="solid"/>
          </a:ln>
          <a:effectLst/>
        </p:spPr>
        <p:txBody>
          <a:bodyPr lIns="0" tIns="0" rIns="0" bIns="0" rtlCol="0" anchor="ctr"/>
          <a:lstStyle/>
          <a:p>
            <a:pPr algn="ctr"/>
            <a:r>
              <a:rPr lang="en-US" altLang="zh-CN" kern="0" dirty="0">
                <a:solidFill>
                  <a:srgbClr val="F8F8F8"/>
                </a:solidFill>
                <a:latin typeface="Calibri"/>
                <a:ea typeface="宋体"/>
              </a:rPr>
              <a:t>04</a:t>
            </a:r>
            <a:endParaRPr lang="zh-CN" altLang="en-US" kern="0" dirty="0">
              <a:solidFill>
                <a:srgbClr val="F8F8F8"/>
              </a:solidFill>
              <a:latin typeface="Calibri"/>
              <a:ea typeface="宋体"/>
            </a:endParaRPr>
          </a:p>
        </p:txBody>
      </p:sp>
      <p:pic>
        <p:nvPicPr>
          <p:cNvPr id="27" name="图片 26">
            <a:extLst>
              <a:ext uri="{FF2B5EF4-FFF2-40B4-BE49-F238E27FC236}">
                <a16:creationId xmlns="" xmlns:a16="http://schemas.microsoft.com/office/drawing/2014/main" id="{4362F506-A654-4594-8870-4B4786B6A6D2}"/>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5307" r="7666" b="8704"/>
          <a:stretch/>
        </p:blipFill>
        <p:spPr>
          <a:xfrm rot="10800000">
            <a:off x="180000" y="-38100"/>
            <a:ext cx="741206" cy="817161"/>
          </a:xfrm>
          <a:prstGeom prst="rect">
            <a:avLst/>
          </a:prstGeom>
        </p:spPr>
      </p:pic>
      <p:sp>
        <p:nvSpPr>
          <p:cNvPr id="31" name="Rectangle 20">
            <a:extLst>
              <a:ext uri="{FF2B5EF4-FFF2-40B4-BE49-F238E27FC236}">
                <a16:creationId xmlns="" xmlns:a16="http://schemas.microsoft.com/office/drawing/2014/main" id="{C02F0B10-F8A2-4884-BB12-EF5540EEA9DD}"/>
              </a:ext>
            </a:extLst>
          </p:cNvPr>
          <p:cNvSpPr>
            <a:spLocks noChangeArrowheads="1"/>
          </p:cNvSpPr>
          <p:nvPr/>
        </p:nvSpPr>
        <p:spPr bwMode="auto">
          <a:xfrm>
            <a:off x="898706" y="579709"/>
            <a:ext cx="1800606"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itchFamily="34" charset="0"/>
              <a:buNone/>
            </a:pPr>
            <a:r>
              <a:rPr lang="en-US" altLang="zh-CN" sz="800" dirty="0">
                <a:solidFill>
                  <a:srgbClr val="53585E"/>
                </a:solidFill>
                <a:latin typeface="Arial" pitchFamily="34" charset="0"/>
                <a:cs typeface="Arial" pitchFamily="34" charset="0"/>
              </a:rPr>
              <a:t>This is a subtitle for your presentation</a:t>
            </a:r>
            <a:endParaRPr lang="zh-CN" altLang="en-US" sz="800" dirty="0">
              <a:solidFill>
                <a:srgbClr val="53585E"/>
              </a:solidFill>
              <a:latin typeface="Arial" pitchFamily="34" charset="0"/>
              <a:cs typeface="Arial" pitchFamily="34" charset="0"/>
            </a:endParaRPr>
          </a:p>
        </p:txBody>
      </p:sp>
      <p:sp>
        <p:nvSpPr>
          <p:cNvPr id="32" name="文本框 31">
            <a:extLst>
              <a:ext uri="{FF2B5EF4-FFF2-40B4-BE49-F238E27FC236}">
                <a16:creationId xmlns="" xmlns:a16="http://schemas.microsoft.com/office/drawing/2014/main" id="{DA02790E-69C7-472F-BEA5-43402C758FA0}"/>
              </a:ext>
            </a:extLst>
          </p:cNvPr>
          <p:cNvSpPr txBox="1"/>
          <p:nvPr/>
        </p:nvSpPr>
        <p:spPr>
          <a:xfrm>
            <a:off x="828000" y="194956"/>
            <a:ext cx="2262158" cy="369332"/>
          </a:xfrm>
          <a:prstGeom prst="rect">
            <a:avLst/>
          </a:prstGeom>
          <a:noFill/>
        </p:spPr>
        <p:txBody>
          <a:bodyPr wrap="none" rtlCol="0">
            <a:spAutoFit/>
          </a:bodyPr>
          <a:lstStyle/>
          <a:p>
            <a:r>
              <a:rPr lang="zh-CN" altLang="en-US" b="1" dirty="0">
                <a:solidFill>
                  <a:schemeClr val="tx2"/>
                </a:solidFill>
              </a:rPr>
              <a:t>请输入你的标题内容</a:t>
            </a:r>
          </a:p>
        </p:txBody>
      </p:sp>
    </p:spTree>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1000"/>
                                      </p:stCondLst>
                                      <p:childTnLst>
                                        <p:set>
                                          <p:cBhvr>
                                            <p:cTn id="6" dur="1" fill="hold">
                                              <p:stCondLst>
                                                <p:cond delay="0"/>
                                              </p:stCondLst>
                                            </p:cTn>
                                            <p:tgtEl>
                                              <p:spTgt spid="71"/>
                                            </p:tgtEl>
                                            <p:attrNameLst>
                                              <p:attrName>style.visibility</p:attrName>
                                            </p:attrNameLst>
                                          </p:cBhvr>
                                          <p:to>
                                            <p:strVal val="visible"/>
                                          </p:to>
                                        </p:set>
                                        <p:anim calcmode="lin" valueType="num">
                                          <p:cBhvr>
                                            <p:cTn id="7" dur="500" fill="hold"/>
                                            <p:tgtEl>
                                              <p:spTgt spid="71"/>
                                            </p:tgtEl>
                                            <p:attrNameLst>
                                              <p:attrName>ppt_w</p:attrName>
                                            </p:attrNameLst>
                                          </p:cBhvr>
                                          <p:tavLst>
                                            <p:tav tm="0">
                                              <p:val>
                                                <p:fltVal val="0"/>
                                              </p:val>
                                            </p:tav>
                                            <p:tav tm="100000">
                                              <p:val>
                                                <p:strVal val="#ppt_w"/>
                                              </p:val>
                                            </p:tav>
                                          </p:tavLst>
                                        </p:anim>
                                        <p:anim calcmode="lin" valueType="num">
                                          <p:cBhvr>
                                            <p:cTn id="8" dur="500" fill="hold"/>
                                            <p:tgtEl>
                                              <p:spTgt spid="71"/>
                                            </p:tgtEl>
                                            <p:attrNameLst>
                                              <p:attrName>ppt_h</p:attrName>
                                            </p:attrNameLst>
                                          </p:cBhvr>
                                          <p:tavLst>
                                            <p:tav tm="0">
                                              <p:val>
                                                <p:fltVal val="0"/>
                                              </p:val>
                                            </p:tav>
                                            <p:tav tm="100000">
                                              <p:val>
                                                <p:strVal val="#ppt_h"/>
                                              </p:val>
                                            </p:tav>
                                          </p:tavLst>
                                        </p:anim>
                                        <p:animEffect transition="in" filter="fade">
                                          <p:cBhvr>
                                            <p:cTn id="9" dur="500"/>
                                            <p:tgtEl>
                                              <p:spTgt spid="71"/>
                                            </p:tgtEl>
                                          </p:cBhvr>
                                        </p:animEffect>
                                      </p:childTnLst>
                                    </p:cTn>
                                  </p:par>
                                  <p:par>
                                    <p:cTn id="10" presetID="2" presetClass="entr" presetSubtype="9" fill="hold" nodeType="withEffect">
                                      <p:stCondLst>
                                        <p:cond delay="1500"/>
                                      </p:stCondLst>
                                      <p:childTnLst>
                                        <p:set>
                                          <p:cBhvr>
                                            <p:cTn id="11" dur="1" fill="hold">
                                              <p:stCondLst>
                                                <p:cond delay="0"/>
                                              </p:stCondLst>
                                            </p:cTn>
                                            <p:tgtEl>
                                              <p:spTgt spid="77"/>
                                            </p:tgtEl>
                                            <p:attrNameLst>
                                              <p:attrName>style.visibility</p:attrName>
                                            </p:attrNameLst>
                                          </p:cBhvr>
                                          <p:to>
                                            <p:strVal val="visible"/>
                                          </p:to>
                                        </p:set>
                                        <p:anim calcmode="lin" valueType="num">
                                          <p:cBhvr additive="base">
                                            <p:cTn id="12" dur="250" fill="hold"/>
                                            <p:tgtEl>
                                              <p:spTgt spid="77"/>
                                            </p:tgtEl>
                                            <p:attrNameLst>
                                              <p:attrName>ppt_x</p:attrName>
                                            </p:attrNameLst>
                                          </p:cBhvr>
                                          <p:tavLst>
                                            <p:tav tm="0">
                                              <p:val>
                                                <p:strVal val="0-#ppt_w/2"/>
                                              </p:val>
                                            </p:tav>
                                            <p:tav tm="100000">
                                              <p:val>
                                                <p:strVal val="#ppt_x"/>
                                              </p:val>
                                            </p:tav>
                                          </p:tavLst>
                                        </p:anim>
                                        <p:anim calcmode="lin" valueType="num">
                                          <p:cBhvr additive="base">
                                            <p:cTn id="13" dur="250" fill="hold"/>
                                            <p:tgtEl>
                                              <p:spTgt spid="77"/>
                                            </p:tgtEl>
                                            <p:attrNameLst>
                                              <p:attrName>ppt_y</p:attrName>
                                            </p:attrNameLst>
                                          </p:cBhvr>
                                          <p:tavLst>
                                            <p:tav tm="0">
                                              <p:val>
                                                <p:strVal val="0-#ppt_h/2"/>
                                              </p:val>
                                            </p:tav>
                                            <p:tav tm="100000">
                                              <p:val>
                                                <p:strVal val="#ppt_y"/>
                                              </p:val>
                                            </p:tav>
                                          </p:tavLst>
                                        </p:anim>
                                      </p:childTnLst>
                                    </p:cTn>
                                  </p:par>
                                  <p:par>
                                    <p:cTn id="14" presetID="2" presetClass="entr" presetSubtype="12" fill="hold" grpId="0" nodeType="withEffect">
                                      <p:stCondLst>
                                        <p:cond delay="1500"/>
                                      </p:stCondLst>
                                      <p:childTnLst>
                                        <p:set>
                                          <p:cBhvr>
                                            <p:cTn id="15" dur="1" fill="hold">
                                              <p:stCondLst>
                                                <p:cond delay="0"/>
                                              </p:stCondLst>
                                            </p:cTn>
                                            <p:tgtEl>
                                              <p:spTgt spid="83"/>
                                            </p:tgtEl>
                                            <p:attrNameLst>
                                              <p:attrName>style.visibility</p:attrName>
                                            </p:attrNameLst>
                                          </p:cBhvr>
                                          <p:to>
                                            <p:strVal val="visible"/>
                                          </p:to>
                                        </p:set>
                                        <p:anim calcmode="lin" valueType="num">
                                          <p:cBhvr additive="base">
                                            <p:cTn id="16" dur="250" fill="hold"/>
                                            <p:tgtEl>
                                              <p:spTgt spid="83"/>
                                            </p:tgtEl>
                                            <p:attrNameLst>
                                              <p:attrName>ppt_x</p:attrName>
                                            </p:attrNameLst>
                                          </p:cBhvr>
                                          <p:tavLst>
                                            <p:tav tm="0">
                                              <p:val>
                                                <p:strVal val="0-#ppt_w/2"/>
                                              </p:val>
                                            </p:tav>
                                            <p:tav tm="100000">
                                              <p:val>
                                                <p:strVal val="#ppt_x"/>
                                              </p:val>
                                            </p:tav>
                                          </p:tavLst>
                                        </p:anim>
                                        <p:anim calcmode="lin" valueType="num">
                                          <p:cBhvr additive="base">
                                            <p:cTn id="17" dur="250" fill="hold"/>
                                            <p:tgtEl>
                                              <p:spTgt spid="83"/>
                                            </p:tgtEl>
                                            <p:attrNameLst>
                                              <p:attrName>ppt_y</p:attrName>
                                            </p:attrNameLst>
                                          </p:cBhvr>
                                          <p:tavLst>
                                            <p:tav tm="0">
                                              <p:val>
                                                <p:strVal val="1+#ppt_h/2"/>
                                              </p:val>
                                            </p:tav>
                                            <p:tav tm="100000">
                                              <p:val>
                                                <p:strVal val="#ppt_y"/>
                                              </p:val>
                                            </p:tav>
                                          </p:tavLst>
                                        </p:anim>
                                      </p:childTnLst>
                                    </p:cTn>
                                  </p:par>
                                  <p:par>
                                    <p:cTn id="18" presetID="53" presetClass="entr" presetSubtype="16" fill="hold" grpId="0" nodeType="withEffect">
                                      <p:stCondLst>
                                        <p:cond delay="1800"/>
                                      </p:stCondLst>
                                      <p:childTnLst>
                                        <p:set>
                                          <p:cBhvr>
                                            <p:cTn id="19" dur="1" fill="hold">
                                              <p:stCondLst>
                                                <p:cond delay="0"/>
                                              </p:stCondLst>
                                            </p:cTn>
                                            <p:tgtEl>
                                              <p:spTgt spid="2"/>
                                            </p:tgtEl>
                                            <p:attrNameLst>
                                              <p:attrName>style.visibility</p:attrName>
                                            </p:attrNameLst>
                                          </p:cBhvr>
                                          <p:to>
                                            <p:strVal val="visible"/>
                                          </p:to>
                                        </p:set>
                                        <p:anim calcmode="lin" valueType="num">
                                          <p:cBhvr>
                                            <p:cTn id="20" dur="500" fill="hold"/>
                                            <p:tgtEl>
                                              <p:spTgt spid="2"/>
                                            </p:tgtEl>
                                            <p:attrNameLst>
                                              <p:attrName>ppt_w</p:attrName>
                                            </p:attrNameLst>
                                          </p:cBhvr>
                                          <p:tavLst>
                                            <p:tav tm="0">
                                              <p:val>
                                                <p:fltVal val="0"/>
                                              </p:val>
                                            </p:tav>
                                            <p:tav tm="100000">
                                              <p:val>
                                                <p:strVal val="#ppt_w"/>
                                              </p:val>
                                            </p:tav>
                                          </p:tavLst>
                                        </p:anim>
                                        <p:anim calcmode="lin" valueType="num">
                                          <p:cBhvr>
                                            <p:cTn id="21" dur="500" fill="hold"/>
                                            <p:tgtEl>
                                              <p:spTgt spid="2"/>
                                            </p:tgtEl>
                                            <p:attrNameLst>
                                              <p:attrName>ppt_h</p:attrName>
                                            </p:attrNameLst>
                                          </p:cBhvr>
                                          <p:tavLst>
                                            <p:tav tm="0">
                                              <p:val>
                                                <p:fltVal val="0"/>
                                              </p:val>
                                            </p:tav>
                                            <p:tav tm="100000">
                                              <p:val>
                                                <p:strVal val="#ppt_h"/>
                                              </p:val>
                                            </p:tav>
                                          </p:tavLst>
                                        </p:anim>
                                        <p:animEffect transition="in" filter="fade">
                                          <p:cBhvr>
                                            <p:cTn id="22" dur="500"/>
                                            <p:tgtEl>
                                              <p:spTgt spid="2"/>
                                            </p:tgtEl>
                                          </p:cBhvr>
                                        </p:animEffect>
                                      </p:childTnLst>
                                    </p:cTn>
                                  </p:par>
                                  <p:par>
                                    <p:cTn id="23" presetID="2" presetClass="entr" presetSubtype="8" fill="hold" grpId="0" nodeType="withEffect" p14:presetBounceEnd="60000">
                                      <p:stCondLst>
                                        <p:cond delay="2300"/>
                                      </p:stCondLst>
                                      <p:childTnLst>
                                        <p:set>
                                          <p:cBhvr>
                                            <p:cTn id="24" dur="1" fill="hold">
                                              <p:stCondLst>
                                                <p:cond delay="0"/>
                                              </p:stCondLst>
                                            </p:cTn>
                                            <p:tgtEl>
                                              <p:spTgt spid="84"/>
                                            </p:tgtEl>
                                            <p:attrNameLst>
                                              <p:attrName>style.visibility</p:attrName>
                                            </p:attrNameLst>
                                          </p:cBhvr>
                                          <p:to>
                                            <p:strVal val="visible"/>
                                          </p:to>
                                        </p:set>
                                        <p:anim calcmode="lin" valueType="num" p14:bounceEnd="60000">
                                          <p:cBhvr additive="base">
                                            <p:cTn id="25" dur="500" fill="hold"/>
                                            <p:tgtEl>
                                              <p:spTgt spid="84"/>
                                            </p:tgtEl>
                                            <p:attrNameLst>
                                              <p:attrName>ppt_x</p:attrName>
                                            </p:attrNameLst>
                                          </p:cBhvr>
                                          <p:tavLst>
                                            <p:tav tm="0">
                                              <p:val>
                                                <p:strVal val="0-#ppt_w/2"/>
                                              </p:val>
                                            </p:tav>
                                            <p:tav tm="100000">
                                              <p:val>
                                                <p:strVal val="#ppt_x"/>
                                              </p:val>
                                            </p:tav>
                                          </p:tavLst>
                                        </p:anim>
                                        <p:anim calcmode="lin" valueType="num" p14:bounceEnd="60000">
                                          <p:cBhvr additive="base">
                                            <p:cTn id="26" dur="500" fill="hold"/>
                                            <p:tgtEl>
                                              <p:spTgt spid="84"/>
                                            </p:tgtEl>
                                            <p:attrNameLst>
                                              <p:attrName>ppt_y</p:attrName>
                                            </p:attrNameLst>
                                          </p:cBhvr>
                                          <p:tavLst>
                                            <p:tav tm="0">
                                              <p:val>
                                                <p:strVal val="#ppt_y"/>
                                              </p:val>
                                            </p:tav>
                                            <p:tav tm="100000">
                                              <p:val>
                                                <p:strVal val="#ppt_y"/>
                                              </p:val>
                                            </p:tav>
                                          </p:tavLst>
                                        </p:anim>
                                      </p:childTnLst>
                                    </p:cTn>
                                  </p:par>
                                  <p:par>
                                    <p:cTn id="27" presetID="53" presetClass="entr" presetSubtype="16" fill="hold" grpId="0" nodeType="withEffect">
                                      <p:stCondLst>
                                        <p:cond delay="2300"/>
                                      </p:stCondLst>
                                      <p:childTnLst>
                                        <p:set>
                                          <p:cBhvr>
                                            <p:cTn id="28" dur="1" fill="hold">
                                              <p:stCondLst>
                                                <p:cond delay="0"/>
                                              </p:stCondLst>
                                            </p:cTn>
                                            <p:tgtEl>
                                              <p:spTgt spid="29"/>
                                            </p:tgtEl>
                                            <p:attrNameLst>
                                              <p:attrName>style.visibility</p:attrName>
                                            </p:attrNameLst>
                                          </p:cBhvr>
                                          <p:to>
                                            <p:strVal val="visible"/>
                                          </p:to>
                                        </p:set>
                                        <p:anim calcmode="lin" valueType="num">
                                          <p:cBhvr>
                                            <p:cTn id="29" dur="500" fill="hold"/>
                                            <p:tgtEl>
                                              <p:spTgt spid="29"/>
                                            </p:tgtEl>
                                            <p:attrNameLst>
                                              <p:attrName>ppt_w</p:attrName>
                                            </p:attrNameLst>
                                          </p:cBhvr>
                                          <p:tavLst>
                                            <p:tav tm="0">
                                              <p:val>
                                                <p:fltVal val="0"/>
                                              </p:val>
                                            </p:tav>
                                            <p:tav tm="100000">
                                              <p:val>
                                                <p:strVal val="#ppt_w"/>
                                              </p:val>
                                            </p:tav>
                                          </p:tavLst>
                                        </p:anim>
                                        <p:anim calcmode="lin" valueType="num">
                                          <p:cBhvr>
                                            <p:cTn id="30" dur="500" fill="hold"/>
                                            <p:tgtEl>
                                              <p:spTgt spid="29"/>
                                            </p:tgtEl>
                                            <p:attrNameLst>
                                              <p:attrName>ppt_h</p:attrName>
                                            </p:attrNameLst>
                                          </p:cBhvr>
                                          <p:tavLst>
                                            <p:tav tm="0">
                                              <p:val>
                                                <p:fltVal val="0"/>
                                              </p:val>
                                            </p:tav>
                                            <p:tav tm="100000">
                                              <p:val>
                                                <p:strVal val="#ppt_h"/>
                                              </p:val>
                                            </p:tav>
                                          </p:tavLst>
                                        </p:anim>
                                        <p:animEffect transition="in" filter="fade">
                                          <p:cBhvr>
                                            <p:cTn id="31" dur="500"/>
                                            <p:tgtEl>
                                              <p:spTgt spid="29"/>
                                            </p:tgtEl>
                                          </p:cBhvr>
                                        </p:animEffect>
                                      </p:childTnLst>
                                    </p:cTn>
                                  </p:par>
                                  <p:par>
                                    <p:cTn id="32" presetID="2" presetClass="entr" presetSubtype="8" fill="hold" grpId="0" nodeType="withEffect" p14:presetBounceEnd="60000">
                                      <p:stCondLst>
                                        <p:cond delay="2800"/>
                                      </p:stCondLst>
                                      <p:childTnLst>
                                        <p:set>
                                          <p:cBhvr>
                                            <p:cTn id="33" dur="1" fill="hold">
                                              <p:stCondLst>
                                                <p:cond delay="0"/>
                                              </p:stCondLst>
                                            </p:cTn>
                                            <p:tgtEl>
                                              <p:spTgt spid="86"/>
                                            </p:tgtEl>
                                            <p:attrNameLst>
                                              <p:attrName>style.visibility</p:attrName>
                                            </p:attrNameLst>
                                          </p:cBhvr>
                                          <p:to>
                                            <p:strVal val="visible"/>
                                          </p:to>
                                        </p:set>
                                        <p:anim calcmode="lin" valueType="num" p14:bounceEnd="60000">
                                          <p:cBhvr additive="base">
                                            <p:cTn id="34" dur="500" fill="hold"/>
                                            <p:tgtEl>
                                              <p:spTgt spid="86"/>
                                            </p:tgtEl>
                                            <p:attrNameLst>
                                              <p:attrName>ppt_x</p:attrName>
                                            </p:attrNameLst>
                                          </p:cBhvr>
                                          <p:tavLst>
                                            <p:tav tm="0">
                                              <p:val>
                                                <p:strVal val="0-#ppt_w/2"/>
                                              </p:val>
                                            </p:tav>
                                            <p:tav tm="100000">
                                              <p:val>
                                                <p:strVal val="#ppt_x"/>
                                              </p:val>
                                            </p:tav>
                                          </p:tavLst>
                                        </p:anim>
                                        <p:anim calcmode="lin" valueType="num" p14:bounceEnd="60000">
                                          <p:cBhvr additive="base">
                                            <p:cTn id="35" dur="500" fill="hold"/>
                                            <p:tgtEl>
                                              <p:spTgt spid="86"/>
                                            </p:tgtEl>
                                            <p:attrNameLst>
                                              <p:attrName>ppt_y</p:attrName>
                                            </p:attrNameLst>
                                          </p:cBhvr>
                                          <p:tavLst>
                                            <p:tav tm="0">
                                              <p:val>
                                                <p:strVal val="#ppt_y"/>
                                              </p:val>
                                            </p:tav>
                                            <p:tav tm="100000">
                                              <p:val>
                                                <p:strVal val="#ppt_y"/>
                                              </p:val>
                                            </p:tav>
                                          </p:tavLst>
                                        </p:anim>
                                      </p:childTnLst>
                                    </p:cTn>
                                  </p:par>
                                  <p:par>
                                    <p:cTn id="36" presetID="53" presetClass="entr" presetSubtype="16" fill="hold" grpId="0" nodeType="withEffect">
                                      <p:stCondLst>
                                        <p:cond delay="2800"/>
                                      </p:stCondLst>
                                      <p:childTnLst>
                                        <p:set>
                                          <p:cBhvr>
                                            <p:cTn id="37" dur="1" fill="hold">
                                              <p:stCondLst>
                                                <p:cond delay="0"/>
                                              </p:stCondLst>
                                            </p:cTn>
                                            <p:tgtEl>
                                              <p:spTgt spid="28"/>
                                            </p:tgtEl>
                                            <p:attrNameLst>
                                              <p:attrName>style.visibility</p:attrName>
                                            </p:attrNameLst>
                                          </p:cBhvr>
                                          <p:to>
                                            <p:strVal val="visible"/>
                                          </p:to>
                                        </p:set>
                                        <p:anim calcmode="lin" valueType="num">
                                          <p:cBhvr>
                                            <p:cTn id="38" dur="500" fill="hold"/>
                                            <p:tgtEl>
                                              <p:spTgt spid="28"/>
                                            </p:tgtEl>
                                            <p:attrNameLst>
                                              <p:attrName>ppt_w</p:attrName>
                                            </p:attrNameLst>
                                          </p:cBhvr>
                                          <p:tavLst>
                                            <p:tav tm="0">
                                              <p:val>
                                                <p:fltVal val="0"/>
                                              </p:val>
                                            </p:tav>
                                            <p:tav tm="100000">
                                              <p:val>
                                                <p:strVal val="#ppt_w"/>
                                              </p:val>
                                            </p:tav>
                                          </p:tavLst>
                                        </p:anim>
                                        <p:anim calcmode="lin" valueType="num">
                                          <p:cBhvr>
                                            <p:cTn id="39" dur="500" fill="hold"/>
                                            <p:tgtEl>
                                              <p:spTgt spid="28"/>
                                            </p:tgtEl>
                                            <p:attrNameLst>
                                              <p:attrName>ppt_h</p:attrName>
                                            </p:attrNameLst>
                                          </p:cBhvr>
                                          <p:tavLst>
                                            <p:tav tm="0">
                                              <p:val>
                                                <p:fltVal val="0"/>
                                              </p:val>
                                            </p:tav>
                                            <p:tav tm="100000">
                                              <p:val>
                                                <p:strVal val="#ppt_h"/>
                                              </p:val>
                                            </p:tav>
                                          </p:tavLst>
                                        </p:anim>
                                        <p:animEffect transition="in" filter="fade">
                                          <p:cBhvr>
                                            <p:cTn id="40" dur="500"/>
                                            <p:tgtEl>
                                              <p:spTgt spid="28"/>
                                            </p:tgtEl>
                                          </p:cBhvr>
                                        </p:animEffect>
                                      </p:childTnLst>
                                    </p:cTn>
                                  </p:par>
                                  <p:par>
                                    <p:cTn id="41" presetID="2" presetClass="entr" presetSubtype="2" fill="hold" grpId="0" nodeType="withEffect" p14:presetBounceEnd="60000">
                                      <p:stCondLst>
                                        <p:cond delay="3300"/>
                                      </p:stCondLst>
                                      <p:childTnLst>
                                        <p:set>
                                          <p:cBhvr>
                                            <p:cTn id="42" dur="1" fill="hold">
                                              <p:stCondLst>
                                                <p:cond delay="0"/>
                                              </p:stCondLst>
                                            </p:cTn>
                                            <p:tgtEl>
                                              <p:spTgt spid="88"/>
                                            </p:tgtEl>
                                            <p:attrNameLst>
                                              <p:attrName>style.visibility</p:attrName>
                                            </p:attrNameLst>
                                          </p:cBhvr>
                                          <p:to>
                                            <p:strVal val="visible"/>
                                          </p:to>
                                        </p:set>
                                        <p:anim calcmode="lin" valueType="num" p14:bounceEnd="60000">
                                          <p:cBhvr additive="base">
                                            <p:cTn id="43" dur="500" fill="hold"/>
                                            <p:tgtEl>
                                              <p:spTgt spid="88"/>
                                            </p:tgtEl>
                                            <p:attrNameLst>
                                              <p:attrName>ppt_x</p:attrName>
                                            </p:attrNameLst>
                                          </p:cBhvr>
                                          <p:tavLst>
                                            <p:tav tm="0">
                                              <p:val>
                                                <p:strVal val="1+#ppt_w/2"/>
                                              </p:val>
                                            </p:tav>
                                            <p:tav tm="100000">
                                              <p:val>
                                                <p:strVal val="#ppt_x"/>
                                              </p:val>
                                            </p:tav>
                                          </p:tavLst>
                                        </p:anim>
                                        <p:anim calcmode="lin" valueType="num" p14:bounceEnd="60000">
                                          <p:cBhvr additive="base">
                                            <p:cTn id="44" dur="500" fill="hold"/>
                                            <p:tgtEl>
                                              <p:spTgt spid="88"/>
                                            </p:tgtEl>
                                            <p:attrNameLst>
                                              <p:attrName>ppt_y</p:attrName>
                                            </p:attrNameLst>
                                          </p:cBhvr>
                                          <p:tavLst>
                                            <p:tav tm="0">
                                              <p:val>
                                                <p:strVal val="#ppt_y"/>
                                              </p:val>
                                            </p:tav>
                                            <p:tav tm="100000">
                                              <p:val>
                                                <p:strVal val="#ppt_y"/>
                                              </p:val>
                                            </p:tav>
                                          </p:tavLst>
                                        </p:anim>
                                      </p:childTnLst>
                                    </p:cTn>
                                  </p:par>
                                  <p:par>
                                    <p:cTn id="45" presetID="53" presetClass="entr" presetSubtype="16" fill="hold" grpId="0" nodeType="withEffect">
                                      <p:stCondLst>
                                        <p:cond delay="3300"/>
                                      </p:stCondLst>
                                      <p:childTnLst>
                                        <p:set>
                                          <p:cBhvr>
                                            <p:cTn id="46" dur="1" fill="hold">
                                              <p:stCondLst>
                                                <p:cond delay="0"/>
                                              </p:stCondLst>
                                            </p:cTn>
                                            <p:tgtEl>
                                              <p:spTgt spid="30"/>
                                            </p:tgtEl>
                                            <p:attrNameLst>
                                              <p:attrName>style.visibility</p:attrName>
                                            </p:attrNameLst>
                                          </p:cBhvr>
                                          <p:to>
                                            <p:strVal val="visible"/>
                                          </p:to>
                                        </p:set>
                                        <p:anim calcmode="lin" valueType="num">
                                          <p:cBhvr>
                                            <p:cTn id="47" dur="500" fill="hold"/>
                                            <p:tgtEl>
                                              <p:spTgt spid="30"/>
                                            </p:tgtEl>
                                            <p:attrNameLst>
                                              <p:attrName>ppt_w</p:attrName>
                                            </p:attrNameLst>
                                          </p:cBhvr>
                                          <p:tavLst>
                                            <p:tav tm="0">
                                              <p:val>
                                                <p:fltVal val="0"/>
                                              </p:val>
                                            </p:tav>
                                            <p:tav tm="100000">
                                              <p:val>
                                                <p:strVal val="#ppt_w"/>
                                              </p:val>
                                            </p:tav>
                                          </p:tavLst>
                                        </p:anim>
                                        <p:anim calcmode="lin" valueType="num">
                                          <p:cBhvr>
                                            <p:cTn id="48" dur="500" fill="hold"/>
                                            <p:tgtEl>
                                              <p:spTgt spid="30"/>
                                            </p:tgtEl>
                                            <p:attrNameLst>
                                              <p:attrName>ppt_h</p:attrName>
                                            </p:attrNameLst>
                                          </p:cBhvr>
                                          <p:tavLst>
                                            <p:tav tm="0">
                                              <p:val>
                                                <p:fltVal val="0"/>
                                              </p:val>
                                            </p:tav>
                                            <p:tav tm="100000">
                                              <p:val>
                                                <p:strVal val="#ppt_h"/>
                                              </p:val>
                                            </p:tav>
                                          </p:tavLst>
                                        </p:anim>
                                        <p:animEffect transition="in" filter="fade">
                                          <p:cBhvr>
                                            <p:cTn id="49" dur="500"/>
                                            <p:tgtEl>
                                              <p:spTgt spid="30"/>
                                            </p:tgtEl>
                                          </p:cBhvr>
                                        </p:animEffect>
                                      </p:childTnLst>
                                    </p:cTn>
                                  </p:par>
                                  <p:par>
                                    <p:cTn id="50" presetID="2" presetClass="entr" presetSubtype="2" fill="hold" grpId="0" nodeType="withEffect" p14:presetBounceEnd="60000">
                                      <p:stCondLst>
                                        <p:cond delay="3800"/>
                                      </p:stCondLst>
                                      <p:childTnLst>
                                        <p:set>
                                          <p:cBhvr>
                                            <p:cTn id="51" dur="1" fill="hold">
                                              <p:stCondLst>
                                                <p:cond delay="0"/>
                                              </p:stCondLst>
                                            </p:cTn>
                                            <p:tgtEl>
                                              <p:spTgt spid="90"/>
                                            </p:tgtEl>
                                            <p:attrNameLst>
                                              <p:attrName>style.visibility</p:attrName>
                                            </p:attrNameLst>
                                          </p:cBhvr>
                                          <p:to>
                                            <p:strVal val="visible"/>
                                          </p:to>
                                        </p:set>
                                        <p:anim calcmode="lin" valueType="num" p14:bounceEnd="60000">
                                          <p:cBhvr additive="base">
                                            <p:cTn id="52" dur="500" fill="hold"/>
                                            <p:tgtEl>
                                              <p:spTgt spid="90"/>
                                            </p:tgtEl>
                                            <p:attrNameLst>
                                              <p:attrName>ppt_x</p:attrName>
                                            </p:attrNameLst>
                                          </p:cBhvr>
                                          <p:tavLst>
                                            <p:tav tm="0">
                                              <p:val>
                                                <p:strVal val="1+#ppt_w/2"/>
                                              </p:val>
                                            </p:tav>
                                            <p:tav tm="100000">
                                              <p:val>
                                                <p:strVal val="#ppt_x"/>
                                              </p:val>
                                            </p:tav>
                                          </p:tavLst>
                                        </p:anim>
                                        <p:anim calcmode="lin" valueType="num" p14:bounceEnd="60000">
                                          <p:cBhvr additive="base">
                                            <p:cTn id="53" dur="500" fill="hold"/>
                                            <p:tgtEl>
                                              <p:spTgt spid="90"/>
                                            </p:tgtEl>
                                            <p:attrNameLst>
                                              <p:attrName>ppt_y</p:attrName>
                                            </p:attrNameLst>
                                          </p:cBhvr>
                                          <p:tavLst>
                                            <p:tav tm="0">
                                              <p:val>
                                                <p:strVal val="#ppt_y"/>
                                              </p:val>
                                            </p:tav>
                                            <p:tav tm="100000">
                                              <p:val>
                                                <p:strVal val="#ppt_y"/>
                                              </p:val>
                                            </p:tav>
                                          </p:tavLst>
                                        </p:anim>
                                      </p:childTnLst>
                                    </p:cTn>
                                  </p:par>
                                  <p:par>
                                    <p:cTn id="54" presetID="42" presetClass="entr" presetSubtype="0" fill="hold" grpId="0" nodeType="withEffect">
                                      <p:stCondLst>
                                        <p:cond delay="700"/>
                                      </p:stCondLst>
                                      <p:childTnLst>
                                        <p:set>
                                          <p:cBhvr>
                                            <p:cTn id="55" dur="1" fill="hold">
                                              <p:stCondLst>
                                                <p:cond delay="0"/>
                                              </p:stCondLst>
                                            </p:cTn>
                                            <p:tgtEl>
                                              <p:spTgt spid="31"/>
                                            </p:tgtEl>
                                            <p:attrNameLst>
                                              <p:attrName>style.visibility</p:attrName>
                                            </p:attrNameLst>
                                          </p:cBhvr>
                                          <p:to>
                                            <p:strVal val="visible"/>
                                          </p:to>
                                        </p:set>
                                        <p:animEffect transition="in" filter="fade">
                                          <p:cBhvr>
                                            <p:cTn id="56" dur="300"/>
                                            <p:tgtEl>
                                              <p:spTgt spid="31"/>
                                            </p:tgtEl>
                                          </p:cBhvr>
                                        </p:animEffect>
                                        <p:anim calcmode="lin" valueType="num">
                                          <p:cBhvr>
                                            <p:cTn id="57" dur="300" fill="hold"/>
                                            <p:tgtEl>
                                              <p:spTgt spid="31"/>
                                            </p:tgtEl>
                                            <p:attrNameLst>
                                              <p:attrName>ppt_x</p:attrName>
                                            </p:attrNameLst>
                                          </p:cBhvr>
                                          <p:tavLst>
                                            <p:tav tm="0">
                                              <p:val>
                                                <p:strVal val="#ppt_x"/>
                                              </p:val>
                                            </p:tav>
                                            <p:tav tm="100000">
                                              <p:val>
                                                <p:strVal val="#ppt_x"/>
                                              </p:val>
                                            </p:tav>
                                          </p:tavLst>
                                        </p:anim>
                                        <p:anim calcmode="lin" valueType="num">
                                          <p:cBhvr>
                                            <p:cTn id="58" dur="3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p:bldP spid="86" grpId="0"/>
          <p:bldP spid="88" grpId="0"/>
          <p:bldP spid="90" grpId="0"/>
          <p:bldP spid="83" grpId="0" animBg="1"/>
          <p:bldP spid="2" grpId="0" animBg="1"/>
          <p:bldP spid="28" grpId="0" animBg="1"/>
          <p:bldP spid="29" grpId="0" animBg="1"/>
          <p:bldP spid="30" grpId="0" animBg="1"/>
          <p:bldP spid="3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1000"/>
                                      </p:stCondLst>
                                      <p:childTnLst>
                                        <p:set>
                                          <p:cBhvr>
                                            <p:cTn id="6" dur="1" fill="hold">
                                              <p:stCondLst>
                                                <p:cond delay="0"/>
                                              </p:stCondLst>
                                            </p:cTn>
                                            <p:tgtEl>
                                              <p:spTgt spid="71"/>
                                            </p:tgtEl>
                                            <p:attrNameLst>
                                              <p:attrName>style.visibility</p:attrName>
                                            </p:attrNameLst>
                                          </p:cBhvr>
                                          <p:to>
                                            <p:strVal val="visible"/>
                                          </p:to>
                                        </p:set>
                                        <p:anim calcmode="lin" valueType="num">
                                          <p:cBhvr>
                                            <p:cTn id="7" dur="500" fill="hold"/>
                                            <p:tgtEl>
                                              <p:spTgt spid="71"/>
                                            </p:tgtEl>
                                            <p:attrNameLst>
                                              <p:attrName>ppt_w</p:attrName>
                                            </p:attrNameLst>
                                          </p:cBhvr>
                                          <p:tavLst>
                                            <p:tav tm="0">
                                              <p:val>
                                                <p:fltVal val="0"/>
                                              </p:val>
                                            </p:tav>
                                            <p:tav tm="100000">
                                              <p:val>
                                                <p:strVal val="#ppt_w"/>
                                              </p:val>
                                            </p:tav>
                                          </p:tavLst>
                                        </p:anim>
                                        <p:anim calcmode="lin" valueType="num">
                                          <p:cBhvr>
                                            <p:cTn id="8" dur="500" fill="hold"/>
                                            <p:tgtEl>
                                              <p:spTgt spid="71"/>
                                            </p:tgtEl>
                                            <p:attrNameLst>
                                              <p:attrName>ppt_h</p:attrName>
                                            </p:attrNameLst>
                                          </p:cBhvr>
                                          <p:tavLst>
                                            <p:tav tm="0">
                                              <p:val>
                                                <p:fltVal val="0"/>
                                              </p:val>
                                            </p:tav>
                                            <p:tav tm="100000">
                                              <p:val>
                                                <p:strVal val="#ppt_h"/>
                                              </p:val>
                                            </p:tav>
                                          </p:tavLst>
                                        </p:anim>
                                        <p:animEffect transition="in" filter="fade">
                                          <p:cBhvr>
                                            <p:cTn id="9" dur="500"/>
                                            <p:tgtEl>
                                              <p:spTgt spid="71"/>
                                            </p:tgtEl>
                                          </p:cBhvr>
                                        </p:animEffect>
                                      </p:childTnLst>
                                    </p:cTn>
                                  </p:par>
                                  <p:par>
                                    <p:cTn id="10" presetID="2" presetClass="entr" presetSubtype="9" fill="hold" nodeType="withEffect">
                                      <p:stCondLst>
                                        <p:cond delay="1500"/>
                                      </p:stCondLst>
                                      <p:childTnLst>
                                        <p:set>
                                          <p:cBhvr>
                                            <p:cTn id="11" dur="1" fill="hold">
                                              <p:stCondLst>
                                                <p:cond delay="0"/>
                                              </p:stCondLst>
                                            </p:cTn>
                                            <p:tgtEl>
                                              <p:spTgt spid="77"/>
                                            </p:tgtEl>
                                            <p:attrNameLst>
                                              <p:attrName>style.visibility</p:attrName>
                                            </p:attrNameLst>
                                          </p:cBhvr>
                                          <p:to>
                                            <p:strVal val="visible"/>
                                          </p:to>
                                        </p:set>
                                        <p:anim calcmode="lin" valueType="num">
                                          <p:cBhvr additive="base">
                                            <p:cTn id="12" dur="250" fill="hold"/>
                                            <p:tgtEl>
                                              <p:spTgt spid="77"/>
                                            </p:tgtEl>
                                            <p:attrNameLst>
                                              <p:attrName>ppt_x</p:attrName>
                                            </p:attrNameLst>
                                          </p:cBhvr>
                                          <p:tavLst>
                                            <p:tav tm="0">
                                              <p:val>
                                                <p:strVal val="0-#ppt_w/2"/>
                                              </p:val>
                                            </p:tav>
                                            <p:tav tm="100000">
                                              <p:val>
                                                <p:strVal val="#ppt_x"/>
                                              </p:val>
                                            </p:tav>
                                          </p:tavLst>
                                        </p:anim>
                                        <p:anim calcmode="lin" valueType="num">
                                          <p:cBhvr additive="base">
                                            <p:cTn id="13" dur="250" fill="hold"/>
                                            <p:tgtEl>
                                              <p:spTgt spid="77"/>
                                            </p:tgtEl>
                                            <p:attrNameLst>
                                              <p:attrName>ppt_y</p:attrName>
                                            </p:attrNameLst>
                                          </p:cBhvr>
                                          <p:tavLst>
                                            <p:tav tm="0">
                                              <p:val>
                                                <p:strVal val="0-#ppt_h/2"/>
                                              </p:val>
                                            </p:tav>
                                            <p:tav tm="100000">
                                              <p:val>
                                                <p:strVal val="#ppt_y"/>
                                              </p:val>
                                            </p:tav>
                                          </p:tavLst>
                                        </p:anim>
                                      </p:childTnLst>
                                    </p:cTn>
                                  </p:par>
                                  <p:par>
                                    <p:cTn id="14" presetID="2" presetClass="entr" presetSubtype="12" fill="hold" grpId="0" nodeType="withEffect">
                                      <p:stCondLst>
                                        <p:cond delay="1500"/>
                                      </p:stCondLst>
                                      <p:childTnLst>
                                        <p:set>
                                          <p:cBhvr>
                                            <p:cTn id="15" dur="1" fill="hold">
                                              <p:stCondLst>
                                                <p:cond delay="0"/>
                                              </p:stCondLst>
                                            </p:cTn>
                                            <p:tgtEl>
                                              <p:spTgt spid="83"/>
                                            </p:tgtEl>
                                            <p:attrNameLst>
                                              <p:attrName>style.visibility</p:attrName>
                                            </p:attrNameLst>
                                          </p:cBhvr>
                                          <p:to>
                                            <p:strVal val="visible"/>
                                          </p:to>
                                        </p:set>
                                        <p:anim calcmode="lin" valueType="num">
                                          <p:cBhvr additive="base">
                                            <p:cTn id="16" dur="250" fill="hold"/>
                                            <p:tgtEl>
                                              <p:spTgt spid="83"/>
                                            </p:tgtEl>
                                            <p:attrNameLst>
                                              <p:attrName>ppt_x</p:attrName>
                                            </p:attrNameLst>
                                          </p:cBhvr>
                                          <p:tavLst>
                                            <p:tav tm="0">
                                              <p:val>
                                                <p:strVal val="0-#ppt_w/2"/>
                                              </p:val>
                                            </p:tav>
                                            <p:tav tm="100000">
                                              <p:val>
                                                <p:strVal val="#ppt_x"/>
                                              </p:val>
                                            </p:tav>
                                          </p:tavLst>
                                        </p:anim>
                                        <p:anim calcmode="lin" valueType="num">
                                          <p:cBhvr additive="base">
                                            <p:cTn id="17" dur="250" fill="hold"/>
                                            <p:tgtEl>
                                              <p:spTgt spid="83"/>
                                            </p:tgtEl>
                                            <p:attrNameLst>
                                              <p:attrName>ppt_y</p:attrName>
                                            </p:attrNameLst>
                                          </p:cBhvr>
                                          <p:tavLst>
                                            <p:tav tm="0">
                                              <p:val>
                                                <p:strVal val="1+#ppt_h/2"/>
                                              </p:val>
                                            </p:tav>
                                            <p:tav tm="100000">
                                              <p:val>
                                                <p:strVal val="#ppt_y"/>
                                              </p:val>
                                            </p:tav>
                                          </p:tavLst>
                                        </p:anim>
                                      </p:childTnLst>
                                    </p:cTn>
                                  </p:par>
                                  <p:par>
                                    <p:cTn id="18" presetID="53" presetClass="entr" presetSubtype="16" fill="hold" grpId="0" nodeType="withEffect">
                                      <p:stCondLst>
                                        <p:cond delay="1800"/>
                                      </p:stCondLst>
                                      <p:childTnLst>
                                        <p:set>
                                          <p:cBhvr>
                                            <p:cTn id="19" dur="1" fill="hold">
                                              <p:stCondLst>
                                                <p:cond delay="0"/>
                                              </p:stCondLst>
                                            </p:cTn>
                                            <p:tgtEl>
                                              <p:spTgt spid="2"/>
                                            </p:tgtEl>
                                            <p:attrNameLst>
                                              <p:attrName>style.visibility</p:attrName>
                                            </p:attrNameLst>
                                          </p:cBhvr>
                                          <p:to>
                                            <p:strVal val="visible"/>
                                          </p:to>
                                        </p:set>
                                        <p:anim calcmode="lin" valueType="num">
                                          <p:cBhvr>
                                            <p:cTn id="20" dur="500" fill="hold"/>
                                            <p:tgtEl>
                                              <p:spTgt spid="2"/>
                                            </p:tgtEl>
                                            <p:attrNameLst>
                                              <p:attrName>ppt_w</p:attrName>
                                            </p:attrNameLst>
                                          </p:cBhvr>
                                          <p:tavLst>
                                            <p:tav tm="0">
                                              <p:val>
                                                <p:fltVal val="0"/>
                                              </p:val>
                                            </p:tav>
                                            <p:tav tm="100000">
                                              <p:val>
                                                <p:strVal val="#ppt_w"/>
                                              </p:val>
                                            </p:tav>
                                          </p:tavLst>
                                        </p:anim>
                                        <p:anim calcmode="lin" valueType="num">
                                          <p:cBhvr>
                                            <p:cTn id="21" dur="500" fill="hold"/>
                                            <p:tgtEl>
                                              <p:spTgt spid="2"/>
                                            </p:tgtEl>
                                            <p:attrNameLst>
                                              <p:attrName>ppt_h</p:attrName>
                                            </p:attrNameLst>
                                          </p:cBhvr>
                                          <p:tavLst>
                                            <p:tav tm="0">
                                              <p:val>
                                                <p:fltVal val="0"/>
                                              </p:val>
                                            </p:tav>
                                            <p:tav tm="100000">
                                              <p:val>
                                                <p:strVal val="#ppt_h"/>
                                              </p:val>
                                            </p:tav>
                                          </p:tavLst>
                                        </p:anim>
                                        <p:animEffect transition="in" filter="fade">
                                          <p:cBhvr>
                                            <p:cTn id="22" dur="500"/>
                                            <p:tgtEl>
                                              <p:spTgt spid="2"/>
                                            </p:tgtEl>
                                          </p:cBhvr>
                                        </p:animEffect>
                                      </p:childTnLst>
                                    </p:cTn>
                                  </p:par>
                                  <p:par>
                                    <p:cTn id="23" presetID="2" presetClass="entr" presetSubtype="8" fill="hold" grpId="0" nodeType="withEffect">
                                      <p:stCondLst>
                                        <p:cond delay="2300"/>
                                      </p:stCondLst>
                                      <p:childTnLst>
                                        <p:set>
                                          <p:cBhvr>
                                            <p:cTn id="24" dur="1" fill="hold">
                                              <p:stCondLst>
                                                <p:cond delay="0"/>
                                              </p:stCondLst>
                                            </p:cTn>
                                            <p:tgtEl>
                                              <p:spTgt spid="84"/>
                                            </p:tgtEl>
                                            <p:attrNameLst>
                                              <p:attrName>style.visibility</p:attrName>
                                            </p:attrNameLst>
                                          </p:cBhvr>
                                          <p:to>
                                            <p:strVal val="visible"/>
                                          </p:to>
                                        </p:set>
                                        <p:anim calcmode="lin" valueType="num">
                                          <p:cBhvr additive="base">
                                            <p:cTn id="25" dur="500" fill="hold"/>
                                            <p:tgtEl>
                                              <p:spTgt spid="84"/>
                                            </p:tgtEl>
                                            <p:attrNameLst>
                                              <p:attrName>ppt_x</p:attrName>
                                            </p:attrNameLst>
                                          </p:cBhvr>
                                          <p:tavLst>
                                            <p:tav tm="0">
                                              <p:val>
                                                <p:strVal val="0-#ppt_w/2"/>
                                              </p:val>
                                            </p:tav>
                                            <p:tav tm="100000">
                                              <p:val>
                                                <p:strVal val="#ppt_x"/>
                                              </p:val>
                                            </p:tav>
                                          </p:tavLst>
                                        </p:anim>
                                        <p:anim calcmode="lin" valueType="num">
                                          <p:cBhvr additive="base">
                                            <p:cTn id="26" dur="500" fill="hold"/>
                                            <p:tgtEl>
                                              <p:spTgt spid="84"/>
                                            </p:tgtEl>
                                            <p:attrNameLst>
                                              <p:attrName>ppt_y</p:attrName>
                                            </p:attrNameLst>
                                          </p:cBhvr>
                                          <p:tavLst>
                                            <p:tav tm="0">
                                              <p:val>
                                                <p:strVal val="#ppt_y"/>
                                              </p:val>
                                            </p:tav>
                                            <p:tav tm="100000">
                                              <p:val>
                                                <p:strVal val="#ppt_y"/>
                                              </p:val>
                                            </p:tav>
                                          </p:tavLst>
                                        </p:anim>
                                      </p:childTnLst>
                                    </p:cTn>
                                  </p:par>
                                  <p:par>
                                    <p:cTn id="27" presetID="53" presetClass="entr" presetSubtype="16" fill="hold" grpId="0" nodeType="withEffect">
                                      <p:stCondLst>
                                        <p:cond delay="2300"/>
                                      </p:stCondLst>
                                      <p:childTnLst>
                                        <p:set>
                                          <p:cBhvr>
                                            <p:cTn id="28" dur="1" fill="hold">
                                              <p:stCondLst>
                                                <p:cond delay="0"/>
                                              </p:stCondLst>
                                            </p:cTn>
                                            <p:tgtEl>
                                              <p:spTgt spid="29"/>
                                            </p:tgtEl>
                                            <p:attrNameLst>
                                              <p:attrName>style.visibility</p:attrName>
                                            </p:attrNameLst>
                                          </p:cBhvr>
                                          <p:to>
                                            <p:strVal val="visible"/>
                                          </p:to>
                                        </p:set>
                                        <p:anim calcmode="lin" valueType="num">
                                          <p:cBhvr>
                                            <p:cTn id="29" dur="500" fill="hold"/>
                                            <p:tgtEl>
                                              <p:spTgt spid="29"/>
                                            </p:tgtEl>
                                            <p:attrNameLst>
                                              <p:attrName>ppt_w</p:attrName>
                                            </p:attrNameLst>
                                          </p:cBhvr>
                                          <p:tavLst>
                                            <p:tav tm="0">
                                              <p:val>
                                                <p:fltVal val="0"/>
                                              </p:val>
                                            </p:tav>
                                            <p:tav tm="100000">
                                              <p:val>
                                                <p:strVal val="#ppt_w"/>
                                              </p:val>
                                            </p:tav>
                                          </p:tavLst>
                                        </p:anim>
                                        <p:anim calcmode="lin" valueType="num">
                                          <p:cBhvr>
                                            <p:cTn id="30" dur="500" fill="hold"/>
                                            <p:tgtEl>
                                              <p:spTgt spid="29"/>
                                            </p:tgtEl>
                                            <p:attrNameLst>
                                              <p:attrName>ppt_h</p:attrName>
                                            </p:attrNameLst>
                                          </p:cBhvr>
                                          <p:tavLst>
                                            <p:tav tm="0">
                                              <p:val>
                                                <p:fltVal val="0"/>
                                              </p:val>
                                            </p:tav>
                                            <p:tav tm="100000">
                                              <p:val>
                                                <p:strVal val="#ppt_h"/>
                                              </p:val>
                                            </p:tav>
                                          </p:tavLst>
                                        </p:anim>
                                        <p:animEffect transition="in" filter="fade">
                                          <p:cBhvr>
                                            <p:cTn id="31" dur="500"/>
                                            <p:tgtEl>
                                              <p:spTgt spid="29"/>
                                            </p:tgtEl>
                                          </p:cBhvr>
                                        </p:animEffect>
                                      </p:childTnLst>
                                    </p:cTn>
                                  </p:par>
                                  <p:par>
                                    <p:cTn id="32" presetID="2" presetClass="entr" presetSubtype="8" fill="hold" grpId="0" nodeType="withEffect">
                                      <p:stCondLst>
                                        <p:cond delay="2800"/>
                                      </p:stCondLst>
                                      <p:childTnLst>
                                        <p:set>
                                          <p:cBhvr>
                                            <p:cTn id="33" dur="1" fill="hold">
                                              <p:stCondLst>
                                                <p:cond delay="0"/>
                                              </p:stCondLst>
                                            </p:cTn>
                                            <p:tgtEl>
                                              <p:spTgt spid="86"/>
                                            </p:tgtEl>
                                            <p:attrNameLst>
                                              <p:attrName>style.visibility</p:attrName>
                                            </p:attrNameLst>
                                          </p:cBhvr>
                                          <p:to>
                                            <p:strVal val="visible"/>
                                          </p:to>
                                        </p:set>
                                        <p:anim calcmode="lin" valueType="num">
                                          <p:cBhvr additive="base">
                                            <p:cTn id="34" dur="500" fill="hold"/>
                                            <p:tgtEl>
                                              <p:spTgt spid="86"/>
                                            </p:tgtEl>
                                            <p:attrNameLst>
                                              <p:attrName>ppt_x</p:attrName>
                                            </p:attrNameLst>
                                          </p:cBhvr>
                                          <p:tavLst>
                                            <p:tav tm="0">
                                              <p:val>
                                                <p:strVal val="0-#ppt_w/2"/>
                                              </p:val>
                                            </p:tav>
                                            <p:tav tm="100000">
                                              <p:val>
                                                <p:strVal val="#ppt_x"/>
                                              </p:val>
                                            </p:tav>
                                          </p:tavLst>
                                        </p:anim>
                                        <p:anim calcmode="lin" valueType="num">
                                          <p:cBhvr additive="base">
                                            <p:cTn id="35" dur="500" fill="hold"/>
                                            <p:tgtEl>
                                              <p:spTgt spid="86"/>
                                            </p:tgtEl>
                                            <p:attrNameLst>
                                              <p:attrName>ppt_y</p:attrName>
                                            </p:attrNameLst>
                                          </p:cBhvr>
                                          <p:tavLst>
                                            <p:tav tm="0">
                                              <p:val>
                                                <p:strVal val="#ppt_y"/>
                                              </p:val>
                                            </p:tav>
                                            <p:tav tm="100000">
                                              <p:val>
                                                <p:strVal val="#ppt_y"/>
                                              </p:val>
                                            </p:tav>
                                          </p:tavLst>
                                        </p:anim>
                                      </p:childTnLst>
                                    </p:cTn>
                                  </p:par>
                                  <p:par>
                                    <p:cTn id="36" presetID="53" presetClass="entr" presetSubtype="16" fill="hold" grpId="0" nodeType="withEffect">
                                      <p:stCondLst>
                                        <p:cond delay="2800"/>
                                      </p:stCondLst>
                                      <p:childTnLst>
                                        <p:set>
                                          <p:cBhvr>
                                            <p:cTn id="37" dur="1" fill="hold">
                                              <p:stCondLst>
                                                <p:cond delay="0"/>
                                              </p:stCondLst>
                                            </p:cTn>
                                            <p:tgtEl>
                                              <p:spTgt spid="28"/>
                                            </p:tgtEl>
                                            <p:attrNameLst>
                                              <p:attrName>style.visibility</p:attrName>
                                            </p:attrNameLst>
                                          </p:cBhvr>
                                          <p:to>
                                            <p:strVal val="visible"/>
                                          </p:to>
                                        </p:set>
                                        <p:anim calcmode="lin" valueType="num">
                                          <p:cBhvr>
                                            <p:cTn id="38" dur="500" fill="hold"/>
                                            <p:tgtEl>
                                              <p:spTgt spid="28"/>
                                            </p:tgtEl>
                                            <p:attrNameLst>
                                              <p:attrName>ppt_w</p:attrName>
                                            </p:attrNameLst>
                                          </p:cBhvr>
                                          <p:tavLst>
                                            <p:tav tm="0">
                                              <p:val>
                                                <p:fltVal val="0"/>
                                              </p:val>
                                            </p:tav>
                                            <p:tav tm="100000">
                                              <p:val>
                                                <p:strVal val="#ppt_w"/>
                                              </p:val>
                                            </p:tav>
                                          </p:tavLst>
                                        </p:anim>
                                        <p:anim calcmode="lin" valueType="num">
                                          <p:cBhvr>
                                            <p:cTn id="39" dur="500" fill="hold"/>
                                            <p:tgtEl>
                                              <p:spTgt spid="28"/>
                                            </p:tgtEl>
                                            <p:attrNameLst>
                                              <p:attrName>ppt_h</p:attrName>
                                            </p:attrNameLst>
                                          </p:cBhvr>
                                          <p:tavLst>
                                            <p:tav tm="0">
                                              <p:val>
                                                <p:fltVal val="0"/>
                                              </p:val>
                                            </p:tav>
                                            <p:tav tm="100000">
                                              <p:val>
                                                <p:strVal val="#ppt_h"/>
                                              </p:val>
                                            </p:tav>
                                          </p:tavLst>
                                        </p:anim>
                                        <p:animEffect transition="in" filter="fade">
                                          <p:cBhvr>
                                            <p:cTn id="40" dur="500"/>
                                            <p:tgtEl>
                                              <p:spTgt spid="28"/>
                                            </p:tgtEl>
                                          </p:cBhvr>
                                        </p:animEffect>
                                      </p:childTnLst>
                                    </p:cTn>
                                  </p:par>
                                  <p:par>
                                    <p:cTn id="41" presetID="2" presetClass="entr" presetSubtype="2" fill="hold" grpId="0" nodeType="withEffect">
                                      <p:stCondLst>
                                        <p:cond delay="3300"/>
                                      </p:stCondLst>
                                      <p:childTnLst>
                                        <p:set>
                                          <p:cBhvr>
                                            <p:cTn id="42" dur="1" fill="hold">
                                              <p:stCondLst>
                                                <p:cond delay="0"/>
                                              </p:stCondLst>
                                            </p:cTn>
                                            <p:tgtEl>
                                              <p:spTgt spid="88"/>
                                            </p:tgtEl>
                                            <p:attrNameLst>
                                              <p:attrName>style.visibility</p:attrName>
                                            </p:attrNameLst>
                                          </p:cBhvr>
                                          <p:to>
                                            <p:strVal val="visible"/>
                                          </p:to>
                                        </p:set>
                                        <p:anim calcmode="lin" valueType="num">
                                          <p:cBhvr additive="base">
                                            <p:cTn id="43" dur="500" fill="hold"/>
                                            <p:tgtEl>
                                              <p:spTgt spid="88"/>
                                            </p:tgtEl>
                                            <p:attrNameLst>
                                              <p:attrName>ppt_x</p:attrName>
                                            </p:attrNameLst>
                                          </p:cBhvr>
                                          <p:tavLst>
                                            <p:tav tm="0">
                                              <p:val>
                                                <p:strVal val="1+#ppt_w/2"/>
                                              </p:val>
                                            </p:tav>
                                            <p:tav tm="100000">
                                              <p:val>
                                                <p:strVal val="#ppt_x"/>
                                              </p:val>
                                            </p:tav>
                                          </p:tavLst>
                                        </p:anim>
                                        <p:anim calcmode="lin" valueType="num">
                                          <p:cBhvr additive="base">
                                            <p:cTn id="44" dur="500" fill="hold"/>
                                            <p:tgtEl>
                                              <p:spTgt spid="88"/>
                                            </p:tgtEl>
                                            <p:attrNameLst>
                                              <p:attrName>ppt_y</p:attrName>
                                            </p:attrNameLst>
                                          </p:cBhvr>
                                          <p:tavLst>
                                            <p:tav tm="0">
                                              <p:val>
                                                <p:strVal val="#ppt_y"/>
                                              </p:val>
                                            </p:tav>
                                            <p:tav tm="100000">
                                              <p:val>
                                                <p:strVal val="#ppt_y"/>
                                              </p:val>
                                            </p:tav>
                                          </p:tavLst>
                                        </p:anim>
                                      </p:childTnLst>
                                    </p:cTn>
                                  </p:par>
                                  <p:par>
                                    <p:cTn id="45" presetID="53" presetClass="entr" presetSubtype="16" fill="hold" grpId="0" nodeType="withEffect">
                                      <p:stCondLst>
                                        <p:cond delay="3300"/>
                                      </p:stCondLst>
                                      <p:childTnLst>
                                        <p:set>
                                          <p:cBhvr>
                                            <p:cTn id="46" dur="1" fill="hold">
                                              <p:stCondLst>
                                                <p:cond delay="0"/>
                                              </p:stCondLst>
                                            </p:cTn>
                                            <p:tgtEl>
                                              <p:spTgt spid="30"/>
                                            </p:tgtEl>
                                            <p:attrNameLst>
                                              <p:attrName>style.visibility</p:attrName>
                                            </p:attrNameLst>
                                          </p:cBhvr>
                                          <p:to>
                                            <p:strVal val="visible"/>
                                          </p:to>
                                        </p:set>
                                        <p:anim calcmode="lin" valueType="num">
                                          <p:cBhvr>
                                            <p:cTn id="47" dur="500" fill="hold"/>
                                            <p:tgtEl>
                                              <p:spTgt spid="30"/>
                                            </p:tgtEl>
                                            <p:attrNameLst>
                                              <p:attrName>ppt_w</p:attrName>
                                            </p:attrNameLst>
                                          </p:cBhvr>
                                          <p:tavLst>
                                            <p:tav tm="0">
                                              <p:val>
                                                <p:fltVal val="0"/>
                                              </p:val>
                                            </p:tav>
                                            <p:tav tm="100000">
                                              <p:val>
                                                <p:strVal val="#ppt_w"/>
                                              </p:val>
                                            </p:tav>
                                          </p:tavLst>
                                        </p:anim>
                                        <p:anim calcmode="lin" valueType="num">
                                          <p:cBhvr>
                                            <p:cTn id="48" dur="500" fill="hold"/>
                                            <p:tgtEl>
                                              <p:spTgt spid="30"/>
                                            </p:tgtEl>
                                            <p:attrNameLst>
                                              <p:attrName>ppt_h</p:attrName>
                                            </p:attrNameLst>
                                          </p:cBhvr>
                                          <p:tavLst>
                                            <p:tav tm="0">
                                              <p:val>
                                                <p:fltVal val="0"/>
                                              </p:val>
                                            </p:tav>
                                            <p:tav tm="100000">
                                              <p:val>
                                                <p:strVal val="#ppt_h"/>
                                              </p:val>
                                            </p:tav>
                                          </p:tavLst>
                                        </p:anim>
                                        <p:animEffect transition="in" filter="fade">
                                          <p:cBhvr>
                                            <p:cTn id="49" dur="500"/>
                                            <p:tgtEl>
                                              <p:spTgt spid="30"/>
                                            </p:tgtEl>
                                          </p:cBhvr>
                                        </p:animEffect>
                                      </p:childTnLst>
                                    </p:cTn>
                                  </p:par>
                                  <p:par>
                                    <p:cTn id="50" presetID="2" presetClass="entr" presetSubtype="2" fill="hold" grpId="0" nodeType="withEffect">
                                      <p:stCondLst>
                                        <p:cond delay="3800"/>
                                      </p:stCondLst>
                                      <p:childTnLst>
                                        <p:set>
                                          <p:cBhvr>
                                            <p:cTn id="51" dur="1" fill="hold">
                                              <p:stCondLst>
                                                <p:cond delay="0"/>
                                              </p:stCondLst>
                                            </p:cTn>
                                            <p:tgtEl>
                                              <p:spTgt spid="90"/>
                                            </p:tgtEl>
                                            <p:attrNameLst>
                                              <p:attrName>style.visibility</p:attrName>
                                            </p:attrNameLst>
                                          </p:cBhvr>
                                          <p:to>
                                            <p:strVal val="visible"/>
                                          </p:to>
                                        </p:set>
                                        <p:anim calcmode="lin" valueType="num">
                                          <p:cBhvr additive="base">
                                            <p:cTn id="52" dur="500" fill="hold"/>
                                            <p:tgtEl>
                                              <p:spTgt spid="90"/>
                                            </p:tgtEl>
                                            <p:attrNameLst>
                                              <p:attrName>ppt_x</p:attrName>
                                            </p:attrNameLst>
                                          </p:cBhvr>
                                          <p:tavLst>
                                            <p:tav tm="0">
                                              <p:val>
                                                <p:strVal val="1+#ppt_w/2"/>
                                              </p:val>
                                            </p:tav>
                                            <p:tav tm="100000">
                                              <p:val>
                                                <p:strVal val="#ppt_x"/>
                                              </p:val>
                                            </p:tav>
                                          </p:tavLst>
                                        </p:anim>
                                        <p:anim calcmode="lin" valueType="num">
                                          <p:cBhvr additive="base">
                                            <p:cTn id="53" dur="500" fill="hold"/>
                                            <p:tgtEl>
                                              <p:spTgt spid="90"/>
                                            </p:tgtEl>
                                            <p:attrNameLst>
                                              <p:attrName>ppt_y</p:attrName>
                                            </p:attrNameLst>
                                          </p:cBhvr>
                                          <p:tavLst>
                                            <p:tav tm="0">
                                              <p:val>
                                                <p:strVal val="#ppt_y"/>
                                              </p:val>
                                            </p:tav>
                                            <p:tav tm="100000">
                                              <p:val>
                                                <p:strVal val="#ppt_y"/>
                                              </p:val>
                                            </p:tav>
                                          </p:tavLst>
                                        </p:anim>
                                      </p:childTnLst>
                                    </p:cTn>
                                  </p:par>
                                  <p:par>
                                    <p:cTn id="54" presetID="42" presetClass="entr" presetSubtype="0" fill="hold" grpId="0" nodeType="withEffect">
                                      <p:stCondLst>
                                        <p:cond delay="700"/>
                                      </p:stCondLst>
                                      <p:childTnLst>
                                        <p:set>
                                          <p:cBhvr>
                                            <p:cTn id="55" dur="1" fill="hold">
                                              <p:stCondLst>
                                                <p:cond delay="0"/>
                                              </p:stCondLst>
                                            </p:cTn>
                                            <p:tgtEl>
                                              <p:spTgt spid="31"/>
                                            </p:tgtEl>
                                            <p:attrNameLst>
                                              <p:attrName>style.visibility</p:attrName>
                                            </p:attrNameLst>
                                          </p:cBhvr>
                                          <p:to>
                                            <p:strVal val="visible"/>
                                          </p:to>
                                        </p:set>
                                        <p:animEffect transition="in" filter="fade">
                                          <p:cBhvr>
                                            <p:cTn id="56" dur="300"/>
                                            <p:tgtEl>
                                              <p:spTgt spid="31"/>
                                            </p:tgtEl>
                                          </p:cBhvr>
                                        </p:animEffect>
                                        <p:anim calcmode="lin" valueType="num">
                                          <p:cBhvr>
                                            <p:cTn id="57" dur="300" fill="hold"/>
                                            <p:tgtEl>
                                              <p:spTgt spid="31"/>
                                            </p:tgtEl>
                                            <p:attrNameLst>
                                              <p:attrName>ppt_x</p:attrName>
                                            </p:attrNameLst>
                                          </p:cBhvr>
                                          <p:tavLst>
                                            <p:tav tm="0">
                                              <p:val>
                                                <p:strVal val="#ppt_x"/>
                                              </p:val>
                                            </p:tav>
                                            <p:tav tm="100000">
                                              <p:val>
                                                <p:strVal val="#ppt_x"/>
                                              </p:val>
                                            </p:tav>
                                          </p:tavLst>
                                        </p:anim>
                                        <p:anim calcmode="lin" valueType="num">
                                          <p:cBhvr>
                                            <p:cTn id="58" dur="3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p:bldP spid="86" grpId="0"/>
          <p:bldP spid="88" grpId="0"/>
          <p:bldP spid="90" grpId="0"/>
          <p:bldP spid="83" grpId="0" animBg="1"/>
          <p:bldP spid="2" grpId="0" animBg="1"/>
          <p:bldP spid="28" grpId="0" animBg="1"/>
          <p:bldP spid="29" grpId="0" animBg="1"/>
          <p:bldP spid="30" grpId="0" animBg="1"/>
          <p:bldP spid="31"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组合 53"/>
          <p:cNvGrpSpPr/>
          <p:nvPr/>
        </p:nvGrpSpPr>
        <p:grpSpPr>
          <a:xfrm>
            <a:off x="560492" y="1228709"/>
            <a:ext cx="1613399" cy="1612482"/>
            <a:chOff x="163513" y="1171575"/>
            <a:chExt cx="2795588" cy="2794000"/>
          </a:xfrm>
        </p:grpSpPr>
        <p:sp>
          <p:nvSpPr>
            <p:cNvPr id="55" name="Freeform 3735"/>
            <p:cNvSpPr/>
            <p:nvPr/>
          </p:nvSpPr>
          <p:spPr bwMode="auto">
            <a:xfrm>
              <a:off x="163513" y="1171575"/>
              <a:ext cx="2795588" cy="2794000"/>
            </a:xfrm>
            <a:custGeom>
              <a:avLst/>
              <a:gdLst>
                <a:gd name="T0" fmla="*/ 863 w 880"/>
                <a:gd name="T1" fmla="*/ 466 h 880"/>
                <a:gd name="T2" fmla="*/ 863 w 880"/>
                <a:gd name="T3" fmla="*/ 414 h 880"/>
                <a:gd name="T4" fmla="*/ 855 w 880"/>
                <a:gd name="T5" fmla="*/ 356 h 880"/>
                <a:gd name="T6" fmla="*/ 842 w 880"/>
                <a:gd name="T7" fmla="*/ 306 h 880"/>
                <a:gd name="T8" fmla="*/ 819 w 880"/>
                <a:gd name="T9" fmla="*/ 251 h 880"/>
                <a:gd name="T10" fmla="*/ 794 w 880"/>
                <a:gd name="T11" fmla="*/ 206 h 880"/>
                <a:gd name="T12" fmla="*/ 757 w 880"/>
                <a:gd name="T13" fmla="*/ 160 h 880"/>
                <a:gd name="T14" fmla="*/ 721 w 880"/>
                <a:gd name="T15" fmla="*/ 123 h 880"/>
                <a:gd name="T16" fmla="*/ 674 w 880"/>
                <a:gd name="T17" fmla="*/ 87 h 880"/>
                <a:gd name="T18" fmla="*/ 630 w 880"/>
                <a:gd name="T19" fmla="*/ 61 h 880"/>
                <a:gd name="T20" fmla="*/ 575 w 880"/>
                <a:gd name="T21" fmla="*/ 39 h 880"/>
                <a:gd name="T22" fmla="*/ 525 w 880"/>
                <a:gd name="T23" fmla="*/ 25 h 880"/>
                <a:gd name="T24" fmla="*/ 466 w 880"/>
                <a:gd name="T25" fmla="*/ 18 h 880"/>
                <a:gd name="T26" fmla="*/ 415 w 880"/>
                <a:gd name="T27" fmla="*/ 17 h 880"/>
                <a:gd name="T28" fmla="*/ 356 w 880"/>
                <a:gd name="T29" fmla="*/ 25 h 880"/>
                <a:gd name="T30" fmla="*/ 306 w 880"/>
                <a:gd name="T31" fmla="*/ 38 h 880"/>
                <a:gd name="T32" fmla="*/ 251 w 880"/>
                <a:gd name="T33" fmla="*/ 61 h 880"/>
                <a:gd name="T34" fmla="*/ 206 w 880"/>
                <a:gd name="T35" fmla="*/ 86 h 880"/>
                <a:gd name="T36" fmla="*/ 160 w 880"/>
                <a:gd name="T37" fmla="*/ 123 h 880"/>
                <a:gd name="T38" fmla="*/ 123 w 880"/>
                <a:gd name="T39" fmla="*/ 159 h 880"/>
                <a:gd name="T40" fmla="*/ 87 w 880"/>
                <a:gd name="T41" fmla="*/ 206 h 880"/>
                <a:gd name="T42" fmla="*/ 61 w 880"/>
                <a:gd name="T43" fmla="*/ 250 h 880"/>
                <a:gd name="T44" fmla="*/ 39 w 880"/>
                <a:gd name="T45" fmla="*/ 305 h 880"/>
                <a:gd name="T46" fmla="*/ 25 w 880"/>
                <a:gd name="T47" fmla="*/ 355 h 880"/>
                <a:gd name="T48" fmla="*/ 18 w 880"/>
                <a:gd name="T49" fmla="*/ 414 h 880"/>
                <a:gd name="T50" fmla="*/ 17 w 880"/>
                <a:gd name="T51" fmla="*/ 465 h 880"/>
                <a:gd name="T52" fmla="*/ 25 w 880"/>
                <a:gd name="T53" fmla="*/ 524 h 880"/>
                <a:gd name="T54" fmla="*/ 38 w 880"/>
                <a:gd name="T55" fmla="*/ 574 h 880"/>
                <a:gd name="T56" fmla="*/ 61 w 880"/>
                <a:gd name="T57" fmla="*/ 629 h 880"/>
                <a:gd name="T58" fmla="*/ 86 w 880"/>
                <a:gd name="T59" fmla="*/ 674 h 880"/>
                <a:gd name="T60" fmla="*/ 123 w 880"/>
                <a:gd name="T61" fmla="*/ 720 h 880"/>
                <a:gd name="T62" fmla="*/ 159 w 880"/>
                <a:gd name="T63" fmla="*/ 757 h 880"/>
                <a:gd name="T64" fmla="*/ 206 w 880"/>
                <a:gd name="T65" fmla="*/ 793 h 880"/>
                <a:gd name="T66" fmla="*/ 251 w 880"/>
                <a:gd name="T67" fmla="*/ 819 h 880"/>
                <a:gd name="T68" fmla="*/ 306 w 880"/>
                <a:gd name="T69" fmla="*/ 841 h 880"/>
                <a:gd name="T70" fmla="*/ 355 w 880"/>
                <a:gd name="T71" fmla="*/ 855 h 880"/>
                <a:gd name="T72" fmla="*/ 414 w 880"/>
                <a:gd name="T73" fmla="*/ 862 h 880"/>
                <a:gd name="T74" fmla="*/ 466 w 880"/>
                <a:gd name="T75" fmla="*/ 863 h 880"/>
                <a:gd name="T76" fmla="*/ 524 w 880"/>
                <a:gd name="T77" fmla="*/ 855 h 880"/>
                <a:gd name="T78" fmla="*/ 574 w 880"/>
                <a:gd name="T79" fmla="*/ 842 h 880"/>
                <a:gd name="T80" fmla="*/ 629 w 880"/>
                <a:gd name="T81" fmla="*/ 819 h 880"/>
                <a:gd name="T82" fmla="*/ 674 w 880"/>
                <a:gd name="T83" fmla="*/ 794 h 880"/>
                <a:gd name="T84" fmla="*/ 720 w 880"/>
                <a:gd name="T85" fmla="*/ 757 h 880"/>
                <a:gd name="T86" fmla="*/ 757 w 880"/>
                <a:gd name="T87" fmla="*/ 721 h 880"/>
                <a:gd name="T88" fmla="*/ 793 w 880"/>
                <a:gd name="T89" fmla="*/ 674 h 880"/>
                <a:gd name="T90" fmla="*/ 819 w 880"/>
                <a:gd name="T91" fmla="*/ 629 h 880"/>
                <a:gd name="T92" fmla="*/ 841 w 880"/>
                <a:gd name="T93" fmla="*/ 574 h 880"/>
                <a:gd name="T94" fmla="*/ 855 w 880"/>
                <a:gd name="T95" fmla="*/ 525 h 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80" h="880">
                  <a:moveTo>
                    <a:pt x="855" y="524"/>
                  </a:moveTo>
                  <a:cubicBezTo>
                    <a:pt x="842" y="506"/>
                    <a:pt x="846" y="480"/>
                    <a:pt x="863" y="466"/>
                  </a:cubicBezTo>
                  <a:cubicBezTo>
                    <a:pt x="863" y="465"/>
                    <a:pt x="863" y="465"/>
                    <a:pt x="863" y="465"/>
                  </a:cubicBezTo>
                  <a:cubicBezTo>
                    <a:pt x="880" y="451"/>
                    <a:pt x="880" y="428"/>
                    <a:pt x="863" y="414"/>
                  </a:cubicBezTo>
                  <a:cubicBezTo>
                    <a:pt x="863" y="414"/>
                    <a:pt x="863" y="414"/>
                    <a:pt x="863" y="414"/>
                  </a:cubicBezTo>
                  <a:cubicBezTo>
                    <a:pt x="846" y="400"/>
                    <a:pt x="842" y="374"/>
                    <a:pt x="855" y="356"/>
                  </a:cubicBezTo>
                  <a:cubicBezTo>
                    <a:pt x="855" y="355"/>
                    <a:pt x="855" y="355"/>
                    <a:pt x="855" y="355"/>
                  </a:cubicBezTo>
                  <a:cubicBezTo>
                    <a:pt x="868" y="337"/>
                    <a:pt x="862" y="315"/>
                    <a:pt x="842" y="306"/>
                  </a:cubicBezTo>
                  <a:cubicBezTo>
                    <a:pt x="841" y="305"/>
                    <a:pt x="841" y="305"/>
                    <a:pt x="841" y="305"/>
                  </a:cubicBezTo>
                  <a:cubicBezTo>
                    <a:pt x="821" y="296"/>
                    <a:pt x="811" y="272"/>
                    <a:pt x="819" y="251"/>
                  </a:cubicBezTo>
                  <a:cubicBezTo>
                    <a:pt x="819" y="250"/>
                    <a:pt x="819" y="250"/>
                    <a:pt x="819" y="250"/>
                  </a:cubicBezTo>
                  <a:cubicBezTo>
                    <a:pt x="827" y="230"/>
                    <a:pt x="815" y="210"/>
                    <a:pt x="794" y="206"/>
                  </a:cubicBezTo>
                  <a:cubicBezTo>
                    <a:pt x="793" y="206"/>
                    <a:pt x="793" y="206"/>
                    <a:pt x="793" y="206"/>
                  </a:cubicBezTo>
                  <a:cubicBezTo>
                    <a:pt x="771" y="203"/>
                    <a:pt x="755" y="182"/>
                    <a:pt x="757" y="160"/>
                  </a:cubicBezTo>
                  <a:cubicBezTo>
                    <a:pt x="757" y="159"/>
                    <a:pt x="757" y="159"/>
                    <a:pt x="757" y="159"/>
                  </a:cubicBezTo>
                  <a:cubicBezTo>
                    <a:pt x="759" y="137"/>
                    <a:pt x="743" y="121"/>
                    <a:pt x="721" y="123"/>
                  </a:cubicBezTo>
                  <a:cubicBezTo>
                    <a:pt x="720" y="123"/>
                    <a:pt x="720" y="123"/>
                    <a:pt x="720" y="123"/>
                  </a:cubicBezTo>
                  <a:cubicBezTo>
                    <a:pt x="698" y="125"/>
                    <a:pt x="678" y="109"/>
                    <a:pt x="674" y="87"/>
                  </a:cubicBezTo>
                  <a:cubicBezTo>
                    <a:pt x="674" y="86"/>
                    <a:pt x="674" y="86"/>
                    <a:pt x="674" y="86"/>
                  </a:cubicBezTo>
                  <a:cubicBezTo>
                    <a:pt x="670" y="65"/>
                    <a:pt x="650" y="53"/>
                    <a:pt x="630" y="61"/>
                  </a:cubicBezTo>
                  <a:cubicBezTo>
                    <a:pt x="629" y="61"/>
                    <a:pt x="629" y="61"/>
                    <a:pt x="629" y="61"/>
                  </a:cubicBezTo>
                  <a:cubicBezTo>
                    <a:pt x="608" y="69"/>
                    <a:pt x="584" y="59"/>
                    <a:pt x="575" y="39"/>
                  </a:cubicBezTo>
                  <a:cubicBezTo>
                    <a:pt x="574" y="38"/>
                    <a:pt x="574" y="38"/>
                    <a:pt x="574" y="38"/>
                  </a:cubicBezTo>
                  <a:cubicBezTo>
                    <a:pt x="565" y="18"/>
                    <a:pt x="543" y="12"/>
                    <a:pt x="525" y="25"/>
                  </a:cubicBezTo>
                  <a:cubicBezTo>
                    <a:pt x="524" y="25"/>
                    <a:pt x="524" y="25"/>
                    <a:pt x="524" y="25"/>
                  </a:cubicBezTo>
                  <a:cubicBezTo>
                    <a:pt x="506" y="38"/>
                    <a:pt x="480" y="34"/>
                    <a:pt x="466" y="18"/>
                  </a:cubicBezTo>
                  <a:cubicBezTo>
                    <a:pt x="466" y="17"/>
                    <a:pt x="466" y="17"/>
                    <a:pt x="466" y="17"/>
                  </a:cubicBezTo>
                  <a:cubicBezTo>
                    <a:pt x="452" y="0"/>
                    <a:pt x="429" y="0"/>
                    <a:pt x="415" y="17"/>
                  </a:cubicBezTo>
                  <a:cubicBezTo>
                    <a:pt x="414" y="18"/>
                    <a:pt x="414" y="18"/>
                    <a:pt x="414" y="18"/>
                  </a:cubicBezTo>
                  <a:cubicBezTo>
                    <a:pt x="400" y="35"/>
                    <a:pt x="374" y="38"/>
                    <a:pt x="356" y="25"/>
                  </a:cubicBezTo>
                  <a:cubicBezTo>
                    <a:pt x="355" y="25"/>
                    <a:pt x="355" y="25"/>
                    <a:pt x="355" y="25"/>
                  </a:cubicBezTo>
                  <a:cubicBezTo>
                    <a:pt x="337" y="12"/>
                    <a:pt x="315" y="18"/>
                    <a:pt x="306" y="38"/>
                  </a:cubicBezTo>
                  <a:cubicBezTo>
                    <a:pt x="306" y="39"/>
                    <a:pt x="306" y="39"/>
                    <a:pt x="306" y="39"/>
                  </a:cubicBezTo>
                  <a:cubicBezTo>
                    <a:pt x="296" y="59"/>
                    <a:pt x="272" y="69"/>
                    <a:pt x="251" y="61"/>
                  </a:cubicBezTo>
                  <a:cubicBezTo>
                    <a:pt x="251" y="61"/>
                    <a:pt x="251" y="61"/>
                    <a:pt x="251" y="61"/>
                  </a:cubicBezTo>
                  <a:cubicBezTo>
                    <a:pt x="230" y="53"/>
                    <a:pt x="210" y="65"/>
                    <a:pt x="206" y="86"/>
                  </a:cubicBezTo>
                  <a:cubicBezTo>
                    <a:pt x="206" y="87"/>
                    <a:pt x="206" y="87"/>
                    <a:pt x="206" y="87"/>
                  </a:cubicBezTo>
                  <a:cubicBezTo>
                    <a:pt x="203" y="109"/>
                    <a:pt x="182" y="125"/>
                    <a:pt x="160" y="123"/>
                  </a:cubicBezTo>
                  <a:cubicBezTo>
                    <a:pt x="159" y="123"/>
                    <a:pt x="159" y="123"/>
                    <a:pt x="159" y="123"/>
                  </a:cubicBezTo>
                  <a:cubicBezTo>
                    <a:pt x="137" y="121"/>
                    <a:pt x="121" y="137"/>
                    <a:pt x="123" y="159"/>
                  </a:cubicBezTo>
                  <a:cubicBezTo>
                    <a:pt x="123" y="160"/>
                    <a:pt x="123" y="160"/>
                    <a:pt x="123" y="160"/>
                  </a:cubicBezTo>
                  <a:cubicBezTo>
                    <a:pt x="125" y="182"/>
                    <a:pt x="109" y="203"/>
                    <a:pt x="87" y="206"/>
                  </a:cubicBezTo>
                  <a:cubicBezTo>
                    <a:pt x="86" y="206"/>
                    <a:pt x="86" y="206"/>
                    <a:pt x="86" y="206"/>
                  </a:cubicBezTo>
                  <a:cubicBezTo>
                    <a:pt x="65" y="210"/>
                    <a:pt x="53" y="230"/>
                    <a:pt x="61" y="250"/>
                  </a:cubicBezTo>
                  <a:cubicBezTo>
                    <a:pt x="61" y="251"/>
                    <a:pt x="61" y="251"/>
                    <a:pt x="61" y="251"/>
                  </a:cubicBezTo>
                  <a:cubicBezTo>
                    <a:pt x="69" y="272"/>
                    <a:pt x="59" y="296"/>
                    <a:pt x="39" y="305"/>
                  </a:cubicBezTo>
                  <a:cubicBezTo>
                    <a:pt x="38" y="306"/>
                    <a:pt x="38" y="306"/>
                    <a:pt x="38" y="306"/>
                  </a:cubicBezTo>
                  <a:cubicBezTo>
                    <a:pt x="18" y="315"/>
                    <a:pt x="12" y="337"/>
                    <a:pt x="25" y="355"/>
                  </a:cubicBezTo>
                  <a:cubicBezTo>
                    <a:pt x="25" y="356"/>
                    <a:pt x="25" y="356"/>
                    <a:pt x="25" y="356"/>
                  </a:cubicBezTo>
                  <a:cubicBezTo>
                    <a:pt x="38" y="374"/>
                    <a:pt x="35" y="400"/>
                    <a:pt x="18" y="414"/>
                  </a:cubicBezTo>
                  <a:cubicBezTo>
                    <a:pt x="17" y="414"/>
                    <a:pt x="17" y="414"/>
                    <a:pt x="17" y="414"/>
                  </a:cubicBezTo>
                  <a:cubicBezTo>
                    <a:pt x="0" y="429"/>
                    <a:pt x="0" y="451"/>
                    <a:pt x="17" y="465"/>
                  </a:cubicBezTo>
                  <a:cubicBezTo>
                    <a:pt x="18" y="466"/>
                    <a:pt x="18" y="466"/>
                    <a:pt x="18" y="466"/>
                  </a:cubicBezTo>
                  <a:cubicBezTo>
                    <a:pt x="35" y="480"/>
                    <a:pt x="38" y="506"/>
                    <a:pt x="25" y="524"/>
                  </a:cubicBezTo>
                  <a:cubicBezTo>
                    <a:pt x="25" y="525"/>
                    <a:pt x="25" y="525"/>
                    <a:pt x="25" y="525"/>
                  </a:cubicBezTo>
                  <a:cubicBezTo>
                    <a:pt x="12" y="543"/>
                    <a:pt x="18" y="565"/>
                    <a:pt x="38" y="574"/>
                  </a:cubicBezTo>
                  <a:cubicBezTo>
                    <a:pt x="39" y="575"/>
                    <a:pt x="39" y="575"/>
                    <a:pt x="39" y="575"/>
                  </a:cubicBezTo>
                  <a:cubicBezTo>
                    <a:pt x="59" y="584"/>
                    <a:pt x="69" y="608"/>
                    <a:pt x="61" y="629"/>
                  </a:cubicBezTo>
                  <a:cubicBezTo>
                    <a:pt x="61" y="629"/>
                    <a:pt x="61" y="629"/>
                    <a:pt x="61" y="629"/>
                  </a:cubicBezTo>
                  <a:cubicBezTo>
                    <a:pt x="53" y="650"/>
                    <a:pt x="65" y="670"/>
                    <a:pt x="86" y="674"/>
                  </a:cubicBezTo>
                  <a:cubicBezTo>
                    <a:pt x="87" y="674"/>
                    <a:pt x="87" y="674"/>
                    <a:pt x="87" y="674"/>
                  </a:cubicBezTo>
                  <a:cubicBezTo>
                    <a:pt x="109" y="677"/>
                    <a:pt x="125" y="698"/>
                    <a:pt x="123" y="720"/>
                  </a:cubicBezTo>
                  <a:cubicBezTo>
                    <a:pt x="123" y="721"/>
                    <a:pt x="123" y="721"/>
                    <a:pt x="123" y="721"/>
                  </a:cubicBezTo>
                  <a:cubicBezTo>
                    <a:pt x="121" y="743"/>
                    <a:pt x="137" y="759"/>
                    <a:pt x="159" y="757"/>
                  </a:cubicBezTo>
                  <a:cubicBezTo>
                    <a:pt x="160" y="757"/>
                    <a:pt x="160" y="757"/>
                    <a:pt x="160" y="757"/>
                  </a:cubicBezTo>
                  <a:cubicBezTo>
                    <a:pt x="182" y="755"/>
                    <a:pt x="203" y="771"/>
                    <a:pt x="206" y="793"/>
                  </a:cubicBezTo>
                  <a:cubicBezTo>
                    <a:pt x="206" y="794"/>
                    <a:pt x="206" y="794"/>
                    <a:pt x="206" y="794"/>
                  </a:cubicBezTo>
                  <a:cubicBezTo>
                    <a:pt x="210" y="815"/>
                    <a:pt x="230" y="827"/>
                    <a:pt x="251" y="819"/>
                  </a:cubicBezTo>
                  <a:cubicBezTo>
                    <a:pt x="251" y="819"/>
                    <a:pt x="251" y="819"/>
                    <a:pt x="251" y="819"/>
                  </a:cubicBezTo>
                  <a:cubicBezTo>
                    <a:pt x="272" y="811"/>
                    <a:pt x="296" y="821"/>
                    <a:pt x="306" y="841"/>
                  </a:cubicBezTo>
                  <a:cubicBezTo>
                    <a:pt x="306" y="842"/>
                    <a:pt x="306" y="842"/>
                    <a:pt x="306" y="842"/>
                  </a:cubicBezTo>
                  <a:cubicBezTo>
                    <a:pt x="315" y="862"/>
                    <a:pt x="337" y="868"/>
                    <a:pt x="355" y="855"/>
                  </a:cubicBezTo>
                  <a:cubicBezTo>
                    <a:pt x="356" y="855"/>
                    <a:pt x="356" y="855"/>
                    <a:pt x="356" y="855"/>
                  </a:cubicBezTo>
                  <a:cubicBezTo>
                    <a:pt x="374" y="842"/>
                    <a:pt x="400" y="845"/>
                    <a:pt x="414" y="862"/>
                  </a:cubicBezTo>
                  <a:cubicBezTo>
                    <a:pt x="415" y="863"/>
                    <a:pt x="415" y="863"/>
                    <a:pt x="415" y="863"/>
                  </a:cubicBezTo>
                  <a:cubicBezTo>
                    <a:pt x="429" y="880"/>
                    <a:pt x="452" y="880"/>
                    <a:pt x="466" y="863"/>
                  </a:cubicBezTo>
                  <a:cubicBezTo>
                    <a:pt x="466" y="862"/>
                    <a:pt x="466" y="862"/>
                    <a:pt x="466" y="862"/>
                  </a:cubicBezTo>
                  <a:cubicBezTo>
                    <a:pt x="480" y="845"/>
                    <a:pt x="506" y="842"/>
                    <a:pt x="524" y="855"/>
                  </a:cubicBezTo>
                  <a:cubicBezTo>
                    <a:pt x="525" y="855"/>
                    <a:pt x="525" y="855"/>
                    <a:pt x="525" y="855"/>
                  </a:cubicBezTo>
                  <a:cubicBezTo>
                    <a:pt x="543" y="868"/>
                    <a:pt x="565" y="862"/>
                    <a:pt x="574" y="842"/>
                  </a:cubicBezTo>
                  <a:cubicBezTo>
                    <a:pt x="575" y="841"/>
                    <a:pt x="575" y="841"/>
                    <a:pt x="575" y="841"/>
                  </a:cubicBezTo>
                  <a:cubicBezTo>
                    <a:pt x="584" y="821"/>
                    <a:pt x="608" y="811"/>
                    <a:pt x="629" y="819"/>
                  </a:cubicBezTo>
                  <a:cubicBezTo>
                    <a:pt x="630" y="819"/>
                    <a:pt x="630" y="819"/>
                    <a:pt x="630" y="819"/>
                  </a:cubicBezTo>
                  <a:cubicBezTo>
                    <a:pt x="650" y="827"/>
                    <a:pt x="670" y="815"/>
                    <a:pt x="674" y="794"/>
                  </a:cubicBezTo>
                  <a:cubicBezTo>
                    <a:pt x="674" y="793"/>
                    <a:pt x="674" y="793"/>
                    <a:pt x="674" y="793"/>
                  </a:cubicBezTo>
                  <a:cubicBezTo>
                    <a:pt x="678" y="771"/>
                    <a:pt x="698" y="755"/>
                    <a:pt x="720" y="757"/>
                  </a:cubicBezTo>
                  <a:cubicBezTo>
                    <a:pt x="721" y="757"/>
                    <a:pt x="721" y="757"/>
                    <a:pt x="721" y="757"/>
                  </a:cubicBezTo>
                  <a:cubicBezTo>
                    <a:pt x="743" y="759"/>
                    <a:pt x="759" y="743"/>
                    <a:pt x="757" y="721"/>
                  </a:cubicBezTo>
                  <a:cubicBezTo>
                    <a:pt x="757" y="720"/>
                    <a:pt x="757" y="720"/>
                    <a:pt x="757" y="720"/>
                  </a:cubicBezTo>
                  <a:cubicBezTo>
                    <a:pt x="755" y="698"/>
                    <a:pt x="771" y="677"/>
                    <a:pt x="793" y="674"/>
                  </a:cubicBezTo>
                  <a:cubicBezTo>
                    <a:pt x="794" y="674"/>
                    <a:pt x="794" y="674"/>
                    <a:pt x="794" y="674"/>
                  </a:cubicBezTo>
                  <a:cubicBezTo>
                    <a:pt x="815" y="670"/>
                    <a:pt x="827" y="650"/>
                    <a:pt x="819" y="629"/>
                  </a:cubicBezTo>
                  <a:cubicBezTo>
                    <a:pt x="819" y="629"/>
                    <a:pt x="819" y="629"/>
                    <a:pt x="819" y="629"/>
                  </a:cubicBezTo>
                  <a:cubicBezTo>
                    <a:pt x="811" y="608"/>
                    <a:pt x="821" y="584"/>
                    <a:pt x="841" y="574"/>
                  </a:cubicBezTo>
                  <a:cubicBezTo>
                    <a:pt x="842" y="574"/>
                    <a:pt x="842" y="574"/>
                    <a:pt x="842" y="574"/>
                  </a:cubicBezTo>
                  <a:cubicBezTo>
                    <a:pt x="862" y="565"/>
                    <a:pt x="868" y="543"/>
                    <a:pt x="855" y="525"/>
                  </a:cubicBezTo>
                  <a:lnTo>
                    <a:pt x="855" y="524"/>
                  </a:lnTo>
                  <a:close/>
                </a:path>
              </a:pathLst>
            </a:custGeom>
            <a:solidFill>
              <a:schemeClr val="bg1">
                <a:lumMod val="85000"/>
                <a:alpha val="50000"/>
              </a:schemeClr>
            </a:solidFill>
            <a:ln>
              <a:noFill/>
            </a:ln>
          </p:spPr>
          <p:txBody>
            <a:bodyPr vert="horz" wrap="square" lIns="91440" tIns="45720" rIns="91440" bIns="45720" numCol="1" anchor="t" anchorCtr="0" compatLnSpc="1"/>
            <a:lstStyle/>
            <a:p>
              <a:endParaRPr lang="zh-CN" altLang="en-US"/>
            </a:p>
          </p:txBody>
        </p:sp>
        <p:sp>
          <p:nvSpPr>
            <p:cNvPr id="56" name="Oval 3736"/>
            <p:cNvSpPr>
              <a:spLocks noChangeArrowheads="1"/>
            </p:cNvSpPr>
            <p:nvPr/>
          </p:nvSpPr>
          <p:spPr bwMode="auto">
            <a:xfrm>
              <a:off x="474663" y="1482725"/>
              <a:ext cx="2173288" cy="2171700"/>
            </a:xfrm>
            <a:prstGeom prst="ellipse">
              <a:avLst/>
            </a:prstGeom>
            <a:solidFill>
              <a:schemeClr val="bg1"/>
            </a:solidFill>
            <a:ln>
              <a:noFill/>
            </a:ln>
          </p:spPr>
          <p:txBody>
            <a:bodyPr vert="horz" wrap="square" lIns="91440" tIns="45720" rIns="91440" bIns="45720" numCol="1" anchor="t" anchorCtr="0" compatLnSpc="1"/>
            <a:lstStyle/>
            <a:p>
              <a:endParaRPr lang="zh-CN" altLang="en-US"/>
            </a:p>
          </p:txBody>
        </p:sp>
        <p:sp>
          <p:nvSpPr>
            <p:cNvPr id="57" name="Freeform 3737"/>
            <p:cNvSpPr/>
            <p:nvPr/>
          </p:nvSpPr>
          <p:spPr bwMode="auto">
            <a:xfrm>
              <a:off x="608012" y="1711325"/>
              <a:ext cx="1906587" cy="1781175"/>
            </a:xfrm>
            <a:custGeom>
              <a:avLst/>
              <a:gdLst>
                <a:gd name="T0" fmla="*/ 580 w 600"/>
                <a:gd name="T1" fmla="*/ 303 h 561"/>
                <a:gd name="T2" fmla="*/ 535 w 600"/>
                <a:gd name="T3" fmla="*/ 267 h 561"/>
                <a:gd name="T4" fmla="*/ 545 w 600"/>
                <a:gd name="T5" fmla="*/ 206 h 561"/>
                <a:gd name="T6" fmla="*/ 554 w 600"/>
                <a:gd name="T7" fmla="*/ 105 h 561"/>
                <a:gd name="T8" fmla="*/ 524 w 600"/>
                <a:gd name="T9" fmla="*/ 94 h 561"/>
                <a:gd name="T10" fmla="*/ 456 w 600"/>
                <a:gd name="T11" fmla="*/ 91 h 561"/>
                <a:gd name="T12" fmla="*/ 445 w 600"/>
                <a:gd name="T13" fmla="*/ 82 h 561"/>
                <a:gd name="T14" fmla="*/ 370 w 600"/>
                <a:gd name="T15" fmla="*/ 58 h 561"/>
                <a:gd name="T16" fmla="*/ 374 w 600"/>
                <a:gd name="T17" fmla="*/ 118 h 561"/>
                <a:gd name="T18" fmla="*/ 447 w 600"/>
                <a:gd name="T19" fmla="*/ 120 h 561"/>
                <a:gd name="T20" fmla="*/ 512 w 600"/>
                <a:gd name="T21" fmla="*/ 183 h 561"/>
                <a:gd name="T22" fmla="*/ 517 w 600"/>
                <a:gd name="T23" fmla="*/ 195 h 561"/>
                <a:gd name="T24" fmla="*/ 489 w 600"/>
                <a:gd name="T25" fmla="*/ 246 h 561"/>
                <a:gd name="T26" fmla="*/ 508 w 600"/>
                <a:gd name="T27" fmla="*/ 267 h 561"/>
                <a:gd name="T28" fmla="*/ 510 w 600"/>
                <a:gd name="T29" fmla="*/ 358 h 561"/>
                <a:gd name="T30" fmla="*/ 504 w 600"/>
                <a:gd name="T31" fmla="*/ 370 h 561"/>
                <a:gd name="T32" fmla="*/ 448 w 600"/>
                <a:gd name="T33" fmla="*/ 386 h 561"/>
                <a:gd name="T34" fmla="*/ 447 w 600"/>
                <a:gd name="T35" fmla="*/ 414 h 561"/>
                <a:gd name="T36" fmla="*/ 384 w 600"/>
                <a:gd name="T37" fmla="*/ 479 h 561"/>
                <a:gd name="T38" fmla="*/ 371 w 600"/>
                <a:gd name="T39" fmla="*/ 484 h 561"/>
                <a:gd name="T40" fmla="*/ 320 w 600"/>
                <a:gd name="T41" fmla="*/ 456 h 561"/>
                <a:gd name="T42" fmla="*/ 280 w 600"/>
                <a:gd name="T43" fmla="*/ 456 h 561"/>
                <a:gd name="T44" fmla="*/ 229 w 600"/>
                <a:gd name="T45" fmla="*/ 484 h 561"/>
                <a:gd name="T46" fmla="*/ 215 w 600"/>
                <a:gd name="T47" fmla="*/ 479 h 561"/>
                <a:gd name="T48" fmla="*/ 153 w 600"/>
                <a:gd name="T49" fmla="*/ 414 h 561"/>
                <a:gd name="T50" fmla="*/ 152 w 600"/>
                <a:gd name="T51" fmla="*/ 386 h 561"/>
                <a:gd name="T52" fmla="*/ 96 w 600"/>
                <a:gd name="T53" fmla="*/ 370 h 561"/>
                <a:gd name="T54" fmla="*/ 90 w 600"/>
                <a:gd name="T55" fmla="*/ 357 h 561"/>
                <a:gd name="T56" fmla="*/ 92 w 600"/>
                <a:gd name="T57" fmla="*/ 267 h 561"/>
                <a:gd name="T58" fmla="*/ 111 w 600"/>
                <a:gd name="T59" fmla="*/ 246 h 561"/>
                <a:gd name="T60" fmla="*/ 83 w 600"/>
                <a:gd name="T61" fmla="*/ 196 h 561"/>
                <a:gd name="T62" fmla="*/ 88 w 600"/>
                <a:gd name="T63" fmla="*/ 182 h 561"/>
                <a:gd name="T64" fmla="*/ 154 w 600"/>
                <a:gd name="T65" fmla="*/ 120 h 561"/>
                <a:gd name="T66" fmla="*/ 226 w 600"/>
                <a:gd name="T67" fmla="*/ 118 h 561"/>
                <a:gd name="T68" fmla="*/ 230 w 600"/>
                <a:gd name="T69" fmla="*/ 58 h 561"/>
                <a:gd name="T70" fmla="*/ 155 w 600"/>
                <a:gd name="T71" fmla="*/ 82 h 561"/>
                <a:gd name="T72" fmla="*/ 144 w 600"/>
                <a:gd name="T73" fmla="*/ 92 h 561"/>
                <a:gd name="T74" fmla="*/ 76 w 600"/>
                <a:gd name="T75" fmla="*/ 94 h 561"/>
                <a:gd name="T76" fmla="*/ 46 w 600"/>
                <a:gd name="T77" fmla="*/ 105 h 561"/>
                <a:gd name="T78" fmla="*/ 55 w 600"/>
                <a:gd name="T79" fmla="*/ 206 h 561"/>
                <a:gd name="T80" fmla="*/ 65 w 600"/>
                <a:gd name="T81" fmla="*/ 267 h 561"/>
                <a:gd name="T82" fmla="*/ 20 w 600"/>
                <a:gd name="T83" fmla="*/ 303 h 561"/>
                <a:gd name="T84" fmla="*/ 7 w 600"/>
                <a:gd name="T85" fmla="*/ 332 h 561"/>
                <a:gd name="T86" fmla="*/ 84 w 600"/>
                <a:gd name="T87" fmla="*/ 397 h 561"/>
                <a:gd name="T88" fmla="*/ 159 w 600"/>
                <a:gd name="T89" fmla="*/ 455 h 561"/>
                <a:gd name="T90" fmla="*/ 171 w 600"/>
                <a:gd name="T91" fmla="*/ 464 h 561"/>
                <a:gd name="T92" fmla="*/ 192 w 600"/>
                <a:gd name="T93" fmla="*/ 528 h 561"/>
                <a:gd name="T94" fmla="*/ 210 w 600"/>
                <a:gd name="T95" fmla="*/ 554 h 561"/>
                <a:gd name="T96" fmla="*/ 313 w 600"/>
                <a:gd name="T97" fmla="*/ 502 h 561"/>
                <a:gd name="T98" fmla="*/ 328 w 600"/>
                <a:gd name="T99" fmla="*/ 500 h 561"/>
                <a:gd name="T100" fmla="*/ 422 w 600"/>
                <a:gd name="T101" fmla="*/ 488 h 561"/>
                <a:gd name="T102" fmla="*/ 521 w 600"/>
                <a:gd name="T103" fmla="*/ 470 h 561"/>
                <a:gd name="T104" fmla="*/ 524 w 600"/>
                <a:gd name="T105" fmla="*/ 439 h 561"/>
                <a:gd name="T106" fmla="*/ 510 w 600"/>
                <a:gd name="T107" fmla="*/ 373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00" h="561">
                  <a:moveTo>
                    <a:pt x="542" y="337"/>
                  </a:moveTo>
                  <a:cubicBezTo>
                    <a:pt x="533" y="341"/>
                    <a:pt x="523" y="350"/>
                    <a:pt x="517" y="358"/>
                  </a:cubicBezTo>
                  <a:cubicBezTo>
                    <a:pt x="523" y="344"/>
                    <a:pt x="527" y="330"/>
                    <a:pt x="530" y="315"/>
                  </a:cubicBezTo>
                  <a:cubicBezTo>
                    <a:pt x="539" y="316"/>
                    <a:pt x="562" y="318"/>
                    <a:pt x="580" y="303"/>
                  </a:cubicBezTo>
                  <a:cubicBezTo>
                    <a:pt x="598" y="288"/>
                    <a:pt x="600" y="254"/>
                    <a:pt x="600" y="254"/>
                  </a:cubicBezTo>
                  <a:cubicBezTo>
                    <a:pt x="600" y="254"/>
                    <a:pt x="579" y="251"/>
                    <a:pt x="552" y="272"/>
                  </a:cubicBezTo>
                  <a:cubicBezTo>
                    <a:pt x="544" y="278"/>
                    <a:pt x="537" y="290"/>
                    <a:pt x="533" y="299"/>
                  </a:cubicBezTo>
                  <a:cubicBezTo>
                    <a:pt x="534" y="289"/>
                    <a:pt x="535" y="278"/>
                    <a:pt x="535" y="267"/>
                  </a:cubicBezTo>
                  <a:cubicBezTo>
                    <a:pt x="535" y="262"/>
                    <a:pt x="535" y="258"/>
                    <a:pt x="535" y="253"/>
                  </a:cubicBezTo>
                  <a:cubicBezTo>
                    <a:pt x="543" y="253"/>
                    <a:pt x="566" y="249"/>
                    <a:pt x="580" y="230"/>
                  </a:cubicBezTo>
                  <a:cubicBezTo>
                    <a:pt x="594" y="210"/>
                    <a:pt x="587" y="177"/>
                    <a:pt x="587" y="177"/>
                  </a:cubicBezTo>
                  <a:cubicBezTo>
                    <a:pt x="587" y="177"/>
                    <a:pt x="565" y="179"/>
                    <a:pt x="545" y="206"/>
                  </a:cubicBezTo>
                  <a:cubicBezTo>
                    <a:pt x="539" y="215"/>
                    <a:pt x="535" y="227"/>
                    <a:pt x="533" y="238"/>
                  </a:cubicBezTo>
                  <a:cubicBezTo>
                    <a:pt x="531" y="222"/>
                    <a:pt x="528" y="207"/>
                    <a:pt x="523" y="193"/>
                  </a:cubicBezTo>
                  <a:cubicBezTo>
                    <a:pt x="531" y="190"/>
                    <a:pt x="552" y="180"/>
                    <a:pt x="561" y="158"/>
                  </a:cubicBezTo>
                  <a:cubicBezTo>
                    <a:pt x="569" y="136"/>
                    <a:pt x="554" y="105"/>
                    <a:pt x="554" y="105"/>
                  </a:cubicBezTo>
                  <a:cubicBezTo>
                    <a:pt x="554" y="105"/>
                    <a:pt x="534" y="113"/>
                    <a:pt x="521" y="145"/>
                  </a:cubicBezTo>
                  <a:cubicBezTo>
                    <a:pt x="517" y="155"/>
                    <a:pt x="517" y="168"/>
                    <a:pt x="518" y="178"/>
                  </a:cubicBezTo>
                  <a:cubicBezTo>
                    <a:pt x="512" y="164"/>
                    <a:pt x="505" y="150"/>
                    <a:pt x="496" y="138"/>
                  </a:cubicBezTo>
                  <a:cubicBezTo>
                    <a:pt x="503" y="133"/>
                    <a:pt x="521" y="118"/>
                    <a:pt x="524" y="94"/>
                  </a:cubicBezTo>
                  <a:cubicBezTo>
                    <a:pt x="526" y="71"/>
                    <a:pt x="503" y="45"/>
                    <a:pt x="503" y="45"/>
                  </a:cubicBezTo>
                  <a:cubicBezTo>
                    <a:pt x="503" y="45"/>
                    <a:pt x="486" y="58"/>
                    <a:pt x="482" y="92"/>
                  </a:cubicBezTo>
                  <a:cubicBezTo>
                    <a:pt x="480" y="102"/>
                    <a:pt x="484" y="115"/>
                    <a:pt x="487" y="125"/>
                  </a:cubicBezTo>
                  <a:cubicBezTo>
                    <a:pt x="478" y="113"/>
                    <a:pt x="468" y="102"/>
                    <a:pt x="456" y="91"/>
                  </a:cubicBezTo>
                  <a:cubicBezTo>
                    <a:pt x="462" y="85"/>
                    <a:pt x="475" y="66"/>
                    <a:pt x="471" y="42"/>
                  </a:cubicBezTo>
                  <a:cubicBezTo>
                    <a:pt x="468" y="19"/>
                    <a:pt x="439" y="0"/>
                    <a:pt x="439" y="0"/>
                  </a:cubicBezTo>
                  <a:cubicBezTo>
                    <a:pt x="439" y="0"/>
                    <a:pt x="425" y="17"/>
                    <a:pt x="430" y="50"/>
                  </a:cubicBezTo>
                  <a:cubicBezTo>
                    <a:pt x="432" y="61"/>
                    <a:pt x="439" y="73"/>
                    <a:pt x="445" y="82"/>
                  </a:cubicBezTo>
                  <a:cubicBezTo>
                    <a:pt x="434" y="74"/>
                    <a:pt x="424" y="67"/>
                    <a:pt x="412" y="61"/>
                  </a:cubicBezTo>
                  <a:cubicBezTo>
                    <a:pt x="411" y="53"/>
                    <a:pt x="407" y="37"/>
                    <a:pt x="392" y="27"/>
                  </a:cubicBezTo>
                  <a:cubicBezTo>
                    <a:pt x="376" y="16"/>
                    <a:pt x="350" y="21"/>
                    <a:pt x="350" y="21"/>
                  </a:cubicBezTo>
                  <a:cubicBezTo>
                    <a:pt x="350" y="21"/>
                    <a:pt x="355" y="47"/>
                    <a:pt x="370" y="58"/>
                  </a:cubicBezTo>
                  <a:cubicBezTo>
                    <a:pt x="384" y="68"/>
                    <a:pt x="400" y="67"/>
                    <a:pt x="408" y="66"/>
                  </a:cubicBezTo>
                  <a:cubicBezTo>
                    <a:pt x="420" y="72"/>
                    <a:pt x="431" y="79"/>
                    <a:pt x="441" y="87"/>
                  </a:cubicBezTo>
                  <a:cubicBezTo>
                    <a:pt x="430" y="83"/>
                    <a:pt x="415" y="79"/>
                    <a:pt x="403" y="87"/>
                  </a:cubicBezTo>
                  <a:cubicBezTo>
                    <a:pt x="383" y="100"/>
                    <a:pt x="374" y="118"/>
                    <a:pt x="374" y="118"/>
                  </a:cubicBezTo>
                  <a:cubicBezTo>
                    <a:pt x="374" y="118"/>
                    <a:pt x="398" y="125"/>
                    <a:pt x="418" y="119"/>
                  </a:cubicBezTo>
                  <a:cubicBezTo>
                    <a:pt x="438" y="113"/>
                    <a:pt x="448" y="102"/>
                    <a:pt x="452" y="97"/>
                  </a:cubicBezTo>
                  <a:cubicBezTo>
                    <a:pt x="463" y="107"/>
                    <a:pt x="474" y="118"/>
                    <a:pt x="483" y="130"/>
                  </a:cubicBezTo>
                  <a:cubicBezTo>
                    <a:pt x="474" y="123"/>
                    <a:pt x="460" y="115"/>
                    <a:pt x="447" y="120"/>
                  </a:cubicBezTo>
                  <a:cubicBezTo>
                    <a:pt x="423" y="127"/>
                    <a:pt x="410" y="143"/>
                    <a:pt x="410" y="143"/>
                  </a:cubicBezTo>
                  <a:cubicBezTo>
                    <a:pt x="410" y="143"/>
                    <a:pt x="432" y="155"/>
                    <a:pt x="453" y="154"/>
                  </a:cubicBezTo>
                  <a:cubicBezTo>
                    <a:pt x="474" y="154"/>
                    <a:pt x="486" y="145"/>
                    <a:pt x="491" y="142"/>
                  </a:cubicBezTo>
                  <a:cubicBezTo>
                    <a:pt x="500" y="154"/>
                    <a:pt x="507" y="168"/>
                    <a:pt x="512" y="183"/>
                  </a:cubicBezTo>
                  <a:cubicBezTo>
                    <a:pt x="506" y="173"/>
                    <a:pt x="494" y="162"/>
                    <a:pt x="480" y="163"/>
                  </a:cubicBezTo>
                  <a:cubicBezTo>
                    <a:pt x="455" y="164"/>
                    <a:pt x="439" y="176"/>
                    <a:pt x="439" y="176"/>
                  </a:cubicBezTo>
                  <a:cubicBezTo>
                    <a:pt x="439" y="176"/>
                    <a:pt x="456" y="193"/>
                    <a:pt x="477" y="198"/>
                  </a:cubicBezTo>
                  <a:cubicBezTo>
                    <a:pt x="497" y="203"/>
                    <a:pt x="512" y="198"/>
                    <a:pt x="517" y="195"/>
                  </a:cubicBezTo>
                  <a:cubicBezTo>
                    <a:pt x="522" y="210"/>
                    <a:pt x="525" y="225"/>
                    <a:pt x="527" y="241"/>
                  </a:cubicBezTo>
                  <a:cubicBezTo>
                    <a:pt x="523" y="230"/>
                    <a:pt x="515" y="216"/>
                    <a:pt x="501" y="213"/>
                  </a:cubicBezTo>
                  <a:cubicBezTo>
                    <a:pt x="477" y="208"/>
                    <a:pt x="458" y="215"/>
                    <a:pt x="458" y="215"/>
                  </a:cubicBezTo>
                  <a:cubicBezTo>
                    <a:pt x="458" y="215"/>
                    <a:pt x="470" y="236"/>
                    <a:pt x="489" y="246"/>
                  </a:cubicBezTo>
                  <a:cubicBezTo>
                    <a:pt x="507" y="256"/>
                    <a:pt x="522" y="255"/>
                    <a:pt x="528" y="254"/>
                  </a:cubicBezTo>
                  <a:cubicBezTo>
                    <a:pt x="528" y="258"/>
                    <a:pt x="529" y="263"/>
                    <a:pt x="529" y="267"/>
                  </a:cubicBezTo>
                  <a:cubicBezTo>
                    <a:pt x="529" y="278"/>
                    <a:pt x="528" y="290"/>
                    <a:pt x="526" y="301"/>
                  </a:cubicBezTo>
                  <a:cubicBezTo>
                    <a:pt x="525" y="289"/>
                    <a:pt x="521" y="273"/>
                    <a:pt x="508" y="267"/>
                  </a:cubicBezTo>
                  <a:cubicBezTo>
                    <a:pt x="486" y="256"/>
                    <a:pt x="466" y="257"/>
                    <a:pt x="466" y="257"/>
                  </a:cubicBezTo>
                  <a:cubicBezTo>
                    <a:pt x="466" y="257"/>
                    <a:pt x="472" y="281"/>
                    <a:pt x="488" y="296"/>
                  </a:cubicBezTo>
                  <a:cubicBezTo>
                    <a:pt x="503" y="310"/>
                    <a:pt x="518" y="313"/>
                    <a:pt x="524" y="314"/>
                  </a:cubicBezTo>
                  <a:cubicBezTo>
                    <a:pt x="521" y="329"/>
                    <a:pt x="516" y="344"/>
                    <a:pt x="510" y="358"/>
                  </a:cubicBezTo>
                  <a:cubicBezTo>
                    <a:pt x="511" y="347"/>
                    <a:pt x="512" y="330"/>
                    <a:pt x="501" y="321"/>
                  </a:cubicBezTo>
                  <a:cubicBezTo>
                    <a:pt x="483" y="304"/>
                    <a:pt x="463" y="301"/>
                    <a:pt x="463" y="301"/>
                  </a:cubicBezTo>
                  <a:cubicBezTo>
                    <a:pt x="463" y="301"/>
                    <a:pt x="463" y="325"/>
                    <a:pt x="474" y="343"/>
                  </a:cubicBezTo>
                  <a:cubicBezTo>
                    <a:pt x="485" y="361"/>
                    <a:pt x="498" y="368"/>
                    <a:pt x="504" y="370"/>
                  </a:cubicBezTo>
                  <a:cubicBezTo>
                    <a:pt x="497" y="384"/>
                    <a:pt x="489" y="397"/>
                    <a:pt x="479" y="409"/>
                  </a:cubicBezTo>
                  <a:cubicBezTo>
                    <a:pt x="484" y="398"/>
                    <a:pt x="488" y="383"/>
                    <a:pt x="480" y="371"/>
                  </a:cubicBezTo>
                  <a:cubicBezTo>
                    <a:pt x="467" y="350"/>
                    <a:pt x="448" y="342"/>
                    <a:pt x="448" y="342"/>
                  </a:cubicBezTo>
                  <a:cubicBezTo>
                    <a:pt x="448" y="342"/>
                    <a:pt x="442" y="366"/>
                    <a:pt x="448" y="386"/>
                  </a:cubicBezTo>
                  <a:cubicBezTo>
                    <a:pt x="454" y="406"/>
                    <a:pt x="465" y="416"/>
                    <a:pt x="470" y="420"/>
                  </a:cubicBezTo>
                  <a:cubicBezTo>
                    <a:pt x="467" y="423"/>
                    <a:pt x="465" y="426"/>
                    <a:pt x="462" y="429"/>
                  </a:cubicBezTo>
                  <a:cubicBezTo>
                    <a:pt x="454" y="437"/>
                    <a:pt x="445" y="444"/>
                    <a:pt x="436" y="451"/>
                  </a:cubicBezTo>
                  <a:cubicBezTo>
                    <a:pt x="443" y="441"/>
                    <a:pt x="451" y="428"/>
                    <a:pt x="447" y="414"/>
                  </a:cubicBezTo>
                  <a:cubicBezTo>
                    <a:pt x="439" y="391"/>
                    <a:pt x="424" y="378"/>
                    <a:pt x="424" y="378"/>
                  </a:cubicBezTo>
                  <a:cubicBezTo>
                    <a:pt x="424" y="378"/>
                    <a:pt x="412" y="399"/>
                    <a:pt x="412" y="420"/>
                  </a:cubicBezTo>
                  <a:cubicBezTo>
                    <a:pt x="413" y="441"/>
                    <a:pt x="421" y="454"/>
                    <a:pt x="425" y="458"/>
                  </a:cubicBezTo>
                  <a:cubicBezTo>
                    <a:pt x="412" y="467"/>
                    <a:pt x="399" y="474"/>
                    <a:pt x="384" y="479"/>
                  </a:cubicBezTo>
                  <a:cubicBezTo>
                    <a:pt x="394" y="472"/>
                    <a:pt x="405" y="461"/>
                    <a:pt x="404" y="447"/>
                  </a:cubicBezTo>
                  <a:cubicBezTo>
                    <a:pt x="402" y="423"/>
                    <a:pt x="391" y="406"/>
                    <a:pt x="391" y="406"/>
                  </a:cubicBezTo>
                  <a:cubicBezTo>
                    <a:pt x="391" y="406"/>
                    <a:pt x="374" y="424"/>
                    <a:pt x="369" y="444"/>
                  </a:cubicBezTo>
                  <a:cubicBezTo>
                    <a:pt x="364" y="464"/>
                    <a:pt x="369" y="479"/>
                    <a:pt x="371" y="484"/>
                  </a:cubicBezTo>
                  <a:cubicBezTo>
                    <a:pt x="357" y="489"/>
                    <a:pt x="342" y="492"/>
                    <a:pt x="327" y="494"/>
                  </a:cubicBezTo>
                  <a:cubicBezTo>
                    <a:pt x="338" y="490"/>
                    <a:pt x="351" y="482"/>
                    <a:pt x="354" y="468"/>
                  </a:cubicBezTo>
                  <a:cubicBezTo>
                    <a:pt x="359" y="444"/>
                    <a:pt x="352" y="425"/>
                    <a:pt x="352" y="425"/>
                  </a:cubicBezTo>
                  <a:cubicBezTo>
                    <a:pt x="352" y="425"/>
                    <a:pt x="330" y="437"/>
                    <a:pt x="320" y="456"/>
                  </a:cubicBezTo>
                  <a:cubicBezTo>
                    <a:pt x="311" y="474"/>
                    <a:pt x="311" y="489"/>
                    <a:pt x="312" y="495"/>
                  </a:cubicBezTo>
                  <a:cubicBezTo>
                    <a:pt x="308" y="495"/>
                    <a:pt x="304" y="496"/>
                    <a:pt x="300" y="496"/>
                  </a:cubicBezTo>
                  <a:cubicBezTo>
                    <a:pt x="296" y="496"/>
                    <a:pt x="292" y="495"/>
                    <a:pt x="288" y="495"/>
                  </a:cubicBezTo>
                  <a:cubicBezTo>
                    <a:pt x="289" y="489"/>
                    <a:pt x="289" y="474"/>
                    <a:pt x="280" y="456"/>
                  </a:cubicBezTo>
                  <a:cubicBezTo>
                    <a:pt x="270" y="437"/>
                    <a:pt x="248" y="425"/>
                    <a:pt x="248" y="425"/>
                  </a:cubicBezTo>
                  <a:cubicBezTo>
                    <a:pt x="248" y="425"/>
                    <a:pt x="241" y="444"/>
                    <a:pt x="246" y="468"/>
                  </a:cubicBezTo>
                  <a:cubicBezTo>
                    <a:pt x="249" y="481"/>
                    <a:pt x="262" y="489"/>
                    <a:pt x="273" y="494"/>
                  </a:cubicBezTo>
                  <a:cubicBezTo>
                    <a:pt x="258" y="492"/>
                    <a:pt x="243" y="489"/>
                    <a:pt x="229" y="484"/>
                  </a:cubicBezTo>
                  <a:cubicBezTo>
                    <a:pt x="232" y="478"/>
                    <a:pt x="236" y="464"/>
                    <a:pt x="231" y="444"/>
                  </a:cubicBezTo>
                  <a:cubicBezTo>
                    <a:pt x="227" y="424"/>
                    <a:pt x="209" y="406"/>
                    <a:pt x="209" y="406"/>
                  </a:cubicBezTo>
                  <a:cubicBezTo>
                    <a:pt x="209" y="406"/>
                    <a:pt x="198" y="423"/>
                    <a:pt x="196" y="447"/>
                  </a:cubicBezTo>
                  <a:cubicBezTo>
                    <a:pt x="196" y="461"/>
                    <a:pt x="206" y="472"/>
                    <a:pt x="215" y="479"/>
                  </a:cubicBezTo>
                  <a:cubicBezTo>
                    <a:pt x="201" y="474"/>
                    <a:pt x="188" y="467"/>
                    <a:pt x="175" y="458"/>
                  </a:cubicBezTo>
                  <a:cubicBezTo>
                    <a:pt x="179" y="453"/>
                    <a:pt x="187" y="441"/>
                    <a:pt x="188" y="420"/>
                  </a:cubicBezTo>
                  <a:cubicBezTo>
                    <a:pt x="189" y="399"/>
                    <a:pt x="176" y="378"/>
                    <a:pt x="176" y="378"/>
                  </a:cubicBezTo>
                  <a:cubicBezTo>
                    <a:pt x="176" y="378"/>
                    <a:pt x="161" y="391"/>
                    <a:pt x="153" y="414"/>
                  </a:cubicBezTo>
                  <a:cubicBezTo>
                    <a:pt x="149" y="427"/>
                    <a:pt x="156" y="441"/>
                    <a:pt x="164" y="450"/>
                  </a:cubicBezTo>
                  <a:cubicBezTo>
                    <a:pt x="155" y="444"/>
                    <a:pt x="146" y="436"/>
                    <a:pt x="139" y="429"/>
                  </a:cubicBezTo>
                  <a:cubicBezTo>
                    <a:pt x="136" y="426"/>
                    <a:pt x="133" y="423"/>
                    <a:pt x="130" y="420"/>
                  </a:cubicBezTo>
                  <a:cubicBezTo>
                    <a:pt x="135" y="416"/>
                    <a:pt x="146" y="406"/>
                    <a:pt x="152" y="386"/>
                  </a:cubicBezTo>
                  <a:cubicBezTo>
                    <a:pt x="158" y="366"/>
                    <a:pt x="152" y="342"/>
                    <a:pt x="152" y="342"/>
                  </a:cubicBezTo>
                  <a:cubicBezTo>
                    <a:pt x="152" y="342"/>
                    <a:pt x="134" y="350"/>
                    <a:pt x="120" y="371"/>
                  </a:cubicBezTo>
                  <a:cubicBezTo>
                    <a:pt x="112" y="383"/>
                    <a:pt x="116" y="398"/>
                    <a:pt x="121" y="408"/>
                  </a:cubicBezTo>
                  <a:cubicBezTo>
                    <a:pt x="111" y="397"/>
                    <a:pt x="103" y="384"/>
                    <a:pt x="96" y="370"/>
                  </a:cubicBezTo>
                  <a:cubicBezTo>
                    <a:pt x="102" y="368"/>
                    <a:pt x="116" y="361"/>
                    <a:pt x="126" y="343"/>
                  </a:cubicBezTo>
                  <a:cubicBezTo>
                    <a:pt x="137" y="325"/>
                    <a:pt x="138" y="301"/>
                    <a:pt x="138" y="301"/>
                  </a:cubicBezTo>
                  <a:cubicBezTo>
                    <a:pt x="138" y="301"/>
                    <a:pt x="118" y="304"/>
                    <a:pt x="99" y="321"/>
                  </a:cubicBezTo>
                  <a:cubicBezTo>
                    <a:pt x="89" y="330"/>
                    <a:pt x="89" y="346"/>
                    <a:pt x="90" y="357"/>
                  </a:cubicBezTo>
                  <a:cubicBezTo>
                    <a:pt x="84" y="344"/>
                    <a:pt x="80" y="329"/>
                    <a:pt x="76" y="314"/>
                  </a:cubicBezTo>
                  <a:cubicBezTo>
                    <a:pt x="83" y="313"/>
                    <a:pt x="97" y="310"/>
                    <a:pt x="113" y="296"/>
                  </a:cubicBezTo>
                  <a:cubicBezTo>
                    <a:pt x="128" y="281"/>
                    <a:pt x="134" y="257"/>
                    <a:pt x="134" y="257"/>
                  </a:cubicBezTo>
                  <a:cubicBezTo>
                    <a:pt x="134" y="257"/>
                    <a:pt x="114" y="256"/>
                    <a:pt x="92" y="267"/>
                  </a:cubicBezTo>
                  <a:cubicBezTo>
                    <a:pt x="80" y="273"/>
                    <a:pt x="75" y="288"/>
                    <a:pt x="74" y="300"/>
                  </a:cubicBezTo>
                  <a:cubicBezTo>
                    <a:pt x="73" y="289"/>
                    <a:pt x="72" y="278"/>
                    <a:pt x="72" y="267"/>
                  </a:cubicBezTo>
                  <a:cubicBezTo>
                    <a:pt x="72" y="263"/>
                    <a:pt x="72" y="258"/>
                    <a:pt x="72" y="254"/>
                  </a:cubicBezTo>
                  <a:cubicBezTo>
                    <a:pt x="78" y="255"/>
                    <a:pt x="93" y="256"/>
                    <a:pt x="111" y="246"/>
                  </a:cubicBezTo>
                  <a:cubicBezTo>
                    <a:pt x="130" y="236"/>
                    <a:pt x="143" y="215"/>
                    <a:pt x="143" y="215"/>
                  </a:cubicBezTo>
                  <a:cubicBezTo>
                    <a:pt x="143" y="215"/>
                    <a:pt x="123" y="208"/>
                    <a:pt x="100" y="213"/>
                  </a:cubicBezTo>
                  <a:cubicBezTo>
                    <a:pt x="86" y="216"/>
                    <a:pt x="78" y="229"/>
                    <a:pt x="73" y="240"/>
                  </a:cubicBezTo>
                  <a:cubicBezTo>
                    <a:pt x="75" y="225"/>
                    <a:pt x="78" y="210"/>
                    <a:pt x="83" y="196"/>
                  </a:cubicBezTo>
                  <a:cubicBezTo>
                    <a:pt x="89" y="198"/>
                    <a:pt x="103" y="203"/>
                    <a:pt x="123" y="198"/>
                  </a:cubicBezTo>
                  <a:cubicBezTo>
                    <a:pt x="144" y="193"/>
                    <a:pt x="161" y="176"/>
                    <a:pt x="161" y="176"/>
                  </a:cubicBezTo>
                  <a:cubicBezTo>
                    <a:pt x="161" y="176"/>
                    <a:pt x="145" y="164"/>
                    <a:pt x="120" y="163"/>
                  </a:cubicBezTo>
                  <a:cubicBezTo>
                    <a:pt x="106" y="162"/>
                    <a:pt x="95" y="173"/>
                    <a:pt x="88" y="182"/>
                  </a:cubicBezTo>
                  <a:cubicBezTo>
                    <a:pt x="94" y="168"/>
                    <a:pt x="101" y="154"/>
                    <a:pt x="109" y="142"/>
                  </a:cubicBezTo>
                  <a:cubicBezTo>
                    <a:pt x="114" y="146"/>
                    <a:pt x="127" y="154"/>
                    <a:pt x="147" y="154"/>
                  </a:cubicBezTo>
                  <a:cubicBezTo>
                    <a:pt x="168" y="155"/>
                    <a:pt x="190" y="143"/>
                    <a:pt x="190" y="143"/>
                  </a:cubicBezTo>
                  <a:cubicBezTo>
                    <a:pt x="190" y="143"/>
                    <a:pt x="177" y="127"/>
                    <a:pt x="154" y="120"/>
                  </a:cubicBezTo>
                  <a:cubicBezTo>
                    <a:pt x="140" y="115"/>
                    <a:pt x="127" y="123"/>
                    <a:pt x="118" y="130"/>
                  </a:cubicBezTo>
                  <a:cubicBezTo>
                    <a:pt x="127" y="118"/>
                    <a:pt x="137" y="107"/>
                    <a:pt x="148" y="97"/>
                  </a:cubicBezTo>
                  <a:cubicBezTo>
                    <a:pt x="152" y="102"/>
                    <a:pt x="162" y="113"/>
                    <a:pt x="182" y="119"/>
                  </a:cubicBezTo>
                  <a:cubicBezTo>
                    <a:pt x="202" y="125"/>
                    <a:pt x="226" y="118"/>
                    <a:pt x="226" y="118"/>
                  </a:cubicBezTo>
                  <a:cubicBezTo>
                    <a:pt x="226" y="118"/>
                    <a:pt x="217" y="100"/>
                    <a:pt x="197" y="87"/>
                  </a:cubicBezTo>
                  <a:cubicBezTo>
                    <a:pt x="185" y="79"/>
                    <a:pt x="170" y="82"/>
                    <a:pt x="160" y="87"/>
                  </a:cubicBezTo>
                  <a:cubicBezTo>
                    <a:pt x="170" y="79"/>
                    <a:pt x="181" y="72"/>
                    <a:pt x="192" y="66"/>
                  </a:cubicBezTo>
                  <a:cubicBezTo>
                    <a:pt x="200" y="67"/>
                    <a:pt x="216" y="68"/>
                    <a:pt x="230" y="58"/>
                  </a:cubicBezTo>
                  <a:cubicBezTo>
                    <a:pt x="246" y="47"/>
                    <a:pt x="250" y="21"/>
                    <a:pt x="250" y="21"/>
                  </a:cubicBezTo>
                  <a:cubicBezTo>
                    <a:pt x="250" y="21"/>
                    <a:pt x="224" y="16"/>
                    <a:pt x="208" y="27"/>
                  </a:cubicBezTo>
                  <a:cubicBezTo>
                    <a:pt x="193" y="37"/>
                    <a:pt x="189" y="53"/>
                    <a:pt x="188" y="61"/>
                  </a:cubicBezTo>
                  <a:cubicBezTo>
                    <a:pt x="176" y="67"/>
                    <a:pt x="166" y="74"/>
                    <a:pt x="155" y="82"/>
                  </a:cubicBezTo>
                  <a:cubicBezTo>
                    <a:pt x="161" y="74"/>
                    <a:pt x="169" y="61"/>
                    <a:pt x="170" y="50"/>
                  </a:cubicBezTo>
                  <a:cubicBezTo>
                    <a:pt x="175" y="17"/>
                    <a:pt x="161" y="0"/>
                    <a:pt x="161" y="0"/>
                  </a:cubicBezTo>
                  <a:cubicBezTo>
                    <a:pt x="161" y="0"/>
                    <a:pt x="132" y="19"/>
                    <a:pt x="129" y="42"/>
                  </a:cubicBezTo>
                  <a:cubicBezTo>
                    <a:pt x="125" y="66"/>
                    <a:pt x="139" y="85"/>
                    <a:pt x="144" y="92"/>
                  </a:cubicBezTo>
                  <a:cubicBezTo>
                    <a:pt x="133" y="102"/>
                    <a:pt x="122" y="113"/>
                    <a:pt x="113" y="126"/>
                  </a:cubicBezTo>
                  <a:cubicBezTo>
                    <a:pt x="116" y="116"/>
                    <a:pt x="120" y="103"/>
                    <a:pt x="118" y="92"/>
                  </a:cubicBezTo>
                  <a:cubicBezTo>
                    <a:pt x="114" y="58"/>
                    <a:pt x="97" y="45"/>
                    <a:pt x="97" y="45"/>
                  </a:cubicBezTo>
                  <a:cubicBezTo>
                    <a:pt x="97" y="45"/>
                    <a:pt x="74" y="71"/>
                    <a:pt x="76" y="94"/>
                  </a:cubicBezTo>
                  <a:cubicBezTo>
                    <a:pt x="79" y="118"/>
                    <a:pt x="97" y="133"/>
                    <a:pt x="104" y="138"/>
                  </a:cubicBezTo>
                  <a:cubicBezTo>
                    <a:pt x="96" y="151"/>
                    <a:pt x="88" y="164"/>
                    <a:pt x="82" y="179"/>
                  </a:cubicBezTo>
                  <a:cubicBezTo>
                    <a:pt x="83" y="168"/>
                    <a:pt x="83" y="155"/>
                    <a:pt x="79" y="145"/>
                  </a:cubicBezTo>
                  <a:cubicBezTo>
                    <a:pt x="67" y="113"/>
                    <a:pt x="46" y="105"/>
                    <a:pt x="46" y="105"/>
                  </a:cubicBezTo>
                  <a:cubicBezTo>
                    <a:pt x="46" y="105"/>
                    <a:pt x="31" y="136"/>
                    <a:pt x="39" y="158"/>
                  </a:cubicBezTo>
                  <a:cubicBezTo>
                    <a:pt x="48" y="180"/>
                    <a:pt x="69" y="190"/>
                    <a:pt x="77" y="193"/>
                  </a:cubicBezTo>
                  <a:cubicBezTo>
                    <a:pt x="72" y="208"/>
                    <a:pt x="69" y="223"/>
                    <a:pt x="67" y="238"/>
                  </a:cubicBezTo>
                  <a:cubicBezTo>
                    <a:pt x="65" y="228"/>
                    <a:pt x="62" y="215"/>
                    <a:pt x="55" y="206"/>
                  </a:cubicBezTo>
                  <a:cubicBezTo>
                    <a:pt x="35" y="179"/>
                    <a:pt x="13" y="177"/>
                    <a:pt x="13" y="177"/>
                  </a:cubicBezTo>
                  <a:cubicBezTo>
                    <a:pt x="13" y="177"/>
                    <a:pt x="6" y="210"/>
                    <a:pt x="20" y="230"/>
                  </a:cubicBezTo>
                  <a:cubicBezTo>
                    <a:pt x="34" y="249"/>
                    <a:pt x="57" y="253"/>
                    <a:pt x="66" y="253"/>
                  </a:cubicBezTo>
                  <a:cubicBezTo>
                    <a:pt x="65" y="258"/>
                    <a:pt x="65" y="262"/>
                    <a:pt x="65" y="267"/>
                  </a:cubicBezTo>
                  <a:cubicBezTo>
                    <a:pt x="65" y="278"/>
                    <a:pt x="66" y="289"/>
                    <a:pt x="68" y="300"/>
                  </a:cubicBezTo>
                  <a:cubicBezTo>
                    <a:pt x="63" y="290"/>
                    <a:pt x="56" y="278"/>
                    <a:pt x="48" y="272"/>
                  </a:cubicBezTo>
                  <a:cubicBezTo>
                    <a:pt x="21" y="251"/>
                    <a:pt x="0" y="254"/>
                    <a:pt x="0" y="254"/>
                  </a:cubicBezTo>
                  <a:cubicBezTo>
                    <a:pt x="0" y="254"/>
                    <a:pt x="2" y="288"/>
                    <a:pt x="20" y="303"/>
                  </a:cubicBezTo>
                  <a:cubicBezTo>
                    <a:pt x="38" y="318"/>
                    <a:pt x="62" y="316"/>
                    <a:pt x="70" y="315"/>
                  </a:cubicBezTo>
                  <a:cubicBezTo>
                    <a:pt x="73" y="330"/>
                    <a:pt x="78" y="345"/>
                    <a:pt x="84" y="358"/>
                  </a:cubicBezTo>
                  <a:cubicBezTo>
                    <a:pt x="77" y="351"/>
                    <a:pt x="68" y="341"/>
                    <a:pt x="58" y="337"/>
                  </a:cubicBezTo>
                  <a:cubicBezTo>
                    <a:pt x="26" y="324"/>
                    <a:pt x="7" y="332"/>
                    <a:pt x="7" y="332"/>
                  </a:cubicBezTo>
                  <a:cubicBezTo>
                    <a:pt x="7" y="332"/>
                    <a:pt x="17" y="365"/>
                    <a:pt x="39" y="375"/>
                  </a:cubicBezTo>
                  <a:cubicBezTo>
                    <a:pt x="61" y="384"/>
                    <a:pt x="83" y="376"/>
                    <a:pt x="90" y="373"/>
                  </a:cubicBezTo>
                  <a:cubicBezTo>
                    <a:pt x="97" y="387"/>
                    <a:pt x="106" y="400"/>
                    <a:pt x="115" y="412"/>
                  </a:cubicBezTo>
                  <a:cubicBezTo>
                    <a:pt x="107" y="406"/>
                    <a:pt x="95" y="399"/>
                    <a:pt x="84" y="397"/>
                  </a:cubicBezTo>
                  <a:cubicBezTo>
                    <a:pt x="50" y="393"/>
                    <a:pt x="34" y="406"/>
                    <a:pt x="34" y="406"/>
                  </a:cubicBezTo>
                  <a:cubicBezTo>
                    <a:pt x="34" y="406"/>
                    <a:pt x="52" y="435"/>
                    <a:pt x="76" y="439"/>
                  </a:cubicBezTo>
                  <a:cubicBezTo>
                    <a:pt x="99" y="443"/>
                    <a:pt x="118" y="429"/>
                    <a:pt x="125" y="423"/>
                  </a:cubicBezTo>
                  <a:cubicBezTo>
                    <a:pt x="135" y="435"/>
                    <a:pt x="147" y="445"/>
                    <a:pt x="159" y="455"/>
                  </a:cubicBezTo>
                  <a:cubicBezTo>
                    <a:pt x="149" y="451"/>
                    <a:pt x="136" y="448"/>
                    <a:pt x="125" y="449"/>
                  </a:cubicBezTo>
                  <a:cubicBezTo>
                    <a:pt x="91" y="453"/>
                    <a:pt x="79" y="470"/>
                    <a:pt x="79" y="470"/>
                  </a:cubicBezTo>
                  <a:cubicBezTo>
                    <a:pt x="79" y="470"/>
                    <a:pt x="104" y="493"/>
                    <a:pt x="128" y="491"/>
                  </a:cubicBezTo>
                  <a:cubicBezTo>
                    <a:pt x="152" y="489"/>
                    <a:pt x="167" y="471"/>
                    <a:pt x="171" y="464"/>
                  </a:cubicBezTo>
                  <a:cubicBezTo>
                    <a:pt x="184" y="472"/>
                    <a:pt x="198" y="479"/>
                    <a:pt x="213" y="485"/>
                  </a:cubicBezTo>
                  <a:cubicBezTo>
                    <a:pt x="202" y="484"/>
                    <a:pt x="188" y="484"/>
                    <a:pt x="178" y="488"/>
                  </a:cubicBezTo>
                  <a:cubicBezTo>
                    <a:pt x="147" y="501"/>
                    <a:pt x="139" y="521"/>
                    <a:pt x="139" y="521"/>
                  </a:cubicBezTo>
                  <a:cubicBezTo>
                    <a:pt x="139" y="521"/>
                    <a:pt x="170" y="537"/>
                    <a:pt x="192" y="528"/>
                  </a:cubicBezTo>
                  <a:cubicBezTo>
                    <a:pt x="214" y="520"/>
                    <a:pt x="224" y="498"/>
                    <a:pt x="227" y="490"/>
                  </a:cubicBezTo>
                  <a:cubicBezTo>
                    <a:pt x="241" y="495"/>
                    <a:pt x="257" y="498"/>
                    <a:pt x="272" y="500"/>
                  </a:cubicBezTo>
                  <a:cubicBezTo>
                    <a:pt x="262" y="502"/>
                    <a:pt x="249" y="506"/>
                    <a:pt x="240" y="512"/>
                  </a:cubicBezTo>
                  <a:cubicBezTo>
                    <a:pt x="212" y="533"/>
                    <a:pt x="210" y="554"/>
                    <a:pt x="210" y="554"/>
                  </a:cubicBezTo>
                  <a:cubicBezTo>
                    <a:pt x="210" y="554"/>
                    <a:pt x="244" y="561"/>
                    <a:pt x="263" y="547"/>
                  </a:cubicBezTo>
                  <a:cubicBezTo>
                    <a:pt x="282" y="533"/>
                    <a:pt x="286" y="510"/>
                    <a:pt x="287" y="502"/>
                  </a:cubicBezTo>
                  <a:cubicBezTo>
                    <a:pt x="291" y="502"/>
                    <a:pt x="296" y="502"/>
                    <a:pt x="300" y="502"/>
                  </a:cubicBezTo>
                  <a:cubicBezTo>
                    <a:pt x="304" y="502"/>
                    <a:pt x="309" y="502"/>
                    <a:pt x="313" y="502"/>
                  </a:cubicBezTo>
                  <a:cubicBezTo>
                    <a:pt x="314" y="510"/>
                    <a:pt x="318" y="533"/>
                    <a:pt x="337" y="547"/>
                  </a:cubicBezTo>
                  <a:cubicBezTo>
                    <a:pt x="356" y="561"/>
                    <a:pt x="390" y="554"/>
                    <a:pt x="390" y="554"/>
                  </a:cubicBezTo>
                  <a:cubicBezTo>
                    <a:pt x="390" y="554"/>
                    <a:pt x="388" y="533"/>
                    <a:pt x="360" y="512"/>
                  </a:cubicBezTo>
                  <a:cubicBezTo>
                    <a:pt x="352" y="506"/>
                    <a:pt x="338" y="502"/>
                    <a:pt x="328" y="500"/>
                  </a:cubicBezTo>
                  <a:cubicBezTo>
                    <a:pt x="343" y="498"/>
                    <a:pt x="359" y="495"/>
                    <a:pt x="373" y="490"/>
                  </a:cubicBezTo>
                  <a:cubicBezTo>
                    <a:pt x="376" y="498"/>
                    <a:pt x="386" y="520"/>
                    <a:pt x="408" y="528"/>
                  </a:cubicBezTo>
                  <a:cubicBezTo>
                    <a:pt x="430" y="537"/>
                    <a:pt x="461" y="521"/>
                    <a:pt x="461" y="521"/>
                  </a:cubicBezTo>
                  <a:cubicBezTo>
                    <a:pt x="461" y="521"/>
                    <a:pt x="454" y="501"/>
                    <a:pt x="422" y="488"/>
                  </a:cubicBezTo>
                  <a:cubicBezTo>
                    <a:pt x="412" y="484"/>
                    <a:pt x="398" y="484"/>
                    <a:pt x="388" y="485"/>
                  </a:cubicBezTo>
                  <a:cubicBezTo>
                    <a:pt x="402" y="479"/>
                    <a:pt x="416" y="472"/>
                    <a:pt x="429" y="464"/>
                  </a:cubicBezTo>
                  <a:cubicBezTo>
                    <a:pt x="434" y="471"/>
                    <a:pt x="449" y="489"/>
                    <a:pt x="472" y="491"/>
                  </a:cubicBezTo>
                  <a:cubicBezTo>
                    <a:pt x="496" y="493"/>
                    <a:pt x="521" y="470"/>
                    <a:pt x="521" y="470"/>
                  </a:cubicBezTo>
                  <a:cubicBezTo>
                    <a:pt x="521" y="470"/>
                    <a:pt x="509" y="453"/>
                    <a:pt x="475" y="449"/>
                  </a:cubicBezTo>
                  <a:cubicBezTo>
                    <a:pt x="464" y="448"/>
                    <a:pt x="451" y="451"/>
                    <a:pt x="441" y="455"/>
                  </a:cubicBezTo>
                  <a:cubicBezTo>
                    <a:pt x="454" y="445"/>
                    <a:pt x="465" y="435"/>
                    <a:pt x="475" y="424"/>
                  </a:cubicBezTo>
                  <a:cubicBezTo>
                    <a:pt x="482" y="429"/>
                    <a:pt x="501" y="443"/>
                    <a:pt x="524" y="439"/>
                  </a:cubicBezTo>
                  <a:cubicBezTo>
                    <a:pt x="548" y="435"/>
                    <a:pt x="566" y="406"/>
                    <a:pt x="566" y="406"/>
                  </a:cubicBezTo>
                  <a:cubicBezTo>
                    <a:pt x="566" y="406"/>
                    <a:pt x="550" y="393"/>
                    <a:pt x="516" y="397"/>
                  </a:cubicBezTo>
                  <a:cubicBezTo>
                    <a:pt x="505" y="399"/>
                    <a:pt x="494" y="406"/>
                    <a:pt x="485" y="411"/>
                  </a:cubicBezTo>
                  <a:cubicBezTo>
                    <a:pt x="495" y="399"/>
                    <a:pt x="503" y="386"/>
                    <a:pt x="510" y="373"/>
                  </a:cubicBezTo>
                  <a:cubicBezTo>
                    <a:pt x="518" y="376"/>
                    <a:pt x="540" y="384"/>
                    <a:pt x="561" y="375"/>
                  </a:cubicBezTo>
                  <a:cubicBezTo>
                    <a:pt x="583" y="365"/>
                    <a:pt x="593" y="332"/>
                    <a:pt x="593" y="332"/>
                  </a:cubicBezTo>
                  <a:cubicBezTo>
                    <a:pt x="593" y="332"/>
                    <a:pt x="574" y="324"/>
                    <a:pt x="542" y="337"/>
                  </a:cubicBezTo>
                  <a:close/>
                </a:path>
              </a:pathLst>
            </a:custGeom>
            <a:solidFill>
              <a:schemeClr val="bg1">
                <a:lumMod val="85000"/>
                <a:alpha val="40000"/>
              </a:schemeClr>
            </a:solidFill>
            <a:ln>
              <a:noFill/>
            </a:ln>
          </p:spPr>
          <p:txBody>
            <a:bodyPr vert="horz" wrap="square" lIns="91440" tIns="45720" rIns="91440" bIns="45720" numCol="1" anchor="t" anchorCtr="0" compatLnSpc="1"/>
            <a:lstStyle/>
            <a:p>
              <a:endParaRPr lang="zh-CN" altLang="en-US"/>
            </a:p>
          </p:txBody>
        </p:sp>
        <p:sp>
          <p:nvSpPr>
            <p:cNvPr id="58" name="Freeform 3738"/>
            <p:cNvSpPr>
              <a:spLocks noEditPoints="1"/>
            </p:cNvSpPr>
            <p:nvPr/>
          </p:nvSpPr>
          <p:spPr bwMode="auto">
            <a:xfrm>
              <a:off x="661988" y="1631950"/>
              <a:ext cx="1798638" cy="2092325"/>
            </a:xfrm>
            <a:custGeom>
              <a:avLst/>
              <a:gdLst>
                <a:gd name="T0" fmla="*/ 491 w 566"/>
                <a:gd name="T1" fmla="*/ 0 h 659"/>
                <a:gd name="T2" fmla="*/ 491 w 566"/>
                <a:gd name="T3" fmla="*/ 27 h 659"/>
                <a:gd name="T4" fmla="*/ 479 w 566"/>
                <a:gd name="T5" fmla="*/ 38 h 659"/>
                <a:gd name="T6" fmla="*/ 450 w 566"/>
                <a:gd name="T7" fmla="*/ 38 h 659"/>
                <a:gd name="T8" fmla="*/ 450 w 566"/>
                <a:gd name="T9" fmla="*/ 0 h 659"/>
                <a:gd name="T10" fmla="*/ 115 w 566"/>
                <a:gd name="T11" fmla="*/ 0 h 659"/>
                <a:gd name="T12" fmla="*/ 115 w 566"/>
                <a:gd name="T13" fmla="*/ 38 h 659"/>
                <a:gd name="T14" fmla="*/ 87 w 566"/>
                <a:gd name="T15" fmla="*/ 38 h 659"/>
                <a:gd name="T16" fmla="*/ 75 w 566"/>
                <a:gd name="T17" fmla="*/ 27 h 659"/>
                <a:gd name="T18" fmla="*/ 75 w 566"/>
                <a:gd name="T19" fmla="*/ 0 h 659"/>
                <a:gd name="T20" fmla="*/ 0 w 566"/>
                <a:gd name="T21" fmla="*/ 0 h 659"/>
                <a:gd name="T22" fmla="*/ 0 w 566"/>
                <a:gd name="T23" fmla="*/ 64 h 659"/>
                <a:gd name="T24" fmla="*/ 75 w 566"/>
                <a:gd name="T25" fmla="*/ 245 h 659"/>
                <a:gd name="T26" fmla="*/ 155 w 566"/>
                <a:gd name="T27" fmla="*/ 275 h 659"/>
                <a:gd name="T28" fmla="*/ 255 w 566"/>
                <a:gd name="T29" fmla="*/ 332 h 659"/>
                <a:gd name="T30" fmla="*/ 255 w 566"/>
                <a:gd name="T31" fmla="*/ 391 h 659"/>
                <a:gd name="T32" fmla="*/ 238 w 566"/>
                <a:gd name="T33" fmla="*/ 414 h 659"/>
                <a:gd name="T34" fmla="*/ 238 w 566"/>
                <a:gd name="T35" fmla="*/ 430 h 659"/>
                <a:gd name="T36" fmla="*/ 255 w 566"/>
                <a:gd name="T37" fmla="*/ 452 h 659"/>
                <a:gd name="T38" fmla="*/ 255 w 566"/>
                <a:gd name="T39" fmla="*/ 499 h 659"/>
                <a:gd name="T40" fmla="*/ 238 w 566"/>
                <a:gd name="T41" fmla="*/ 522 h 659"/>
                <a:gd name="T42" fmla="*/ 238 w 566"/>
                <a:gd name="T43" fmla="*/ 538 h 659"/>
                <a:gd name="T44" fmla="*/ 255 w 566"/>
                <a:gd name="T45" fmla="*/ 560 h 659"/>
                <a:gd name="T46" fmla="*/ 255 w 566"/>
                <a:gd name="T47" fmla="*/ 571 h 659"/>
                <a:gd name="T48" fmla="*/ 221 w 566"/>
                <a:gd name="T49" fmla="*/ 622 h 659"/>
                <a:gd name="T50" fmla="*/ 165 w 566"/>
                <a:gd name="T51" fmla="*/ 659 h 659"/>
                <a:gd name="T52" fmla="*/ 399 w 566"/>
                <a:gd name="T53" fmla="*/ 659 h 659"/>
                <a:gd name="T54" fmla="*/ 367 w 566"/>
                <a:gd name="T55" fmla="*/ 628 h 659"/>
                <a:gd name="T56" fmla="*/ 310 w 566"/>
                <a:gd name="T57" fmla="*/ 571 h 659"/>
                <a:gd name="T58" fmla="*/ 310 w 566"/>
                <a:gd name="T59" fmla="*/ 560 h 659"/>
                <a:gd name="T60" fmla="*/ 327 w 566"/>
                <a:gd name="T61" fmla="*/ 538 h 659"/>
                <a:gd name="T62" fmla="*/ 327 w 566"/>
                <a:gd name="T63" fmla="*/ 522 h 659"/>
                <a:gd name="T64" fmla="*/ 310 w 566"/>
                <a:gd name="T65" fmla="*/ 499 h 659"/>
                <a:gd name="T66" fmla="*/ 310 w 566"/>
                <a:gd name="T67" fmla="*/ 452 h 659"/>
                <a:gd name="T68" fmla="*/ 327 w 566"/>
                <a:gd name="T69" fmla="*/ 430 h 659"/>
                <a:gd name="T70" fmla="*/ 327 w 566"/>
                <a:gd name="T71" fmla="*/ 414 h 659"/>
                <a:gd name="T72" fmla="*/ 310 w 566"/>
                <a:gd name="T73" fmla="*/ 391 h 659"/>
                <a:gd name="T74" fmla="*/ 310 w 566"/>
                <a:gd name="T75" fmla="*/ 332 h 659"/>
                <a:gd name="T76" fmla="*/ 410 w 566"/>
                <a:gd name="T77" fmla="*/ 275 h 659"/>
                <a:gd name="T78" fmla="*/ 491 w 566"/>
                <a:gd name="T79" fmla="*/ 245 h 659"/>
                <a:gd name="T80" fmla="*/ 566 w 566"/>
                <a:gd name="T81" fmla="*/ 64 h 659"/>
                <a:gd name="T82" fmla="*/ 566 w 566"/>
                <a:gd name="T83" fmla="*/ 0 h 659"/>
                <a:gd name="T84" fmla="*/ 491 w 566"/>
                <a:gd name="T85" fmla="*/ 0 h 659"/>
                <a:gd name="T86" fmla="*/ 50 w 566"/>
                <a:gd name="T87" fmla="*/ 173 h 659"/>
                <a:gd name="T88" fmla="*/ 27 w 566"/>
                <a:gd name="T89" fmla="*/ 28 h 659"/>
                <a:gd name="T90" fmla="*/ 49 w 566"/>
                <a:gd name="T91" fmla="*/ 28 h 659"/>
                <a:gd name="T92" fmla="*/ 77 w 566"/>
                <a:gd name="T93" fmla="*/ 67 h 659"/>
                <a:gd name="T94" fmla="*/ 115 w 566"/>
                <a:gd name="T95" fmla="*/ 67 h 659"/>
                <a:gd name="T96" fmla="*/ 115 w 566"/>
                <a:gd name="T97" fmla="*/ 167 h 659"/>
                <a:gd name="T98" fmla="*/ 133 w 566"/>
                <a:gd name="T99" fmla="*/ 243 h 659"/>
                <a:gd name="T100" fmla="*/ 50 w 566"/>
                <a:gd name="T101" fmla="*/ 173 h 659"/>
                <a:gd name="T102" fmla="*/ 516 w 566"/>
                <a:gd name="T103" fmla="*/ 173 h 659"/>
                <a:gd name="T104" fmla="*/ 431 w 566"/>
                <a:gd name="T105" fmla="*/ 243 h 659"/>
                <a:gd name="T106" fmla="*/ 450 w 566"/>
                <a:gd name="T107" fmla="*/ 167 h 659"/>
                <a:gd name="T108" fmla="*/ 450 w 566"/>
                <a:gd name="T109" fmla="*/ 67 h 659"/>
                <a:gd name="T110" fmla="*/ 489 w 566"/>
                <a:gd name="T111" fmla="*/ 67 h 659"/>
                <a:gd name="T112" fmla="*/ 517 w 566"/>
                <a:gd name="T113" fmla="*/ 28 h 659"/>
                <a:gd name="T114" fmla="*/ 539 w 566"/>
                <a:gd name="T115" fmla="*/ 28 h 659"/>
                <a:gd name="T116" fmla="*/ 516 w 566"/>
                <a:gd name="T117" fmla="*/ 173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66" h="659">
                  <a:moveTo>
                    <a:pt x="491" y="0"/>
                  </a:moveTo>
                  <a:cubicBezTo>
                    <a:pt x="491" y="0"/>
                    <a:pt x="491" y="18"/>
                    <a:pt x="491" y="27"/>
                  </a:cubicBezTo>
                  <a:cubicBezTo>
                    <a:pt x="491" y="36"/>
                    <a:pt x="485" y="38"/>
                    <a:pt x="479" y="38"/>
                  </a:cubicBezTo>
                  <a:cubicBezTo>
                    <a:pt x="474" y="38"/>
                    <a:pt x="455" y="38"/>
                    <a:pt x="450" y="38"/>
                  </a:cubicBezTo>
                  <a:cubicBezTo>
                    <a:pt x="450" y="0"/>
                    <a:pt x="450" y="0"/>
                    <a:pt x="450" y="0"/>
                  </a:cubicBezTo>
                  <a:cubicBezTo>
                    <a:pt x="115" y="0"/>
                    <a:pt x="115" y="0"/>
                    <a:pt x="115" y="0"/>
                  </a:cubicBezTo>
                  <a:cubicBezTo>
                    <a:pt x="115" y="38"/>
                    <a:pt x="115" y="38"/>
                    <a:pt x="115" y="38"/>
                  </a:cubicBezTo>
                  <a:cubicBezTo>
                    <a:pt x="108" y="38"/>
                    <a:pt x="92" y="38"/>
                    <a:pt x="87" y="38"/>
                  </a:cubicBezTo>
                  <a:cubicBezTo>
                    <a:pt x="81" y="38"/>
                    <a:pt x="75" y="36"/>
                    <a:pt x="75" y="27"/>
                  </a:cubicBezTo>
                  <a:cubicBezTo>
                    <a:pt x="75" y="18"/>
                    <a:pt x="75" y="0"/>
                    <a:pt x="75" y="0"/>
                  </a:cubicBezTo>
                  <a:cubicBezTo>
                    <a:pt x="0" y="0"/>
                    <a:pt x="0" y="0"/>
                    <a:pt x="0" y="0"/>
                  </a:cubicBezTo>
                  <a:cubicBezTo>
                    <a:pt x="0" y="0"/>
                    <a:pt x="0" y="44"/>
                    <a:pt x="0" y="64"/>
                  </a:cubicBezTo>
                  <a:cubicBezTo>
                    <a:pt x="0" y="130"/>
                    <a:pt x="16" y="204"/>
                    <a:pt x="75" y="245"/>
                  </a:cubicBezTo>
                  <a:cubicBezTo>
                    <a:pt x="105" y="266"/>
                    <a:pt x="134" y="273"/>
                    <a:pt x="155" y="275"/>
                  </a:cubicBezTo>
                  <a:cubicBezTo>
                    <a:pt x="180" y="304"/>
                    <a:pt x="215" y="325"/>
                    <a:pt x="255" y="332"/>
                  </a:cubicBezTo>
                  <a:cubicBezTo>
                    <a:pt x="255" y="391"/>
                    <a:pt x="255" y="391"/>
                    <a:pt x="255" y="391"/>
                  </a:cubicBezTo>
                  <a:cubicBezTo>
                    <a:pt x="245" y="394"/>
                    <a:pt x="238" y="403"/>
                    <a:pt x="238" y="414"/>
                  </a:cubicBezTo>
                  <a:cubicBezTo>
                    <a:pt x="238" y="430"/>
                    <a:pt x="238" y="430"/>
                    <a:pt x="238" y="430"/>
                  </a:cubicBezTo>
                  <a:cubicBezTo>
                    <a:pt x="238" y="440"/>
                    <a:pt x="245" y="449"/>
                    <a:pt x="255" y="452"/>
                  </a:cubicBezTo>
                  <a:cubicBezTo>
                    <a:pt x="255" y="499"/>
                    <a:pt x="255" y="499"/>
                    <a:pt x="255" y="499"/>
                  </a:cubicBezTo>
                  <a:cubicBezTo>
                    <a:pt x="245" y="502"/>
                    <a:pt x="238" y="511"/>
                    <a:pt x="238" y="522"/>
                  </a:cubicBezTo>
                  <a:cubicBezTo>
                    <a:pt x="238" y="538"/>
                    <a:pt x="238" y="538"/>
                    <a:pt x="238" y="538"/>
                  </a:cubicBezTo>
                  <a:cubicBezTo>
                    <a:pt x="238" y="548"/>
                    <a:pt x="245" y="557"/>
                    <a:pt x="255" y="560"/>
                  </a:cubicBezTo>
                  <a:cubicBezTo>
                    <a:pt x="255" y="571"/>
                    <a:pt x="255" y="571"/>
                    <a:pt x="255" y="571"/>
                  </a:cubicBezTo>
                  <a:cubicBezTo>
                    <a:pt x="255" y="600"/>
                    <a:pt x="231" y="616"/>
                    <a:pt x="221" y="622"/>
                  </a:cubicBezTo>
                  <a:cubicBezTo>
                    <a:pt x="201" y="634"/>
                    <a:pt x="165" y="621"/>
                    <a:pt x="165" y="659"/>
                  </a:cubicBezTo>
                  <a:cubicBezTo>
                    <a:pt x="399" y="659"/>
                    <a:pt x="399" y="659"/>
                    <a:pt x="399" y="659"/>
                  </a:cubicBezTo>
                  <a:cubicBezTo>
                    <a:pt x="399" y="659"/>
                    <a:pt x="399" y="632"/>
                    <a:pt x="367" y="628"/>
                  </a:cubicBezTo>
                  <a:cubicBezTo>
                    <a:pt x="340" y="625"/>
                    <a:pt x="310" y="606"/>
                    <a:pt x="310" y="571"/>
                  </a:cubicBezTo>
                  <a:cubicBezTo>
                    <a:pt x="310" y="560"/>
                    <a:pt x="310" y="560"/>
                    <a:pt x="310" y="560"/>
                  </a:cubicBezTo>
                  <a:cubicBezTo>
                    <a:pt x="320" y="557"/>
                    <a:pt x="327" y="548"/>
                    <a:pt x="327" y="538"/>
                  </a:cubicBezTo>
                  <a:cubicBezTo>
                    <a:pt x="327" y="522"/>
                    <a:pt x="327" y="522"/>
                    <a:pt x="327" y="522"/>
                  </a:cubicBezTo>
                  <a:cubicBezTo>
                    <a:pt x="327" y="511"/>
                    <a:pt x="320" y="502"/>
                    <a:pt x="310" y="499"/>
                  </a:cubicBezTo>
                  <a:cubicBezTo>
                    <a:pt x="310" y="452"/>
                    <a:pt x="310" y="452"/>
                    <a:pt x="310" y="452"/>
                  </a:cubicBezTo>
                  <a:cubicBezTo>
                    <a:pt x="320" y="449"/>
                    <a:pt x="327" y="440"/>
                    <a:pt x="327" y="430"/>
                  </a:cubicBezTo>
                  <a:cubicBezTo>
                    <a:pt x="327" y="414"/>
                    <a:pt x="327" y="414"/>
                    <a:pt x="327" y="414"/>
                  </a:cubicBezTo>
                  <a:cubicBezTo>
                    <a:pt x="327" y="403"/>
                    <a:pt x="320" y="394"/>
                    <a:pt x="310" y="391"/>
                  </a:cubicBezTo>
                  <a:cubicBezTo>
                    <a:pt x="310" y="332"/>
                    <a:pt x="310" y="332"/>
                    <a:pt x="310" y="332"/>
                  </a:cubicBezTo>
                  <a:cubicBezTo>
                    <a:pt x="350" y="325"/>
                    <a:pt x="385" y="304"/>
                    <a:pt x="410" y="275"/>
                  </a:cubicBezTo>
                  <a:cubicBezTo>
                    <a:pt x="430" y="273"/>
                    <a:pt x="460" y="266"/>
                    <a:pt x="491" y="245"/>
                  </a:cubicBezTo>
                  <a:cubicBezTo>
                    <a:pt x="550" y="204"/>
                    <a:pt x="566" y="130"/>
                    <a:pt x="566" y="64"/>
                  </a:cubicBezTo>
                  <a:cubicBezTo>
                    <a:pt x="566" y="44"/>
                    <a:pt x="566" y="0"/>
                    <a:pt x="566" y="0"/>
                  </a:cubicBezTo>
                  <a:lnTo>
                    <a:pt x="491" y="0"/>
                  </a:lnTo>
                  <a:close/>
                  <a:moveTo>
                    <a:pt x="50" y="173"/>
                  </a:moveTo>
                  <a:cubicBezTo>
                    <a:pt x="19" y="119"/>
                    <a:pt x="27" y="28"/>
                    <a:pt x="27" y="28"/>
                  </a:cubicBezTo>
                  <a:cubicBezTo>
                    <a:pt x="49" y="28"/>
                    <a:pt x="49" y="28"/>
                    <a:pt x="49" y="28"/>
                  </a:cubicBezTo>
                  <a:cubicBezTo>
                    <a:pt x="49" y="56"/>
                    <a:pt x="64" y="67"/>
                    <a:pt x="77" y="67"/>
                  </a:cubicBezTo>
                  <a:cubicBezTo>
                    <a:pt x="87" y="67"/>
                    <a:pt x="108" y="67"/>
                    <a:pt x="115" y="67"/>
                  </a:cubicBezTo>
                  <a:cubicBezTo>
                    <a:pt x="115" y="167"/>
                    <a:pt x="115" y="167"/>
                    <a:pt x="115" y="167"/>
                  </a:cubicBezTo>
                  <a:cubicBezTo>
                    <a:pt x="115" y="194"/>
                    <a:pt x="122" y="220"/>
                    <a:pt x="133" y="243"/>
                  </a:cubicBezTo>
                  <a:cubicBezTo>
                    <a:pt x="111" y="237"/>
                    <a:pt x="76" y="219"/>
                    <a:pt x="50" y="173"/>
                  </a:cubicBezTo>
                  <a:close/>
                  <a:moveTo>
                    <a:pt x="516" y="173"/>
                  </a:moveTo>
                  <a:cubicBezTo>
                    <a:pt x="489" y="220"/>
                    <a:pt x="454" y="238"/>
                    <a:pt x="431" y="243"/>
                  </a:cubicBezTo>
                  <a:cubicBezTo>
                    <a:pt x="443" y="220"/>
                    <a:pt x="450" y="194"/>
                    <a:pt x="450" y="167"/>
                  </a:cubicBezTo>
                  <a:cubicBezTo>
                    <a:pt x="450" y="67"/>
                    <a:pt x="450" y="67"/>
                    <a:pt x="450" y="67"/>
                  </a:cubicBezTo>
                  <a:cubicBezTo>
                    <a:pt x="456" y="67"/>
                    <a:pt x="478" y="67"/>
                    <a:pt x="489" y="67"/>
                  </a:cubicBezTo>
                  <a:cubicBezTo>
                    <a:pt x="502" y="67"/>
                    <a:pt x="517" y="56"/>
                    <a:pt x="517" y="28"/>
                  </a:cubicBezTo>
                  <a:cubicBezTo>
                    <a:pt x="539" y="28"/>
                    <a:pt x="539" y="28"/>
                    <a:pt x="539" y="28"/>
                  </a:cubicBezTo>
                  <a:cubicBezTo>
                    <a:pt x="539" y="28"/>
                    <a:pt x="547" y="119"/>
                    <a:pt x="516" y="173"/>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59" name="组合 58"/>
            <p:cNvGrpSpPr/>
            <p:nvPr/>
          </p:nvGrpSpPr>
          <p:grpSpPr>
            <a:xfrm>
              <a:off x="1090613" y="2070100"/>
              <a:ext cx="941388" cy="647700"/>
              <a:chOff x="1090613" y="2070100"/>
              <a:chExt cx="941388" cy="647700"/>
            </a:xfrm>
          </p:grpSpPr>
          <p:sp>
            <p:nvSpPr>
              <p:cNvPr id="60" name="Freeform 3739"/>
              <p:cNvSpPr/>
              <p:nvPr/>
            </p:nvSpPr>
            <p:spPr bwMode="auto">
              <a:xfrm>
                <a:off x="1835151" y="2092325"/>
                <a:ext cx="92075" cy="88900"/>
              </a:xfrm>
              <a:custGeom>
                <a:avLst/>
                <a:gdLst>
                  <a:gd name="T0" fmla="*/ 23 w 29"/>
                  <a:gd name="T1" fmla="*/ 28 h 28"/>
                  <a:gd name="T2" fmla="*/ 10 w 29"/>
                  <a:gd name="T3" fmla="*/ 9 h 28"/>
                  <a:gd name="T4" fmla="*/ 24 w 29"/>
                  <a:gd name="T5" fmla="*/ 28 h 28"/>
                  <a:gd name="T6" fmla="*/ 2 w 29"/>
                  <a:gd name="T7" fmla="*/ 0 h 28"/>
                  <a:gd name="T8" fmla="*/ 23 w 29"/>
                  <a:gd name="T9" fmla="*/ 28 h 28"/>
                </a:gdLst>
                <a:ahLst/>
                <a:cxnLst>
                  <a:cxn ang="0">
                    <a:pos x="T0" y="T1"/>
                  </a:cxn>
                  <a:cxn ang="0">
                    <a:pos x="T2" y="T3"/>
                  </a:cxn>
                  <a:cxn ang="0">
                    <a:pos x="T4" y="T5"/>
                  </a:cxn>
                  <a:cxn ang="0">
                    <a:pos x="T6" y="T7"/>
                  </a:cxn>
                  <a:cxn ang="0">
                    <a:pos x="T8" y="T9"/>
                  </a:cxn>
                </a:cxnLst>
                <a:rect l="0" t="0" r="r" b="b"/>
                <a:pathLst>
                  <a:path w="29" h="28">
                    <a:moveTo>
                      <a:pt x="23" y="28"/>
                    </a:moveTo>
                    <a:cubicBezTo>
                      <a:pt x="21" y="24"/>
                      <a:pt x="16" y="16"/>
                      <a:pt x="10" y="9"/>
                    </a:cubicBezTo>
                    <a:cubicBezTo>
                      <a:pt x="10" y="9"/>
                      <a:pt x="19" y="18"/>
                      <a:pt x="24" y="28"/>
                    </a:cubicBezTo>
                    <a:cubicBezTo>
                      <a:pt x="25" y="25"/>
                      <a:pt x="29" y="3"/>
                      <a:pt x="2" y="0"/>
                    </a:cubicBezTo>
                    <a:cubicBezTo>
                      <a:pt x="2" y="0"/>
                      <a:pt x="0" y="26"/>
                      <a:pt x="23"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3740"/>
              <p:cNvSpPr/>
              <p:nvPr/>
            </p:nvSpPr>
            <p:spPr bwMode="auto">
              <a:xfrm>
                <a:off x="1822451" y="2190750"/>
                <a:ext cx="95250" cy="88900"/>
              </a:xfrm>
              <a:custGeom>
                <a:avLst/>
                <a:gdLst>
                  <a:gd name="T0" fmla="*/ 24 w 30"/>
                  <a:gd name="T1" fmla="*/ 28 h 28"/>
                  <a:gd name="T2" fmla="*/ 10 w 30"/>
                  <a:gd name="T3" fmla="*/ 9 h 28"/>
                  <a:gd name="T4" fmla="*/ 25 w 30"/>
                  <a:gd name="T5" fmla="*/ 28 h 28"/>
                  <a:gd name="T6" fmla="*/ 3 w 30"/>
                  <a:gd name="T7" fmla="*/ 0 h 28"/>
                  <a:gd name="T8" fmla="*/ 24 w 30"/>
                  <a:gd name="T9" fmla="*/ 28 h 28"/>
                </a:gdLst>
                <a:ahLst/>
                <a:cxnLst>
                  <a:cxn ang="0">
                    <a:pos x="T0" y="T1"/>
                  </a:cxn>
                  <a:cxn ang="0">
                    <a:pos x="T2" y="T3"/>
                  </a:cxn>
                  <a:cxn ang="0">
                    <a:pos x="T4" y="T5"/>
                  </a:cxn>
                  <a:cxn ang="0">
                    <a:pos x="T6" y="T7"/>
                  </a:cxn>
                  <a:cxn ang="0">
                    <a:pos x="T8" y="T9"/>
                  </a:cxn>
                </a:cxnLst>
                <a:rect l="0" t="0" r="r" b="b"/>
                <a:pathLst>
                  <a:path w="30" h="28">
                    <a:moveTo>
                      <a:pt x="24" y="28"/>
                    </a:moveTo>
                    <a:cubicBezTo>
                      <a:pt x="21" y="23"/>
                      <a:pt x="17" y="16"/>
                      <a:pt x="10" y="9"/>
                    </a:cubicBezTo>
                    <a:cubicBezTo>
                      <a:pt x="10" y="9"/>
                      <a:pt x="20" y="18"/>
                      <a:pt x="25" y="28"/>
                    </a:cubicBezTo>
                    <a:cubicBezTo>
                      <a:pt x="25" y="25"/>
                      <a:pt x="30" y="2"/>
                      <a:pt x="3" y="0"/>
                    </a:cubicBezTo>
                    <a:cubicBezTo>
                      <a:pt x="3" y="0"/>
                      <a:pt x="0" y="26"/>
                      <a:pt x="24"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3741"/>
              <p:cNvSpPr/>
              <p:nvPr/>
            </p:nvSpPr>
            <p:spPr bwMode="auto">
              <a:xfrm>
                <a:off x="1803401" y="2270125"/>
                <a:ext cx="92075" cy="85725"/>
              </a:xfrm>
              <a:custGeom>
                <a:avLst/>
                <a:gdLst>
                  <a:gd name="T0" fmla="*/ 23 w 29"/>
                  <a:gd name="T1" fmla="*/ 27 h 27"/>
                  <a:gd name="T2" fmla="*/ 10 w 29"/>
                  <a:gd name="T3" fmla="*/ 9 h 27"/>
                  <a:gd name="T4" fmla="*/ 24 w 29"/>
                  <a:gd name="T5" fmla="*/ 27 h 27"/>
                  <a:gd name="T6" fmla="*/ 2 w 29"/>
                  <a:gd name="T7" fmla="*/ 0 h 27"/>
                  <a:gd name="T8" fmla="*/ 23 w 29"/>
                  <a:gd name="T9" fmla="*/ 27 h 27"/>
                </a:gdLst>
                <a:ahLst/>
                <a:cxnLst>
                  <a:cxn ang="0">
                    <a:pos x="T0" y="T1"/>
                  </a:cxn>
                  <a:cxn ang="0">
                    <a:pos x="T2" y="T3"/>
                  </a:cxn>
                  <a:cxn ang="0">
                    <a:pos x="T4" y="T5"/>
                  </a:cxn>
                  <a:cxn ang="0">
                    <a:pos x="T6" y="T7"/>
                  </a:cxn>
                  <a:cxn ang="0">
                    <a:pos x="T8" y="T9"/>
                  </a:cxn>
                </a:cxnLst>
                <a:rect l="0" t="0" r="r" b="b"/>
                <a:pathLst>
                  <a:path w="29" h="27">
                    <a:moveTo>
                      <a:pt x="23" y="27"/>
                    </a:moveTo>
                    <a:cubicBezTo>
                      <a:pt x="21" y="23"/>
                      <a:pt x="17" y="16"/>
                      <a:pt x="10" y="9"/>
                    </a:cubicBezTo>
                    <a:cubicBezTo>
                      <a:pt x="10" y="9"/>
                      <a:pt x="19" y="17"/>
                      <a:pt x="24" y="27"/>
                    </a:cubicBezTo>
                    <a:cubicBezTo>
                      <a:pt x="25" y="24"/>
                      <a:pt x="29" y="2"/>
                      <a:pt x="2" y="0"/>
                    </a:cubicBezTo>
                    <a:cubicBezTo>
                      <a:pt x="2" y="0"/>
                      <a:pt x="0" y="26"/>
                      <a:pt x="23" y="2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3742"/>
              <p:cNvSpPr/>
              <p:nvPr/>
            </p:nvSpPr>
            <p:spPr bwMode="auto">
              <a:xfrm>
                <a:off x="1755776" y="2333625"/>
                <a:ext cx="107950" cy="101600"/>
              </a:xfrm>
              <a:custGeom>
                <a:avLst/>
                <a:gdLst>
                  <a:gd name="T0" fmla="*/ 21 w 34"/>
                  <a:gd name="T1" fmla="*/ 32 h 32"/>
                  <a:gd name="T2" fmla="*/ 14 w 34"/>
                  <a:gd name="T3" fmla="*/ 11 h 32"/>
                  <a:gd name="T4" fmla="*/ 23 w 34"/>
                  <a:gd name="T5" fmla="*/ 32 h 32"/>
                  <a:gd name="T6" fmla="*/ 9 w 34"/>
                  <a:gd name="T7" fmla="*/ 0 h 32"/>
                  <a:gd name="T8" fmla="*/ 21 w 34"/>
                  <a:gd name="T9" fmla="*/ 32 h 32"/>
                </a:gdLst>
                <a:ahLst/>
                <a:cxnLst>
                  <a:cxn ang="0">
                    <a:pos x="T0" y="T1"/>
                  </a:cxn>
                  <a:cxn ang="0">
                    <a:pos x="T2" y="T3"/>
                  </a:cxn>
                  <a:cxn ang="0">
                    <a:pos x="T4" y="T5"/>
                  </a:cxn>
                  <a:cxn ang="0">
                    <a:pos x="T6" y="T7"/>
                  </a:cxn>
                  <a:cxn ang="0">
                    <a:pos x="T8" y="T9"/>
                  </a:cxn>
                </a:cxnLst>
                <a:rect l="0" t="0" r="r" b="b"/>
                <a:pathLst>
                  <a:path w="34" h="32">
                    <a:moveTo>
                      <a:pt x="21" y="32"/>
                    </a:moveTo>
                    <a:cubicBezTo>
                      <a:pt x="20" y="27"/>
                      <a:pt x="18" y="19"/>
                      <a:pt x="14" y="11"/>
                    </a:cubicBezTo>
                    <a:cubicBezTo>
                      <a:pt x="14" y="11"/>
                      <a:pt x="20" y="21"/>
                      <a:pt x="23" y="32"/>
                    </a:cubicBezTo>
                    <a:cubicBezTo>
                      <a:pt x="24" y="30"/>
                      <a:pt x="34" y="9"/>
                      <a:pt x="9" y="0"/>
                    </a:cubicBezTo>
                    <a:cubicBezTo>
                      <a:pt x="9" y="0"/>
                      <a:pt x="0" y="24"/>
                      <a:pt x="21" y="3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3743"/>
              <p:cNvSpPr/>
              <p:nvPr/>
            </p:nvSpPr>
            <p:spPr bwMode="auto">
              <a:xfrm>
                <a:off x="1685926" y="2387600"/>
                <a:ext cx="120650" cy="111125"/>
              </a:xfrm>
              <a:custGeom>
                <a:avLst/>
                <a:gdLst>
                  <a:gd name="T0" fmla="*/ 19 w 38"/>
                  <a:gd name="T1" fmla="*/ 34 h 35"/>
                  <a:gd name="T2" fmla="*/ 17 w 38"/>
                  <a:gd name="T3" fmla="*/ 12 h 35"/>
                  <a:gd name="T4" fmla="*/ 21 w 38"/>
                  <a:gd name="T5" fmla="*/ 35 h 35"/>
                  <a:gd name="T6" fmla="*/ 15 w 38"/>
                  <a:gd name="T7" fmla="*/ 0 h 35"/>
                  <a:gd name="T8" fmla="*/ 19 w 38"/>
                  <a:gd name="T9" fmla="*/ 34 h 35"/>
                </a:gdLst>
                <a:ahLst/>
                <a:cxnLst>
                  <a:cxn ang="0">
                    <a:pos x="T0" y="T1"/>
                  </a:cxn>
                  <a:cxn ang="0">
                    <a:pos x="T2" y="T3"/>
                  </a:cxn>
                  <a:cxn ang="0">
                    <a:pos x="T4" y="T5"/>
                  </a:cxn>
                  <a:cxn ang="0">
                    <a:pos x="T6" y="T7"/>
                  </a:cxn>
                  <a:cxn ang="0">
                    <a:pos x="T8" y="T9"/>
                  </a:cxn>
                </a:cxnLst>
                <a:rect l="0" t="0" r="r" b="b"/>
                <a:pathLst>
                  <a:path w="38" h="35">
                    <a:moveTo>
                      <a:pt x="19" y="34"/>
                    </a:moveTo>
                    <a:cubicBezTo>
                      <a:pt x="20" y="30"/>
                      <a:pt x="20" y="21"/>
                      <a:pt x="17" y="12"/>
                    </a:cubicBezTo>
                    <a:cubicBezTo>
                      <a:pt x="17" y="12"/>
                      <a:pt x="21" y="24"/>
                      <a:pt x="21" y="35"/>
                    </a:cubicBezTo>
                    <a:cubicBezTo>
                      <a:pt x="23" y="33"/>
                      <a:pt x="38" y="16"/>
                      <a:pt x="15" y="0"/>
                    </a:cubicBezTo>
                    <a:cubicBezTo>
                      <a:pt x="15" y="0"/>
                      <a:pt x="0" y="21"/>
                      <a:pt x="19" y="3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3744"/>
              <p:cNvSpPr/>
              <p:nvPr/>
            </p:nvSpPr>
            <p:spPr bwMode="auto">
              <a:xfrm>
                <a:off x="1600201" y="2422525"/>
                <a:ext cx="117475" cy="111125"/>
              </a:xfrm>
              <a:custGeom>
                <a:avLst/>
                <a:gdLst>
                  <a:gd name="T0" fmla="*/ 19 w 37"/>
                  <a:gd name="T1" fmla="*/ 12 h 35"/>
                  <a:gd name="T2" fmla="*/ 15 w 37"/>
                  <a:gd name="T3" fmla="*/ 35 h 35"/>
                  <a:gd name="T4" fmla="*/ 21 w 37"/>
                  <a:gd name="T5" fmla="*/ 0 h 35"/>
                  <a:gd name="T6" fmla="*/ 14 w 37"/>
                  <a:gd name="T7" fmla="*/ 34 h 35"/>
                  <a:gd name="T8" fmla="*/ 19 w 37"/>
                  <a:gd name="T9" fmla="*/ 12 h 35"/>
                </a:gdLst>
                <a:ahLst/>
                <a:cxnLst>
                  <a:cxn ang="0">
                    <a:pos x="T0" y="T1"/>
                  </a:cxn>
                  <a:cxn ang="0">
                    <a:pos x="T2" y="T3"/>
                  </a:cxn>
                  <a:cxn ang="0">
                    <a:pos x="T4" y="T5"/>
                  </a:cxn>
                  <a:cxn ang="0">
                    <a:pos x="T6" y="T7"/>
                  </a:cxn>
                  <a:cxn ang="0">
                    <a:pos x="T8" y="T9"/>
                  </a:cxn>
                </a:cxnLst>
                <a:rect l="0" t="0" r="r" b="b"/>
                <a:pathLst>
                  <a:path w="37" h="35">
                    <a:moveTo>
                      <a:pt x="19" y="12"/>
                    </a:moveTo>
                    <a:cubicBezTo>
                      <a:pt x="19" y="12"/>
                      <a:pt x="19" y="24"/>
                      <a:pt x="15" y="35"/>
                    </a:cubicBezTo>
                    <a:cubicBezTo>
                      <a:pt x="17" y="34"/>
                      <a:pt x="37" y="22"/>
                      <a:pt x="21" y="0"/>
                    </a:cubicBezTo>
                    <a:cubicBezTo>
                      <a:pt x="21" y="0"/>
                      <a:pt x="0" y="16"/>
                      <a:pt x="14" y="34"/>
                    </a:cubicBezTo>
                    <a:cubicBezTo>
                      <a:pt x="16" y="30"/>
                      <a:pt x="19" y="21"/>
                      <a:pt x="19" y="1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3745"/>
              <p:cNvSpPr/>
              <p:nvPr/>
            </p:nvSpPr>
            <p:spPr bwMode="auto">
              <a:xfrm>
                <a:off x="1682751" y="2530475"/>
                <a:ext cx="111125" cy="117475"/>
              </a:xfrm>
              <a:custGeom>
                <a:avLst/>
                <a:gdLst>
                  <a:gd name="T0" fmla="*/ 1 w 35"/>
                  <a:gd name="T1" fmla="*/ 13 h 37"/>
                  <a:gd name="T2" fmla="*/ 23 w 35"/>
                  <a:gd name="T3" fmla="*/ 19 h 37"/>
                  <a:gd name="T4" fmla="*/ 0 w 35"/>
                  <a:gd name="T5" fmla="*/ 14 h 37"/>
                  <a:gd name="T6" fmla="*/ 35 w 35"/>
                  <a:gd name="T7" fmla="*/ 21 h 37"/>
                  <a:gd name="T8" fmla="*/ 1 w 35"/>
                  <a:gd name="T9" fmla="*/ 13 h 37"/>
                </a:gdLst>
                <a:ahLst/>
                <a:cxnLst>
                  <a:cxn ang="0">
                    <a:pos x="T0" y="T1"/>
                  </a:cxn>
                  <a:cxn ang="0">
                    <a:pos x="T2" y="T3"/>
                  </a:cxn>
                  <a:cxn ang="0">
                    <a:pos x="T4" y="T5"/>
                  </a:cxn>
                  <a:cxn ang="0">
                    <a:pos x="T6" y="T7"/>
                  </a:cxn>
                  <a:cxn ang="0">
                    <a:pos x="T8" y="T9"/>
                  </a:cxn>
                </a:cxnLst>
                <a:rect l="0" t="0" r="r" b="b"/>
                <a:pathLst>
                  <a:path w="35" h="37">
                    <a:moveTo>
                      <a:pt x="1" y="13"/>
                    </a:moveTo>
                    <a:cubicBezTo>
                      <a:pt x="6" y="15"/>
                      <a:pt x="14" y="18"/>
                      <a:pt x="23" y="19"/>
                    </a:cubicBezTo>
                    <a:cubicBezTo>
                      <a:pt x="23" y="19"/>
                      <a:pt x="11" y="18"/>
                      <a:pt x="0" y="14"/>
                    </a:cubicBezTo>
                    <a:cubicBezTo>
                      <a:pt x="2" y="17"/>
                      <a:pt x="13" y="37"/>
                      <a:pt x="35" y="21"/>
                    </a:cubicBezTo>
                    <a:cubicBezTo>
                      <a:pt x="35" y="21"/>
                      <a:pt x="20" y="0"/>
                      <a:pt x="1" y="1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3746"/>
              <p:cNvSpPr/>
              <p:nvPr/>
            </p:nvSpPr>
            <p:spPr bwMode="auto">
              <a:xfrm>
                <a:off x="1787526" y="2466975"/>
                <a:ext cx="111125" cy="120650"/>
              </a:xfrm>
              <a:custGeom>
                <a:avLst/>
                <a:gdLst>
                  <a:gd name="T0" fmla="*/ 1 w 35"/>
                  <a:gd name="T1" fmla="*/ 20 h 38"/>
                  <a:gd name="T2" fmla="*/ 23 w 35"/>
                  <a:gd name="T3" fmla="*/ 17 h 38"/>
                  <a:gd name="T4" fmla="*/ 0 w 35"/>
                  <a:gd name="T5" fmla="*/ 21 h 38"/>
                  <a:gd name="T6" fmla="*/ 35 w 35"/>
                  <a:gd name="T7" fmla="*/ 15 h 38"/>
                  <a:gd name="T8" fmla="*/ 1 w 35"/>
                  <a:gd name="T9" fmla="*/ 20 h 38"/>
                </a:gdLst>
                <a:ahLst/>
                <a:cxnLst>
                  <a:cxn ang="0">
                    <a:pos x="T0" y="T1"/>
                  </a:cxn>
                  <a:cxn ang="0">
                    <a:pos x="T2" y="T3"/>
                  </a:cxn>
                  <a:cxn ang="0">
                    <a:pos x="T4" y="T5"/>
                  </a:cxn>
                  <a:cxn ang="0">
                    <a:pos x="T6" y="T7"/>
                  </a:cxn>
                  <a:cxn ang="0">
                    <a:pos x="T8" y="T9"/>
                  </a:cxn>
                </a:cxnLst>
                <a:rect l="0" t="0" r="r" b="b"/>
                <a:pathLst>
                  <a:path w="35" h="38">
                    <a:moveTo>
                      <a:pt x="1" y="20"/>
                    </a:moveTo>
                    <a:cubicBezTo>
                      <a:pt x="6" y="20"/>
                      <a:pt x="14" y="20"/>
                      <a:pt x="23" y="17"/>
                    </a:cubicBezTo>
                    <a:cubicBezTo>
                      <a:pt x="23" y="17"/>
                      <a:pt x="11" y="21"/>
                      <a:pt x="0" y="21"/>
                    </a:cubicBezTo>
                    <a:cubicBezTo>
                      <a:pt x="2" y="23"/>
                      <a:pt x="20" y="38"/>
                      <a:pt x="35" y="15"/>
                    </a:cubicBezTo>
                    <a:cubicBezTo>
                      <a:pt x="35" y="15"/>
                      <a:pt x="13" y="0"/>
                      <a:pt x="1" y="2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3747"/>
              <p:cNvSpPr/>
              <p:nvPr/>
            </p:nvSpPr>
            <p:spPr bwMode="auto">
              <a:xfrm>
                <a:off x="1866901" y="2390775"/>
                <a:ext cx="98425" cy="104775"/>
              </a:xfrm>
              <a:custGeom>
                <a:avLst/>
                <a:gdLst>
                  <a:gd name="T0" fmla="*/ 0 w 31"/>
                  <a:gd name="T1" fmla="*/ 23 h 33"/>
                  <a:gd name="T2" fmla="*/ 21 w 31"/>
                  <a:gd name="T3" fmla="*/ 13 h 33"/>
                  <a:gd name="T4" fmla="*/ 0 w 31"/>
                  <a:gd name="T5" fmla="*/ 24 h 33"/>
                  <a:gd name="T6" fmla="*/ 31 w 31"/>
                  <a:gd name="T7" fmla="*/ 7 h 33"/>
                  <a:gd name="T8" fmla="*/ 0 w 31"/>
                  <a:gd name="T9" fmla="*/ 23 h 33"/>
                </a:gdLst>
                <a:ahLst/>
                <a:cxnLst>
                  <a:cxn ang="0">
                    <a:pos x="T0" y="T1"/>
                  </a:cxn>
                  <a:cxn ang="0">
                    <a:pos x="T2" y="T3"/>
                  </a:cxn>
                  <a:cxn ang="0">
                    <a:pos x="T4" y="T5"/>
                  </a:cxn>
                  <a:cxn ang="0">
                    <a:pos x="T6" y="T7"/>
                  </a:cxn>
                  <a:cxn ang="0">
                    <a:pos x="T8" y="T9"/>
                  </a:cxn>
                </a:cxnLst>
                <a:rect l="0" t="0" r="r" b="b"/>
                <a:pathLst>
                  <a:path w="31" h="33">
                    <a:moveTo>
                      <a:pt x="0" y="23"/>
                    </a:moveTo>
                    <a:cubicBezTo>
                      <a:pt x="5" y="21"/>
                      <a:pt x="13" y="18"/>
                      <a:pt x="21" y="13"/>
                    </a:cubicBezTo>
                    <a:cubicBezTo>
                      <a:pt x="21" y="13"/>
                      <a:pt x="11" y="20"/>
                      <a:pt x="0" y="24"/>
                    </a:cubicBezTo>
                    <a:cubicBezTo>
                      <a:pt x="3" y="25"/>
                      <a:pt x="24" y="33"/>
                      <a:pt x="31" y="7"/>
                    </a:cubicBezTo>
                    <a:cubicBezTo>
                      <a:pt x="31" y="7"/>
                      <a:pt x="5" y="0"/>
                      <a:pt x="0"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3748"/>
              <p:cNvSpPr/>
              <p:nvPr/>
            </p:nvSpPr>
            <p:spPr bwMode="auto">
              <a:xfrm>
                <a:off x="1920876" y="2286000"/>
                <a:ext cx="88900" cy="95250"/>
              </a:xfrm>
              <a:custGeom>
                <a:avLst/>
                <a:gdLst>
                  <a:gd name="T0" fmla="*/ 0 w 28"/>
                  <a:gd name="T1" fmla="*/ 23 h 30"/>
                  <a:gd name="T2" fmla="*/ 19 w 28"/>
                  <a:gd name="T3" fmla="*/ 10 h 30"/>
                  <a:gd name="T4" fmla="*/ 0 w 28"/>
                  <a:gd name="T5" fmla="*/ 24 h 30"/>
                  <a:gd name="T6" fmla="*/ 28 w 28"/>
                  <a:gd name="T7" fmla="*/ 3 h 30"/>
                  <a:gd name="T8" fmla="*/ 0 w 28"/>
                  <a:gd name="T9" fmla="*/ 23 h 30"/>
                </a:gdLst>
                <a:ahLst/>
                <a:cxnLst>
                  <a:cxn ang="0">
                    <a:pos x="T0" y="T1"/>
                  </a:cxn>
                  <a:cxn ang="0">
                    <a:pos x="T2" y="T3"/>
                  </a:cxn>
                  <a:cxn ang="0">
                    <a:pos x="T4" y="T5"/>
                  </a:cxn>
                  <a:cxn ang="0">
                    <a:pos x="T6" y="T7"/>
                  </a:cxn>
                  <a:cxn ang="0">
                    <a:pos x="T8" y="T9"/>
                  </a:cxn>
                </a:cxnLst>
                <a:rect l="0" t="0" r="r" b="b"/>
                <a:pathLst>
                  <a:path w="28" h="30">
                    <a:moveTo>
                      <a:pt x="0" y="23"/>
                    </a:moveTo>
                    <a:cubicBezTo>
                      <a:pt x="4" y="21"/>
                      <a:pt x="12" y="17"/>
                      <a:pt x="19" y="10"/>
                    </a:cubicBezTo>
                    <a:cubicBezTo>
                      <a:pt x="19" y="10"/>
                      <a:pt x="10" y="19"/>
                      <a:pt x="0" y="24"/>
                    </a:cubicBezTo>
                    <a:cubicBezTo>
                      <a:pt x="3" y="25"/>
                      <a:pt x="25" y="30"/>
                      <a:pt x="28" y="3"/>
                    </a:cubicBezTo>
                    <a:cubicBezTo>
                      <a:pt x="28" y="3"/>
                      <a:pt x="2" y="0"/>
                      <a:pt x="0"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3749"/>
              <p:cNvSpPr/>
              <p:nvPr/>
            </p:nvSpPr>
            <p:spPr bwMode="auto">
              <a:xfrm>
                <a:off x="1936751" y="2181225"/>
                <a:ext cx="95250" cy="88900"/>
              </a:xfrm>
              <a:custGeom>
                <a:avLst/>
                <a:gdLst>
                  <a:gd name="T0" fmla="*/ 4 w 30"/>
                  <a:gd name="T1" fmla="*/ 27 h 28"/>
                  <a:gd name="T2" fmla="*/ 19 w 30"/>
                  <a:gd name="T3" fmla="*/ 9 h 28"/>
                  <a:gd name="T4" fmla="*/ 5 w 30"/>
                  <a:gd name="T5" fmla="*/ 28 h 28"/>
                  <a:gd name="T6" fmla="*/ 26 w 30"/>
                  <a:gd name="T7" fmla="*/ 0 h 28"/>
                  <a:gd name="T8" fmla="*/ 4 w 30"/>
                  <a:gd name="T9" fmla="*/ 27 h 28"/>
                </a:gdLst>
                <a:ahLst/>
                <a:cxnLst>
                  <a:cxn ang="0">
                    <a:pos x="T0" y="T1"/>
                  </a:cxn>
                  <a:cxn ang="0">
                    <a:pos x="T2" y="T3"/>
                  </a:cxn>
                  <a:cxn ang="0">
                    <a:pos x="T4" y="T5"/>
                  </a:cxn>
                  <a:cxn ang="0">
                    <a:pos x="T6" y="T7"/>
                  </a:cxn>
                  <a:cxn ang="0">
                    <a:pos x="T8" y="T9"/>
                  </a:cxn>
                </a:cxnLst>
                <a:rect l="0" t="0" r="r" b="b"/>
                <a:pathLst>
                  <a:path w="30" h="28">
                    <a:moveTo>
                      <a:pt x="4" y="27"/>
                    </a:moveTo>
                    <a:cubicBezTo>
                      <a:pt x="8" y="24"/>
                      <a:pt x="14" y="18"/>
                      <a:pt x="19" y="9"/>
                    </a:cubicBezTo>
                    <a:cubicBezTo>
                      <a:pt x="19" y="9"/>
                      <a:pt x="13" y="20"/>
                      <a:pt x="5" y="28"/>
                    </a:cubicBezTo>
                    <a:cubicBezTo>
                      <a:pt x="8" y="28"/>
                      <a:pt x="30" y="27"/>
                      <a:pt x="26" y="0"/>
                    </a:cubicBezTo>
                    <a:cubicBezTo>
                      <a:pt x="26" y="0"/>
                      <a:pt x="0" y="4"/>
                      <a:pt x="4" y="2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3750"/>
              <p:cNvSpPr/>
              <p:nvPr/>
            </p:nvSpPr>
            <p:spPr bwMode="auto">
              <a:xfrm>
                <a:off x="1920876" y="2070100"/>
                <a:ext cx="104775" cy="95250"/>
              </a:xfrm>
              <a:custGeom>
                <a:avLst/>
                <a:gdLst>
                  <a:gd name="T0" fmla="*/ 20 w 33"/>
                  <a:gd name="T1" fmla="*/ 10 h 30"/>
                  <a:gd name="T2" fmla="*/ 8 w 33"/>
                  <a:gd name="T3" fmla="*/ 30 h 30"/>
                  <a:gd name="T4" fmla="*/ 25 w 33"/>
                  <a:gd name="T5" fmla="*/ 0 h 30"/>
                  <a:gd name="T6" fmla="*/ 7 w 33"/>
                  <a:gd name="T7" fmla="*/ 29 h 30"/>
                  <a:gd name="T8" fmla="*/ 20 w 33"/>
                  <a:gd name="T9" fmla="*/ 10 h 30"/>
                </a:gdLst>
                <a:ahLst/>
                <a:cxnLst>
                  <a:cxn ang="0">
                    <a:pos x="T0" y="T1"/>
                  </a:cxn>
                  <a:cxn ang="0">
                    <a:pos x="T2" y="T3"/>
                  </a:cxn>
                  <a:cxn ang="0">
                    <a:pos x="T4" y="T5"/>
                  </a:cxn>
                  <a:cxn ang="0">
                    <a:pos x="T6" y="T7"/>
                  </a:cxn>
                  <a:cxn ang="0">
                    <a:pos x="T8" y="T9"/>
                  </a:cxn>
                </a:cxnLst>
                <a:rect l="0" t="0" r="r" b="b"/>
                <a:pathLst>
                  <a:path w="33" h="30">
                    <a:moveTo>
                      <a:pt x="20" y="10"/>
                    </a:moveTo>
                    <a:cubicBezTo>
                      <a:pt x="20" y="10"/>
                      <a:pt x="15" y="22"/>
                      <a:pt x="8" y="30"/>
                    </a:cubicBezTo>
                    <a:cubicBezTo>
                      <a:pt x="11" y="30"/>
                      <a:pt x="33" y="26"/>
                      <a:pt x="25" y="0"/>
                    </a:cubicBezTo>
                    <a:cubicBezTo>
                      <a:pt x="25" y="0"/>
                      <a:pt x="0" y="7"/>
                      <a:pt x="7" y="29"/>
                    </a:cubicBezTo>
                    <a:cubicBezTo>
                      <a:pt x="10" y="26"/>
                      <a:pt x="16" y="19"/>
                      <a:pt x="20" y="1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3751"/>
              <p:cNvSpPr>
                <a:spLocks noEditPoints="1"/>
              </p:cNvSpPr>
              <p:nvPr/>
            </p:nvSpPr>
            <p:spPr bwMode="auto">
              <a:xfrm>
                <a:off x="1182688" y="2136775"/>
                <a:ext cx="757238" cy="581025"/>
              </a:xfrm>
              <a:custGeom>
                <a:avLst/>
                <a:gdLst>
                  <a:gd name="T0" fmla="*/ 139 w 238"/>
                  <a:gd name="T1" fmla="*/ 134 h 183"/>
                  <a:gd name="T2" fmla="*/ 205 w 238"/>
                  <a:gd name="T3" fmla="*/ 103 h 183"/>
                  <a:gd name="T4" fmla="*/ 236 w 238"/>
                  <a:gd name="T5" fmla="*/ 2 h 183"/>
                  <a:gd name="T6" fmla="*/ 234 w 238"/>
                  <a:gd name="T7" fmla="*/ 1 h 183"/>
                  <a:gd name="T8" fmla="*/ 232 w 238"/>
                  <a:gd name="T9" fmla="*/ 3 h 183"/>
                  <a:gd name="T10" fmla="*/ 202 w 238"/>
                  <a:gd name="T11" fmla="*/ 100 h 183"/>
                  <a:gd name="T12" fmla="*/ 126 w 238"/>
                  <a:gd name="T13" fmla="*/ 131 h 183"/>
                  <a:gd name="T14" fmla="*/ 122 w 238"/>
                  <a:gd name="T15" fmla="*/ 131 h 183"/>
                  <a:gd name="T16" fmla="*/ 119 w 238"/>
                  <a:gd name="T17" fmla="*/ 131 h 183"/>
                  <a:gd name="T18" fmla="*/ 116 w 238"/>
                  <a:gd name="T19" fmla="*/ 131 h 183"/>
                  <a:gd name="T20" fmla="*/ 113 w 238"/>
                  <a:gd name="T21" fmla="*/ 131 h 183"/>
                  <a:gd name="T22" fmla="*/ 36 w 238"/>
                  <a:gd name="T23" fmla="*/ 100 h 183"/>
                  <a:gd name="T24" fmla="*/ 6 w 238"/>
                  <a:gd name="T25" fmla="*/ 3 h 183"/>
                  <a:gd name="T26" fmla="*/ 5 w 238"/>
                  <a:gd name="T27" fmla="*/ 1 h 183"/>
                  <a:gd name="T28" fmla="*/ 2 w 238"/>
                  <a:gd name="T29" fmla="*/ 2 h 183"/>
                  <a:gd name="T30" fmla="*/ 33 w 238"/>
                  <a:gd name="T31" fmla="*/ 103 h 183"/>
                  <a:gd name="T32" fmla="*/ 99 w 238"/>
                  <a:gd name="T33" fmla="*/ 134 h 183"/>
                  <a:gd name="T34" fmla="*/ 85 w 238"/>
                  <a:gd name="T35" fmla="*/ 142 h 183"/>
                  <a:gd name="T36" fmla="*/ 86 w 238"/>
                  <a:gd name="T37" fmla="*/ 151 h 183"/>
                  <a:gd name="T38" fmla="*/ 94 w 238"/>
                  <a:gd name="T39" fmla="*/ 155 h 183"/>
                  <a:gd name="T40" fmla="*/ 115 w 238"/>
                  <a:gd name="T41" fmla="*/ 142 h 183"/>
                  <a:gd name="T42" fmla="*/ 115 w 238"/>
                  <a:gd name="T43" fmla="*/ 171 h 183"/>
                  <a:gd name="T44" fmla="*/ 113 w 238"/>
                  <a:gd name="T45" fmla="*/ 177 h 183"/>
                  <a:gd name="T46" fmla="*/ 104 w 238"/>
                  <a:gd name="T47" fmla="*/ 179 h 183"/>
                  <a:gd name="T48" fmla="*/ 101 w 238"/>
                  <a:gd name="T49" fmla="*/ 181 h 183"/>
                  <a:gd name="T50" fmla="*/ 103 w 238"/>
                  <a:gd name="T51" fmla="*/ 183 h 183"/>
                  <a:gd name="T52" fmla="*/ 105 w 238"/>
                  <a:gd name="T53" fmla="*/ 183 h 183"/>
                  <a:gd name="T54" fmla="*/ 115 w 238"/>
                  <a:gd name="T55" fmla="*/ 180 h 183"/>
                  <a:gd name="T56" fmla="*/ 119 w 238"/>
                  <a:gd name="T57" fmla="*/ 171 h 183"/>
                  <a:gd name="T58" fmla="*/ 119 w 238"/>
                  <a:gd name="T59" fmla="*/ 137 h 183"/>
                  <a:gd name="T60" fmla="*/ 119 w 238"/>
                  <a:gd name="T61" fmla="*/ 137 h 183"/>
                  <a:gd name="T62" fmla="*/ 119 w 238"/>
                  <a:gd name="T63" fmla="*/ 137 h 183"/>
                  <a:gd name="T64" fmla="*/ 119 w 238"/>
                  <a:gd name="T65" fmla="*/ 171 h 183"/>
                  <a:gd name="T66" fmla="*/ 123 w 238"/>
                  <a:gd name="T67" fmla="*/ 180 h 183"/>
                  <a:gd name="T68" fmla="*/ 134 w 238"/>
                  <a:gd name="T69" fmla="*/ 183 h 183"/>
                  <a:gd name="T70" fmla="*/ 135 w 238"/>
                  <a:gd name="T71" fmla="*/ 183 h 183"/>
                  <a:gd name="T72" fmla="*/ 137 w 238"/>
                  <a:gd name="T73" fmla="*/ 181 h 183"/>
                  <a:gd name="T74" fmla="*/ 135 w 238"/>
                  <a:gd name="T75" fmla="*/ 179 h 183"/>
                  <a:gd name="T76" fmla="*/ 126 w 238"/>
                  <a:gd name="T77" fmla="*/ 177 h 183"/>
                  <a:gd name="T78" fmla="*/ 123 w 238"/>
                  <a:gd name="T79" fmla="*/ 171 h 183"/>
                  <a:gd name="T80" fmla="*/ 123 w 238"/>
                  <a:gd name="T81" fmla="*/ 142 h 183"/>
                  <a:gd name="T82" fmla="*/ 144 w 238"/>
                  <a:gd name="T83" fmla="*/ 155 h 183"/>
                  <a:gd name="T84" fmla="*/ 144 w 238"/>
                  <a:gd name="T85" fmla="*/ 155 h 183"/>
                  <a:gd name="T86" fmla="*/ 152 w 238"/>
                  <a:gd name="T87" fmla="*/ 151 h 183"/>
                  <a:gd name="T88" fmla="*/ 153 w 238"/>
                  <a:gd name="T89" fmla="*/ 142 h 183"/>
                  <a:gd name="T90" fmla="*/ 139 w 238"/>
                  <a:gd name="T91" fmla="*/ 134 h 183"/>
                  <a:gd name="T92" fmla="*/ 94 w 238"/>
                  <a:gd name="T93" fmla="*/ 151 h 183"/>
                  <a:gd name="T94" fmla="*/ 90 w 238"/>
                  <a:gd name="T95" fmla="*/ 149 h 183"/>
                  <a:gd name="T96" fmla="*/ 89 w 238"/>
                  <a:gd name="T97" fmla="*/ 144 h 183"/>
                  <a:gd name="T98" fmla="*/ 112 w 238"/>
                  <a:gd name="T99" fmla="*/ 135 h 183"/>
                  <a:gd name="T100" fmla="*/ 115 w 238"/>
                  <a:gd name="T101" fmla="*/ 135 h 183"/>
                  <a:gd name="T102" fmla="*/ 115 w 238"/>
                  <a:gd name="T103" fmla="*/ 136 h 183"/>
                  <a:gd name="T104" fmla="*/ 94 w 238"/>
                  <a:gd name="T105" fmla="*/ 151 h 183"/>
                  <a:gd name="T106" fmla="*/ 148 w 238"/>
                  <a:gd name="T107" fmla="*/ 149 h 183"/>
                  <a:gd name="T108" fmla="*/ 144 w 238"/>
                  <a:gd name="T109" fmla="*/ 151 h 183"/>
                  <a:gd name="T110" fmla="*/ 144 w 238"/>
                  <a:gd name="T111" fmla="*/ 151 h 183"/>
                  <a:gd name="T112" fmla="*/ 123 w 238"/>
                  <a:gd name="T113" fmla="*/ 136 h 183"/>
                  <a:gd name="T114" fmla="*/ 123 w 238"/>
                  <a:gd name="T115" fmla="*/ 135 h 183"/>
                  <a:gd name="T116" fmla="*/ 126 w 238"/>
                  <a:gd name="T117" fmla="*/ 135 h 183"/>
                  <a:gd name="T118" fmla="*/ 149 w 238"/>
                  <a:gd name="T119" fmla="*/ 144 h 183"/>
                  <a:gd name="T120" fmla="*/ 148 w 238"/>
                  <a:gd name="T121" fmla="*/ 149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8" h="183">
                    <a:moveTo>
                      <a:pt x="139" y="134"/>
                    </a:moveTo>
                    <a:cubicBezTo>
                      <a:pt x="157" y="131"/>
                      <a:pt x="184" y="124"/>
                      <a:pt x="205" y="103"/>
                    </a:cubicBezTo>
                    <a:cubicBezTo>
                      <a:pt x="228" y="80"/>
                      <a:pt x="238" y="46"/>
                      <a:pt x="236" y="2"/>
                    </a:cubicBezTo>
                    <a:cubicBezTo>
                      <a:pt x="236" y="1"/>
                      <a:pt x="235" y="0"/>
                      <a:pt x="234" y="1"/>
                    </a:cubicBezTo>
                    <a:cubicBezTo>
                      <a:pt x="233" y="1"/>
                      <a:pt x="232" y="2"/>
                      <a:pt x="232" y="3"/>
                    </a:cubicBezTo>
                    <a:cubicBezTo>
                      <a:pt x="234" y="45"/>
                      <a:pt x="224" y="78"/>
                      <a:pt x="202" y="100"/>
                    </a:cubicBezTo>
                    <a:cubicBezTo>
                      <a:pt x="176" y="126"/>
                      <a:pt x="140" y="130"/>
                      <a:pt x="126" y="131"/>
                    </a:cubicBezTo>
                    <a:cubicBezTo>
                      <a:pt x="124" y="131"/>
                      <a:pt x="123" y="131"/>
                      <a:pt x="122" y="131"/>
                    </a:cubicBezTo>
                    <a:cubicBezTo>
                      <a:pt x="121" y="131"/>
                      <a:pt x="120" y="131"/>
                      <a:pt x="119" y="131"/>
                    </a:cubicBezTo>
                    <a:cubicBezTo>
                      <a:pt x="118" y="131"/>
                      <a:pt x="117" y="131"/>
                      <a:pt x="116" y="131"/>
                    </a:cubicBezTo>
                    <a:cubicBezTo>
                      <a:pt x="115" y="131"/>
                      <a:pt x="114" y="131"/>
                      <a:pt x="113" y="131"/>
                    </a:cubicBezTo>
                    <a:cubicBezTo>
                      <a:pt x="98" y="130"/>
                      <a:pt x="62" y="126"/>
                      <a:pt x="36" y="100"/>
                    </a:cubicBezTo>
                    <a:cubicBezTo>
                      <a:pt x="14" y="78"/>
                      <a:pt x="4" y="45"/>
                      <a:pt x="6" y="3"/>
                    </a:cubicBezTo>
                    <a:cubicBezTo>
                      <a:pt x="6" y="2"/>
                      <a:pt x="6" y="1"/>
                      <a:pt x="5" y="1"/>
                    </a:cubicBezTo>
                    <a:cubicBezTo>
                      <a:pt x="3" y="0"/>
                      <a:pt x="2" y="1"/>
                      <a:pt x="2" y="2"/>
                    </a:cubicBezTo>
                    <a:cubicBezTo>
                      <a:pt x="0" y="46"/>
                      <a:pt x="10" y="80"/>
                      <a:pt x="33" y="103"/>
                    </a:cubicBezTo>
                    <a:cubicBezTo>
                      <a:pt x="54" y="124"/>
                      <a:pt x="81" y="131"/>
                      <a:pt x="99" y="134"/>
                    </a:cubicBezTo>
                    <a:cubicBezTo>
                      <a:pt x="93" y="136"/>
                      <a:pt x="87" y="138"/>
                      <a:pt x="85" y="142"/>
                    </a:cubicBezTo>
                    <a:cubicBezTo>
                      <a:pt x="84" y="144"/>
                      <a:pt x="84" y="147"/>
                      <a:pt x="86" y="151"/>
                    </a:cubicBezTo>
                    <a:cubicBezTo>
                      <a:pt x="89" y="154"/>
                      <a:pt x="91" y="155"/>
                      <a:pt x="94" y="155"/>
                    </a:cubicBezTo>
                    <a:cubicBezTo>
                      <a:pt x="102" y="155"/>
                      <a:pt x="109" y="148"/>
                      <a:pt x="115" y="142"/>
                    </a:cubicBezTo>
                    <a:cubicBezTo>
                      <a:pt x="115" y="171"/>
                      <a:pt x="115" y="171"/>
                      <a:pt x="115" y="171"/>
                    </a:cubicBezTo>
                    <a:cubicBezTo>
                      <a:pt x="115" y="174"/>
                      <a:pt x="114" y="176"/>
                      <a:pt x="113" y="177"/>
                    </a:cubicBezTo>
                    <a:cubicBezTo>
                      <a:pt x="109" y="180"/>
                      <a:pt x="104" y="179"/>
                      <a:pt x="104" y="179"/>
                    </a:cubicBezTo>
                    <a:cubicBezTo>
                      <a:pt x="102" y="179"/>
                      <a:pt x="101" y="180"/>
                      <a:pt x="101" y="181"/>
                    </a:cubicBezTo>
                    <a:cubicBezTo>
                      <a:pt x="101" y="182"/>
                      <a:pt x="102" y="183"/>
                      <a:pt x="103" y="183"/>
                    </a:cubicBezTo>
                    <a:cubicBezTo>
                      <a:pt x="103" y="183"/>
                      <a:pt x="104" y="183"/>
                      <a:pt x="105" y="183"/>
                    </a:cubicBezTo>
                    <a:cubicBezTo>
                      <a:pt x="107" y="183"/>
                      <a:pt x="112" y="183"/>
                      <a:pt x="115" y="180"/>
                    </a:cubicBezTo>
                    <a:cubicBezTo>
                      <a:pt x="118" y="178"/>
                      <a:pt x="119" y="175"/>
                      <a:pt x="119" y="171"/>
                    </a:cubicBezTo>
                    <a:cubicBezTo>
                      <a:pt x="119" y="137"/>
                      <a:pt x="119" y="137"/>
                      <a:pt x="119" y="137"/>
                    </a:cubicBezTo>
                    <a:cubicBezTo>
                      <a:pt x="119" y="137"/>
                      <a:pt x="119" y="137"/>
                      <a:pt x="119" y="137"/>
                    </a:cubicBezTo>
                    <a:cubicBezTo>
                      <a:pt x="119" y="137"/>
                      <a:pt x="119" y="137"/>
                      <a:pt x="119" y="137"/>
                    </a:cubicBezTo>
                    <a:cubicBezTo>
                      <a:pt x="119" y="171"/>
                      <a:pt x="119" y="171"/>
                      <a:pt x="119" y="171"/>
                    </a:cubicBezTo>
                    <a:cubicBezTo>
                      <a:pt x="119" y="175"/>
                      <a:pt x="121" y="178"/>
                      <a:pt x="123" y="180"/>
                    </a:cubicBezTo>
                    <a:cubicBezTo>
                      <a:pt x="126" y="183"/>
                      <a:pt x="131" y="183"/>
                      <a:pt x="134" y="183"/>
                    </a:cubicBezTo>
                    <a:cubicBezTo>
                      <a:pt x="134" y="183"/>
                      <a:pt x="135" y="183"/>
                      <a:pt x="135" y="183"/>
                    </a:cubicBezTo>
                    <a:cubicBezTo>
                      <a:pt x="136" y="183"/>
                      <a:pt x="137" y="182"/>
                      <a:pt x="137" y="181"/>
                    </a:cubicBezTo>
                    <a:cubicBezTo>
                      <a:pt x="137" y="180"/>
                      <a:pt x="136" y="179"/>
                      <a:pt x="135" y="179"/>
                    </a:cubicBezTo>
                    <a:cubicBezTo>
                      <a:pt x="135" y="179"/>
                      <a:pt x="129" y="180"/>
                      <a:pt x="126" y="177"/>
                    </a:cubicBezTo>
                    <a:cubicBezTo>
                      <a:pt x="124" y="176"/>
                      <a:pt x="123" y="174"/>
                      <a:pt x="123" y="171"/>
                    </a:cubicBezTo>
                    <a:cubicBezTo>
                      <a:pt x="123" y="142"/>
                      <a:pt x="123" y="142"/>
                      <a:pt x="123" y="142"/>
                    </a:cubicBezTo>
                    <a:cubicBezTo>
                      <a:pt x="129" y="148"/>
                      <a:pt x="137" y="155"/>
                      <a:pt x="144" y="155"/>
                    </a:cubicBezTo>
                    <a:cubicBezTo>
                      <a:pt x="144" y="155"/>
                      <a:pt x="144" y="155"/>
                      <a:pt x="144" y="155"/>
                    </a:cubicBezTo>
                    <a:cubicBezTo>
                      <a:pt x="147" y="155"/>
                      <a:pt x="150" y="154"/>
                      <a:pt x="152" y="151"/>
                    </a:cubicBezTo>
                    <a:cubicBezTo>
                      <a:pt x="154" y="147"/>
                      <a:pt x="154" y="144"/>
                      <a:pt x="153" y="142"/>
                    </a:cubicBezTo>
                    <a:cubicBezTo>
                      <a:pt x="151" y="138"/>
                      <a:pt x="145" y="136"/>
                      <a:pt x="139" y="134"/>
                    </a:cubicBezTo>
                    <a:close/>
                    <a:moveTo>
                      <a:pt x="94" y="151"/>
                    </a:moveTo>
                    <a:cubicBezTo>
                      <a:pt x="93" y="151"/>
                      <a:pt x="91" y="151"/>
                      <a:pt x="90" y="149"/>
                    </a:cubicBezTo>
                    <a:cubicBezTo>
                      <a:pt x="88" y="147"/>
                      <a:pt x="89" y="145"/>
                      <a:pt x="89" y="144"/>
                    </a:cubicBezTo>
                    <a:cubicBezTo>
                      <a:pt x="91" y="140"/>
                      <a:pt x="104" y="136"/>
                      <a:pt x="112" y="135"/>
                    </a:cubicBezTo>
                    <a:cubicBezTo>
                      <a:pt x="113" y="135"/>
                      <a:pt x="114" y="135"/>
                      <a:pt x="115" y="135"/>
                    </a:cubicBezTo>
                    <a:cubicBezTo>
                      <a:pt x="115" y="136"/>
                      <a:pt x="115" y="136"/>
                      <a:pt x="115" y="136"/>
                    </a:cubicBezTo>
                    <a:cubicBezTo>
                      <a:pt x="110" y="142"/>
                      <a:pt x="101" y="151"/>
                      <a:pt x="94" y="151"/>
                    </a:cubicBezTo>
                    <a:close/>
                    <a:moveTo>
                      <a:pt x="148" y="149"/>
                    </a:moveTo>
                    <a:cubicBezTo>
                      <a:pt x="147" y="151"/>
                      <a:pt x="146" y="151"/>
                      <a:pt x="144" y="151"/>
                    </a:cubicBezTo>
                    <a:cubicBezTo>
                      <a:pt x="144" y="151"/>
                      <a:pt x="144" y="151"/>
                      <a:pt x="144" y="151"/>
                    </a:cubicBezTo>
                    <a:cubicBezTo>
                      <a:pt x="137" y="151"/>
                      <a:pt x="128" y="142"/>
                      <a:pt x="123" y="136"/>
                    </a:cubicBezTo>
                    <a:cubicBezTo>
                      <a:pt x="123" y="135"/>
                      <a:pt x="123" y="135"/>
                      <a:pt x="123" y="135"/>
                    </a:cubicBezTo>
                    <a:cubicBezTo>
                      <a:pt x="124" y="135"/>
                      <a:pt x="125" y="135"/>
                      <a:pt x="126" y="135"/>
                    </a:cubicBezTo>
                    <a:cubicBezTo>
                      <a:pt x="135" y="136"/>
                      <a:pt x="147" y="140"/>
                      <a:pt x="149" y="144"/>
                    </a:cubicBezTo>
                    <a:cubicBezTo>
                      <a:pt x="150" y="145"/>
                      <a:pt x="150" y="147"/>
                      <a:pt x="148" y="14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3752"/>
              <p:cNvSpPr/>
              <p:nvPr/>
            </p:nvSpPr>
            <p:spPr bwMode="auto">
              <a:xfrm>
                <a:off x="1195388" y="2092325"/>
                <a:ext cx="92075" cy="88900"/>
              </a:xfrm>
              <a:custGeom>
                <a:avLst/>
                <a:gdLst>
                  <a:gd name="T0" fmla="*/ 19 w 29"/>
                  <a:gd name="T1" fmla="*/ 9 h 28"/>
                  <a:gd name="T2" fmla="*/ 6 w 29"/>
                  <a:gd name="T3" fmla="*/ 28 h 28"/>
                  <a:gd name="T4" fmla="*/ 27 w 29"/>
                  <a:gd name="T5" fmla="*/ 0 h 28"/>
                  <a:gd name="T6" fmla="*/ 5 w 29"/>
                  <a:gd name="T7" fmla="*/ 28 h 28"/>
                  <a:gd name="T8" fmla="*/ 19 w 29"/>
                  <a:gd name="T9" fmla="*/ 9 h 28"/>
                </a:gdLst>
                <a:ahLst/>
                <a:cxnLst>
                  <a:cxn ang="0">
                    <a:pos x="T0" y="T1"/>
                  </a:cxn>
                  <a:cxn ang="0">
                    <a:pos x="T2" y="T3"/>
                  </a:cxn>
                  <a:cxn ang="0">
                    <a:pos x="T4" y="T5"/>
                  </a:cxn>
                  <a:cxn ang="0">
                    <a:pos x="T6" y="T7"/>
                  </a:cxn>
                  <a:cxn ang="0">
                    <a:pos x="T8" y="T9"/>
                  </a:cxn>
                </a:cxnLst>
                <a:rect l="0" t="0" r="r" b="b"/>
                <a:pathLst>
                  <a:path w="29" h="28">
                    <a:moveTo>
                      <a:pt x="19" y="9"/>
                    </a:moveTo>
                    <a:cubicBezTo>
                      <a:pt x="13" y="16"/>
                      <a:pt x="8" y="24"/>
                      <a:pt x="6" y="28"/>
                    </a:cubicBezTo>
                    <a:cubicBezTo>
                      <a:pt x="29" y="26"/>
                      <a:pt x="27" y="0"/>
                      <a:pt x="27" y="0"/>
                    </a:cubicBezTo>
                    <a:cubicBezTo>
                      <a:pt x="0" y="3"/>
                      <a:pt x="4" y="25"/>
                      <a:pt x="5" y="28"/>
                    </a:cubicBezTo>
                    <a:cubicBezTo>
                      <a:pt x="10" y="18"/>
                      <a:pt x="19" y="9"/>
                      <a:pt x="19"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3753"/>
              <p:cNvSpPr/>
              <p:nvPr/>
            </p:nvSpPr>
            <p:spPr bwMode="auto">
              <a:xfrm>
                <a:off x="1204913" y="2190750"/>
                <a:ext cx="95250" cy="88900"/>
              </a:xfrm>
              <a:custGeom>
                <a:avLst/>
                <a:gdLst>
                  <a:gd name="T0" fmla="*/ 5 w 30"/>
                  <a:gd name="T1" fmla="*/ 28 h 28"/>
                  <a:gd name="T2" fmla="*/ 20 w 30"/>
                  <a:gd name="T3" fmla="*/ 9 h 28"/>
                  <a:gd name="T4" fmla="*/ 7 w 30"/>
                  <a:gd name="T5" fmla="*/ 28 h 28"/>
                  <a:gd name="T6" fmla="*/ 27 w 30"/>
                  <a:gd name="T7" fmla="*/ 0 h 28"/>
                  <a:gd name="T8" fmla="*/ 5 w 30"/>
                  <a:gd name="T9" fmla="*/ 28 h 28"/>
                </a:gdLst>
                <a:ahLst/>
                <a:cxnLst>
                  <a:cxn ang="0">
                    <a:pos x="T0" y="T1"/>
                  </a:cxn>
                  <a:cxn ang="0">
                    <a:pos x="T2" y="T3"/>
                  </a:cxn>
                  <a:cxn ang="0">
                    <a:pos x="T4" y="T5"/>
                  </a:cxn>
                  <a:cxn ang="0">
                    <a:pos x="T6" y="T7"/>
                  </a:cxn>
                  <a:cxn ang="0">
                    <a:pos x="T8" y="T9"/>
                  </a:cxn>
                </a:cxnLst>
                <a:rect l="0" t="0" r="r" b="b"/>
                <a:pathLst>
                  <a:path w="30" h="28">
                    <a:moveTo>
                      <a:pt x="5" y="28"/>
                    </a:moveTo>
                    <a:cubicBezTo>
                      <a:pt x="11" y="18"/>
                      <a:pt x="20" y="9"/>
                      <a:pt x="20" y="9"/>
                    </a:cubicBezTo>
                    <a:cubicBezTo>
                      <a:pt x="13" y="16"/>
                      <a:pt x="9" y="23"/>
                      <a:pt x="7" y="28"/>
                    </a:cubicBezTo>
                    <a:cubicBezTo>
                      <a:pt x="30" y="26"/>
                      <a:pt x="27" y="0"/>
                      <a:pt x="27" y="0"/>
                    </a:cubicBezTo>
                    <a:cubicBezTo>
                      <a:pt x="0" y="2"/>
                      <a:pt x="5" y="25"/>
                      <a:pt x="5"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3754"/>
              <p:cNvSpPr/>
              <p:nvPr/>
            </p:nvSpPr>
            <p:spPr bwMode="auto">
              <a:xfrm>
                <a:off x="1227138" y="2270125"/>
                <a:ext cx="93663" cy="85725"/>
              </a:xfrm>
              <a:custGeom>
                <a:avLst/>
                <a:gdLst>
                  <a:gd name="T0" fmla="*/ 5 w 29"/>
                  <a:gd name="T1" fmla="*/ 27 h 27"/>
                  <a:gd name="T2" fmla="*/ 19 w 29"/>
                  <a:gd name="T3" fmla="*/ 9 h 27"/>
                  <a:gd name="T4" fmla="*/ 6 w 29"/>
                  <a:gd name="T5" fmla="*/ 27 h 27"/>
                  <a:gd name="T6" fmla="*/ 27 w 29"/>
                  <a:gd name="T7" fmla="*/ 0 h 27"/>
                  <a:gd name="T8" fmla="*/ 5 w 29"/>
                  <a:gd name="T9" fmla="*/ 27 h 27"/>
                </a:gdLst>
                <a:ahLst/>
                <a:cxnLst>
                  <a:cxn ang="0">
                    <a:pos x="T0" y="T1"/>
                  </a:cxn>
                  <a:cxn ang="0">
                    <a:pos x="T2" y="T3"/>
                  </a:cxn>
                  <a:cxn ang="0">
                    <a:pos x="T4" y="T5"/>
                  </a:cxn>
                  <a:cxn ang="0">
                    <a:pos x="T6" y="T7"/>
                  </a:cxn>
                  <a:cxn ang="0">
                    <a:pos x="T8" y="T9"/>
                  </a:cxn>
                </a:cxnLst>
                <a:rect l="0" t="0" r="r" b="b"/>
                <a:pathLst>
                  <a:path w="29" h="27">
                    <a:moveTo>
                      <a:pt x="5" y="27"/>
                    </a:moveTo>
                    <a:cubicBezTo>
                      <a:pt x="10" y="17"/>
                      <a:pt x="19" y="9"/>
                      <a:pt x="19" y="9"/>
                    </a:cubicBezTo>
                    <a:cubicBezTo>
                      <a:pt x="13" y="16"/>
                      <a:pt x="8" y="23"/>
                      <a:pt x="6" y="27"/>
                    </a:cubicBezTo>
                    <a:cubicBezTo>
                      <a:pt x="29" y="26"/>
                      <a:pt x="27" y="0"/>
                      <a:pt x="27" y="0"/>
                    </a:cubicBezTo>
                    <a:cubicBezTo>
                      <a:pt x="0" y="2"/>
                      <a:pt x="4" y="24"/>
                      <a:pt x="5" y="2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3755"/>
              <p:cNvSpPr/>
              <p:nvPr/>
            </p:nvSpPr>
            <p:spPr bwMode="auto">
              <a:xfrm>
                <a:off x="1258888" y="2333625"/>
                <a:ext cx="112713" cy="101600"/>
              </a:xfrm>
              <a:custGeom>
                <a:avLst/>
                <a:gdLst>
                  <a:gd name="T0" fmla="*/ 12 w 35"/>
                  <a:gd name="T1" fmla="*/ 32 h 32"/>
                  <a:gd name="T2" fmla="*/ 20 w 35"/>
                  <a:gd name="T3" fmla="*/ 11 h 32"/>
                  <a:gd name="T4" fmla="*/ 13 w 35"/>
                  <a:gd name="T5" fmla="*/ 32 h 32"/>
                  <a:gd name="T6" fmla="*/ 25 w 35"/>
                  <a:gd name="T7" fmla="*/ 0 h 32"/>
                  <a:gd name="T8" fmla="*/ 12 w 35"/>
                  <a:gd name="T9" fmla="*/ 32 h 32"/>
                </a:gdLst>
                <a:ahLst/>
                <a:cxnLst>
                  <a:cxn ang="0">
                    <a:pos x="T0" y="T1"/>
                  </a:cxn>
                  <a:cxn ang="0">
                    <a:pos x="T2" y="T3"/>
                  </a:cxn>
                  <a:cxn ang="0">
                    <a:pos x="T4" y="T5"/>
                  </a:cxn>
                  <a:cxn ang="0">
                    <a:pos x="T6" y="T7"/>
                  </a:cxn>
                  <a:cxn ang="0">
                    <a:pos x="T8" y="T9"/>
                  </a:cxn>
                </a:cxnLst>
                <a:rect l="0" t="0" r="r" b="b"/>
                <a:pathLst>
                  <a:path w="35" h="32">
                    <a:moveTo>
                      <a:pt x="12" y="32"/>
                    </a:moveTo>
                    <a:cubicBezTo>
                      <a:pt x="14" y="21"/>
                      <a:pt x="20" y="11"/>
                      <a:pt x="20" y="11"/>
                    </a:cubicBezTo>
                    <a:cubicBezTo>
                      <a:pt x="16" y="19"/>
                      <a:pt x="14" y="27"/>
                      <a:pt x="13" y="32"/>
                    </a:cubicBezTo>
                    <a:cubicBezTo>
                      <a:pt x="35" y="24"/>
                      <a:pt x="25" y="0"/>
                      <a:pt x="25" y="0"/>
                    </a:cubicBezTo>
                    <a:cubicBezTo>
                      <a:pt x="0" y="9"/>
                      <a:pt x="10" y="30"/>
                      <a:pt x="12" y="3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3756"/>
              <p:cNvSpPr/>
              <p:nvPr/>
            </p:nvSpPr>
            <p:spPr bwMode="auto">
              <a:xfrm>
                <a:off x="1320801" y="2387600"/>
                <a:ext cx="117475" cy="111125"/>
              </a:xfrm>
              <a:custGeom>
                <a:avLst/>
                <a:gdLst>
                  <a:gd name="T0" fmla="*/ 20 w 37"/>
                  <a:gd name="T1" fmla="*/ 12 h 35"/>
                  <a:gd name="T2" fmla="*/ 18 w 37"/>
                  <a:gd name="T3" fmla="*/ 34 h 35"/>
                  <a:gd name="T4" fmla="*/ 22 w 37"/>
                  <a:gd name="T5" fmla="*/ 0 h 35"/>
                  <a:gd name="T6" fmla="*/ 17 w 37"/>
                  <a:gd name="T7" fmla="*/ 35 h 35"/>
                  <a:gd name="T8" fmla="*/ 20 w 37"/>
                  <a:gd name="T9" fmla="*/ 12 h 35"/>
                </a:gdLst>
                <a:ahLst/>
                <a:cxnLst>
                  <a:cxn ang="0">
                    <a:pos x="T0" y="T1"/>
                  </a:cxn>
                  <a:cxn ang="0">
                    <a:pos x="T2" y="T3"/>
                  </a:cxn>
                  <a:cxn ang="0">
                    <a:pos x="T4" y="T5"/>
                  </a:cxn>
                  <a:cxn ang="0">
                    <a:pos x="T6" y="T7"/>
                  </a:cxn>
                  <a:cxn ang="0">
                    <a:pos x="T8" y="T9"/>
                  </a:cxn>
                </a:cxnLst>
                <a:rect l="0" t="0" r="r" b="b"/>
                <a:pathLst>
                  <a:path w="37" h="35">
                    <a:moveTo>
                      <a:pt x="20" y="12"/>
                    </a:moveTo>
                    <a:cubicBezTo>
                      <a:pt x="17" y="21"/>
                      <a:pt x="17" y="30"/>
                      <a:pt x="18" y="34"/>
                    </a:cubicBezTo>
                    <a:cubicBezTo>
                      <a:pt x="37" y="21"/>
                      <a:pt x="22" y="0"/>
                      <a:pt x="22" y="0"/>
                    </a:cubicBezTo>
                    <a:cubicBezTo>
                      <a:pt x="0" y="16"/>
                      <a:pt x="15" y="33"/>
                      <a:pt x="17" y="35"/>
                    </a:cubicBezTo>
                    <a:cubicBezTo>
                      <a:pt x="16" y="24"/>
                      <a:pt x="20" y="12"/>
                      <a:pt x="20" y="1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3757"/>
              <p:cNvSpPr/>
              <p:nvPr/>
            </p:nvSpPr>
            <p:spPr bwMode="auto">
              <a:xfrm>
                <a:off x="1406526" y="2422525"/>
                <a:ext cx="117475" cy="111125"/>
              </a:xfrm>
              <a:custGeom>
                <a:avLst/>
                <a:gdLst>
                  <a:gd name="T0" fmla="*/ 22 w 37"/>
                  <a:gd name="T1" fmla="*/ 35 h 35"/>
                  <a:gd name="T2" fmla="*/ 18 w 37"/>
                  <a:gd name="T3" fmla="*/ 12 h 35"/>
                  <a:gd name="T4" fmla="*/ 23 w 37"/>
                  <a:gd name="T5" fmla="*/ 34 h 35"/>
                  <a:gd name="T6" fmla="*/ 16 w 37"/>
                  <a:gd name="T7" fmla="*/ 0 h 35"/>
                  <a:gd name="T8" fmla="*/ 22 w 37"/>
                  <a:gd name="T9" fmla="*/ 35 h 35"/>
                </a:gdLst>
                <a:ahLst/>
                <a:cxnLst>
                  <a:cxn ang="0">
                    <a:pos x="T0" y="T1"/>
                  </a:cxn>
                  <a:cxn ang="0">
                    <a:pos x="T2" y="T3"/>
                  </a:cxn>
                  <a:cxn ang="0">
                    <a:pos x="T4" y="T5"/>
                  </a:cxn>
                  <a:cxn ang="0">
                    <a:pos x="T6" y="T7"/>
                  </a:cxn>
                  <a:cxn ang="0">
                    <a:pos x="T8" y="T9"/>
                  </a:cxn>
                </a:cxnLst>
                <a:rect l="0" t="0" r="r" b="b"/>
                <a:pathLst>
                  <a:path w="37" h="35">
                    <a:moveTo>
                      <a:pt x="22" y="35"/>
                    </a:moveTo>
                    <a:cubicBezTo>
                      <a:pt x="18" y="24"/>
                      <a:pt x="18" y="12"/>
                      <a:pt x="18" y="12"/>
                    </a:cubicBezTo>
                    <a:cubicBezTo>
                      <a:pt x="19" y="21"/>
                      <a:pt x="21" y="30"/>
                      <a:pt x="23" y="34"/>
                    </a:cubicBezTo>
                    <a:cubicBezTo>
                      <a:pt x="37" y="16"/>
                      <a:pt x="16" y="0"/>
                      <a:pt x="16" y="0"/>
                    </a:cubicBezTo>
                    <a:cubicBezTo>
                      <a:pt x="0" y="22"/>
                      <a:pt x="20" y="34"/>
                      <a:pt x="22" y="3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3758"/>
              <p:cNvSpPr/>
              <p:nvPr/>
            </p:nvSpPr>
            <p:spPr bwMode="auto">
              <a:xfrm>
                <a:off x="1330326" y="2530475"/>
                <a:ext cx="111125" cy="117475"/>
              </a:xfrm>
              <a:custGeom>
                <a:avLst/>
                <a:gdLst>
                  <a:gd name="T0" fmla="*/ 34 w 35"/>
                  <a:gd name="T1" fmla="*/ 13 h 37"/>
                  <a:gd name="T2" fmla="*/ 0 w 35"/>
                  <a:gd name="T3" fmla="*/ 21 h 37"/>
                  <a:gd name="T4" fmla="*/ 35 w 35"/>
                  <a:gd name="T5" fmla="*/ 14 h 37"/>
                  <a:gd name="T6" fmla="*/ 12 w 35"/>
                  <a:gd name="T7" fmla="*/ 19 h 37"/>
                  <a:gd name="T8" fmla="*/ 34 w 35"/>
                  <a:gd name="T9" fmla="*/ 13 h 37"/>
                </a:gdLst>
                <a:ahLst/>
                <a:cxnLst>
                  <a:cxn ang="0">
                    <a:pos x="T0" y="T1"/>
                  </a:cxn>
                  <a:cxn ang="0">
                    <a:pos x="T2" y="T3"/>
                  </a:cxn>
                  <a:cxn ang="0">
                    <a:pos x="T4" y="T5"/>
                  </a:cxn>
                  <a:cxn ang="0">
                    <a:pos x="T6" y="T7"/>
                  </a:cxn>
                  <a:cxn ang="0">
                    <a:pos x="T8" y="T9"/>
                  </a:cxn>
                </a:cxnLst>
                <a:rect l="0" t="0" r="r" b="b"/>
                <a:pathLst>
                  <a:path w="35" h="37">
                    <a:moveTo>
                      <a:pt x="34" y="13"/>
                    </a:moveTo>
                    <a:cubicBezTo>
                      <a:pt x="16" y="0"/>
                      <a:pt x="0" y="21"/>
                      <a:pt x="0" y="21"/>
                    </a:cubicBezTo>
                    <a:cubicBezTo>
                      <a:pt x="22" y="37"/>
                      <a:pt x="33" y="17"/>
                      <a:pt x="35" y="14"/>
                    </a:cubicBezTo>
                    <a:cubicBezTo>
                      <a:pt x="24" y="18"/>
                      <a:pt x="12" y="19"/>
                      <a:pt x="12" y="19"/>
                    </a:cubicBezTo>
                    <a:cubicBezTo>
                      <a:pt x="21" y="18"/>
                      <a:pt x="29" y="15"/>
                      <a:pt x="34" y="1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3759"/>
              <p:cNvSpPr/>
              <p:nvPr/>
            </p:nvSpPr>
            <p:spPr bwMode="auto">
              <a:xfrm>
                <a:off x="1223963" y="2466975"/>
                <a:ext cx="112713" cy="120650"/>
              </a:xfrm>
              <a:custGeom>
                <a:avLst/>
                <a:gdLst>
                  <a:gd name="T0" fmla="*/ 12 w 35"/>
                  <a:gd name="T1" fmla="*/ 17 h 38"/>
                  <a:gd name="T2" fmla="*/ 35 w 35"/>
                  <a:gd name="T3" fmla="*/ 20 h 38"/>
                  <a:gd name="T4" fmla="*/ 0 w 35"/>
                  <a:gd name="T5" fmla="*/ 15 h 38"/>
                  <a:gd name="T6" fmla="*/ 35 w 35"/>
                  <a:gd name="T7" fmla="*/ 21 h 38"/>
                  <a:gd name="T8" fmla="*/ 12 w 35"/>
                  <a:gd name="T9" fmla="*/ 17 h 38"/>
                </a:gdLst>
                <a:ahLst/>
                <a:cxnLst>
                  <a:cxn ang="0">
                    <a:pos x="T0" y="T1"/>
                  </a:cxn>
                  <a:cxn ang="0">
                    <a:pos x="T2" y="T3"/>
                  </a:cxn>
                  <a:cxn ang="0">
                    <a:pos x="T4" y="T5"/>
                  </a:cxn>
                  <a:cxn ang="0">
                    <a:pos x="T6" y="T7"/>
                  </a:cxn>
                  <a:cxn ang="0">
                    <a:pos x="T8" y="T9"/>
                  </a:cxn>
                </a:cxnLst>
                <a:rect l="0" t="0" r="r" b="b"/>
                <a:pathLst>
                  <a:path w="35" h="38">
                    <a:moveTo>
                      <a:pt x="12" y="17"/>
                    </a:moveTo>
                    <a:cubicBezTo>
                      <a:pt x="21" y="20"/>
                      <a:pt x="30" y="20"/>
                      <a:pt x="35" y="20"/>
                    </a:cubicBezTo>
                    <a:cubicBezTo>
                      <a:pt x="22" y="0"/>
                      <a:pt x="0" y="15"/>
                      <a:pt x="0" y="15"/>
                    </a:cubicBezTo>
                    <a:cubicBezTo>
                      <a:pt x="15" y="38"/>
                      <a:pt x="33" y="23"/>
                      <a:pt x="35" y="21"/>
                    </a:cubicBezTo>
                    <a:cubicBezTo>
                      <a:pt x="24" y="21"/>
                      <a:pt x="12" y="17"/>
                      <a:pt x="12" y="1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3760"/>
              <p:cNvSpPr/>
              <p:nvPr/>
            </p:nvSpPr>
            <p:spPr bwMode="auto">
              <a:xfrm>
                <a:off x="1157288" y="2390775"/>
                <a:ext cx="98425" cy="104775"/>
              </a:xfrm>
              <a:custGeom>
                <a:avLst/>
                <a:gdLst>
                  <a:gd name="T0" fmla="*/ 31 w 31"/>
                  <a:gd name="T1" fmla="*/ 24 h 33"/>
                  <a:gd name="T2" fmla="*/ 10 w 31"/>
                  <a:gd name="T3" fmla="*/ 13 h 33"/>
                  <a:gd name="T4" fmla="*/ 31 w 31"/>
                  <a:gd name="T5" fmla="*/ 23 h 33"/>
                  <a:gd name="T6" fmla="*/ 0 w 31"/>
                  <a:gd name="T7" fmla="*/ 7 h 33"/>
                  <a:gd name="T8" fmla="*/ 31 w 31"/>
                  <a:gd name="T9" fmla="*/ 24 h 33"/>
                </a:gdLst>
                <a:ahLst/>
                <a:cxnLst>
                  <a:cxn ang="0">
                    <a:pos x="T0" y="T1"/>
                  </a:cxn>
                  <a:cxn ang="0">
                    <a:pos x="T2" y="T3"/>
                  </a:cxn>
                  <a:cxn ang="0">
                    <a:pos x="T4" y="T5"/>
                  </a:cxn>
                  <a:cxn ang="0">
                    <a:pos x="T6" y="T7"/>
                  </a:cxn>
                  <a:cxn ang="0">
                    <a:pos x="T8" y="T9"/>
                  </a:cxn>
                </a:cxnLst>
                <a:rect l="0" t="0" r="r" b="b"/>
                <a:pathLst>
                  <a:path w="31" h="33">
                    <a:moveTo>
                      <a:pt x="31" y="24"/>
                    </a:moveTo>
                    <a:cubicBezTo>
                      <a:pt x="20" y="20"/>
                      <a:pt x="10" y="13"/>
                      <a:pt x="10" y="13"/>
                    </a:cubicBezTo>
                    <a:cubicBezTo>
                      <a:pt x="18" y="18"/>
                      <a:pt x="26" y="21"/>
                      <a:pt x="31" y="23"/>
                    </a:cubicBezTo>
                    <a:cubicBezTo>
                      <a:pt x="26" y="0"/>
                      <a:pt x="0" y="7"/>
                      <a:pt x="0" y="7"/>
                    </a:cubicBezTo>
                    <a:cubicBezTo>
                      <a:pt x="7" y="33"/>
                      <a:pt x="28" y="25"/>
                      <a:pt x="31" y="2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3761"/>
              <p:cNvSpPr/>
              <p:nvPr/>
            </p:nvSpPr>
            <p:spPr bwMode="auto">
              <a:xfrm>
                <a:off x="1112838" y="2286000"/>
                <a:ext cx="88900" cy="95250"/>
              </a:xfrm>
              <a:custGeom>
                <a:avLst/>
                <a:gdLst>
                  <a:gd name="T0" fmla="*/ 28 w 28"/>
                  <a:gd name="T1" fmla="*/ 24 h 30"/>
                  <a:gd name="T2" fmla="*/ 10 w 28"/>
                  <a:gd name="T3" fmla="*/ 10 h 30"/>
                  <a:gd name="T4" fmla="*/ 28 w 28"/>
                  <a:gd name="T5" fmla="*/ 23 h 30"/>
                  <a:gd name="T6" fmla="*/ 0 w 28"/>
                  <a:gd name="T7" fmla="*/ 3 h 30"/>
                  <a:gd name="T8" fmla="*/ 28 w 28"/>
                  <a:gd name="T9" fmla="*/ 24 h 30"/>
                </a:gdLst>
                <a:ahLst/>
                <a:cxnLst>
                  <a:cxn ang="0">
                    <a:pos x="T0" y="T1"/>
                  </a:cxn>
                  <a:cxn ang="0">
                    <a:pos x="T2" y="T3"/>
                  </a:cxn>
                  <a:cxn ang="0">
                    <a:pos x="T4" y="T5"/>
                  </a:cxn>
                  <a:cxn ang="0">
                    <a:pos x="T6" y="T7"/>
                  </a:cxn>
                  <a:cxn ang="0">
                    <a:pos x="T8" y="T9"/>
                  </a:cxn>
                </a:cxnLst>
                <a:rect l="0" t="0" r="r" b="b"/>
                <a:pathLst>
                  <a:path w="28" h="30">
                    <a:moveTo>
                      <a:pt x="28" y="24"/>
                    </a:moveTo>
                    <a:cubicBezTo>
                      <a:pt x="18" y="19"/>
                      <a:pt x="10" y="10"/>
                      <a:pt x="10" y="10"/>
                    </a:cubicBezTo>
                    <a:cubicBezTo>
                      <a:pt x="16" y="17"/>
                      <a:pt x="24" y="21"/>
                      <a:pt x="28" y="23"/>
                    </a:cubicBezTo>
                    <a:cubicBezTo>
                      <a:pt x="26" y="0"/>
                      <a:pt x="0" y="3"/>
                      <a:pt x="0" y="3"/>
                    </a:cubicBezTo>
                    <a:cubicBezTo>
                      <a:pt x="3" y="30"/>
                      <a:pt x="25" y="25"/>
                      <a:pt x="28" y="2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3762"/>
              <p:cNvSpPr/>
              <p:nvPr/>
            </p:nvSpPr>
            <p:spPr bwMode="auto">
              <a:xfrm>
                <a:off x="1090613" y="2181225"/>
                <a:ext cx="95250" cy="88900"/>
              </a:xfrm>
              <a:custGeom>
                <a:avLst/>
                <a:gdLst>
                  <a:gd name="T0" fmla="*/ 25 w 30"/>
                  <a:gd name="T1" fmla="*/ 28 h 28"/>
                  <a:gd name="T2" fmla="*/ 11 w 30"/>
                  <a:gd name="T3" fmla="*/ 9 h 28"/>
                  <a:gd name="T4" fmla="*/ 26 w 30"/>
                  <a:gd name="T5" fmla="*/ 27 h 28"/>
                  <a:gd name="T6" fmla="*/ 4 w 30"/>
                  <a:gd name="T7" fmla="*/ 0 h 28"/>
                  <a:gd name="T8" fmla="*/ 25 w 30"/>
                  <a:gd name="T9" fmla="*/ 28 h 28"/>
                </a:gdLst>
                <a:ahLst/>
                <a:cxnLst>
                  <a:cxn ang="0">
                    <a:pos x="T0" y="T1"/>
                  </a:cxn>
                  <a:cxn ang="0">
                    <a:pos x="T2" y="T3"/>
                  </a:cxn>
                  <a:cxn ang="0">
                    <a:pos x="T4" y="T5"/>
                  </a:cxn>
                  <a:cxn ang="0">
                    <a:pos x="T6" y="T7"/>
                  </a:cxn>
                  <a:cxn ang="0">
                    <a:pos x="T8" y="T9"/>
                  </a:cxn>
                </a:cxnLst>
                <a:rect l="0" t="0" r="r" b="b"/>
                <a:pathLst>
                  <a:path w="30" h="28">
                    <a:moveTo>
                      <a:pt x="25" y="28"/>
                    </a:moveTo>
                    <a:cubicBezTo>
                      <a:pt x="17" y="20"/>
                      <a:pt x="11" y="9"/>
                      <a:pt x="11" y="9"/>
                    </a:cubicBezTo>
                    <a:cubicBezTo>
                      <a:pt x="16" y="18"/>
                      <a:pt x="22" y="24"/>
                      <a:pt x="26" y="27"/>
                    </a:cubicBezTo>
                    <a:cubicBezTo>
                      <a:pt x="30" y="4"/>
                      <a:pt x="4" y="0"/>
                      <a:pt x="4" y="0"/>
                    </a:cubicBezTo>
                    <a:cubicBezTo>
                      <a:pt x="0" y="27"/>
                      <a:pt x="22" y="28"/>
                      <a:pt x="25"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3763"/>
              <p:cNvSpPr/>
              <p:nvPr/>
            </p:nvSpPr>
            <p:spPr bwMode="auto">
              <a:xfrm>
                <a:off x="1096963" y="2070100"/>
                <a:ext cx="104775" cy="95250"/>
              </a:xfrm>
              <a:custGeom>
                <a:avLst/>
                <a:gdLst>
                  <a:gd name="T0" fmla="*/ 25 w 33"/>
                  <a:gd name="T1" fmla="*/ 30 h 30"/>
                  <a:gd name="T2" fmla="*/ 13 w 33"/>
                  <a:gd name="T3" fmla="*/ 10 h 30"/>
                  <a:gd name="T4" fmla="*/ 26 w 33"/>
                  <a:gd name="T5" fmla="*/ 29 h 30"/>
                  <a:gd name="T6" fmla="*/ 8 w 33"/>
                  <a:gd name="T7" fmla="*/ 0 h 30"/>
                  <a:gd name="T8" fmla="*/ 25 w 33"/>
                  <a:gd name="T9" fmla="*/ 30 h 30"/>
                </a:gdLst>
                <a:ahLst/>
                <a:cxnLst>
                  <a:cxn ang="0">
                    <a:pos x="T0" y="T1"/>
                  </a:cxn>
                  <a:cxn ang="0">
                    <a:pos x="T2" y="T3"/>
                  </a:cxn>
                  <a:cxn ang="0">
                    <a:pos x="T4" y="T5"/>
                  </a:cxn>
                  <a:cxn ang="0">
                    <a:pos x="T6" y="T7"/>
                  </a:cxn>
                  <a:cxn ang="0">
                    <a:pos x="T8" y="T9"/>
                  </a:cxn>
                </a:cxnLst>
                <a:rect l="0" t="0" r="r" b="b"/>
                <a:pathLst>
                  <a:path w="33" h="30">
                    <a:moveTo>
                      <a:pt x="25" y="30"/>
                    </a:moveTo>
                    <a:cubicBezTo>
                      <a:pt x="18" y="22"/>
                      <a:pt x="13" y="10"/>
                      <a:pt x="13" y="10"/>
                    </a:cubicBezTo>
                    <a:cubicBezTo>
                      <a:pt x="17" y="19"/>
                      <a:pt x="23" y="26"/>
                      <a:pt x="26" y="29"/>
                    </a:cubicBezTo>
                    <a:cubicBezTo>
                      <a:pt x="33" y="7"/>
                      <a:pt x="8" y="0"/>
                      <a:pt x="8" y="0"/>
                    </a:cubicBezTo>
                    <a:cubicBezTo>
                      <a:pt x="0" y="26"/>
                      <a:pt x="23" y="30"/>
                      <a:pt x="25" y="3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85" name="Rectangle 24"/>
          <p:cNvSpPr>
            <a:spLocks noChangeArrowheads="1"/>
          </p:cNvSpPr>
          <p:nvPr/>
        </p:nvSpPr>
        <p:spPr bwMode="auto">
          <a:xfrm>
            <a:off x="463804" y="3488253"/>
            <a:ext cx="1806776" cy="581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86" name="Rectangle 24"/>
          <p:cNvSpPr>
            <a:spLocks noChangeArrowheads="1"/>
          </p:cNvSpPr>
          <p:nvPr/>
        </p:nvSpPr>
        <p:spPr bwMode="auto">
          <a:xfrm>
            <a:off x="1095544" y="1426166"/>
            <a:ext cx="543296" cy="4825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2800" b="1" dirty="0">
                <a:solidFill>
                  <a:schemeClr val="bg1"/>
                </a:solidFill>
              </a:rPr>
              <a:t>1</a:t>
            </a:r>
            <a:endParaRPr lang="en-US" altLang="zh-CN" sz="2000" dirty="0">
              <a:solidFill>
                <a:schemeClr val="bg1"/>
              </a:solidFill>
            </a:endParaRPr>
          </a:p>
        </p:txBody>
      </p:sp>
      <p:sp>
        <p:nvSpPr>
          <p:cNvPr id="87" name="Rectangle 24"/>
          <p:cNvSpPr>
            <a:spLocks noChangeArrowheads="1"/>
          </p:cNvSpPr>
          <p:nvPr/>
        </p:nvSpPr>
        <p:spPr bwMode="auto">
          <a:xfrm>
            <a:off x="740063" y="3107354"/>
            <a:ext cx="1254256" cy="172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ctr">
              <a:lnSpc>
                <a:spcPct val="120000"/>
              </a:lnSpc>
              <a:spcBef>
                <a:spcPts val="300"/>
              </a:spcBef>
            </a:pPr>
            <a:r>
              <a:rPr lang="zh-CN" altLang="en-US" sz="1000" b="1" dirty="0">
                <a:solidFill>
                  <a:srgbClr val="000000">
                    <a:lumMod val="75000"/>
                    <a:lumOff val="25000"/>
                  </a:srgbClr>
                </a:solidFill>
              </a:rPr>
              <a:t>TOPIC HEADER HERE</a:t>
            </a:r>
            <a:endParaRPr lang="zh-CN" altLang="en-US" sz="1000" dirty="0">
              <a:solidFill>
                <a:srgbClr val="000000">
                  <a:lumMod val="75000"/>
                  <a:lumOff val="25000"/>
                </a:srgbClr>
              </a:solidFill>
            </a:endParaRPr>
          </a:p>
        </p:txBody>
      </p:sp>
      <p:cxnSp>
        <p:nvCxnSpPr>
          <p:cNvPr id="88" name="直接连接符 87"/>
          <p:cNvCxnSpPr/>
          <p:nvPr/>
        </p:nvCxnSpPr>
        <p:spPr>
          <a:xfrm>
            <a:off x="740063" y="3378145"/>
            <a:ext cx="1254256"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89" name="组合 88"/>
          <p:cNvGrpSpPr/>
          <p:nvPr/>
        </p:nvGrpSpPr>
        <p:grpSpPr>
          <a:xfrm>
            <a:off x="2694092" y="1228709"/>
            <a:ext cx="1613399" cy="1612482"/>
            <a:chOff x="163513" y="1171575"/>
            <a:chExt cx="2795588" cy="2794000"/>
          </a:xfrm>
        </p:grpSpPr>
        <p:sp>
          <p:nvSpPr>
            <p:cNvPr id="90" name="Freeform 3735"/>
            <p:cNvSpPr/>
            <p:nvPr/>
          </p:nvSpPr>
          <p:spPr bwMode="auto">
            <a:xfrm>
              <a:off x="163513" y="1171575"/>
              <a:ext cx="2795588" cy="2794000"/>
            </a:xfrm>
            <a:custGeom>
              <a:avLst/>
              <a:gdLst>
                <a:gd name="T0" fmla="*/ 863 w 880"/>
                <a:gd name="T1" fmla="*/ 466 h 880"/>
                <a:gd name="T2" fmla="*/ 863 w 880"/>
                <a:gd name="T3" fmla="*/ 414 h 880"/>
                <a:gd name="T4" fmla="*/ 855 w 880"/>
                <a:gd name="T5" fmla="*/ 356 h 880"/>
                <a:gd name="T6" fmla="*/ 842 w 880"/>
                <a:gd name="T7" fmla="*/ 306 h 880"/>
                <a:gd name="T8" fmla="*/ 819 w 880"/>
                <a:gd name="T9" fmla="*/ 251 h 880"/>
                <a:gd name="T10" fmla="*/ 794 w 880"/>
                <a:gd name="T11" fmla="*/ 206 h 880"/>
                <a:gd name="T12" fmla="*/ 757 w 880"/>
                <a:gd name="T13" fmla="*/ 160 h 880"/>
                <a:gd name="T14" fmla="*/ 721 w 880"/>
                <a:gd name="T15" fmla="*/ 123 h 880"/>
                <a:gd name="T16" fmla="*/ 674 w 880"/>
                <a:gd name="T17" fmla="*/ 87 h 880"/>
                <a:gd name="T18" fmla="*/ 630 w 880"/>
                <a:gd name="T19" fmla="*/ 61 h 880"/>
                <a:gd name="T20" fmla="*/ 575 w 880"/>
                <a:gd name="T21" fmla="*/ 39 h 880"/>
                <a:gd name="T22" fmla="*/ 525 w 880"/>
                <a:gd name="T23" fmla="*/ 25 h 880"/>
                <a:gd name="T24" fmla="*/ 466 w 880"/>
                <a:gd name="T25" fmla="*/ 18 h 880"/>
                <a:gd name="T26" fmla="*/ 415 w 880"/>
                <a:gd name="T27" fmla="*/ 17 h 880"/>
                <a:gd name="T28" fmla="*/ 356 w 880"/>
                <a:gd name="T29" fmla="*/ 25 h 880"/>
                <a:gd name="T30" fmla="*/ 306 w 880"/>
                <a:gd name="T31" fmla="*/ 38 h 880"/>
                <a:gd name="T32" fmla="*/ 251 w 880"/>
                <a:gd name="T33" fmla="*/ 61 h 880"/>
                <a:gd name="T34" fmla="*/ 206 w 880"/>
                <a:gd name="T35" fmla="*/ 86 h 880"/>
                <a:gd name="T36" fmla="*/ 160 w 880"/>
                <a:gd name="T37" fmla="*/ 123 h 880"/>
                <a:gd name="T38" fmla="*/ 123 w 880"/>
                <a:gd name="T39" fmla="*/ 159 h 880"/>
                <a:gd name="T40" fmla="*/ 87 w 880"/>
                <a:gd name="T41" fmla="*/ 206 h 880"/>
                <a:gd name="T42" fmla="*/ 61 w 880"/>
                <a:gd name="T43" fmla="*/ 250 h 880"/>
                <a:gd name="T44" fmla="*/ 39 w 880"/>
                <a:gd name="T45" fmla="*/ 305 h 880"/>
                <a:gd name="T46" fmla="*/ 25 w 880"/>
                <a:gd name="T47" fmla="*/ 355 h 880"/>
                <a:gd name="T48" fmla="*/ 18 w 880"/>
                <a:gd name="T49" fmla="*/ 414 h 880"/>
                <a:gd name="T50" fmla="*/ 17 w 880"/>
                <a:gd name="T51" fmla="*/ 465 h 880"/>
                <a:gd name="T52" fmla="*/ 25 w 880"/>
                <a:gd name="T53" fmla="*/ 524 h 880"/>
                <a:gd name="T54" fmla="*/ 38 w 880"/>
                <a:gd name="T55" fmla="*/ 574 h 880"/>
                <a:gd name="T56" fmla="*/ 61 w 880"/>
                <a:gd name="T57" fmla="*/ 629 h 880"/>
                <a:gd name="T58" fmla="*/ 86 w 880"/>
                <a:gd name="T59" fmla="*/ 674 h 880"/>
                <a:gd name="T60" fmla="*/ 123 w 880"/>
                <a:gd name="T61" fmla="*/ 720 h 880"/>
                <a:gd name="T62" fmla="*/ 159 w 880"/>
                <a:gd name="T63" fmla="*/ 757 h 880"/>
                <a:gd name="T64" fmla="*/ 206 w 880"/>
                <a:gd name="T65" fmla="*/ 793 h 880"/>
                <a:gd name="T66" fmla="*/ 251 w 880"/>
                <a:gd name="T67" fmla="*/ 819 h 880"/>
                <a:gd name="T68" fmla="*/ 306 w 880"/>
                <a:gd name="T69" fmla="*/ 841 h 880"/>
                <a:gd name="T70" fmla="*/ 355 w 880"/>
                <a:gd name="T71" fmla="*/ 855 h 880"/>
                <a:gd name="T72" fmla="*/ 414 w 880"/>
                <a:gd name="T73" fmla="*/ 862 h 880"/>
                <a:gd name="T74" fmla="*/ 466 w 880"/>
                <a:gd name="T75" fmla="*/ 863 h 880"/>
                <a:gd name="T76" fmla="*/ 524 w 880"/>
                <a:gd name="T77" fmla="*/ 855 h 880"/>
                <a:gd name="T78" fmla="*/ 574 w 880"/>
                <a:gd name="T79" fmla="*/ 842 h 880"/>
                <a:gd name="T80" fmla="*/ 629 w 880"/>
                <a:gd name="T81" fmla="*/ 819 h 880"/>
                <a:gd name="T82" fmla="*/ 674 w 880"/>
                <a:gd name="T83" fmla="*/ 794 h 880"/>
                <a:gd name="T84" fmla="*/ 720 w 880"/>
                <a:gd name="T85" fmla="*/ 757 h 880"/>
                <a:gd name="T86" fmla="*/ 757 w 880"/>
                <a:gd name="T87" fmla="*/ 721 h 880"/>
                <a:gd name="T88" fmla="*/ 793 w 880"/>
                <a:gd name="T89" fmla="*/ 674 h 880"/>
                <a:gd name="T90" fmla="*/ 819 w 880"/>
                <a:gd name="T91" fmla="*/ 629 h 880"/>
                <a:gd name="T92" fmla="*/ 841 w 880"/>
                <a:gd name="T93" fmla="*/ 574 h 880"/>
                <a:gd name="T94" fmla="*/ 855 w 880"/>
                <a:gd name="T95" fmla="*/ 525 h 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80" h="880">
                  <a:moveTo>
                    <a:pt x="855" y="524"/>
                  </a:moveTo>
                  <a:cubicBezTo>
                    <a:pt x="842" y="506"/>
                    <a:pt x="846" y="480"/>
                    <a:pt x="863" y="466"/>
                  </a:cubicBezTo>
                  <a:cubicBezTo>
                    <a:pt x="863" y="465"/>
                    <a:pt x="863" y="465"/>
                    <a:pt x="863" y="465"/>
                  </a:cubicBezTo>
                  <a:cubicBezTo>
                    <a:pt x="880" y="451"/>
                    <a:pt x="880" y="428"/>
                    <a:pt x="863" y="414"/>
                  </a:cubicBezTo>
                  <a:cubicBezTo>
                    <a:pt x="863" y="414"/>
                    <a:pt x="863" y="414"/>
                    <a:pt x="863" y="414"/>
                  </a:cubicBezTo>
                  <a:cubicBezTo>
                    <a:pt x="846" y="400"/>
                    <a:pt x="842" y="374"/>
                    <a:pt x="855" y="356"/>
                  </a:cubicBezTo>
                  <a:cubicBezTo>
                    <a:pt x="855" y="355"/>
                    <a:pt x="855" y="355"/>
                    <a:pt x="855" y="355"/>
                  </a:cubicBezTo>
                  <a:cubicBezTo>
                    <a:pt x="868" y="337"/>
                    <a:pt x="862" y="315"/>
                    <a:pt x="842" y="306"/>
                  </a:cubicBezTo>
                  <a:cubicBezTo>
                    <a:pt x="841" y="305"/>
                    <a:pt x="841" y="305"/>
                    <a:pt x="841" y="305"/>
                  </a:cubicBezTo>
                  <a:cubicBezTo>
                    <a:pt x="821" y="296"/>
                    <a:pt x="811" y="272"/>
                    <a:pt x="819" y="251"/>
                  </a:cubicBezTo>
                  <a:cubicBezTo>
                    <a:pt x="819" y="250"/>
                    <a:pt x="819" y="250"/>
                    <a:pt x="819" y="250"/>
                  </a:cubicBezTo>
                  <a:cubicBezTo>
                    <a:pt x="827" y="230"/>
                    <a:pt x="815" y="210"/>
                    <a:pt x="794" y="206"/>
                  </a:cubicBezTo>
                  <a:cubicBezTo>
                    <a:pt x="793" y="206"/>
                    <a:pt x="793" y="206"/>
                    <a:pt x="793" y="206"/>
                  </a:cubicBezTo>
                  <a:cubicBezTo>
                    <a:pt x="771" y="203"/>
                    <a:pt x="755" y="182"/>
                    <a:pt x="757" y="160"/>
                  </a:cubicBezTo>
                  <a:cubicBezTo>
                    <a:pt x="757" y="159"/>
                    <a:pt x="757" y="159"/>
                    <a:pt x="757" y="159"/>
                  </a:cubicBezTo>
                  <a:cubicBezTo>
                    <a:pt x="759" y="137"/>
                    <a:pt x="743" y="121"/>
                    <a:pt x="721" y="123"/>
                  </a:cubicBezTo>
                  <a:cubicBezTo>
                    <a:pt x="720" y="123"/>
                    <a:pt x="720" y="123"/>
                    <a:pt x="720" y="123"/>
                  </a:cubicBezTo>
                  <a:cubicBezTo>
                    <a:pt x="698" y="125"/>
                    <a:pt x="678" y="109"/>
                    <a:pt x="674" y="87"/>
                  </a:cubicBezTo>
                  <a:cubicBezTo>
                    <a:pt x="674" y="86"/>
                    <a:pt x="674" y="86"/>
                    <a:pt x="674" y="86"/>
                  </a:cubicBezTo>
                  <a:cubicBezTo>
                    <a:pt x="670" y="65"/>
                    <a:pt x="650" y="53"/>
                    <a:pt x="630" y="61"/>
                  </a:cubicBezTo>
                  <a:cubicBezTo>
                    <a:pt x="629" y="61"/>
                    <a:pt x="629" y="61"/>
                    <a:pt x="629" y="61"/>
                  </a:cubicBezTo>
                  <a:cubicBezTo>
                    <a:pt x="608" y="69"/>
                    <a:pt x="584" y="59"/>
                    <a:pt x="575" y="39"/>
                  </a:cubicBezTo>
                  <a:cubicBezTo>
                    <a:pt x="574" y="38"/>
                    <a:pt x="574" y="38"/>
                    <a:pt x="574" y="38"/>
                  </a:cubicBezTo>
                  <a:cubicBezTo>
                    <a:pt x="565" y="18"/>
                    <a:pt x="543" y="12"/>
                    <a:pt x="525" y="25"/>
                  </a:cubicBezTo>
                  <a:cubicBezTo>
                    <a:pt x="524" y="25"/>
                    <a:pt x="524" y="25"/>
                    <a:pt x="524" y="25"/>
                  </a:cubicBezTo>
                  <a:cubicBezTo>
                    <a:pt x="506" y="38"/>
                    <a:pt x="480" y="34"/>
                    <a:pt x="466" y="18"/>
                  </a:cubicBezTo>
                  <a:cubicBezTo>
                    <a:pt x="466" y="17"/>
                    <a:pt x="466" y="17"/>
                    <a:pt x="466" y="17"/>
                  </a:cubicBezTo>
                  <a:cubicBezTo>
                    <a:pt x="452" y="0"/>
                    <a:pt x="429" y="0"/>
                    <a:pt x="415" y="17"/>
                  </a:cubicBezTo>
                  <a:cubicBezTo>
                    <a:pt x="414" y="18"/>
                    <a:pt x="414" y="18"/>
                    <a:pt x="414" y="18"/>
                  </a:cubicBezTo>
                  <a:cubicBezTo>
                    <a:pt x="400" y="35"/>
                    <a:pt x="374" y="38"/>
                    <a:pt x="356" y="25"/>
                  </a:cubicBezTo>
                  <a:cubicBezTo>
                    <a:pt x="355" y="25"/>
                    <a:pt x="355" y="25"/>
                    <a:pt x="355" y="25"/>
                  </a:cubicBezTo>
                  <a:cubicBezTo>
                    <a:pt x="337" y="12"/>
                    <a:pt x="315" y="18"/>
                    <a:pt x="306" y="38"/>
                  </a:cubicBezTo>
                  <a:cubicBezTo>
                    <a:pt x="306" y="39"/>
                    <a:pt x="306" y="39"/>
                    <a:pt x="306" y="39"/>
                  </a:cubicBezTo>
                  <a:cubicBezTo>
                    <a:pt x="296" y="59"/>
                    <a:pt x="272" y="69"/>
                    <a:pt x="251" y="61"/>
                  </a:cubicBezTo>
                  <a:cubicBezTo>
                    <a:pt x="251" y="61"/>
                    <a:pt x="251" y="61"/>
                    <a:pt x="251" y="61"/>
                  </a:cubicBezTo>
                  <a:cubicBezTo>
                    <a:pt x="230" y="53"/>
                    <a:pt x="210" y="65"/>
                    <a:pt x="206" y="86"/>
                  </a:cubicBezTo>
                  <a:cubicBezTo>
                    <a:pt x="206" y="87"/>
                    <a:pt x="206" y="87"/>
                    <a:pt x="206" y="87"/>
                  </a:cubicBezTo>
                  <a:cubicBezTo>
                    <a:pt x="203" y="109"/>
                    <a:pt x="182" y="125"/>
                    <a:pt x="160" y="123"/>
                  </a:cubicBezTo>
                  <a:cubicBezTo>
                    <a:pt x="159" y="123"/>
                    <a:pt x="159" y="123"/>
                    <a:pt x="159" y="123"/>
                  </a:cubicBezTo>
                  <a:cubicBezTo>
                    <a:pt x="137" y="121"/>
                    <a:pt x="121" y="137"/>
                    <a:pt x="123" y="159"/>
                  </a:cubicBezTo>
                  <a:cubicBezTo>
                    <a:pt x="123" y="160"/>
                    <a:pt x="123" y="160"/>
                    <a:pt x="123" y="160"/>
                  </a:cubicBezTo>
                  <a:cubicBezTo>
                    <a:pt x="125" y="182"/>
                    <a:pt x="109" y="203"/>
                    <a:pt x="87" y="206"/>
                  </a:cubicBezTo>
                  <a:cubicBezTo>
                    <a:pt x="86" y="206"/>
                    <a:pt x="86" y="206"/>
                    <a:pt x="86" y="206"/>
                  </a:cubicBezTo>
                  <a:cubicBezTo>
                    <a:pt x="65" y="210"/>
                    <a:pt x="53" y="230"/>
                    <a:pt x="61" y="250"/>
                  </a:cubicBezTo>
                  <a:cubicBezTo>
                    <a:pt x="61" y="251"/>
                    <a:pt x="61" y="251"/>
                    <a:pt x="61" y="251"/>
                  </a:cubicBezTo>
                  <a:cubicBezTo>
                    <a:pt x="69" y="272"/>
                    <a:pt x="59" y="296"/>
                    <a:pt x="39" y="305"/>
                  </a:cubicBezTo>
                  <a:cubicBezTo>
                    <a:pt x="38" y="306"/>
                    <a:pt x="38" y="306"/>
                    <a:pt x="38" y="306"/>
                  </a:cubicBezTo>
                  <a:cubicBezTo>
                    <a:pt x="18" y="315"/>
                    <a:pt x="12" y="337"/>
                    <a:pt x="25" y="355"/>
                  </a:cubicBezTo>
                  <a:cubicBezTo>
                    <a:pt x="25" y="356"/>
                    <a:pt x="25" y="356"/>
                    <a:pt x="25" y="356"/>
                  </a:cubicBezTo>
                  <a:cubicBezTo>
                    <a:pt x="38" y="374"/>
                    <a:pt x="35" y="400"/>
                    <a:pt x="18" y="414"/>
                  </a:cubicBezTo>
                  <a:cubicBezTo>
                    <a:pt x="17" y="414"/>
                    <a:pt x="17" y="414"/>
                    <a:pt x="17" y="414"/>
                  </a:cubicBezTo>
                  <a:cubicBezTo>
                    <a:pt x="0" y="429"/>
                    <a:pt x="0" y="451"/>
                    <a:pt x="17" y="465"/>
                  </a:cubicBezTo>
                  <a:cubicBezTo>
                    <a:pt x="18" y="466"/>
                    <a:pt x="18" y="466"/>
                    <a:pt x="18" y="466"/>
                  </a:cubicBezTo>
                  <a:cubicBezTo>
                    <a:pt x="35" y="480"/>
                    <a:pt x="38" y="506"/>
                    <a:pt x="25" y="524"/>
                  </a:cubicBezTo>
                  <a:cubicBezTo>
                    <a:pt x="25" y="525"/>
                    <a:pt x="25" y="525"/>
                    <a:pt x="25" y="525"/>
                  </a:cubicBezTo>
                  <a:cubicBezTo>
                    <a:pt x="12" y="543"/>
                    <a:pt x="18" y="565"/>
                    <a:pt x="38" y="574"/>
                  </a:cubicBezTo>
                  <a:cubicBezTo>
                    <a:pt x="39" y="575"/>
                    <a:pt x="39" y="575"/>
                    <a:pt x="39" y="575"/>
                  </a:cubicBezTo>
                  <a:cubicBezTo>
                    <a:pt x="59" y="584"/>
                    <a:pt x="69" y="608"/>
                    <a:pt x="61" y="629"/>
                  </a:cubicBezTo>
                  <a:cubicBezTo>
                    <a:pt x="61" y="629"/>
                    <a:pt x="61" y="629"/>
                    <a:pt x="61" y="629"/>
                  </a:cubicBezTo>
                  <a:cubicBezTo>
                    <a:pt x="53" y="650"/>
                    <a:pt x="65" y="670"/>
                    <a:pt x="86" y="674"/>
                  </a:cubicBezTo>
                  <a:cubicBezTo>
                    <a:pt x="87" y="674"/>
                    <a:pt x="87" y="674"/>
                    <a:pt x="87" y="674"/>
                  </a:cubicBezTo>
                  <a:cubicBezTo>
                    <a:pt x="109" y="677"/>
                    <a:pt x="125" y="698"/>
                    <a:pt x="123" y="720"/>
                  </a:cubicBezTo>
                  <a:cubicBezTo>
                    <a:pt x="123" y="721"/>
                    <a:pt x="123" y="721"/>
                    <a:pt x="123" y="721"/>
                  </a:cubicBezTo>
                  <a:cubicBezTo>
                    <a:pt x="121" y="743"/>
                    <a:pt x="137" y="759"/>
                    <a:pt x="159" y="757"/>
                  </a:cubicBezTo>
                  <a:cubicBezTo>
                    <a:pt x="160" y="757"/>
                    <a:pt x="160" y="757"/>
                    <a:pt x="160" y="757"/>
                  </a:cubicBezTo>
                  <a:cubicBezTo>
                    <a:pt x="182" y="755"/>
                    <a:pt x="203" y="771"/>
                    <a:pt x="206" y="793"/>
                  </a:cubicBezTo>
                  <a:cubicBezTo>
                    <a:pt x="206" y="794"/>
                    <a:pt x="206" y="794"/>
                    <a:pt x="206" y="794"/>
                  </a:cubicBezTo>
                  <a:cubicBezTo>
                    <a:pt x="210" y="815"/>
                    <a:pt x="230" y="827"/>
                    <a:pt x="251" y="819"/>
                  </a:cubicBezTo>
                  <a:cubicBezTo>
                    <a:pt x="251" y="819"/>
                    <a:pt x="251" y="819"/>
                    <a:pt x="251" y="819"/>
                  </a:cubicBezTo>
                  <a:cubicBezTo>
                    <a:pt x="272" y="811"/>
                    <a:pt x="296" y="821"/>
                    <a:pt x="306" y="841"/>
                  </a:cubicBezTo>
                  <a:cubicBezTo>
                    <a:pt x="306" y="842"/>
                    <a:pt x="306" y="842"/>
                    <a:pt x="306" y="842"/>
                  </a:cubicBezTo>
                  <a:cubicBezTo>
                    <a:pt x="315" y="862"/>
                    <a:pt x="337" y="868"/>
                    <a:pt x="355" y="855"/>
                  </a:cubicBezTo>
                  <a:cubicBezTo>
                    <a:pt x="356" y="855"/>
                    <a:pt x="356" y="855"/>
                    <a:pt x="356" y="855"/>
                  </a:cubicBezTo>
                  <a:cubicBezTo>
                    <a:pt x="374" y="842"/>
                    <a:pt x="400" y="845"/>
                    <a:pt x="414" y="862"/>
                  </a:cubicBezTo>
                  <a:cubicBezTo>
                    <a:pt x="415" y="863"/>
                    <a:pt x="415" y="863"/>
                    <a:pt x="415" y="863"/>
                  </a:cubicBezTo>
                  <a:cubicBezTo>
                    <a:pt x="429" y="880"/>
                    <a:pt x="452" y="880"/>
                    <a:pt x="466" y="863"/>
                  </a:cubicBezTo>
                  <a:cubicBezTo>
                    <a:pt x="466" y="862"/>
                    <a:pt x="466" y="862"/>
                    <a:pt x="466" y="862"/>
                  </a:cubicBezTo>
                  <a:cubicBezTo>
                    <a:pt x="480" y="845"/>
                    <a:pt x="506" y="842"/>
                    <a:pt x="524" y="855"/>
                  </a:cubicBezTo>
                  <a:cubicBezTo>
                    <a:pt x="525" y="855"/>
                    <a:pt x="525" y="855"/>
                    <a:pt x="525" y="855"/>
                  </a:cubicBezTo>
                  <a:cubicBezTo>
                    <a:pt x="543" y="868"/>
                    <a:pt x="565" y="862"/>
                    <a:pt x="574" y="842"/>
                  </a:cubicBezTo>
                  <a:cubicBezTo>
                    <a:pt x="575" y="841"/>
                    <a:pt x="575" y="841"/>
                    <a:pt x="575" y="841"/>
                  </a:cubicBezTo>
                  <a:cubicBezTo>
                    <a:pt x="584" y="821"/>
                    <a:pt x="608" y="811"/>
                    <a:pt x="629" y="819"/>
                  </a:cubicBezTo>
                  <a:cubicBezTo>
                    <a:pt x="630" y="819"/>
                    <a:pt x="630" y="819"/>
                    <a:pt x="630" y="819"/>
                  </a:cubicBezTo>
                  <a:cubicBezTo>
                    <a:pt x="650" y="827"/>
                    <a:pt x="670" y="815"/>
                    <a:pt x="674" y="794"/>
                  </a:cubicBezTo>
                  <a:cubicBezTo>
                    <a:pt x="674" y="793"/>
                    <a:pt x="674" y="793"/>
                    <a:pt x="674" y="793"/>
                  </a:cubicBezTo>
                  <a:cubicBezTo>
                    <a:pt x="678" y="771"/>
                    <a:pt x="698" y="755"/>
                    <a:pt x="720" y="757"/>
                  </a:cubicBezTo>
                  <a:cubicBezTo>
                    <a:pt x="721" y="757"/>
                    <a:pt x="721" y="757"/>
                    <a:pt x="721" y="757"/>
                  </a:cubicBezTo>
                  <a:cubicBezTo>
                    <a:pt x="743" y="759"/>
                    <a:pt x="759" y="743"/>
                    <a:pt x="757" y="721"/>
                  </a:cubicBezTo>
                  <a:cubicBezTo>
                    <a:pt x="757" y="720"/>
                    <a:pt x="757" y="720"/>
                    <a:pt x="757" y="720"/>
                  </a:cubicBezTo>
                  <a:cubicBezTo>
                    <a:pt x="755" y="698"/>
                    <a:pt x="771" y="677"/>
                    <a:pt x="793" y="674"/>
                  </a:cubicBezTo>
                  <a:cubicBezTo>
                    <a:pt x="794" y="674"/>
                    <a:pt x="794" y="674"/>
                    <a:pt x="794" y="674"/>
                  </a:cubicBezTo>
                  <a:cubicBezTo>
                    <a:pt x="815" y="670"/>
                    <a:pt x="827" y="650"/>
                    <a:pt x="819" y="629"/>
                  </a:cubicBezTo>
                  <a:cubicBezTo>
                    <a:pt x="819" y="629"/>
                    <a:pt x="819" y="629"/>
                    <a:pt x="819" y="629"/>
                  </a:cubicBezTo>
                  <a:cubicBezTo>
                    <a:pt x="811" y="608"/>
                    <a:pt x="821" y="584"/>
                    <a:pt x="841" y="574"/>
                  </a:cubicBezTo>
                  <a:cubicBezTo>
                    <a:pt x="842" y="574"/>
                    <a:pt x="842" y="574"/>
                    <a:pt x="842" y="574"/>
                  </a:cubicBezTo>
                  <a:cubicBezTo>
                    <a:pt x="862" y="565"/>
                    <a:pt x="868" y="543"/>
                    <a:pt x="855" y="525"/>
                  </a:cubicBezTo>
                  <a:lnTo>
                    <a:pt x="855" y="524"/>
                  </a:lnTo>
                  <a:close/>
                </a:path>
              </a:pathLst>
            </a:custGeom>
            <a:solidFill>
              <a:schemeClr val="bg1">
                <a:lumMod val="85000"/>
                <a:alpha val="50000"/>
              </a:schemeClr>
            </a:solidFill>
            <a:ln>
              <a:noFill/>
            </a:ln>
          </p:spPr>
          <p:txBody>
            <a:bodyPr vert="horz" wrap="square" lIns="91440" tIns="45720" rIns="91440" bIns="45720" numCol="1" anchor="t" anchorCtr="0" compatLnSpc="1"/>
            <a:lstStyle/>
            <a:p>
              <a:endParaRPr lang="zh-CN" altLang="en-US"/>
            </a:p>
          </p:txBody>
        </p:sp>
        <p:sp>
          <p:nvSpPr>
            <p:cNvPr id="91" name="Oval 3736"/>
            <p:cNvSpPr>
              <a:spLocks noChangeArrowheads="1"/>
            </p:cNvSpPr>
            <p:nvPr/>
          </p:nvSpPr>
          <p:spPr bwMode="auto">
            <a:xfrm>
              <a:off x="474663" y="1482725"/>
              <a:ext cx="2173288" cy="2171700"/>
            </a:xfrm>
            <a:prstGeom prst="ellipse">
              <a:avLst/>
            </a:prstGeom>
            <a:solidFill>
              <a:schemeClr val="bg1"/>
            </a:solidFill>
            <a:ln>
              <a:noFill/>
            </a:ln>
          </p:spPr>
          <p:txBody>
            <a:bodyPr vert="horz" wrap="square" lIns="91440" tIns="45720" rIns="91440" bIns="45720" numCol="1" anchor="t" anchorCtr="0" compatLnSpc="1"/>
            <a:lstStyle/>
            <a:p>
              <a:endParaRPr lang="zh-CN" altLang="en-US"/>
            </a:p>
          </p:txBody>
        </p:sp>
        <p:sp>
          <p:nvSpPr>
            <p:cNvPr id="92" name="Freeform 3737"/>
            <p:cNvSpPr/>
            <p:nvPr/>
          </p:nvSpPr>
          <p:spPr bwMode="auto">
            <a:xfrm>
              <a:off x="608012" y="1711325"/>
              <a:ext cx="1906587" cy="1781175"/>
            </a:xfrm>
            <a:custGeom>
              <a:avLst/>
              <a:gdLst>
                <a:gd name="T0" fmla="*/ 580 w 600"/>
                <a:gd name="T1" fmla="*/ 303 h 561"/>
                <a:gd name="T2" fmla="*/ 535 w 600"/>
                <a:gd name="T3" fmla="*/ 267 h 561"/>
                <a:gd name="T4" fmla="*/ 545 w 600"/>
                <a:gd name="T5" fmla="*/ 206 h 561"/>
                <a:gd name="T6" fmla="*/ 554 w 600"/>
                <a:gd name="T7" fmla="*/ 105 h 561"/>
                <a:gd name="T8" fmla="*/ 524 w 600"/>
                <a:gd name="T9" fmla="*/ 94 h 561"/>
                <a:gd name="T10" fmla="*/ 456 w 600"/>
                <a:gd name="T11" fmla="*/ 91 h 561"/>
                <a:gd name="T12" fmla="*/ 445 w 600"/>
                <a:gd name="T13" fmla="*/ 82 h 561"/>
                <a:gd name="T14" fmla="*/ 370 w 600"/>
                <a:gd name="T15" fmla="*/ 58 h 561"/>
                <a:gd name="T16" fmla="*/ 374 w 600"/>
                <a:gd name="T17" fmla="*/ 118 h 561"/>
                <a:gd name="T18" fmla="*/ 447 w 600"/>
                <a:gd name="T19" fmla="*/ 120 h 561"/>
                <a:gd name="T20" fmla="*/ 512 w 600"/>
                <a:gd name="T21" fmla="*/ 183 h 561"/>
                <a:gd name="T22" fmla="*/ 517 w 600"/>
                <a:gd name="T23" fmla="*/ 195 h 561"/>
                <a:gd name="T24" fmla="*/ 489 w 600"/>
                <a:gd name="T25" fmla="*/ 246 h 561"/>
                <a:gd name="T26" fmla="*/ 508 w 600"/>
                <a:gd name="T27" fmla="*/ 267 h 561"/>
                <a:gd name="T28" fmla="*/ 510 w 600"/>
                <a:gd name="T29" fmla="*/ 358 h 561"/>
                <a:gd name="T30" fmla="*/ 504 w 600"/>
                <a:gd name="T31" fmla="*/ 370 h 561"/>
                <a:gd name="T32" fmla="*/ 448 w 600"/>
                <a:gd name="T33" fmla="*/ 386 h 561"/>
                <a:gd name="T34" fmla="*/ 447 w 600"/>
                <a:gd name="T35" fmla="*/ 414 h 561"/>
                <a:gd name="T36" fmla="*/ 384 w 600"/>
                <a:gd name="T37" fmla="*/ 479 h 561"/>
                <a:gd name="T38" fmla="*/ 371 w 600"/>
                <a:gd name="T39" fmla="*/ 484 h 561"/>
                <a:gd name="T40" fmla="*/ 320 w 600"/>
                <a:gd name="T41" fmla="*/ 456 h 561"/>
                <a:gd name="T42" fmla="*/ 280 w 600"/>
                <a:gd name="T43" fmla="*/ 456 h 561"/>
                <a:gd name="T44" fmla="*/ 229 w 600"/>
                <a:gd name="T45" fmla="*/ 484 h 561"/>
                <a:gd name="T46" fmla="*/ 215 w 600"/>
                <a:gd name="T47" fmla="*/ 479 h 561"/>
                <a:gd name="T48" fmla="*/ 153 w 600"/>
                <a:gd name="T49" fmla="*/ 414 h 561"/>
                <a:gd name="T50" fmla="*/ 152 w 600"/>
                <a:gd name="T51" fmla="*/ 386 h 561"/>
                <a:gd name="T52" fmla="*/ 96 w 600"/>
                <a:gd name="T53" fmla="*/ 370 h 561"/>
                <a:gd name="T54" fmla="*/ 90 w 600"/>
                <a:gd name="T55" fmla="*/ 357 h 561"/>
                <a:gd name="T56" fmla="*/ 92 w 600"/>
                <a:gd name="T57" fmla="*/ 267 h 561"/>
                <a:gd name="T58" fmla="*/ 111 w 600"/>
                <a:gd name="T59" fmla="*/ 246 h 561"/>
                <a:gd name="T60" fmla="*/ 83 w 600"/>
                <a:gd name="T61" fmla="*/ 196 h 561"/>
                <a:gd name="T62" fmla="*/ 88 w 600"/>
                <a:gd name="T63" fmla="*/ 182 h 561"/>
                <a:gd name="T64" fmla="*/ 154 w 600"/>
                <a:gd name="T65" fmla="*/ 120 h 561"/>
                <a:gd name="T66" fmla="*/ 226 w 600"/>
                <a:gd name="T67" fmla="*/ 118 h 561"/>
                <a:gd name="T68" fmla="*/ 230 w 600"/>
                <a:gd name="T69" fmla="*/ 58 h 561"/>
                <a:gd name="T70" fmla="*/ 155 w 600"/>
                <a:gd name="T71" fmla="*/ 82 h 561"/>
                <a:gd name="T72" fmla="*/ 144 w 600"/>
                <a:gd name="T73" fmla="*/ 92 h 561"/>
                <a:gd name="T74" fmla="*/ 76 w 600"/>
                <a:gd name="T75" fmla="*/ 94 h 561"/>
                <a:gd name="T76" fmla="*/ 46 w 600"/>
                <a:gd name="T77" fmla="*/ 105 h 561"/>
                <a:gd name="T78" fmla="*/ 55 w 600"/>
                <a:gd name="T79" fmla="*/ 206 h 561"/>
                <a:gd name="T80" fmla="*/ 65 w 600"/>
                <a:gd name="T81" fmla="*/ 267 h 561"/>
                <a:gd name="T82" fmla="*/ 20 w 600"/>
                <a:gd name="T83" fmla="*/ 303 h 561"/>
                <a:gd name="T84" fmla="*/ 7 w 600"/>
                <a:gd name="T85" fmla="*/ 332 h 561"/>
                <a:gd name="T86" fmla="*/ 84 w 600"/>
                <a:gd name="T87" fmla="*/ 397 h 561"/>
                <a:gd name="T88" fmla="*/ 159 w 600"/>
                <a:gd name="T89" fmla="*/ 455 h 561"/>
                <a:gd name="T90" fmla="*/ 171 w 600"/>
                <a:gd name="T91" fmla="*/ 464 h 561"/>
                <a:gd name="T92" fmla="*/ 192 w 600"/>
                <a:gd name="T93" fmla="*/ 528 h 561"/>
                <a:gd name="T94" fmla="*/ 210 w 600"/>
                <a:gd name="T95" fmla="*/ 554 h 561"/>
                <a:gd name="T96" fmla="*/ 313 w 600"/>
                <a:gd name="T97" fmla="*/ 502 h 561"/>
                <a:gd name="T98" fmla="*/ 328 w 600"/>
                <a:gd name="T99" fmla="*/ 500 h 561"/>
                <a:gd name="T100" fmla="*/ 422 w 600"/>
                <a:gd name="T101" fmla="*/ 488 h 561"/>
                <a:gd name="T102" fmla="*/ 521 w 600"/>
                <a:gd name="T103" fmla="*/ 470 h 561"/>
                <a:gd name="T104" fmla="*/ 524 w 600"/>
                <a:gd name="T105" fmla="*/ 439 h 561"/>
                <a:gd name="T106" fmla="*/ 510 w 600"/>
                <a:gd name="T107" fmla="*/ 373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00" h="561">
                  <a:moveTo>
                    <a:pt x="542" y="337"/>
                  </a:moveTo>
                  <a:cubicBezTo>
                    <a:pt x="533" y="341"/>
                    <a:pt x="523" y="350"/>
                    <a:pt x="517" y="358"/>
                  </a:cubicBezTo>
                  <a:cubicBezTo>
                    <a:pt x="523" y="344"/>
                    <a:pt x="527" y="330"/>
                    <a:pt x="530" y="315"/>
                  </a:cubicBezTo>
                  <a:cubicBezTo>
                    <a:pt x="539" y="316"/>
                    <a:pt x="562" y="318"/>
                    <a:pt x="580" y="303"/>
                  </a:cubicBezTo>
                  <a:cubicBezTo>
                    <a:pt x="598" y="288"/>
                    <a:pt x="600" y="254"/>
                    <a:pt x="600" y="254"/>
                  </a:cubicBezTo>
                  <a:cubicBezTo>
                    <a:pt x="600" y="254"/>
                    <a:pt x="579" y="251"/>
                    <a:pt x="552" y="272"/>
                  </a:cubicBezTo>
                  <a:cubicBezTo>
                    <a:pt x="544" y="278"/>
                    <a:pt x="537" y="290"/>
                    <a:pt x="533" y="299"/>
                  </a:cubicBezTo>
                  <a:cubicBezTo>
                    <a:pt x="534" y="289"/>
                    <a:pt x="535" y="278"/>
                    <a:pt x="535" y="267"/>
                  </a:cubicBezTo>
                  <a:cubicBezTo>
                    <a:pt x="535" y="262"/>
                    <a:pt x="535" y="258"/>
                    <a:pt x="535" y="253"/>
                  </a:cubicBezTo>
                  <a:cubicBezTo>
                    <a:pt x="543" y="253"/>
                    <a:pt x="566" y="249"/>
                    <a:pt x="580" y="230"/>
                  </a:cubicBezTo>
                  <a:cubicBezTo>
                    <a:pt x="594" y="210"/>
                    <a:pt x="587" y="177"/>
                    <a:pt x="587" y="177"/>
                  </a:cubicBezTo>
                  <a:cubicBezTo>
                    <a:pt x="587" y="177"/>
                    <a:pt x="565" y="179"/>
                    <a:pt x="545" y="206"/>
                  </a:cubicBezTo>
                  <a:cubicBezTo>
                    <a:pt x="539" y="215"/>
                    <a:pt x="535" y="227"/>
                    <a:pt x="533" y="238"/>
                  </a:cubicBezTo>
                  <a:cubicBezTo>
                    <a:pt x="531" y="222"/>
                    <a:pt x="528" y="207"/>
                    <a:pt x="523" y="193"/>
                  </a:cubicBezTo>
                  <a:cubicBezTo>
                    <a:pt x="531" y="190"/>
                    <a:pt x="552" y="180"/>
                    <a:pt x="561" y="158"/>
                  </a:cubicBezTo>
                  <a:cubicBezTo>
                    <a:pt x="569" y="136"/>
                    <a:pt x="554" y="105"/>
                    <a:pt x="554" y="105"/>
                  </a:cubicBezTo>
                  <a:cubicBezTo>
                    <a:pt x="554" y="105"/>
                    <a:pt x="534" y="113"/>
                    <a:pt x="521" y="145"/>
                  </a:cubicBezTo>
                  <a:cubicBezTo>
                    <a:pt x="517" y="155"/>
                    <a:pt x="517" y="168"/>
                    <a:pt x="518" y="178"/>
                  </a:cubicBezTo>
                  <a:cubicBezTo>
                    <a:pt x="512" y="164"/>
                    <a:pt x="505" y="150"/>
                    <a:pt x="496" y="138"/>
                  </a:cubicBezTo>
                  <a:cubicBezTo>
                    <a:pt x="503" y="133"/>
                    <a:pt x="521" y="118"/>
                    <a:pt x="524" y="94"/>
                  </a:cubicBezTo>
                  <a:cubicBezTo>
                    <a:pt x="526" y="71"/>
                    <a:pt x="503" y="45"/>
                    <a:pt x="503" y="45"/>
                  </a:cubicBezTo>
                  <a:cubicBezTo>
                    <a:pt x="503" y="45"/>
                    <a:pt x="486" y="58"/>
                    <a:pt x="482" y="92"/>
                  </a:cubicBezTo>
                  <a:cubicBezTo>
                    <a:pt x="480" y="102"/>
                    <a:pt x="484" y="115"/>
                    <a:pt x="487" y="125"/>
                  </a:cubicBezTo>
                  <a:cubicBezTo>
                    <a:pt x="478" y="113"/>
                    <a:pt x="468" y="102"/>
                    <a:pt x="456" y="91"/>
                  </a:cubicBezTo>
                  <a:cubicBezTo>
                    <a:pt x="462" y="85"/>
                    <a:pt x="475" y="66"/>
                    <a:pt x="471" y="42"/>
                  </a:cubicBezTo>
                  <a:cubicBezTo>
                    <a:pt x="468" y="19"/>
                    <a:pt x="439" y="0"/>
                    <a:pt x="439" y="0"/>
                  </a:cubicBezTo>
                  <a:cubicBezTo>
                    <a:pt x="439" y="0"/>
                    <a:pt x="425" y="17"/>
                    <a:pt x="430" y="50"/>
                  </a:cubicBezTo>
                  <a:cubicBezTo>
                    <a:pt x="432" y="61"/>
                    <a:pt x="439" y="73"/>
                    <a:pt x="445" y="82"/>
                  </a:cubicBezTo>
                  <a:cubicBezTo>
                    <a:pt x="434" y="74"/>
                    <a:pt x="424" y="67"/>
                    <a:pt x="412" y="61"/>
                  </a:cubicBezTo>
                  <a:cubicBezTo>
                    <a:pt x="411" y="53"/>
                    <a:pt x="407" y="37"/>
                    <a:pt x="392" y="27"/>
                  </a:cubicBezTo>
                  <a:cubicBezTo>
                    <a:pt x="376" y="16"/>
                    <a:pt x="350" y="21"/>
                    <a:pt x="350" y="21"/>
                  </a:cubicBezTo>
                  <a:cubicBezTo>
                    <a:pt x="350" y="21"/>
                    <a:pt x="355" y="47"/>
                    <a:pt x="370" y="58"/>
                  </a:cubicBezTo>
                  <a:cubicBezTo>
                    <a:pt x="384" y="68"/>
                    <a:pt x="400" y="67"/>
                    <a:pt x="408" y="66"/>
                  </a:cubicBezTo>
                  <a:cubicBezTo>
                    <a:pt x="420" y="72"/>
                    <a:pt x="431" y="79"/>
                    <a:pt x="441" y="87"/>
                  </a:cubicBezTo>
                  <a:cubicBezTo>
                    <a:pt x="430" y="83"/>
                    <a:pt x="415" y="79"/>
                    <a:pt x="403" y="87"/>
                  </a:cubicBezTo>
                  <a:cubicBezTo>
                    <a:pt x="383" y="100"/>
                    <a:pt x="374" y="118"/>
                    <a:pt x="374" y="118"/>
                  </a:cubicBezTo>
                  <a:cubicBezTo>
                    <a:pt x="374" y="118"/>
                    <a:pt x="398" y="125"/>
                    <a:pt x="418" y="119"/>
                  </a:cubicBezTo>
                  <a:cubicBezTo>
                    <a:pt x="438" y="113"/>
                    <a:pt x="448" y="102"/>
                    <a:pt x="452" y="97"/>
                  </a:cubicBezTo>
                  <a:cubicBezTo>
                    <a:pt x="463" y="107"/>
                    <a:pt x="474" y="118"/>
                    <a:pt x="483" y="130"/>
                  </a:cubicBezTo>
                  <a:cubicBezTo>
                    <a:pt x="474" y="123"/>
                    <a:pt x="460" y="115"/>
                    <a:pt x="447" y="120"/>
                  </a:cubicBezTo>
                  <a:cubicBezTo>
                    <a:pt x="423" y="127"/>
                    <a:pt x="410" y="143"/>
                    <a:pt x="410" y="143"/>
                  </a:cubicBezTo>
                  <a:cubicBezTo>
                    <a:pt x="410" y="143"/>
                    <a:pt x="432" y="155"/>
                    <a:pt x="453" y="154"/>
                  </a:cubicBezTo>
                  <a:cubicBezTo>
                    <a:pt x="474" y="154"/>
                    <a:pt x="486" y="145"/>
                    <a:pt x="491" y="142"/>
                  </a:cubicBezTo>
                  <a:cubicBezTo>
                    <a:pt x="500" y="154"/>
                    <a:pt x="507" y="168"/>
                    <a:pt x="512" y="183"/>
                  </a:cubicBezTo>
                  <a:cubicBezTo>
                    <a:pt x="506" y="173"/>
                    <a:pt x="494" y="162"/>
                    <a:pt x="480" y="163"/>
                  </a:cubicBezTo>
                  <a:cubicBezTo>
                    <a:pt x="455" y="164"/>
                    <a:pt x="439" y="176"/>
                    <a:pt x="439" y="176"/>
                  </a:cubicBezTo>
                  <a:cubicBezTo>
                    <a:pt x="439" y="176"/>
                    <a:pt x="456" y="193"/>
                    <a:pt x="477" y="198"/>
                  </a:cubicBezTo>
                  <a:cubicBezTo>
                    <a:pt x="497" y="203"/>
                    <a:pt x="512" y="198"/>
                    <a:pt x="517" y="195"/>
                  </a:cubicBezTo>
                  <a:cubicBezTo>
                    <a:pt x="522" y="210"/>
                    <a:pt x="525" y="225"/>
                    <a:pt x="527" y="241"/>
                  </a:cubicBezTo>
                  <a:cubicBezTo>
                    <a:pt x="523" y="230"/>
                    <a:pt x="515" y="216"/>
                    <a:pt x="501" y="213"/>
                  </a:cubicBezTo>
                  <a:cubicBezTo>
                    <a:pt x="477" y="208"/>
                    <a:pt x="458" y="215"/>
                    <a:pt x="458" y="215"/>
                  </a:cubicBezTo>
                  <a:cubicBezTo>
                    <a:pt x="458" y="215"/>
                    <a:pt x="470" y="236"/>
                    <a:pt x="489" y="246"/>
                  </a:cubicBezTo>
                  <a:cubicBezTo>
                    <a:pt x="507" y="256"/>
                    <a:pt x="522" y="255"/>
                    <a:pt x="528" y="254"/>
                  </a:cubicBezTo>
                  <a:cubicBezTo>
                    <a:pt x="528" y="258"/>
                    <a:pt x="529" y="263"/>
                    <a:pt x="529" y="267"/>
                  </a:cubicBezTo>
                  <a:cubicBezTo>
                    <a:pt x="529" y="278"/>
                    <a:pt x="528" y="290"/>
                    <a:pt x="526" y="301"/>
                  </a:cubicBezTo>
                  <a:cubicBezTo>
                    <a:pt x="525" y="289"/>
                    <a:pt x="521" y="273"/>
                    <a:pt x="508" y="267"/>
                  </a:cubicBezTo>
                  <a:cubicBezTo>
                    <a:pt x="486" y="256"/>
                    <a:pt x="466" y="257"/>
                    <a:pt x="466" y="257"/>
                  </a:cubicBezTo>
                  <a:cubicBezTo>
                    <a:pt x="466" y="257"/>
                    <a:pt x="472" y="281"/>
                    <a:pt x="488" y="296"/>
                  </a:cubicBezTo>
                  <a:cubicBezTo>
                    <a:pt x="503" y="310"/>
                    <a:pt x="518" y="313"/>
                    <a:pt x="524" y="314"/>
                  </a:cubicBezTo>
                  <a:cubicBezTo>
                    <a:pt x="521" y="329"/>
                    <a:pt x="516" y="344"/>
                    <a:pt x="510" y="358"/>
                  </a:cubicBezTo>
                  <a:cubicBezTo>
                    <a:pt x="511" y="347"/>
                    <a:pt x="512" y="330"/>
                    <a:pt x="501" y="321"/>
                  </a:cubicBezTo>
                  <a:cubicBezTo>
                    <a:pt x="483" y="304"/>
                    <a:pt x="463" y="301"/>
                    <a:pt x="463" y="301"/>
                  </a:cubicBezTo>
                  <a:cubicBezTo>
                    <a:pt x="463" y="301"/>
                    <a:pt x="463" y="325"/>
                    <a:pt x="474" y="343"/>
                  </a:cubicBezTo>
                  <a:cubicBezTo>
                    <a:pt x="485" y="361"/>
                    <a:pt x="498" y="368"/>
                    <a:pt x="504" y="370"/>
                  </a:cubicBezTo>
                  <a:cubicBezTo>
                    <a:pt x="497" y="384"/>
                    <a:pt x="489" y="397"/>
                    <a:pt x="479" y="409"/>
                  </a:cubicBezTo>
                  <a:cubicBezTo>
                    <a:pt x="484" y="398"/>
                    <a:pt x="488" y="383"/>
                    <a:pt x="480" y="371"/>
                  </a:cubicBezTo>
                  <a:cubicBezTo>
                    <a:pt x="467" y="350"/>
                    <a:pt x="448" y="342"/>
                    <a:pt x="448" y="342"/>
                  </a:cubicBezTo>
                  <a:cubicBezTo>
                    <a:pt x="448" y="342"/>
                    <a:pt x="442" y="366"/>
                    <a:pt x="448" y="386"/>
                  </a:cubicBezTo>
                  <a:cubicBezTo>
                    <a:pt x="454" y="406"/>
                    <a:pt x="465" y="416"/>
                    <a:pt x="470" y="420"/>
                  </a:cubicBezTo>
                  <a:cubicBezTo>
                    <a:pt x="467" y="423"/>
                    <a:pt x="465" y="426"/>
                    <a:pt x="462" y="429"/>
                  </a:cubicBezTo>
                  <a:cubicBezTo>
                    <a:pt x="454" y="437"/>
                    <a:pt x="445" y="444"/>
                    <a:pt x="436" y="451"/>
                  </a:cubicBezTo>
                  <a:cubicBezTo>
                    <a:pt x="443" y="441"/>
                    <a:pt x="451" y="428"/>
                    <a:pt x="447" y="414"/>
                  </a:cubicBezTo>
                  <a:cubicBezTo>
                    <a:pt x="439" y="391"/>
                    <a:pt x="424" y="378"/>
                    <a:pt x="424" y="378"/>
                  </a:cubicBezTo>
                  <a:cubicBezTo>
                    <a:pt x="424" y="378"/>
                    <a:pt x="412" y="399"/>
                    <a:pt x="412" y="420"/>
                  </a:cubicBezTo>
                  <a:cubicBezTo>
                    <a:pt x="413" y="441"/>
                    <a:pt x="421" y="454"/>
                    <a:pt x="425" y="458"/>
                  </a:cubicBezTo>
                  <a:cubicBezTo>
                    <a:pt x="412" y="467"/>
                    <a:pt x="399" y="474"/>
                    <a:pt x="384" y="479"/>
                  </a:cubicBezTo>
                  <a:cubicBezTo>
                    <a:pt x="394" y="472"/>
                    <a:pt x="405" y="461"/>
                    <a:pt x="404" y="447"/>
                  </a:cubicBezTo>
                  <a:cubicBezTo>
                    <a:pt x="402" y="423"/>
                    <a:pt x="391" y="406"/>
                    <a:pt x="391" y="406"/>
                  </a:cubicBezTo>
                  <a:cubicBezTo>
                    <a:pt x="391" y="406"/>
                    <a:pt x="374" y="424"/>
                    <a:pt x="369" y="444"/>
                  </a:cubicBezTo>
                  <a:cubicBezTo>
                    <a:pt x="364" y="464"/>
                    <a:pt x="369" y="479"/>
                    <a:pt x="371" y="484"/>
                  </a:cubicBezTo>
                  <a:cubicBezTo>
                    <a:pt x="357" y="489"/>
                    <a:pt x="342" y="492"/>
                    <a:pt x="327" y="494"/>
                  </a:cubicBezTo>
                  <a:cubicBezTo>
                    <a:pt x="338" y="490"/>
                    <a:pt x="351" y="482"/>
                    <a:pt x="354" y="468"/>
                  </a:cubicBezTo>
                  <a:cubicBezTo>
                    <a:pt x="359" y="444"/>
                    <a:pt x="352" y="425"/>
                    <a:pt x="352" y="425"/>
                  </a:cubicBezTo>
                  <a:cubicBezTo>
                    <a:pt x="352" y="425"/>
                    <a:pt x="330" y="437"/>
                    <a:pt x="320" y="456"/>
                  </a:cubicBezTo>
                  <a:cubicBezTo>
                    <a:pt x="311" y="474"/>
                    <a:pt x="311" y="489"/>
                    <a:pt x="312" y="495"/>
                  </a:cubicBezTo>
                  <a:cubicBezTo>
                    <a:pt x="308" y="495"/>
                    <a:pt x="304" y="496"/>
                    <a:pt x="300" y="496"/>
                  </a:cubicBezTo>
                  <a:cubicBezTo>
                    <a:pt x="296" y="496"/>
                    <a:pt x="292" y="495"/>
                    <a:pt x="288" y="495"/>
                  </a:cubicBezTo>
                  <a:cubicBezTo>
                    <a:pt x="289" y="489"/>
                    <a:pt x="289" y="474"/>
                    <a:pt x="280" y="456"/>
                  </a:cubicBezTo>
                  <a:cubicBezTo>
                    <a:pt x="270" y="437"/>
                    <a:pt x="248" y="425"/>
                    <a:pt x="248" y="425"/>
                  </a:cubicBezTo>
                  <a:cubicBezTo>
                    <a:pt x="248" y="425"/>
                    <a:pt x="241" y="444"/>
                    <a:pt x="246" y="468"/>
                  </a:cubicBezTo>
                  <a:cubicBezTo>
                    <a:pt x="249" y="481"/>
                    <a:pt x="262" y="489"/>
                    <a:pt x="273" y="494"/>
                  </a:cubicBezTo>
                  <a:cubicBezTo>
                    <a:pt x="258" y="492"/>
                    <a:pt x="243" y="489"/>
                    <a:pt x="229" y="484"/>
                  </a:cubicBezTo>
                  <a:cubicBezTo>
                    <a:pt x="232" y="478"/>
                    <a:pt x="236" y="464"/>
                    <a:pt x="231" y="444"/>
                  </a:cubicBezTo>
                  <a:cubicBezTo>
                    <a:pt x="227" y="424"/>
                    <a:pt x="209" y="406"/>
                    <a:pt x="209" y="406"/>
                  </a:cubicBezTo>
                  <a:cubicBezTo>
                    <a:pt x="209" y="406"/>
                    <a:pt x="198" y="423"/>
                    <a:pt x="196" y="447"/>
                  </a:cubicBezTo>
                  <a:cubicBezTo>
                    <a:pt x="196" y="461"/>
                    <a:pt x="206" y="472"/>
                    <a:pt x="215" y="479"/>
                  </a:cubicBezTo>
                  <a:cubicBezTo>
                    <a:pt x="201" y="474"/>
                    <a:pt x="188" y="467"/>
                    <a:pt x="175" y="458"/>
                  </a:cubicBezTo>
                  <a:cubicBezTo>
                    <a:pt x="179" y="453"/>
                    <a:pt x="187" y="441"/>
                    <a:pt x="188" y="420"/>
                  </a:cubicBezTo>
                  <a:cubicBezTo>
                    <a:pt x="189" y="399"/>
                    <a:pt x="176" y="378"/>
                    <a:pt x="176" y="378"/>
                  </a:cubicBezTo>
                  <a:cubicBezTo>
                    <a:pt x="176" y="378"/>
                    <a:pt x="161" y="391"/>
                    <a:pt x="153" y="414"/>
                  </a:cubicBezTo>
                  <a:cubicBezTo>
                    <a:pt x="149" y="427"/>
                    <a:pt x="156" y="441"/>
                    <a:pt x="164" y="450"/>
                  </a:cubicBezTo>
                  <a:cubicBezTo>
                    <a:pt x="155" y="444"/>
                    <a:pt x="146" y="436"/>
                    <a:pt x="139" y="429"/>
                  </a:cubicBezTo>
                  <a:cubicBezTo>
                    <a:pt x="136" y="426"/>
                    <a:pt x="133" y="423"/>
                    <a:pt x="130" y="420"/>
                  </a:cubicBezTo>
                  <a:cubicBezTo>
                    <a:pt x="135" y="416"/>
                    <a:pt x="146" y="406"/>
                    <a:pt x="152" y="386"/>
                  </a:cubicBezTo>
                  <a:cubicBezTo>
                    <a:pt x="158" y="366"/>
                    <a:pt x="152" y="342"/>
                    <a:pt x="152" y="342"/>
                  </a:cubicBezTo>
                  <a:cubicBezTo>
                    <a:pt x="152" y="342"/>
                    <a:pt x="134" y="350"/>
                    <a:pt x="120" y="371"/>
                  </a:cubicBezTo>
                  <a:cubicBezTo>
                    <a:pt x="112" y="383"/>
                    <a:pt x="116" y="398"/>
                    <a:pt x="121" y="408"/>
                  </a:cubicBezTo>
                  <a:cubicBezTo>
                    <a:pt x="111" y="397"/>
                    <a:pt x="103" y="384"/>
                    <a:pt x="96" y="370"/>
                  </a:cubicBezTo>
                  <a:cubicBezTo>
                    <a:pt x="102" y="368"/>
                    <a:pt x="116" y="361"/>
                    <a:pt x="126" y="343"/>
                  </a:cubicBezTo>
                  <a:cubicBezTo>
                    <a:pt x="137" y="325"/>
                    <a:pt x="138" y="301"/>
                    <a:pt x="138" y="301"/>
                  </a:cubicBezTo>
                  <a:cubicBezTo>
                    <a:pt x="138" y="301"/>
                    <a:pt x="118" y="304"/>
                    <a:pt x="99" y="321"/>
                  </a:cubicBezTo>
                  <a:cubicBezTo>
                    <a:pt x="89" y="330"/>
                    <a:pt x="89" y="346"/>
                    <a:pt x="90" y="357"/>
                  </a:cubicBezTo>
                  <a:cubicBezTo>
                    <a:pt x="84" y="344"/>
                    <a:pt x="80" y="329"/>
                    <a:pt x="76" y="314"/>
                  </a:cubicBezTo>
                  <a:cubicBezTo>
                    <a:pt x="83" y="313"/>
                    <a:pt x="97" y="310"/>
                    <a:pt x="113" y="296"/>
                  </a:cubicBezTo>
                  <a:cubicBezTo>
                    <a:pt x="128" y="281"/>
                    <a:pt x="134" y="257"/>
                    <a:pt x="134" y="257"/>
                  </a:cubicBezTo>
                  <a:cubicBezTo>
                    <a:pt x="134" y="257"/>
                    <a:pt x="114" y="256"/>
                    <a:pt x="92" y="267"/>
                  </a:cubicBezTo>
                  <a:cubicBezTo>
                    <a:pt x="80" y="273"/>
                    <a:pt x="75" y="288"/>
                    <a:pt x="74" y="300"/>
                  </a:cubicBezTo>
                  <a:cubicBezTo>
                    <a:pt x="73" y="289"/>
                    <a:pt x="72" y="278"/>
                    <a:pt x="72" y="267"/>
                  </a:cubicBezTo>
                  <a:cubicBezTo>
                    <a:pt x="72" y="263"/>
                    <a:pt x="72" y="258"/>
                    <a:pt x="72" y="254"/>
                  </a:cubicBezTo>
                  <a:cubicBezTo>
                    <a:pt x="78" y="255"/>
                    <a:pt x="93" y="256"/>
                    <a:pt x="111" y="246"/>
                  </a:cubicBezTo>
                  <a:cubicBezTo>
                    <a:pt x="130" y="236"/>
                    <a:pt x="143" y="215"/>
                    <a:pt x="143" y="215"/>
                  </a:cubicBezTo>
                  <a:cubicBezTo>
                    <a:pt x="143" y="215"/>
                    <a:pt x="123" y="208"/>
                    <a:pt x="100" y="213"/>
                  </a:cubicBezTo>
                  <a:cubicBezTo>
                    <a:pt x="86" y="216"/>
                    <a:pt x="78" y="229"/>
                    <a:pt x="73" y="240"/>
                  </a:cubicBezTo>
                  <a:cubicBezTo>
                    <a:pt x="75" y="225"/>
                    <a:pt x="78" y="210"/>
                    <a:pt x="83" y="196"/>
                  </a:cubicBezTo>
                  <a:cubicBezTo>
                    <a:pt x="89" y="198"/>
                    <a:pt x="103" y="203"/>
                    <a:pt x="123" y="198"/>
                  </a:cubicBezTo>
                  <a:cubicBezTo>
                    <a:pt x="144" y="193"/>
                    <a:pt x="161" y="176"/>
                    <a:pt x="161" y="176"/>
                  </a:cubicBezTo>
                  <a:cubicBezTo>
                    <a:pt x="161" y="176"/>
                    <a:pt x="145" y="164"/>
                    <a:pt x="120" y="163"/>
                  </a:cubicBezTo>
                  <a:cubicBezTo>
                    <a:pt x="106" y="162"/>
                    <a:pt x="95" y="173"/>
                    <a:pt x="88" y="182"/>
                  </a:cubicBezTo>
                  <a:cubicBezTo>
                    <a:pt x="94" y="168"/>
                    <a:pt x="101" y="154"/>
                    <a:pt x="109" y="142"/>
                  </a:cubicBezTo>
                  <a:cubicBezTo>
                    <a:pt x="114" y="146"/>
                    <a:pt x="127" y="154"/>
                    <a:pt x="147" y="154"/>
                  </a:cubicBezTo>
                  <a:cubicBezTo>
                    <a:pt x="168" y="155"/>
                    <a:pt x="190" y="143"/>
                    <a:pt x="190" y="143"/>
                  </a:cubicBezTo>
                  <a:cubicBezTo>
                    <a:pt x="190" y="143"/>
                    <a:pt x="177" y="127"/>
                    <a:pt x="154" y="120"/>
                  </a:cubicBezTo>
                  <a:cubicBezTo>
                    <a:pt x="140" y="115"/>
                    <a:pt x="127" y="123"/>
                    <a:pt x="118" y="130"/>
                  </a:cubicBezTo>
                  <a:cubicBezTo>
                    <a:pt x="127" y="118"/>
                    <a:pt x="137" y="107"/>
                    <a:pt x="148" y="97"/>
                  </a:cubicBezTo>
                  <a:cubicBezTo>
                    <a:pt x="152" y="102"/>
                    <a:pt x="162" y="113"/>
                    <a:pt x="182" y="119"/>
                  </a:cubicBezTo>
                  <a:cubicBezTo>
                    <a:pt x="202" y="125"/>
                    <a:pt x="226" y="118"/>
                    <a:pt x="226" y="118"/>
                  </a:cubicBezTo>
                  <a:cubicBezTo>
                    <a:pt x="226" y="118"/>
                    <a:pt x="217" y="100"/>
                    <a:pt x="197" y="87"/>
                  </a:cubicBezTo>
                  <a:cubicBezTo>
                    <a:pt x="185" y="79"/>
                    <a:pt x="170" y="82"/>
                    <a:pt x="160" y="87"/>
                  </a:cubicBezTo>
                  <a:cubicBezTo>
                    <a:pt x="170" y="79"/>
                    <a:pt x="181" y="72"/>
                    <a:pt x="192" y="66"/>
                  </a:cubicBezTo>
                  <a:cubicBezTo>
                    <a:pt x="200" y="67"/>
                    <a:pt x="216" y="68"/>
                    <a:pt x="230" y="58"/>
                  </a:cubicBezTo>
                  <a:cubicBezTo>
                    <a:pt x="246" y="47"/>
                    <a:pt x="250" y="21"/>
                    <a:pt x="250" y="21"/>
                  </a:cubicBezTo>
                  <a:cubicBezTo>
                    <a:pt x="250" y="21"/>
                    <a:pt x="224" y="16"/>
                    <a:pt x="208" y="27"/>
                  </a:cubicBezTo>
                  <a:cubicBezTo>
                    <a:pt x="193" y="37"/>
                    <a:pt x="189" y="53"/>
                    <a:pt x="188" y="61"/>
                  </a:cubicBezTo>
                  <a:cubicBezTo>
                    <a:pt x="176" y="67"/>
                    <a:pt x="166" y="74"/>
                    <a:pt x="155" y="82"/>
                  </a:cubicBezTo>
                  <a:cubicBezTo>
                    <a:pt x="161" y="74"/>
                    <a:pt x="169" y="61"/>
                    <a:pt x="170" y="50"/>
                  </a:cubicBezTo>
                  <a:cubicBezTo>
                    <a:pt x="175" y="17"/>
                    <a:pt x="161" y="0"/>
                    <a:pt x="161" y="0"/>
                  </a:cubicBezTo>
                  <a:cubicBezTo>
                    <a:pt x="161" y="0"/>
                    <a:pt x="132" y="19"/>
                    <a:pt x="129" y="42"/>
                  </a:cubicBezTo>
                  <a:cubicBezTo>
                    <a:pt x="125" y="66"/>
                    <a:pt x="139" y="85"/>
                    <a:pt x="144" y="92"/>
                  </a:cubicBezTo>
                  <a:cubicBezTo>
                    <a:pt x="133" y="102"/>
                    <a:pt x="122" y="113"/>
                    <a:pt x="113" y="126"/>
                  </a:cubicBezTo>
                  <a:cubicBezTo>
                    <a:pt x="116" y="116"/>
                    <a:pt x="120" y="103"/>
                    <a:pt x="118" y="92"/>
                  </a:cubicBezTo>
                  <a:cubicBezTo>
                    <a:pt x="114" y="58"/>
                    <a:pt x="97" y="45"/>
                    <a:pt x="97" y="45"/>
                  </a:cubicBezTo>
                  <a:cubicBezTo>
                    <a:pt x="97" y="45"/>
                    <a:pt x="74" y="71"/>
                    <a:pt x="76" y="94"/>
                  </a:cubicBezTo>
                  <a:cubicBezTo>
                    <a:pt x="79" y="118"/>
                    <a:pt x="97" y="133"/>
                    <a:pt x="104" y="138"/>
                  </a:cubicBezTo>
                  <a:cubicBezTo>
                    <a:pt x="96" y="151"/>
                    <a:pt x="88" y="164"/>
                    <a:pt x="82" y="179"/>
                  </a:cubicBezTo>
                  <a:cubicBezTo>
                    <a:pt x="83" y="168"/>
                    <a:pt x="83" y="155"/>
                    <a:pt x="79" y="145"/>
                  </a:cubicBezTo>
                  <a:cubicBezTo>
                    <a:pt x="67" y="113"/>
                    <a:pt x="46" y="105"/>
                    <a:pt x="46" y="105"/>
                  </a:cubicBezTo>
                  <a:cubicBezTo>
                    <a:pt x="46" y="105"/>
                    <a:pt x="31" y="136"/>
                    <a:pt x="39" y="158"/>
                  </a:cubicBezTo>
                  <a:cubicBezTo>
                    <a:pt x="48" y="180"/>
                    <a:pt x="69" y="190"/>
                    <a:pt x="77" y="193"/>
                  </a:cubicBezTo>
                  <a:cubicBezTo>
                    <a:pt x="72" y="208"/>
                    <a:pt x="69" y="223"/>
                    <a:pt x="67" y="238"/>
                  </a:cubicBezTo>
                  <a:cubicBezTo>
                    <a:pt x="65" y="228"/>
                    <a:pt x="62" y="215"/>
                    <a:pt x="55" y="206"/>
                  </a:cubicBezTo>
                  <a:cubicBezTo>
                    <a:pt x="35" y="179"/>
                    <a:pt x="13" y="177"/>
                    <a:pt x="13" y="177"/>
                  </a:cubicBezTo>
                  <a:cubicBezTo>
                    <a:pt x="13" y="177"/>
                    <a:pt x="6" y="210"/>
                    <a:pt x="20" y="230"/>
                  </a:cubicBezTo>
                  <a:cubicBezTo>
                    <a:pt x="34" y="249"/>
                    <a:pt x="57" y="253"/>
                    <a:pt x="66" y="253"/>
                  </a:cubicBezTo>
                  <a:cubicBezTo>
                    <a:pt x="65" y="258"/>
                    <a:pt x="65" y="262"/>
                    <a:pt x="65" y="267"/>
                  </a:cubicBezTo>
                  <a:cubicBezTo>
                    <a:pt x="65" y="278"/>
                    <a:pt x="66" y="289"/>
                    <a:pt x="68" y="300"/>
                  </a:cubicBezTo>
                  <a:cubicBezTo>
                    <a:pt x="63" y="290"/>
                    <a:pt x="56" y="278"/>
                    <a:pt x="48" y="272"/>
                  </a:cubicBezTo>
                  <a:cubicBezTo>
                    <a:pt x="21" y="251"/>
                    <a:pt x="0" y="254"/>
                    <a:pt x="0" y="254"/>
                  </a:cubicBezTo>
                  <a:cubicBezTo>
                    <a:pt x="0" y="254"/>
                    <a:pt x="2" y="288"/>
                    <a:pt x="20" y="303"/>
                  </a:cubicBezTo>
                  <a:cubicBezTo>
                    <a:pt x="38" y="318"/>
                    <a:pt x="62" y="316"/>
                    <a:pt x="70" y="315"/>
                  </a:cubicBezTo>
                  <a:cubicBezTo>
                    <a:pt x="73" y="330"/>
                    <a:pt x="78" y="345"/>
                    <a:pt x="84" y="358"/>
                  </a:cubicBezTo>
                  <a:cubicBezTo>
                    <a:pt x="77" y="351"/>
                    <a:pt x="68" y="341"/>
                    <a:pt x="58" y="337"/>
                  </a:cubicBezTo>
                  <a:cubicBezTo>
                    <a:pt x="26" y="324"/>
                    <a:pt x="7" y="332"/>
                    <a:pt x="7" y="332"/>
                  </a:cubicBezTo>
                  <a:cubicBezTo>
                    <a:pt x="7" y="332"/>
                    <a:pt x="17" y="365"/>
                    <a:pt x="39" y="375"/>
                  </a:cubicBezTo>
                  <a:cubicBezTo>
                    <a:pt x="61" y="384"/>
                    <a:pt x="83" y="376"/>
                    <a:pt x="90" y="373"/>
                  </a:cubicBezTo>
                  <a:cubicBezTo>
                    <a:pt x="97" y="387"/>
                    <a:pt x="106" y="400"/>
                    <a:pt x="115" y="412"/>
                  </a:cubicBezTo>
                  <a:cubicBezTo>
                    <a:pt x="107" y="406"/>
                    <a:pt x="95" y="399"/>
                    <a:pt x="84" y="397"/>
                  </a:cubicBezTo>
                  <a:cubicBezTo>
                    <a:pt x="50" y="393"/>
                    <a:pt x="34" y="406"/>
                    <a:pt x="34" y="406"/>
                  </a:cubicBezTo>
                  <a:cubicBezTo>
                    <a:pt x="34" y="406"/>
                    <a:pt x="52" y="435"/>
                    <a:pt x="76" y="439"/>
                  </a:cubicBezTo>
                  <a:cubicBezTo>
                    <a:pt x="99" y="443"/>
                    <a:pt x="118" y="429"/>
                    <a:pt x="125" y="423"/>
                  </a:cubicBezTo>
                  <a:cubicBezTo>
                    <a:pt x="135" y="435"/>
                    <a:pt x="147" y="445"/>
                    <a:pt x="159" y="455"/>
                  </a:cubicBezTo>
                  <a:cubicBezTo>
                    <a:pt x="149" y="451"/>
                    <a:pt x="136" y="448"/>
                    <a:pt x="125" y="449"/>
                  </a:cubicBezTo>
                  <a:cubicBezTo>
                    <a:pt x="91" y="453"/>
                    <a:pt x="79" y="470"/>
                    <a:pt x="79" y="470"/>
                  </a:cubicBezTo>
                  <a:cubicBezTo>
                    <a:pt x="79" y="470"/>
                    <a:pt x="104" y="493"/>
                    <a:pt x="128" y="491"/>
                  </a:cubicBezTo>
                  <a:cubicBezTo>
                    <a:pt x="152" y="489"/>
                    <a:pt x="167" y="471"/>
                    <a:pt x="171" y="464"/>
                  </a:cubicBezTo>
                  <a:cubicBezTo>
                    <a:pt x="184" y="472"/>
                    <a:pt x="198" y="479"/>
                    <a:pt x="213" y="485"/>
                  </a:cubicBezTo>
                  <a:cubicBezTo>
                    <a:pt x="202" y="484"/>
                    <a:pt x="188" y="484"/>
                    <a:pt x="178" y="488"/>
                  </a:cubicBezTo>
                  <a:cubicBezTo>
                    <a:pt x="147" y="501"/>
                    <a:pt x="139" y="521"/>
                    <a:pt x="139" y="521"/>
                  </a:cubicBezTo>
                  <a:cubicBezTo>
                    <a:pt x="139" y="521"/>
                    <a:pt x="170" y="537"/>
                    <a:pt x="192" y="528"/>
                  </a:cubicBezTo>
                  <a:cubicBezTo>
                    <a:pt x="214" y="520"/>
                    <a:pt x="224" y="498"/>
                    <a:pt x="227" y="490"/>
                  </a:cubicBezTo>
                  <a:cubicBezTo>
                    <a:pt x="241" y="495"/>
                    <a:pt x="257" y="498"/>
                    <a:pt x="272" y="500"/>
                  </a:cubicBezTo>
                  <a:cubicBezTo>
                    <a:pt x="262" y="502"/>
                    <a:pt x="249" y="506"/>
                    <a:pt x="240" y="512"/>
                  </a:cubicBezTo>
                  <a:cubicBezTo>
                    <a:pt x="212" y="533"/>
                    <a:pt x="210" y="554"/>
                    <a:pt x="210" y="554"/>
                  </a:cubicBezTo>
                  <a:cubicBezTo>
                    <a:pt x="210" y="554"/>
                    <a:pt x="244" y="561"/>
                    <a:pt x="263" y="547"/>
                  </a:cubicBezTo>
                  <a:cubicBezTo>
                    <a:pt x="282" y="533"/>
                    <a:pt x="286" y="510"/>
                    <a:pt x="287" y="502"/>
                  </a:cubicBezTo>
                  <a:cubicBezTo>
                    <a:pt x="291" y="502"/>
                    <a:pt x="296" y="502"/>
                    <a:pt x="300" y="502"/>
                  </a:cubicBezTo>
                  <a:cubicBezTo>
                    <a:pt x="304" y="502"/>
                    <a:pt x="309" y="502"/>
                    <a:pt x="313" y="502"/>
                  </a:cubicBezTo>
                  <a:cubicBezTo>
                    <a:pt x="314" y="510"/>
                    <a:pt x="318" y="533"/>
                    <a:pt x="337" y="547"/>
                  </a:cubicBezTo>
                  <a:cubicBezTo>
                    <a:pt x="356" y="561"/>
                    <a:pt x="390" y="554"/>
                    <a:pt x="390" y="554"/>
                  </a:cubicBezTo>
                  <a:cubicBezTo>
                    <a:pt x="390" y="554"/>
                    <a:pt x="388" y="533"/>
                    <a:pt x="360" y="512"/>
                  </a:cubicBezTo>
                  <a:cubicBezTo>
                    <a:pt x="352" y="506"/>
                    <a:pt x="338" y="502"/>
                    <a:pt x="328" y="500"/>
                  </a:cubicBezTo>
                  <a:cubicBezTo>
                    <a:pt x="343" y="498"/>
                    <a:pt x="359" y="495"/>
                    <a:pt x="373" y="490"/>
                  </a:cubicBezTo>
                  <a:cubicBezTo>
                    <a:pt x="376" y="498"/>
                    <a:pt x="386" y="520"/>
                    <a:pt x="408" y="528"/>
                  </a:cubicBezTo>
                  <a:cubicBezTo>
                    <a:pt x="430" y="537"/>
                    <a:pt x="461" y="521"/>
                    <a:pt x="461" y="521"/>
                  </a:cubicBezTo>
                  <a:cubicBezTo>
                    <a:pt x="461" y="521"/>
                    <a:pt x="454" y="501"/>
                    <a:pt x="422" y="488"/>
                  </a:cubicBezTo>
                  <a:cubicBezTo>
                    <a:pt x="412" y="484"/>
                    <a:pt x="398" y="484"/>
                    <a:pt x="388" y="485"/>
                  </a:cubicBezTo>
                  <a:cubicBezTo>
                    <a:pt x="402" y="479"/>
                    <a:pt x="416" y="472"/>
                    <a:pt x="429" y="464"/>
                  </a:cubicBezTo>
                  <a:cubicBezTo>
                    <a:pt x="434" y="471"/>
                    <a:pt x="449" y="489"/>
                    <a:pt x="472" y="491"/>
                  </a:cubicBezTo>
                  <a:cubicBezTo>
                    <a:pt x="496" y="493"/>
                    <a:pt x="521" y="470"/>
                    <a:pt x="521" y="470"/>
                  </a:cubicBezTo>
                  <a:cubicBezTo>
                    <a:pt x="521" y="470"/>
                    <a:pt x="509" y="453"/>
                    <a:pt x="475" y="449"/>
                  </a:cubicBezTo>
                  <a:cubicBezTo>
                    <a:pt x="464" y="448"/>
                    <a:pt x="451" y="451"/>
                    <a:pt x="441" y="455"/>
                  </a:cubicBezTo>
                  <a:cubicBezTo>
                    <a:pt x="454" y="445"/>
                    <a:pt x="465" y="435"/>
                    <a:pt x="475" y="424"/>
                  </a:cubicBezTo>
                  <a:cubicBezTo>
                    <a:pt x="482" y="429"/>
                    <a:pt x="501" y="443"/>
                    <a:pt x="524" y="439"/>
                  </a:cubicBezTo>
                  <a:cubicBezTo>
                    <a:pt x="548" y="435"/>
                    <a:pt x="566" y="406"/>
                    <a:pt x="566" y="406"/>
                  </a:cubicBezTo>
                  <a:cubicBezTo>
                    <a:pt x="566" y="406"/>
                    <a:pt x="550" y="393"/>
                    <a:pt x="516" y="397"/>
                  </a:cubicBezTo>
                  <a:cubicBezTo>
                    <a:pt x="505" y="399"/>
                    <a:pt x="494" y="406"/>
                    <a:pt x="485" y="411"/>
                  </a:cubicBezTo>
                  <a:cubicBezTo>
                    <a:pt x="495" y="399"/>
                    <a:pt x="503" y="386"/>
                    <a:pt x="510" y="373"/>
                  </a:cubicBezTo>
                  <a:cubicBezTo>
                    <a:pt x="518" y="376"/>
                    <a:pt x="540" y="384"/>
                    <a:pt x="561" y="375"/>
                  </a:cubicBezTo>
                  <a:cubicBezTo>
                    <a:pt x="583" y="365"/>
                    <a:pt x="593" y="332"/>
                    <a:pt x="593" y="332"/>
                  </a:cubicBezTo>
                  <a:cubicBezTo>
                    <a:pt x="593" y="332"/>
                    <a:pt x="574" y="324"/>
                    <a:pt x="542" y="337"/>
                  </a:cubicBezTo>
                  <a:close/>
                </a:path>
              </a:pathLst>
            </a:custGeom>
            <a:solidFill>
              <a:schemeClr val="bg1">
                <a:lumMod val="85000"/>
                <a:alpha val="40000"/>
              </a:schemeClr>
            </a:solidFill>
            <a:ln>
              <a:noFill/>
            </a:ln>
          </p:spPr>
          <p:txBody>
            <a:bodyPr vert="horz" wrap="square" lIns="91440" tIns="45720" rIns="91440" bIns="45720" numCol="1" anchor="t" anchorCtr="0" compatLnSpc="1"/>
            <a:lstStyle/>
            <a:p>
              <a:endParaRPr lang="zh-CN" altLang="en-US"/>
            </a:p>
          </p:txBody>
        </p:sp>
        <p:sp>
          <p:nvSpPr>
            <p:cNvPr id="93" name="Freeform 3738"/>
            <p:cNvSpPr>
              <a:spLocks noEditPoints="1"/>
            </p:cNvSpPr>
            <p:nvPr/>
          </p:nvSpPr>
          <p:spPr bwMode="auto">
            <a:xfrm>
              <a:off x="661988" y="1631950"/>
              <a:ext cx="1798638" cy="2092325"/>
            </a:xfrm>
            <a:custGeom>
              <a:avLst/>
              <a:gdLst>
                <a:gd name="T0" fmla="*/ 491 w 566"/>
                <a:gd name="T1" fmla="*/ 0 h 659"/>
                <a:gd name="T2" fmla="*/ 491 w 566"/>
                <a:gd name="T3" fmla="*/ 27 h 659"/>
                <a:gd name="T4" fmla="*/ 479 w 566"/>
                <a:gd name="T5" fmla="*/ 38 h 659"/>
                <a:gd name="T6" fmla="*/ 450 w 566"/>
                <a:gd name="T7" fmla="*/ 38 h 659"/>
                <a:gd name="T8" fmla="*/ 450 w 566"/>
                <a:gd name="T9" fmla="*/ 0 h 659"/>
                <a:gd name="T10" fmla="*/ 115 w 566"/>
                <a:gd name="T11" fmla="*/ 0 h 659"/>
                <a:gd name="T12" fmla="*/ 115 w 566"/>
                <a:gd name="T13" fmla="*/ 38 h 659"/>
                <a:gd name="T14" fmla="*/ 87 w 566"/>
                <a:gd name="T15" fmla="*/ 38 h 659"/>
                <a:gd name="T16" fmla="*/ 75 w 566"/>
                <a:gd name="T17" fmla="*/ 27 h 659"/>
                <a:gd name="T18" fmla="*/ 75 w 566"/>
                <a:gd name="T19" fmla="*/ 0 h 659"/>
                <a:gd name="T20" fmla="*/ 0 w 566"/>
                <a:gd name="T21" fmla="*/ 0 h 659"/>
                <a:gd name="T22" fmla="*/ 0 w 566"/>
                <a:gd name="T23" fmla="*/ 64 h 659"/>
                <a:gd name="T24" fmla="*/ 75 w 566"/>
                <a:gd name="T25" fmla="*/ 245 h 659"/>
                <a:gd name="T26" fmla="*/ 155 w 566"/>
                <a:gd name="T27" fmla="*/ 275 h 659"/>
                <a:gd name="T28" fmla="*/ 255 w 566"/>
                <a:gd name="T29" fmla="*/ 332 h 659"/>
                <a:gd name="T30" fmla="*/ 255 w 566"/>
                <a:gd name="T31" fmla="*/ 391 h 659"/>
                <a:gd name="T32" fmla="*/ 238 w 566"/>
                <a:gd name="T33" fmla="*/ 414 h 659"/>
                <a:gd name="T34" fmla="*/ 238 w 566"/>
                <a:gd name="T35" fmla="*/ 430 h 659"/>
                <a:gd name="T36" fmla="*/ 255 w 566"/>
                <a:gd name="T37" fmla="*/ 452 h 659"/>
                <a:gd name="T38" fmla="*/ 255 w 566"/>
                <a:gd name="T39" fmla="*/ 499 h 659"/>
                <a:gd name="T40" fmla="*/ 238 w 566"/>
                <a:gd name="T41" fmla="*/ 522 h 659"/>
                <a:gd name="T42" fmla="*/ 238 w 566"/>
                <a:gd name="T43" fmla="*/ 538 h 659"/>
                <a:gd name="T44" fmla="*/ 255 w 566"/>
                <a:gd name="T45" fmla="*/ 560 h 659"/>
                <a:gd name="T46" fmla="*/ 255 w 566"/>
                <a:gd name="T47" fmla="*/ 571 h 659"/>
                <a:gd name="T48" fmla="*/ 221 w 566"/>
                <a:gd name="T49" fmla="*/ 622 h 659"/>
                <a:gd name="T50" fmla="*/ 165 w 566"/>
                <a:gd name="T51" fmla="*/ 659 h 659"/>
                <a:gd name="T52" fmla="*/ 399 w 566"/>
                <a:gd name="T53" fmla="*/ 659 h 659"/>
                <a:gd name="T54" fmla="*/ 367 w 566"/>
                <a:gd name="T55" fmla="*/ 628 h 659"/>
                <a:gd name="T56" fmla="*/ 310 w 566"/>
                <a:gd name="T57" fmla="*/ 571 h 659"/>
                <a:gd name="T58" fmla="*/ 310 w 566"/>
                <a:gd name="T59" fmla="*/ 560 h 659"/>
                <a:gd name="T60" fmla="*/ 327 w 566"/>
                <a:gd name="T61" fmla="*/ 538 h 659"/>
                <a:gd name="T62" fmla="*/ 327 w 566"/>
                <a:gd name="T63" fmla="*/ 522 h 659"/>
                <a:gd name="T64" fmla="*/ 310 w 566"/>
                <a:gd name="T65" fmla="*/ 499 h 659"/>
                <a:gd name="T66" fmla="*/ 310 w 566"/>
                <a:gd name="T67" fmla="*/ 452 h 659"/>
                <a:gd name="T68" fmla="*/ 327 w 566"/>
                <a:gd name="T69" fmla="*/ 430 h 659"/>
                <a:gd name="T70" fmla="*/ 327 w 566"/>
                <a:gd name="T71" fmla="*/ 414 h 659"/>
                <a:gd name="T72" fmla="*/ 310 w 566"/>
                <a:gd name="T73" fmla="*/ 391 h 659"/>
                <a:gd name="T74" fmla="*/ 310 w 566"/>
                <a:gd name="T75" fmla="*/ 332 h 659"/>
                <a:gd name="T76" fmla="*/ 410 w 566"/>
                <a:gd name="T77" fmla="*/ 275 h 659"/>
                <a:gd name="T78" fmla="*/ 491 w 566"/>
                <a:gd name="T79" fmla="*/ 245 h 659"/>
                <a:gd name="T80" fmla="*/ 566 w 566"/>
                <a:gd name="T81" fmla="*/ 64 h 659"/>
                <a:gd name="T82" fmla="*/ 566 w 566"/>
                <a:gd name="T83" fmla="*/ 0 h 659"/>
                <a:gd name="T84" fmla="*/ 491 w 566"/>
                <a:gd name="T85" fmla="*/ 0 h 659"/>
                <a:gd name="T86" fmla="*/ 50 w 566"/>
                <a:gd name="T87" fmla="*/ 173 h 659"/>
                <a:gd name="T88" fmla="*/ 27 w 566"/>
                <a:gd name="T89" fmla="*/ 28 h 659"/>
                <a:gd name="T90" fmla="*/ 49 w 566"/>
                <a:gd name="T91" fmla="*/ 28 h 659"/>
                <a:gd name="T92" fmla="*/ 77 w 566"/>
                <a:gd name="T93" fmla="*/ 67 h 659"/>
                <a:gd name="T94" fmla="*/ 115 w 566"/>
                <a:gd name="T95" fmla="*/ 67 h 659"/>
                <a:gd name="T96" fmla="*/ 115 w 566"/>
                <a:gd name="T97" fmla="*/ 167 h 659"/>
                <a:gd name="T98" fmla="*/ 133 w 566"/>
                <a:gd name="T99" fmla="*/ 243 h 659"/>
                <a:gd name="T100" fmla="*/ 50 w 566"/>
                <a:gd name="T101" fmla="*/ 173 h 659"/>
                <a:gd name="T102" fmla="*/ 516 w 566"/>
                <a:gd name="T103" fmla="*/ 173 h 659"/>
                <a:gd name="T104" fmla="*/ 431 w 566"/>
                <a:gd name="T105" fmla="*/ 243 h 659"/>
                <a:gd name="T106" fmla="*/ 450 w 566"/>
                <a:gd name="T107" fmla="*/ 167 h 659"/>
                <a:gd name="T108" fmla="*/ 450 w 566"/>
                <a:gd name="T109" fmla="*/ 67 h 659"/>
                <a:gd name="T110" fmla="*/ 489 w 566"/>
                <a:gd name="T111" fmla="*/ 67 h 659"/>
                <a:gd name="T112" fmla="*/ 517 w 566"/>
                <a:gd name="T113" fmla="*/ 28 h 659"/>
                <a:gd name="T114" fmla="*/ 539 w 566"/>
                <a:gd name="T115" fmla="*/ 28 h 659"/>
                <a:gd name="T116" fmla="*/ 516 w 566"/>
                <a:gd name="T117" fmla="*/ 173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66" h="659">
                  <a:moveTo>
                    <a:pt x="491" y="0"/>
                  </a:moveTo>
                  <a:cubicBezTo>
                    <a:pt x="491" y="0"/>
                    <a:pt x="491" y="18"/>
                    <a:pt x="491" y="27"/>
                  </a:cubicBezTo>
                  <a:cubicBezTo>
                    <a:pt x="491" y="36"/>
                    <a:pt x="485" y="38"/>
                    <a:pt x="479" y="38"/>
                  </a:cubicBezTo>
                  <a:cubicBezTo>
                    <a:pt x="474" y="38"/>
                    <a:pt x="455" y="38"/>
                    <a:pt x="450" y="38"/>
                  </a:cubicBezTo>
                  <a:cubicBezTo>
                    <a:pt x="450" y="0"/>
                    <a:pt x="450" y="0"/>
                    <a:pt x="450" y="0"/>
                  </a:cubicBezTo>
                  <a:cubicBezTo>
                    <a:pt x="115" y="0"/>
                    <a:pt x="115" y="0"/>
                    <a:pt x="115" y="0"/>
                  </a:cubicBezTo>
                  <a:cubicBezTo>
                    <a:pt x="115" y="38"/>
                    <a:pt x="115" y="38"/>
                    <a:pt x="115" y="38"/>
                  </a:cubicBezTo>
                  <a:cubicBezTo>
                    <a:pt x="108" y="38"/>
                    <a:pt x="92" y="38"/>
                    <a:pt x="87" y="38"/>
                  </a:cubicBezTo>
                  <a:cubicBezTo>
                    <a:pt x="81" y="38"/>
                    <a:pt x="75" y="36"/>
                    <a:pt x="75" y="27"/>
                  </a:cubicBezTo>
                  <a:cubicBezTo>
                    <a:pt x="75" y="18"/>
                    <a:pt x="75" y="0"/>
                    <a:pt x="75" y="0"/>
                  </a:cubicBezTo>
                  <a:cubicBezTo>
                    <a:pt x="0" y="0"/>
                    <a:pt x="0" y="0"/>
                    <a:pt x="0" y="0"/>
                  </a:cubicBezTo>
                  <a:cubicBezTo>
                    <a:pt x="0" y="0"/>
                    <a:pt x="0" y="44"/>
                    <a:pt x="0" y="64"/>
                  </a:cubicBezTo>
                  <a:cubicBezTo>
                    <a:pt x="0" y="130"/>
                    <a:pt x="16" y="204"/>
                    <a:pt x="75" y="245"/>
                  </a:cubicBezTo>
                  <a:cubicBezTo>
                    <a:pt x="105" y="266"/>
                    <a:pt x="134" y="273"/>
                    <a:pt x="155" y="275"/>
                  </a:cubicBezTo>
                  <a:cubicBezTo>
                    <a:pt x="180" y="304"/>
                    <a:pt x="215" y="325"/>
                    <a:pt x="255" y="332"/>
                  </a:cubicBezTo>
                  <a:cubicBezTo>
                    <a:pt x="255" y="391"/>
                    <a:pt x="255" y="391"/>
                    <a:pt x="255" y="391"/>
                  </a:cubicBezTo>
                  <a:cubicBezTo>
                    <a:pt x="245" y="394"/>
                    <a:pt x="238" y="403"/>
                    <a:pt x="238" y="414"/>
                  </a:cubicBezTo>
                  <a:cubicBezTo>
                    <a:pt x="238" y="430"/>
                    <a:pt x="238" y="430"/>
                    <a:pt x="238" y="430"/>
                  </a:cubicBezTo>
                  <a:cubicBezTo>
                    <a:pt x="238" y="440"/>
                    <a:pt x="245" y="449"/>
                    <a:pt x="255" y="452"/>
                  </a:cubicBezTo>
                  <a:cubicBezTo>
                    <a:pt x="255" y="499"/>
                    <a:pt x="255" y="499"/>
                    <a:pt x="255" y="499"/>
                  </a:cubicBezTo>
                  <a:cubicBezTo>
                    <a:pt x="245" y="502"/>
                    <a:pt x="238" y="511"/>
                    <a:pt x="238" y="522"/>
                  </a:cubicBezTo>
                  <a:cubicBezTo>
                    <a:pt x="238" y="538"/>
                    <a:pt x="238" y="538"/>
                    <a:pt x="238" y="538"/>
                  </a:cubicBezTo>
                  <a:cubicBezTo>
                    <a:pt x="238" y="548"/>
                    <a:pt x="245" y="557"/>
                    <a:pt x="255" y="560"/>
                  </a:cubicBezTo>
                  <a:cubicBezTo>
                    <a:pt x="255" y="571"/>
                    <a:pt x="255" y="571"/>
                    <a:pt x="255" y="571"/>
                  </a:cubicBezTo>
                  <a:cubicBezTo>
                    <a:pt x="255" y="600"/>
                    <a:pt x="231" y="616"/>
                    <a:pt x="221" y="622"/>
                  </a:cubicBezTo>
                  <a:cubicBezTo>
                    <a:pt x="201" y="634"/>
                    <a:pt x="165" y="621"/>
                    <a:pt x="165" y="659"/>
                  </a:cubicBezTo>
                  <a:cubicBezTo>
                    <a:pt x="399" y="659"/>
                    <a:pt x="399" y="659"/>
                    <a:pt x="399" y="659"/>
                  </a:cubicBezTo>
                  <a:cubicBezTo>
                    <a:pt x="399" y="659"/>
                    <a:pt x="399" y="632"/>
                    <a:pt x="367" y="628"/>
                  </a:cubicBezTo>
                  <a:cubicBezTo>
                    <a:pt x="340" y="625"/>
                    <a:pt x="310" y="606"/>
                    <a:pt x="310" y="571"/>
                  </a:cubicBezTo>
                  <a:cubicBezTo>
                    <a:pt x="310" y="560"/>
                    <a:pt x="310" y="560"/>
                    <a:pt x="310" y="560"/>
                  </a:cubicBezTo>
                  <a:cubicBezTo>
                    <a:pt x="320" y="557"/>
                    <a:pt x="327" y="548"/>
                    <a:pt x="327" y="538"/>
                  </a:cubicBezTo>
                  <a:cubicBezTo>
                    <a:pt x="327" y="522"/>
                    <a:pt x="327" y="522"/>
                    <a:pt x="327" y="522"/>
                  </a:cubicBezTo>
                  <a:cubicBezTo>
                    <a:pt x="327" y="511"/>
                    <a:pt x="320" y="502"/>
                    <a:pt x="310" y="499"/>
                  </a:cubicBezTo>
                  <a:cubicBezTo>
                    <a:pt x="310" y="452"/>
                    <a:pt x="310" y="452"/>
                    <a:pt x="310" y="452"/>
                  </a:cubicBezTo>
                  <a:cubicBezTo>
                    <a:pt x="320" y="449"/>
                    <a:pt x="327" y="440"/>
                    <a:pt x="327" y="430"/>
                  </a:cubicBezTo>
                  <a:cubicBezTo>
                    <a:pt x="327" y="414"/>
                    <a:pt x="327" y="414"/>
                    <a:pt x="327" y="414"/>
                  </a:cubicBezTo>
                  <a:cubicBezTo>
                    <a:pt x="327" y="403"/>
                    <a:pt x="320" y="394"/>
                    <a:pt x="310" y="391"/>
                  </a:cubicBezTo>
                  <a:cubicBezTo>
                    <a:pt x="310" y="332"/>
                    <a:pt x="310" y="332"/>
                    <a:pt x="310" y="332"/>
                  </a:cubicBezTo>
                  <a:cubicBezTo>
                    <a:pt x="350" y="325"/>
                    <a:pt x="385" y="304"/>
                    <a:pt x="410" y="275"/>
                  </a:cubicBezTo>
                  <a:cubicBezTo>
                    <a:pt x="430" y="273"/>
                    <a:pt x="460" y="266"/>
                    <a:pt x="491" y="245"/>
                  </a:cubicBezTo>
                  <a:cubicBezTo>
                    <a:pt x="550" y="204"/>
                    <a:pt x="566" y="130"/>
                    <a:pt x="566" y="64"/>
                  </a:cubicBezTo>
                  <a:cubicBezTo>
                    <a:pt x="566" y="44"/>
                    <a:pt x="566" y="0"/>
                    <a:pt x="566" y="0"/>
                  </a:cubicBezTo>
                  <a:lnTo>
                    <a:pt x="491" y="0"/>
                  </a:lnTo>
                  <a:close/>
                  <a:moveTo>
                    <a:pt x="50" y="173"/>
                  </a:moveTo>
                  <a:cubicBezTo>
                    <a:pt x="19" y="119"/>
                    <a:pt x="27" y="28"/>
                    <a:pt x="27" y="28"/>
                  </a:cubicBezTo>
                  <a:cubicBezTo>
                    <a:pt x="49" y="28"/>
                    <a:pt x="49" y="28"/>
                    <a:pt x="49" y="28"/>
                  </a:cubicBezTo>
                  <a:cubicBezTo>
                    <a:pt x="49" y="56"/>
                    <a:pt x="64" y="67"/>
                    <a:pt x="77" y="67"/>
                  </a:cubicBezTo>
                  <a:cubicBezTo>
                    <a:pt x="87" y="67"/>
                    <a:pt x="108" y="67"/>
                    <a:pt x="115" y="67"/>
                  </a:cubicBezTo>
                  <a:cubicBezTo>
                    <a:pt x="115" y="167"/>
                    <a:pt x="115" y="167"/>
                    <a:pt x="115" y="167"/>
                  </a:cubicBezTo>
                  <a:cubicBezTo>
                    <a:pt x="115" y="194"/>
                    <a:pt x="122" y="220"/>
                    <a:pt x="133" y="243"/>
                  </a:cubicBezTo>
                  <a:cubicBezTo>
                    <a:pt x="111" y="237"/>
                    <a:pt x="76" y="219"/>
                    <a:pt x="50" y="173"/>
                  </a:cubicBezTo>
                  <a:close/>
                  <a:moveTo>
                    <a:pt x="516" y="173"/>
                  </a:moveTo>
                  <a:cubicBezTo>
                    <a:pt x="489" y="220"/>
                    <a:pt x="454" y="238"/>
                    <a:pt x="431" y="243"/>
                  </a:cubicBezTo>
                  <a:cubicBezTo>
                    <a:pt x="443" y="220"/>
                    <a:pt x="450" y="194"/>
                    <a:pt x="450" y="167"/>
                  </a:cubicBezTo>
                  <a:cubicBezTo>
                    <a:pt x="450" y="67"/>
                    <a:pt x="450" y="67"/>
                    <a:pt x="450" y="67"/>
                  </a:cubicBezTo>
                  <a:cubicBezTo>
                    <a:pt x="456" y="67"/>
                    <a:pt x="478" y="67"/>
                    <a:pt x="489" y="67"/>
                  </a:cubicBezTo>
                  <a:cubicBezTo>
                    <a:pt x="502" y="67"/>
                    <a:pt x="517" y="56"/>
                    <a:pt x="517" y="28"/>
                  </a:cubicBezTo>
                  <a:cubicBezTo>
                    <a:pt x="539" y="28"/>
                    <a:pt x="539" y="28"/>
                    <a:pt x="539" y="28"/>
                  </a:cubicBezTo>
                  <a:cubicBezTo>
                    <a:pt x="539" y="28"/>
                    <a:pt x="547" y="119"/>
                    <a:pt x="516" y="173"/>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nvGrpSpPr>
            <p:cNvPr id="94" name="组合 93"/>
            <p:cNvGrpSpPr/>
            <p:nvPr/>
          </p:nvGrpSpPr>
          <p:grpSpPr>
            <a:xfrm>
              <a:off x="1090613" y="2070100"/>
              <a:ext cx="941388" cy="647700"/>
              <a:chOff x="1090613" y="2070100"/>
              <a:chExt cx="941388" cy="647700"/>
            </a:xfrm>
          </p:grpSpPr>
          <p:sp>
            <p:nvSpPr>
              <p:cNvPr id="95" name="Freeform 3739"/>
              <p:cNvSpPr/>
              <p:nvPr/>
            </p:nvSpPr>
            <p:spPr bwMode="auto">
              <a:xfrm>
                <a:off x="1835151" y="2092325"/>
                <a:ext cx="92075" cy="88900"/>
              </a:xfrm>
              <a:custGeom>
                <a:avLst/>
                <a:gdLst>
                  <a:gd name="T0" fmla="*/ 23 w 29"/>
                  <a:gd name="T1" fmla="*/ 28 h 28"/>
                  <a:gd name="T2" fmla="*/ 10 w 29"/>
                  <a:gd name="T3" fmla="*/ 9 h 28"/>
                  <a:gd name="T4" fmla="*/ 24 w 29"/>
                  <a:gd name="T5" fmla="*/ 28 h 28"/>
                  <a:gd name="T6" fmla="*/ 2 w 29"/>
                  <a:gd name="T7" fmla="*/ 0 h 28"/>
                  <a:gd name="T8" fmla="*/ 23 w 29"/>
                  <a:gd name="T9" fmla="*/ 28 h 28"/>
                </a:gdLst>
                <a:ahLst/>
                <a:cxnLst>
                  <a:cxn ang="0">
                    <a:pos x="T0" y="T1"/>
                  </a:cxn>
                  <a:cxn ang="0">
                    <a:pos x="T2" y="T3"/>
                  </a:cxn>
                  <a:cxn ang="0">
                    <a:pos x="T4" y="T5"/>
                  </a:cxn>
                  <a:cxn ang="0">
                    <a:pos x="T6" y="T7"/>
                  </a:cxn>
                  <a:cxn ang="0">
                    <a:pos x="T8" y="T9"/>
                  </a:cxn>
                </a:cxnLst>
                <a:rect l="0" t="0" r="r" b="b"/>
                <a:pathLst>
                  <a:path w="29" h="28">
                    <a:moveTo>
                      <a:pt x="23" y="28"/>
                    </a:moveTo>
                    <a:cubicBezTo>
                      <a:pt x="21" y="24"/>
                      <a:pt x="16" y="16"/>
                      <a:pt x="10" y="9"/>
                    </a:cubicBezTo>
                    <a:cubicBezTo>
                      <a:pt x="10" y="9"/>
                      <a:pt x="19" y="18"/>
                      <a:pt x="24" y="28"/>
                    </a:cubicBezTo>
                    <a:cubicBezTo>
                      <a:pt x="25" y="25"/>
                      <a:pt x="29" y="3"/>
                      <a:pt x="2" y="0"/>
                    </a:cubicBezTo>
                    <a:cubicBezTo>
                      <a:pt x="2" y="0"/>
                      <a:pt x="0" y="26"/>
                      <a:pt x="23"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3740"/>
              <p:cNvSpPr/>
              <p:nvPr/>
            </p:nvSpPr>
            <p:spPr bwMode="auto">
              <a:xfrm>
                <a:off x="1822451" y="2190750"/>
                <a:ext cx="95250" cy="88900"/>
              </a:xfrm>
              <a:custGeom>
                <a:avLst/>
                <a:gdLst>
                  <a:gd name="T0" fmla="*/ 24 w 30"/>
                  <a:gd name="T1" fmla="*/ 28 h 28"/>
                  <a:gd name="T2" fmla="*/ 10 w 30"/>
                  <a:gd name="T3" fmla="*/ 9 h 28"/>
                  <a:gd name="T4" fmla="*/ 25 w 30"/>
                  <a:gd name="T5" fmla="*/ 28 h 28"/>
                  <a:gd name="T6" fmla="*/ 3 w 30"/>
                  <a:gd name="T7" fmla="*/ 0 h 28"/>
                  <a:gd name="T8" fmla="*/ 24 w 30"/>
                  <a:gd name="T9" fmla="*/ 28 h 28"/>
                </a:gdLst>
                <a:ahLst/>
                <a:cxnLst>
                  <a:cxn ang="0">
                    <a:pos x="T0" y="T1"/>
                  </a:cxn>
                  <a:cxn ang="0">
                    <a:pos x="T2" y="T3"/>
                  </a:cxn>
                  <a:cxn ang="0">
                    <a:pos x="T4" y="T5"/>
                  </a:cxn>
                  <a:cxn ang="0">
                    <a:pos x="T6" y="T7"/>
                  </a:cxn>
                  <a:cxn ang="0">
                    <a:pos x="T8" y="T9"/>
                  </a:cxn>
                </a:cxnLst>
                <a:rect l="0" t="0" r="r" b="b"/>
                <a:pathLst>
                  <a:path w="30" h="28">
                    <a:moveTo>
                      <a:pt x="24" y="28"/>
                    </a:moveTo>
                    <a:cubicBezTo>
                      <a:pt x="21" y="23"/>
                      <a:pt x="17" y="16"/>
                      <a:pt x="10" y="9"/>
                    </a:cubicBezTo>
                    <a:cubicBezTo>
                      <a:pt x="10" y="9"/>
                      <a:pt x="20" y="18"/>
                      <a:pt x="25" y="28"/>
                    </a:cubicBezTo>
                    <a:cubicBezTo>
                      <a:pt x="25" y="25"/>
                      <a:pt x="30" y="2"/>
                      <a:pt x="3" y="0"/>
                    </a:cubicBezTo>
                    <a:cubicBezTo>
                      <a:pt x="3" y="0"/>
                      <a:pt x="0" y="26"/>
                      <a:pt x="24"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3741"/>
              <p:cNvSpPr/>
              <p:nvPr/>
            </p:nvSpPr>
            <p:spPr bwMode="auto">
              <a:xfrm>
                <a:off x="1803401" y="2270125"/>
                <a:ext cx="92075" cy="85725"/>
              </a:xfrm>
              <a:custGeom>
                <a:avLst/>
                <a:gdLst>
                  <a:gd name="T0" fmla="*/ 23 w 29"/>
                  <a:gd name="T1" fmla="*/ 27 h 27"/>
                  <a:gd name="T2" fmla="*/ 10 w 29"/>
                  <a:gd name="T3" fmla="*/ 9 h 27"/>
                  <a:gd name="T4" fmla="*/ 24 w 29"/>
                  <a:gd name="T5" fmla="*/ 27 h 27"/>
                  <a:gd name="T6" fmla="*/ 2 w 29"/>
                  <a:gd name="T7" fmla="*/ 0 h 27"/>
                  <a:gd name="T8" fmla="*/ 23 w 29"/>
                  <a:gd name="T9" fmla="*/ 27 h 27"/>
                </a:gdLst>
                <a:ahLst/>
                <a:cxnLst>
                  <a:cxn ang="0">
                    <a:pos x="T0" y="T1"/>
                  </a:cxn>
                  <a:cxn ang="0">
                    <a:pos x="T2" y="T3"/>
                  </a:cxn>
                  <a:cxn ang="0">
                    <a:pos x="T4" y="T5"/>
                  </a:cxn>
                  <a:cxn ang="0">
                    <a:pos x="T6" y="T7"/>
                  </a:cxn>
                  <a:cxn ang="0">
                    <a:pos x="T8" y="T9"/>
                  </a:cxn>
                </a:cxnLst>
                <a:rect l="0" t="0" r="r" b="b"/>
                <a:pathLst>
                  <a:path w="29" h="27">
                    <a:moveTo>
                      <a:pt x="23" y="27"/>
                    </a:moveTo>
                    <a:cubicBezTo>
                      <a:pt x="21" y="23"/>
                      <a:pt x="17" y="16"/>
                      <a:pt x="10" y="9"/>
                    </a:cubicBezTo>
                    <a:cubicBezTo>
                      <a:pt x="10" y="9"/>
                      <a:pt x="19" y="17"/>
                      <a:pt x="24" y="27"/>
                    </a:cubicBezTo>
                    <a:cubicBezTo>
                      <a:pt x="25" y="24"/>
                      <a:pt x="29" y="2"/>
                      <a:pt x="2" y="0"/>
                    </a:cubicBezTo>
                    <a:cubicBezTo>
                      <a:pt x="2" y="0"/>
                      <a:pt x="0" y="26"/>
                      <a:pt x="23" y="2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3742"/>
              <p:cNvSpPr/>
              <p:nvPr/>
            </p:nvSpPr>
            <p:spPr bwMode="auto">
              <a:xfrm>
                <a:off x="1755776" y="2333625"/>
                <a:ext cx="107950" cy="101600"/>
              </a:xfrm>
              <a:custGeom>
                <a:avLst/>
                <a:gdLst>
                  <a:gd name="T0" fmla="*/ 21 w 34"/>
                  <a:gd name="T1" fmla="*/ 32 h 32"/>
                  <a:gd name="T2" fmla="*/ 14 w 34"/>
                  <a:gd name="T3" fmla="*/ 11 h 32"/>
                  <a:gd name="T4" fmla="*/ 23 w 34"/>
                  <a:gd name="T5" fmla="*/ 32 h 32"/>
                  <a:gd name="T6" fmla="*/ 9 w 34"/>
                  <a:gd name="T7" fmla="*/ 0 h 32"/>
                  <a:gd name="T8" fmla="*/ 21 w 34"/>
                  <a:gd name="T9" fmla="*/ 32 h 32"/>
                </a:gdLst>
                <a:ahLst/>
                <a:cxnLst>
                  <a:cxn ang="0">
                    <a:pos x="T0" y="T1"/>
                  </a:cxn>
                  <a:cxn ang="0">
                    <a:pos x="T2" y="T3"/>
                  </a:cxn>
                  <a:cxn ang="0">
                    <a:pos x="T4" y="T5"/>
                  </a:cxn>
                  <a:cxn ang="0">
                    <a:pos x="T6" y="T7"/>
                  </a:cxn>
                  <a:cxn ang="0">
                    <a:pos x="T8" y="T9"/>
                  </a:cxn>
                </a:cxnLst>
                <a:rect l="0" t="0" r="r" b="b"/>
                <a:pathLst>
                  <a:path w="34" h="32">
                    <a:moveTo>
                      <a:pt x="21" y="32"/>
                    </a:moveTo>
                    <a:cubicBezTo>
                      <a:pt x="20" y="27"/>
                      <a:pt x="18" y="19"/>
                      <a:pt x="14" y="11"/>
                    </a:cubicBezTo>
                    <a:cubicBezTo>
                      <a:pt x="14" y="11"/>
                      <a:pt x="20" y="21"/>
                      <a:pt x="23" y="32"/>
                    </a:cubicBezTo>
                    <a:cubicBezTo>
                      <a:pt x="24" y="30"/>
                      <a:pt x="34" y="9"/>
                      <a:pt x="9" y="0"/>
                    </a:cubicBezTo>
                    <a:cubicBezTo>
                      <a:pt x="9" y="0"/>
                      <a:pt x="0" y="24"/>
                      <a:pt x="21" y="3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3743"/>
              <p:cNvSpPr/>
              <p:nvPr/>
            </p:nvSpPr>
            <p:spPr bwMode="auto">
              <a:xfrm>
                <a:off x="1685926" y="2387600"/>
                <a:ext cx="120650" cy="111125"/>
              </a:xfrm>
              <a:custGeom>
                <a:avLst/>
                <a:gdLst>
                  <a:gd name="T0" fmla="*/ 19 w 38"/>
                  <a:gd name="T1" fmla="*/ 34 h 35"/>
                  <a:gd name="T2" fmla="*/ 17 w 38"/>
                  <a:gd name="T3" fmla="*/ 12 h 35"/>
                  <a:gd name="T4" fmla="*/ 21 w 38"/>
                  <a:gd name="T5" fmla="*/ 35 h 35"/>
                  <a:gd name="T6" fmla="*/ 15 w 38"/>
                  <a:gd name="T7" fmla="*/ 0 h 35"/>
                  <a:gd name="T8" fmla="*/ 19 w 38"/>
                  <a:gd name="T9" fmla="*/ 34 h 35"/>
                </a:gdLst>
                <a:ahLst/>
                <a:cxnLst>
                  <a:cxn ang="0">
                    <a:pos x="T0" y="T1"/>
                  </a:cxn>
                  <a:cxn ang="0">
                    <a:pos x="T2" y="T3"/>
                  </a:cxn>
                  <a:cxn ang="0">
                    <a:pos x="T4" y="T5"/>
                  </a:cxn>
                  <a:cxn ang="0">
                    <a:pos x="T6" y="T7"/>
                  </a:cxn>
                  <a:cxn ang="0">
                    <a:pos x="T8" y="T9"/>
                  </a:cxn>
                </a:cxnLst>
                <a:rect l="0" t="0" r="r" b="b"/>
                <a:pathLst>
                  <a:path w="38" h="35">
                    <a:moveTo>
                      <a:pt x="19" y="34"/>
                    </a:moveTo>
                    <a:cubicBezTo>
                      <a:pt x="20" y="30"/>
                      <a:pt x="20" y="21"/>
                      <a:pt x="17" y="12"/>
                    </a:cubicBezTo>
                    <a:cubicBezTo>
                      <a:pt x="17" y="12"/>
                      <a:pt x="21" y="24"/>
                      <a:pt x="21" y="35"/>
                    </a:cubicBezTo>
                    <a:cubicBezTo>
                      <a:pt x="23" y="33"/>
                      <a:pt x="38" y="16"/>
                      <a:pt x="15" y="0"/>
                    </a:cubicBezTo>
                    <a:cubicBezTo>
                      <a:pt x="15" y="0"/>
                      <a:pt x="0" y="21"/>
                      <a:pt x="19" y="3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3744"/>
              <p:cNvSpPr/>
              <p:nvPr/>
            </p:nvSpPr>
            <p:spPr bwMode="auto">
              <a:xfrm>
                <a:off x="1600201" y="2422525"/>
                <a:ext cx="117475" cy="111125"/>
              </a:xfrm>
              <a:custGeom>
                <a:avLst/>
                <a:gdLst>
                  <a:gd name="T0" fmla="*/ 19 w 37"/>
                  <a:gd name="T1" fmla="*/ 12 h 35"/>
                  <a:gd name="T2" fmla="*/ 15 w 37"/>
                  <a:gd name="T3" fmla="*/ 35 h 35"/>
                  <a:gd name="T4" fmla="*/ 21 w 37"/>
                  <a:gd name="T5" fmla="*/ 0 h 35"/>
                  <a:gd name="T6" fmla="*/ 14 w 37"/>
                  <a:gd name="T7" fmla="*/ 34 h 35"/>
                  <a:gd name="T8" fmla="*/ 19 w 37"/>
                  <a:gd name="T9" fmla="*/ 12 h 35"/>
                </a:gdLst>
                <a:ahLst/>
                <a:cxnLst>
                  <a:cxn ang="0">
                    <a:pos x="T0" y="T1"/>
                  </a:cxn>
                  <a:cxn ang="0">
                    <a:pos x="T2" y="T3"/>
                  </a:cxn>
                  <a:cxn ang="0">
                    <a:pos x="T4" y="T5"/>
                  </a:cxn>
                  <a:cxn ang="0">
                    <a:pos x="T6" y="T7"/>
                  </a:cxn>
                  <a:cxn ang="0">
                    <a:pos x="T8" y="T9"/>
                  </a:cxn>
                </a:cxnLst>
                <a:rect l="0" t="0" r="r" b="b"/>
                <a:pathLst>
                  <a:path w="37" h="35">
                    <a:moveTo>
                      <a:pt x="19" y="12"/>
                    </a:moveTo>
                    <a:cubicBezTo>
                      <a:pt x="19" y="12"/>
                      <a:pt x="19" y="24"/>
                      <a:pt x="15" y="35"/>
                    </a:cubicBezTo>
                    <a:cubicBezTo>
                      <a:pt x="17" y="34"/>
                      <a:pt x="37" y="22"/>
                      <a:pt x="21" y="0"/>
                    </a:cubicBezTo>
                    <a:cubicBezTo>
                      <a:pt x="21" y="0"/>
                      <a:pt x="0" y="16"/>
                      <a:pt x="14" y="34"/>
                    </a:cubicBezTo>
                    <a:cubicBezTo>
                      <a:pt x="16" y="30"/>
                      <a:pt x="19" y="21"/>
                      <a:pt x="19" y="1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3745"/>
              <p:cNvSpPr/>
              <p:nvPr/>
            </p:nvSpPr>
            <p:spPr bwMode="auto">
              <a:xfrm>
                <a:off x="1682751" y="2530475"/>
                <a:ext cx="111125" cy="117475"/>
              </a:xfrm>
              <a:custGeom>
                <a:avLst/>
                <a:gdLst>
                  <a:gd name="T0" fmla="*/ 1 w 35"/>
                  <a:gd name="T1" fmla="*/ 13 h 37"/>
                  <a:gd name="T2" fmla="*/ 23 w 35"/>
                  <a:gd name="T3" fmla="*/ 19 h 37"/>
                  <a:gd name="T4" fmla="*/ 0 w 35"/>
                  <a:gd name="T5" fmla="*/ 14 h 37"/>
                  <a:gd name="T6" fmla="*/ 35 w 35"/>
                  <a:gd name="T7" fmla="*/ 21 h 37"/>
                  <a:gd name="T8" fmla="*/ 1 w 35"/>
                  <a:gd name="T9" fmla="*/ 13 h 37"/>
                </a:gdLst>
                <a:ahLst/>
                <a:cxnLst>
                  <a:cxn ang="0">
                    <a:pos x="T0" y="T1"/>
                  </a:cxn>
                  <a:cxn ang="0">
                    <a:pos x="T2" y="T3"/>
                  </a:cxn>
                  <a:cxn ang="0">
                    <a:pos x="T4" y="T5"/>
                  </a:cxn>
                  <a:cxn ang="0">
                    <a:pos x="T6" y="T7"/>
                  </a:cxn>
                  <a:cxn ang="0">
                    <a:pos x="T8" y="T9"/>
                  </a:cxn>
                </a:cxnLst>
                <a:rect l="0" t="0" r="r" b="b"/>
                <a:pathLst>
                  <a:path w="35" h="37">
                    <a:moveTo>
                      <a:pt x="1" y="13"/>
                    </a:moveTo>
                    <a:cubicBezTo>
                      <a:pt x="6" y="15"/>
                      <a:pt x="14" y="18"/>
                      <a:pt x="23" y="19"/>
                    </a:cubicBezTo>
                    <a:cubicBezTo>
                      <a:pt x="23" y="19"/>
                      <a:pt x="11" y="18"/>
                      <a:pt x="0" y="14"/>
                    </a:cubicBezTo>
                    <a:cubicBezTo>
                      <a:pt x="2" y="17"/>
                      <a:pt x="13" y="37"/>
                      <a:pt x="35" y="21"/>
                    </a:cubicBezTo>
                    <a:cubicBezTo>
                      <a:pt x="35" y="21"/>
                      <a:pt x="20" y="0"/>
                      <a:pt x="1" y="1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3746"/>
              <p:cNvSpPr/>
              <p:nvPr/>
            </p:nvSpPr>
            <p:spPr bwMode="auto">
              <a:xfrm>
                <a:off x="1787526" y="2466975"/>
                <a:ext cx="111125" cy="120650"/>
              </a:xfrm>
              <a:custGeom>
                <a:avLst/>
                <a:gdLst>
                  <a:gd name="T0" fmla="*/ 1 w 35"/>
                  <a:gd name="T1" fmla="*/ 20 h 38"/>
                  <a:gd name="T2" fmla="*/ 23 w 35"/>
                  <a:gd name="T3" fmla="*/ 17 h 38"/>
                  <a:gd name="T4" fmla="*/ 0 w 35"/>
                  <a:gd name="T5" fmla="*/ 21 h 38"/>
                  <a:gd name="T6" fmla="*/ 35 w 35"/>
                  <a:gd name="T7" fmla="*/ 15 h 38"/>
                  <a:gd name="T8" fmla="*/ 1 w 35"/>
                  <a:gd name="T9" fmla="*/ 20 h 38"/>
                </a:gdLst>
                <a:ahLst/>
                <a:cxnLst>
                  <a:cxn ang="0">
                    <a:pos x="T0" y="T1"/>
                  </a:cxn>
                  <a:cxn ang="0">
                    <a:pos x="T2" y="T3"/>
                  </a:cxn>
                  <a:cxn ang="0">
                    <a:pos x="T4" y="T5"/>
                  </a:cxn>
                  <a:cxn ang="0">
                    <a:pos x="T6" y="T7"/>
                  </a:cxn>
                  <a:cxn ang="0">
                    <a:pos x="T8" y="T9"/>
                  </a:cxn>
                </a:cxnLst>
                <a:rect l="0" t="0" r="r" b="b"/>
                <a:pathLst>
                  <a:path w="35" h="38">
                    <a:moveTo>
                      <a:pt x="1" y="20"/>
                    </a:moveTo>
                    <a:cubicBezTo>
                      <a:pt x="6" y="20"/>
                      <a:pt x="14" y="20"/>
                      <a:pt x="23" y="17"/>
                    </a:cubicBezTo>
                    <a:cubicBezTo>
                      <a:pt x="23" y="17"/>
                      <a:pt x="11" y="21"/>
                      <a:pt x="0" y="21"/>
                    </a:cubicBezTo>
                    <a:cubicBezTo>
                      <a:pt x="2" y="23"/>
                      <a:pt x="20" y="38"/>
                      <a:pt x="35" y="15"/>
                    </a:cubicBezTo>
                    <a:cubicBezTo>
                      <a:pt x="35" y="15"/>
                      <a:pt x="13" y="0"/>
                      <a:pt x="1" y="2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3747"/>
              <p:cNvSpPr/>
              <p:nvPr/>
            </p:nvSpPr>
            <p:spPr bwMode="auto">
              <a:xfrm>
                <a:off x="1866901" y="2390775"/>
                <a:ext cx="98425" cy="104775"/>
              </a:xfrm>
              <a:custGeom>
                <a:avLst/>
                <a:gdLst>
                  <a:gd name="T0" fmla="*/ 0 w 31"/>
                  <a:gd name="T1" fmla="*/ 23 h 33"/>
                  <a:gd name="T2" fmla="*/ 21 w 31"/>
                  <a:gd name="T3" fmla="*/ 13 h 33"/>
                  <a:gd name="T4" fmla="*/ 0 w 31"/>
                  <a:gd name="T5" fmla="*/ 24 h 33"/>
                  <a:gd name="T6" fmla="*/ 31 w 31"/>
                  <a:gd name="T7" fmla="*/ 7 h 33"/>
                  <a:gd name="T8" fmla="*/ 0 w 31"/>
                  <a:gd name="T9" fmla="*/ 23 h 33"/>
                </a:gdLst>
                <a:ahLst/>
                <a:cxnLst>
                  <a:cxn ang="0">
                    <a:pos x="T0" y="T1"/>
                  </a:cxn>
                  <a:cxn ang="0">
                    <a:pos x="T2" y="T3"/>
                  </a:cxn>
                  <a:cxn ang="0">
                    <a:pos x="T4" y="T5"/>
                  </a:cxn>
                  <a:cxn ang="0">
                    <a:pos x="T6" y="T7"/>
                  </a:cxn>
                  <a:cxn ang="0">
                    <a:pos x="T8" y="T9"/>
                  </a:cxn>
                </a:cxnLst>
                <a:rect l="0" t="0" r="r" b="b"/>
                <a:pathLst>
                  <a:path w="31" h="33">
                    <a:moveTo>
                      <a:pt x="0" y="23"/>
                    </a:moveTo>
                    <a:cubicBezTo>
                      <a:pt x="5" y="21"/>
                      <a:pt x="13" y="18"/>
                      <a:pt x="21" y="13"/>
                    </a:cubicBezTo>
                    <a:cubicBezTo>
                      <a:pt x="21" y="13"/>
                      <a:pt x="11" y="20"/>
                      <a:pt x="0" y="24"/>
                    </a:cubicBezTo>
                    <a:cubicBezTo>
                      <a:pt x="3" y="25"/>
                      <a:pt x="24" y="33"/>
                      <a:pt x="31" y="7"/>
                    </a:cubicBezTo>
                    <a:cubicBezTo>
                      <a:pt x="31" y="7"/>
                      <a:pt x="5" y="0"/>
                      <a:pt x="0"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3748"/>
              <p:cNvSpPr/>
              <p:nvPr/>
            </p:nvSpPr>
            <p:spPr bwMode="auto">
              <a:xfrm>
                <a:off x="1920876" y="2286000"/>
                <a:ext cx="88900" cy="95250"/>
              </a:xfrm>
              <a:custGeom>
                <a:avLst/>
                <a:gdLst>
                  <a:gd name="T0" fmla="*/ 0 w 28"/>
                  <a:gd name="T1" fmla="*/ 23 h 30"/>
                  <a:gd name="T2" fmla="*/ 19 w 28"/>
                  <a:gd name="T3" fmla="*/ 10 h 30"/>
                  <a:gd name="T4" fmla="*/ 0 w 28"/>
                  <a:gd name="T5" fmla="*/ 24 h 30"/>
                  <a:gd name="T6" fmla="*/ 28 w 28"/>
                  <a:gd name="T7" fmla="*/ 3 h 30"/>
                  <a:gd name="T8" fmla="*/ 0 w 28"/>
                  <a:gd name="T9" fmla="*/ 23 h 30"/>
                </a:gdLst>
                <a:ahLst/>
                <a:cxnLst>
                  <a:cxn ang="0">
                    <a:pos x="T0" y="T1"/>
                  </a:cxn>
                  <a:cxn ang="0">
                    <a:pos x="T2" y="T3"/>
                  </a:cxn>
                  <a:cxn ang="0">
                    <a:pos x="T4" y="T5"/>
                  </a:cxn>
                  <a:cxn ang="0">
                    <a:pos x="T6" y="T7"/>
                  </a:cxn>
                  <a:cxn ang="0">
                    <a:pos x="T8" y="T9"/>
                  </a:cxn>
                </a:cxnLst>
                <a:rect l="0" t="0" r="r" b="b"/>
                <a:pathLst>
                  <a:path w="28" h="30">
                    <a:moveTo>
                      <a:pt x="0" y="23"/>
                    </a:moveTo>
                    <a:cubicBezTo>
                      <a:pt x="4" y="21"/>
                      <a:pt x="12" y="17"/>
                      <a:pt x="19" y="10"/>
                    </a:cubicBezTo>
                    <a:cubicBezTo>
                      <a:pt x="19" y="10"/>
                      <a:pt x="10" y="19"/>
                      <a:pt x="0" y="24"/>
                    </a:cubicBezTo>
                    <a:cubicBezTo>
                      <a:pt x="3" y="25"/>
                      <a:pt x="25" y="30"/>
                      <a:pt x="28" y="3"/>
                    </a:cubicBezTo>
                    <a:cubicBezTo>
                      <a:pt x="28" y="3"/>
                      <a:pt x="2" y="0"/>
                      <a:pt x="0"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3749"/>
              <p:cNvSpPr/>
              <p:nvPr/>
            </p:nvSpPr>
            <p:spPr bwMode="auto">
              <a:xfrm>
                <a:off x="1936751" y="2181225"/>
                <a:ext cx="95250" cy="88900"/>
              </a:xfrm>
              <a:custGeom>
                <a:avLst/>
                <a:gdLst>
                  <a:gd name="T0" fmla="*/ 4 w 30"/>
                  <a:gd name="T1" fmla="*/ 27 h 28"/>
                  <a:gd name="T2" fmla="*/ 19 w 30"/>
                  <a:gd name="T3" fmla="*/ 9 h 28"/>
                  <a:gd name="T4" fmla="*/ 5 w 30"/>
                  <a:gd name="T5" fmla="*/ 28 h 28"/>
                  <a:gd name="T6" fmla="*/ 26 w 30"/>
                  <a:gd name="T7" fmla="*/ 0 h 28"/>
                  <a:gd name="T8" fmla="*/ 4 w 30"/>
                  <a:gd name="T9" fmla="*/ 27 h 28"/>
                </a:gdLst>
                <a:ahLst/>
                <a:cxnLst>
                  <a:cxn ang="0">
                    <a:pos x="T0" y="T1"/>
                  </a:cxn>
                  <a:cxn ang="0">
                    <a:pos x="T2" y="T3"/>
                  </a:cxn>
                  <a:cxn ang="0">
                    <a:pos x="T4" y="T5"/>
                  </a:cxn>
                  <a:cxn ang="0">
                    <a:pos x="T6" y="T7"/>
                  </a:cxn>
                  <a:cxn ang="0">
                    <a:pos x="T8" y="T9"/>
                  </a:cxn>
                </a:cxnLst>
                <a:rect l="0" t="0" r="r" b="b"/>
                <a:pathLst>
                  <a:path w="30" h="28">
                    <a:moveTo>
                      <a:pt x="4" y="27"/>
                    </a:moveTo>
                    <a:cubicBezTo>
                      <a:pt x="8" y="24"/>
                      <a:pt x="14" y="18"/>
                      <a:pt x="19" y="9"/>
                    </a:cubicBezTo>
                    <a:cubicBezTo>
                      <a:pt x="19" y="9"/>
                      <a:pt x="13" y="20"/>
                      <a:pt x="5" y="28"/>
                    </a:cubicBezTo>
                    <a:cubicBezTo>
                      <a:pt x="8" y="28"/>
                      <a:pt x="30" y="27"/>
                      <a:pt x="26" y="0"/>
                    </a:cubicBezTo>
                    <a:cubicBezTo>
                      <a:pt x="26" y="0"/>
                      <a:pt x="0" y="4"/>
                      <a:pt x="4" y="2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Freeform 3750"/>
              <p:cNvSpPr/>
              <p:nvPr/>
            </p:nvSpPr>
            <p:spPr bwMode="auto">
              <a:xfrm>
                <a:off x="1920876" y="2070100"/>
                <a:ext cx="104775" cy="95250"/>
              </a:xfrm>
              <a:custGeom>
                <a:avLst/>
                <a:gdLst>
                  <a:gd name="T0" fmla="*/ 20 w 33"/>
                  <a:gd name="T1" fmla="*/ 10 h 30"/>
                  <a:gd name="T2" fmla="*/ 8 w 33"/>
                  <a:gd name="T3" fmla="*/ 30 h 30"/>
                  <a:gd name="T4" fmla="*/ 25 w 33"/>
                  <a:gd name="T5" fmla="*/ 0 h 30"/>
                  <a:gd name="T6" fmla="*/ 7 w 33"/>
                  <a:gd name="T7" fmla="*/ 29 h 30"/>
                  <a:gd name="T8" fmla="*/ 20 w 33"/>
                  <a:gd name="T9" fmla="*/ 10 h 30"/>
                </a:gdLst>
                <a:ahLst/>
                <a:cxnLst>
                  <a:cxn ang="0">
                    <a:pos x="T0" y="T1"/>
                  </a:cxn>
                  <a:cxn ang="0">
                    <a:pos x="T2" y="T3"/>
                  </a:cxn>
                  <a:cxn ang="0">
                    <a:pos x="T4" y="T5"/>
                  </a:cxn>
                  <a:cxn ang="0">
                    <a:pos x="T6" y="T7"/>
                  </a:cxn>
                  <a:cxn ang="0">
                    <a:pos x="T8" y="T9"/>
                  </a:cxn>
                </a:cxnLst>
                <a:rect l="0" t="0" r="r" b="b"/>
                <a:pathLst>
                  <a:path w="33" h="30">
                    <a:moveTo>
                      <a:pt x="20" y="10"/>
                    </a:moveTo>
                    <a:cubicBezTo>
                      <a:pt x="20" y="10"/>
                      <a:pt x="15" y="22"/>
                      <a:pt x="8" y="30"/>
                    </a:cubicBezTo>
                    <a:cubicBezTo>
                      <a:pt x="11" y="30"/>
                      <a:pt x="33" y="26"/>
                      <a:pt x="25" y="0"/>
                    </a:cubicBezTo>
                    <a:cubicBezTo>
                      <a:pt x="25" y="0"/>
                      <a:pt x="0" y="7"/>
                      <a:pt x="7" y="29"/>
                    </a:cubicBezTo>
                    <a:cubicBezTo>
                      <a:pt x="10" y="26"/>
                      <a:pt x="16" y="19"/>
                      <a:pt x="20" y="1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3751"/>
              <p:cNvSpPr>
                <a:spLocks noEditPoints="1"/>
              </p:cNvSpPr>
              <p:nvPr/>
            </p:nvSpPr>
            <p:spPr bwMode="auto">
              <a:xfrm>
                <a:off x="1182688" y="2136775"/>
                <a:ext cx="757238" cy="581025"/>
              </a:xfrm>
              <a:custGeom>
                <a:avLst/>
                <a:gdLst>
                  <a:gd name="T0" fmla="*/ 139 w 238"/>
                  <a:gd name="T1" fmla="*/ 134 h 183"/>
                  <a:gd name="T2" fmla="*/ 205 w 238"/>
                  <a:gd name="T3" fmla="*/ 103 h 183"/>
                  <a:gd name="T4" fmla="*/ 236 w 238"/>
                  <a:gd name="T5" fmla="*/ 2 h 183"/>
                  <a:gd name="T6" fmla="*/ 234 w 238"/>
                  <a:gd name="T7" fmla="*/ 1 h 183"/>
                  <a:gd name="T8" fmla="*/ 232 w 238"/>
                  <a:gd name="T9" fmla="*/ 3 h 183"/>
                  <a:gd name="T10" fmla="*/ 202 w 238"/>
                  <a:gd name="T11" fmla="*/ 100 h 183"/>
                  <a:gd name="T12" fmla="*/ 126 w 238"/>
                  <a:gd name="T13" fmla="*/ 131 h 183"/>
                  <a:gd name="T14" fmla="*/ 122 w 238"/>
                  <a:gd name="T15" fmla="*/ 131 h 183"/>
                  <a:gd name="T16" fmla="*/ 119 w 238"/>
                  <a:gd name="T17" fmla="*/ 131 h 183"/>
                  <a:gd name="T18" fmla="*/ 116 w 238"/>
                  <a:gd name="T19" fmla="*/ 131 h 183"/>
                  <a:gd name="T20" fmla="*/ 113 w 238"/>
                  <a:gd name="T21" fmla="*/ 131 h 183"/>
                  <a:gd name="T22" fmla="*/ 36 w 238"/>
                  <a:gd name="T23" fmla="*/ 100 h 183"/>
                  <a:gd name="T24" fmla="*/ 6 w 238"/>
                  <a:gd name="T25" fmla="*/ 3 h 183"/>
                  <a:gd name="T26" fmla="*/ 5 w 238"/>
                  <a:gd name="T27" fmla="*/ 1 h 183"/>
                  <a:gd name="T28" fmla="*/ 2 w 238"/>
                  <a:gd name="T29" fmla="*/ 2 h 183"/>
                  <a:gd name="T30" fmla="*/ 33 w 238"/>
                  <a:gd name="T31" fmla="*/ 103 h 183"/>
                  <a:gd name="T32" fmla="*/ 99 w 238"/>
                  <a:gd name="T33" fmla="*/ 134 h 183"/>
                  <a:gd name="T34" fmla="*/ 85 w 238"/>
                  <a:gd name="T35" fmla="*/ 142 h 183"/>
                  <a:gd name="T36" fmla="*/ 86 w 238"/>
                  <a:gd name="T37" fmla="*/ 151 h 183"/>
                  <a:gd name="T38" fmla="*/ 94 w 238"/>
                  <a:gd name="T39" fmla="*/ 155 h 183"/>
                  <a:gd name="T40" fmla="*/ 115 w 238"/>
                  <a:gd name="T41" fmla="*/ 142 h 183"/>
                  <a:gd name="T42" fmla="*/ 115 w 238"/>
                  <a:gd name="T43" fmla="*/ 171 h 183"/>
                  <a:gd name="T44" fmla="*/ 113 w 238"/>
                  <a:gd name="T45" fmla="*/ 177 h 183"/>
                  <a:gd name="T46" fmla="*/ 104 w 238"/>
                  <a:gd name="T47" fmla="*/ 179 h 183"/>
                  <a:gd name="T48" fmla="*/ 101 w 238"/>
                  <a:gd name="T49" fmla="*/ 181 h 183"/>
                  <a:gd name="T50" fmla="*/ 103 w 238"/>
                  <a:gd name="T51" fmla="*/ 183 h 183"/>
                  <a:gd name="T52" fmla="*/ 105 w 238"/>
                  <a:gd name="T53" fmla="*/ 183 h 183"/>
                  <a:gd name="T54" fmla="*/ 115 w 238"/>
                  <a:gd name="T55" fmla="*/ 180 h 183"/>
                  <a:gd name="T56" fmla="*/ 119 w 238"/>
                  <a:gd name="T57" fmla="*/ 171 h 183"/>
                  <a:gd name="T58" fmla="*/ 119 w 238"/>
                  <a:gd name="T59" fmla="*/ 137 h 183"/>
                  <a:gd name="T60" fmla="*/ 119 w 238"/>
                  <a:gd name="T61" fmla="*/ 137 h 183"/>
                  <a:gd name="T62" fmla="*/ 119 w 238"/>
                  <a:gd name="T63" fmla="*/ 137 h 183"/>
                  <a:gd name="T64" fmla="*/ 119 w 238"/>
                  <a:gd name="T65" fmla="*/ 171 h 183"/>
                  <a:gd name="T66" fmla="*/ 123 w 238"/>
                  <a:gd name="T67" fmla="*/ 180 h 183"/>
                  <a:gd name="T68" fmla="*/ 134 w 238"/>
                  <a:gd name="T69" fmla="*/ 183 h 183"/>
                  <a:gd name="T70" fmla="*/ 135 w 238"/>
                  <a:gd name="T71" fmla="*/ 183 h 183"/>
                  <a:gd name="T72" fmla="*/ 137 w 238"/>
                  <a:gd name="T73" fmla="*/ 181 h 183"/>
                  <a:gd name="T74" fmla="*/ 135 w 238"/>
                  <a:gd name="T75" fmla="*/ 179 h 183"/>
                  <a:gd name="T76" fmla="*/ 126 w 238"/>
                  <a:gd name="T77" fmla="*/ 177 h 183"/>
                  <a:gd name="T78" fmla="*/ 123 w 238"/>
                  <a:gd name="T79" fmla="*/ 171 h 183"/>
                  <a:gd name="T80" fmla="*/ 123 w 238"/>
                  <a:gd name="T81" fmla="*/ 142 h 183"/>
                  <a:gd name="T82" fmla="*/ 144 w 238"/>
                  <a:gd name="T83" fmla="*/ 155 h 183"/>
                  <a:gd name="T84" fmla="*/ 144 w 238"/>
                  <a:gd name="T85" fmla="*/ 155 h 183"/>
                  <a:gd name="T86" fmla="*/ 152 w 238"/>
                  <a:gd name="T87" fmla="*/ 151 h 183"/>
                  <a:gd name="T88" fmla="*/ 153 w 238"/>
                  <a:gd name="T89" fmla="*/ 142 h 183"/>
                  <a:gd name="T90" fmla="*/ 139 w 238"/>
                  <a:gd name="T91" fmla="*/ 134 h 183"/>
                  <a:gd name="T92" fmla="*/ 94 w 238"/>
                  <a:gd name="T93" fmla="*/ 151 h 183"/>
                  <a:gd name="T94" fmla="*/ 90 w 238"/>
                  <a:gd name="T95" fmla="*/ 149 h 183"/>
                  <a:gd name="T96" fmla="*/ 89 w 238"/>
                  <a:gd name="T97" fmla="*/ 144 h 183"/>
                  <a:gd name="T98" fmla="*/ 112 w 238"/>
                  <a:gd name="T99" fmla="*/ 135 h 183"/>
                  <a:gd name="T100" fmla="*/ 115 w 238"/>
                  <a:gd name="T101" fmla="*/ 135 h 183"/>
                  <a:gd name="T102" fmla="*/ 115 w 238"/>
                  <a:gd name="T103" fmla="*/ 136 h 183"/>
                  <a:gd name="T104" fmla="*/ 94 w 238"/>
                  <a:gd name="T105" fmla="*/ 151 h 183"/>
                  <a:gd name="T106" fmla="*/ 148 w 238"/>
                  <a:gd name="T107" fmla="*/ 149 h 183"/>
                  <a:gd name="T108" fmla="*/ 144 w 238"/>
                  <a:gd name="T109" fmla="*/ 151 h 183"/>
                  <a:gd name="T110" fmla="*/ 144 w 238"/>
                  <a:gd name="T111" fmla="*/ 151 h 183"/>
                  <a:gd name="T112" fmla="*/ 123 w 238"/>
                  <a:gd name="T113" fmla="*/ 136 h 183"/>
                  <a:gd name="T114" fmla="*/ 123 w 238"/>
                  <a:gd name="T115" fmla="*/ 135 h 183"/>
                  <a:gd name="T116" fmla="*/ 126 w 238"/>
                  <a:gd name="T117" fmla="*/ 135 h 183"/>
                  <a:gd name="T118" fmla="*/ 149 w 238"/>
                  <a:gd name="T119" fmla="*/ 144 h 183"/>
                  <a:gd name="T120" fmla="*/ 148 w 238"/>
                  <a:gd name="T121" fmla="*/ 149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8" h="183">
                    <a:moveTo>
                      <a:pt x="139" y="134"/>
                    </a:moveTo>
                    <a:cubicBezTo>
                      <a:pt x="157" y="131"/>
                      <a:pt x="184" y="124"/>
                      <a:pt x="205" y="103"/>
                    </a:cubicBezTo>
                    <a:cubicBezTo>
                      <a:pt x="228" y="80"/>
                      <a:pt x="238" y="46"/>
                      <a:pt x="236" y="2"/>
                    </a:cubicBezTo>
                    <a:cubicBezTo>
                      <a:pt x="236" y="1"/>
                      <a:pt x="235" y="0"/>
                      <a:pt x="234" y="1"/>
                    </a:cubicBezTo>
                    <a:cubicBezTo>
                      <a:pt x="233" y="1"/>
                      <a:pt x="232" y="2"/>
                      <a:pt x="232" y="3"/>
                    </a:cubicBezTo>
                    <a:cubicBezTo>
                      <a:pt x="234" y="45"/>
                      <a:pt x="224" y="78"/>
                      <a:pt x="202" y="100"/>
                    </a:cubicBezTo>
                    <a:cubicBezTo>
                      <a:pt x="176" y="126"/>
                      <a:pt x="140" y="130"/>
                      <a:pt x="126" y="131"/>
                    </a:cubicBezTo>
                    <a:cubicBezTo>
                      <a:pt x="124" y="131"/>
                      <a:pt x="123" y="131"/>
                      <a:pt x="122" y="131"/>
                    </a:cubicBezTo>
                    <a:cubicBezTo>
                      <a:pt x="121" y="131"/>
                      <a:pt x="120" y="131"/>
                      <a:pt x="119" y="131"/>
                    </a:cubicBezTo>
                    <a:cubicBezTo>
                      <a:pt x="118" y="131"/>
                      <a:pt x="117" y="131"/>
                      <a:pt x="116" y="131"/>
                    </a:cubicBezTo>
                    <a:cubicBezTo>
                      <a:pt x="115" y="131"/>
                      <a:pt x="114" y="131"/>
                      <a:pt x="113" y="131"/>
                    </a:cubicBezTo>
                    <a:cubicBezTo>
                      <a:pt x="98" y="130"/>
                      <a:pt x="62" y="126"/>
                      <a:pt x="36" y="100"/>
                    </a:cubicBezTo>
                    <a:cubicBezTo>
                      <a:pt x="14" y="78"/>
                      <a:pt x="4" y="45"/>
                      <a:pt x="6" y="3"/>
                    </a:cubicBezTo>
                    <a:cubicBezTo>
                      <a:pt x="6" y="2"/>
                      <a:pt x="6" y="1"/>
                      <a:pt x="5" y="1"/>
                    </a:cubicBezTo>
                    <a:cubicBezTo>
                      <a:pt x="3" y="0"/>
                      <a:pt x="2" y="1"/>
                      <a:pt x="2" y="2"/>
                    </a:cubicBezTo>
                    <a:cubicBezTo>
                      <a:pt x="0" y="46"/>
                      <a:pt x="10" y="80"/>
                      <a:pt x="33" y="103"/>
                    </a:cubicBezTo>
                    <a:cubicBezTo>
                      <a:pt x="54" y="124"/>
                      <a:pt x="81" y="131"/>
                      <a:pt x="99" y="134"/>
                    </a:cubicBezTo>
                    <a:cubicBezTo>
                      <a:pt x="93" y="136"/>
                      <a:pt x="87" y="138"/>
                      <a:pt x="85" y="142"/>
                    </a:cubicBezTo>
                    <a:cubicBezTo>
                      <a:pt x="84" y="144"/>
                      <a:pt x="84" y="147"/>
                      <a:pt x="86" y="151"/>
                    </a:cubicBezTo>
                    <a:cubicBezTo>
                      <a:pt x="89" y="154"/>
                      <a:pt x="91" y="155"/>
                      <a:pt x="94" y="155"/>
                    </a:cubicBezTo>
                    <a:cubicBezTo>
                      <a:pt x="102" y="155"/>
                      <a:pt x="109" y="148"/>
                      <a:pt x="115" y="142"/>
                    </a:cubicBezTo>
                    <a:cubicBezTo>
                      <a:pt x="115" y="171"/>
                      <a:pt x="115" y="171"/>
                      <a:pt x="115" y="171"/>
                    </a:cubicBezTo>
                    <a:cubicBezTo>
                      <a:pt x="115" y="174"/>
                      <a:pt x="114" y="176"/>
                      <a:pt x="113" y="177"/>
                    </a:cubicBezTo>
                    <a:cubicBezTo>
                      <a:pt x="109" y="180"/>
                      <a:pt x="104" y="179"/>
                      <a:pt x="104" y="179"/>
                    </a:cubicBezTo>
                    <a:cubicBezTo>
                      <a:pt x="102" y="179"/>
                      <a:pt x="101" y="180"/>
                      <a:pt x="101" y="181"/>
                    </a:cubicBezTo>
                    <a:cubicBezTo>
                      <a:pt x="101" y="182"/>
                      <a:pt x="102" y="183"/>
                      <a:pt x="103" y="183"/>
                    </a:cubicBezTo>
                    <a:cubicBezTo>
                      <a:pt x="103" y="183"/>
                      <a:pt x="104" y="183"/>
                      <a:pt x="105" y="183"/>
                    </a:cubicBezTo>
                    <a:cubicBezTo>
                      <a:pt x="107" y="183"/>
                      <a:pt x="112" y="183"/>
                      <a:pt x="115" y="180"/>
                    </a:cubicBezTo>
                    <a:cubicBezTo>
                      <a:pt x="118" y="178"/>
                      <a:pt x="119" y="175"/>
                      <a:pt x="119" y="171"/>
                    </a:cubicBezTo>
                    <a:cubicBezTo>
                      <a:pt x="119" y="137"/>
                      <a:pt x="119" y="137"/>
                      <a:pt x="119" y="137"/>
                    </a:cubicBezTo>
                    <a:cubicBezTo>
                      <a:pt x="119" y="137"/>
                      <a:pt x="119" y="137"/>
                      <a:pt x="119" y="137"/>
                    </a:cubicBezTo>
                    <a:cubicBezTo>
                      <a:pt x="119" y="137"/>
                      <a:pt x="119" y="137"/>
                      <a:pt x="119" y="137"/>
                    </a:cubicBezTo>
                    <a:cubicBezTo>
                      <a:pt x="119" y="171"/>
                      <a:pt x="119" y="171"/>
                      <a:pt x="119" y="171"/>
                    </a:cubicBezTo>
                    <a:cubicBezTo>
                      <a:pt x="119" y="175"/>
                      <a:pt x="121" y="178"/>
                      <a:pt x="123" y="180"/>
                    </a:cubicBezTo>
                    <a:cubicBezTo>
                      <a:pt x="126" y="183"/>
                      <a:pt x="131" y="183"/>
                      <a:pt x="134" y="183"/>
                    </a:cubicBezTo>
                    <a:cubicBezTo>
                      <a:pt x="134" y="183"/>
                      <a:pt x="135" y="183"/>
                      <a:pt x="135" y="183"/>
                    </a:cubicBezTo>
                    <a:cubicBezTo>
                      <a:pt x="136" y="183"/>
                      <a:pt x="137" y="182"/>
                      <a:pt x="137" y="181"/>
                    </a:cubicBezTo>
                    <a:cubicBezTo>
                      <a:pt x="137" y="180"/>
                      <a:pt x="136" y="179"/>
                      <a:pt x="135" y="179"/>
                    </a:cubicBezTo>
                    <a:cubicBezTo>
                      <a:pt x="135" y="179"/>
                      <a:pt x="129" y="180"/>
                      <a:pt x="126" y="177"/>
                    </a:cubicBezTo>
                    <a:cubicBezTo>
                      <a:pt x="124" y="176"/>
                      <a:pt x="123" y="174"/>
                      <a:pt x="123" y="171"/>
                    </a:cubicBezTo>
                    <a:cubicBezTo>
                      <a:pt x="123" y="142"/>
                      <a:pt x="123" y="142"/>
                      <a:pt x="123" y="142"/>
                    </a:cubicBezTo>
                    <a:cubicBezTo>
                      <a:pt x="129" y="148"/>
                      <a:pt x="137" y="155"/>
                      <a:pt x="144" y="155"/>
                    </a:cubicBezTo>
                    <a:cubicBezTo>
                      <a:pt x="144" y="155"/>
                      <a:pt x="144" y="155"/>
                      <a:pt x="144" y="155"/>
                    </a:cubicBezTo>
                    <a:cubicBezTo>
                      <a:pt x="147" y="155"/>
                      <a:pt x="150" y="154"/>
                      <a:pt x="152" y="151"/>
                    </a:cubicBezTo>
                    <a:cubicBezTo>
                      <a:pt x="154" y="147"/>
                      <a:pt x="154" y="144"/>
                      <a:pt x="153" y="142"/>
                    </a:cubicBezTo>
                    <a:cubicBezTo>
                      <a:pt x="151" y="138"/>
                      <a:pt x="145" y="136"/>
                      <a:pt x="139" y="134"/>
                    </a:cubicBezTo>
                    <a:close/>
                    <a:moveTo>
                      <a:pt x="94" y="151"/>
                    </a:moveTo>
                    <a:cubicBezTo>
                      <a:pt x="93" y="151"/>
                      <a:pt x="91" y="151"/>
                      <a:pt x="90" y="149"/>
                    </a:cubicBezTo>
                    <a:cubicBezTo>
                      <a:pt x="88" y="147"/>
                      <a:pt x="89" y="145"/>
                      <a:pt x="89" y="144"/>
                    </a:cubicBezTo>
                    <a:cubicBezTo>
                      <a:pt x="91" y="140"/>
                      <a:pt x="104" y="136"/>
                      <a:pt x="112" y="135"/>
                    </a:cubicBezTo>
                    <a:cubicBezTo>
                      <a:pt x="113" y="135"/>
                      <a:pt x="114" y="135"/>
                      <a:pt x="115" y="135"/>
                    </a:cubicBezTo>
                    <a:cubicBezTo>
                      <a:pt x="115" y="136"/>
                      <a:pt x="115" y="136"/>
                      <a:pt x="115" y="136"/>
                    </a:cubicBezTo>
                    <a:cubicBezTo>
                      <a:pt x="110" y="142"/>
                      <a:pt x="101" y="151"/>
                      <a:pt x="94" y="151"/>
                    </a:cubicBezTo>
                    <a:close/>
                    <a:moveTo>
                      <a:pt x="148" y="149"/>
                    </a:moveTo>
                    <a:cubicBezTo>
                      <a:pt x="147" y="151"/>
                      <a:pt x="146" y="151"/>
                      <a:pt x="144" y="151"/>
                    </a:cubicBezTo>
                    <a:cubicBezTo>
                      <a:pt x="144" y="151"/>
                      <a:pt x="144" y="151"/>
                      <a:pt x="144" y="151"/>
                    </a:cubicBezTo>
                    <a:cubicBezTo>
                      <a:pt x="137" y="151"/>
                      <a:pt x="128" y="142"/>
                      <a:pt x="123" y="136"/>
                    </a:cubicBezTo>
                    <a:cubicBezTo>
                      <a:pt x="123" y="135"/>
                      <a:pt x="123" y="135"/>
                      <a:pt x="123" y="135"/>
                    </a:cubicBezTo>
                    <a:cubicBezTo>
                      <a:pt x="124" y="135"/>
                      <a:pt x="125" y="135"/>
                      <a:pt x="126" y="135"/>
                    </a:cubicBezTo>
                    <a:cubicBezTo>
                      <a:pt x="135" y="136"/>
                      <a:pt x="147" y="140"/>
                      <a:pt x="149" y="144"/>
                    </a:cubicBezTo>
                    <a:cubicBezTo>
                      <a:pt x="150" y="145"/>
                      <a:pt x="150" y="147"/>
                      <a:pt x="148" y="14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Freeform 3752"/>
              <p:cNvSpPr/>
              <p:nvPr/>
            </p:nvSpPr>
            <p:spPr bwMode="auto">
              <a:xfrm>
                <a:off x="1195388" y="2092325"/>
                <a:ext cx="92075" cy="88900"/>
              </a:xfrm>
              <a:custGeom>
                <a:avLst/>
                <a:gdLst>
                  <a:gd name="T0" fmla="*/ 19 w 29"/>
                  <a:gd name="T1" fmla="*/ 9 h 28"/>
                  <a:gd name="T2" fmla="*/ 6 w 29"/>
                  <a:gd name="T3" fmla="*/ 28 h 28"/>
                  <a:gd name="T4" fmla="*/ 27 w 29"/>
                  <a:gd name="T5" fmla="*/ 0 h 28"/>
                  <a:gd name="T6" fmla="*/ 5 w 29"/>
                  <a:gd name="T7" fmla="*/ 28 h 28"/>
                  <a:gd name="T8" fmla="*/ 19 w 29"/>
                  <a:gd name="T9" fmla="*/ 9 h 28"/>
                </a:gdLst>
                <a:ahLst/>
                <a:cxnLst>
                  <a:cxn ang="0">
                    <a:pos x="T0" y="T1"/>
                  </a:cxn>
                  <a:cxn ang="0">
                    <a:pos x="T2" y="T3"/>
                  </a:cxn>
                  <a:cxn ang="0">
                    <a:pos x="T4" y="T5"/>
                  </a:cxn>
                  <a:cxn ang="0">
                    <a:pos x="T6" y="T7"/>
                  </a:cxn>
                  <a:cxn ang="0">
                    <a:pos x="T8" y="T9"/>
                  </a:cxn>
                </a:cxnLst>
                <a:rect l="0" t="0" r="r" b="b"/>
                <a:pathLst>
                  <a:path w="29" h="28">
                    <a:moveTo>
                      <a:pt x="19" y="9"/>
                    </a:moveTo>
                    <a:cubicBezTo>
                      <a:pt x="13" y="16"/>
                      <a:pt x="8" y="24"/>
                      <a:pt x="6" y="28"/>
                    </a:cubicBezTo>
                    <a:cubicBezTo>
                      <a:pt x="29" y="26"/>
                      <a:pt x="27" y="0"/>
                      <a:pt x="27" y="0"/>
                    </a:cubicBezTo>
                    <a:cubicBezTo>
                      <a:pt x="0" y="3"/>
                      <a:pt x="4" y="25"/>
                      <a:pt x="5" y="28"/>
                    </a:cubicBezTo>
                    <a:cubicBezTo>
                      <a:pt x="10" y="18"/>
                      <a:pt x="19" y="9"/>
                      <a:pt x="19"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3753"/>
              <p:cNvSpPr/>
              <p:nvPr/>
            </p:nvSpPr>
            <p:spPr bwMode="auto">
              <a:xfrm>
                <a:off x="1204913" y="2190750"/>
                <a:ext cx="95250" cy="88900"/>
              </a:xfrm>
              <a:custGeom>
                <a:avLst/>
                <a:gdLst>
                  <a:gd name="T0" fmla="*/ 5 w 30"/>
                  <a:gd name="T1" fmla="*/ 28 h 28"/>
                  <a:gd name="T2" fmla="*/ 20 w 30"/>
                  <a:gd name="T3" fmla="*/ 9 h 28"/>
                  <a:gd name="T4" fmla="*/ 7 w 30"/>
                  <a:gd name="T5" fmla="*/ 28 h 28"/>
                  <a:gd name="T6" fmla="*/ 27 w 30"/>
                  <a:gd name="T7" fmla="*/ 0 h 28"/>
                  <a:gd name="T8" fmla="*/ 5 w 30"/>
                  <a:gd name="T9" fmla="*/ 28 h 28"/>
                </a:gdLst>
                <a:ahLst/>
                <a:cxnLst>
                  <a:cxn ang="0">
                    <a:pos x="T0" y="T1"/>
                  </a:cxn>
                  <a:cxn ang="0">
                    <a:pos x="T2" y="T3"/>
                  </a:cxn>
                  <a:cxn ang="0">
                    <a:pos x="T4" y="T5"/>
                  </a:cxn>
                  <a:cxn ang="0">
                    <a:pos x="T6" y="T7"/>
                  </a:cxn>
                  <a:cxn ang="0">
                    <a:pos x="T8" y="T9"/>
                  </a:cxn>
                </a:cxnLst>
                <a:rect l="0" t="0" r="r" b="b"/>
                <a:pathLst>
                  <a:path w="30" h="28">
                    <a:moveTo>
                      <a:pt x="5" y="28"/>
                    </a:moveTo>
                    <a:cubicBezTo>
                      <a:pt x="11" y="18"/>
                      <a:pt x="20" y="9"/>
                      <a:pt x="20" y="9"/>
                    </a:cubicBezTo>
                    <a:cubicBezTo>
                      <a:pt x="13" y="16"/>
                      <a:pt x="9" y="23"/>
                      <a:pt x="7" y="28"/>
                    </a:cubicBezTo>
                    <a:cubicBezTo>
                      <a:pt x="30" y="26"/>
                      <a:pt x="27" y="0"/>
                      <a:pt x="27" y="0"/>
                    </a:cubicBezTo>
                    <a:cubicBezTo>
                      <a:pt x="0" y="2"/>
                      <a:pt x="5" y="25"/>
                      <a:pt x="5"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Freeform 3754"/>
              <p:cNvSpPr/>
              <p:nvPr/>
            </p:nvSpPr>
            <p:spPr bwMode="auto">
              <a:xfrm>
                <a:off x="1227138" y="2270125"/>
                <a:ext cx="93663" cy="85725"/>
              </a:xfrm>
              <a:custGeom>
                <a:avLst/>
                <a:gdLst>
                  <a:gd name="T0" fmla="*/ 5 w 29"/>
                  <a:gd name="T1" fmla="*/ 27 h 27"/>
                  <a:gd name="T2" fmla="*/ 19 w 29"/>
                  <a:gd name="T3" fmla="*/ 9 h 27"/>
                  <a:gd name="T4" fmla="*/ 6 w 29"/>
                  <a:gd name="T5" fmla="*/ 27 h 27"/>
                  <a:gd name="T6" fmla="*/ 27 w 29"/>
                  <a:gd name="T7" fmla="*/ 0 h 27"/>
                  <a:gd name="T8" fmla="*/ 5 w 29"/>
                  <a:gd name="T9" fmla="*/ 27 h 27"/>
                </a:gdLst>
                <a:ahLst/>
                <a:cxnLst>
                  <a:cxn ang="0">
                    <a:pos x="T0" y="T1"/>
                  </a:cxn>
                  <a:cxn ang="0">
                    <a:pos x="T2" y="T3"/>
                  </a:cxn>
                  <a:cxn ang="0">
                    <a:pos x="T4" y="T5"/>
                  </a:cxn>
                  <a:cxn ang="0">
                    <a:pos x="T6" y="T7"/>
                  </a:cxn>
                  <a:cxn ang="0">
                    <a:pos x="T8" y="T9"/>
                  </a:cxn>
                </a:cxnLst>
                <a:rect l="0" t="0" r="r" b="b"/>
                <a:pathLst>
                  <a:path w="29" h="27">
                    <a:moveTo>
                      <a:pt x="5" y="27"/>
                    </a:moveTo>
                    <a:cubicBezTo>
                      <a:pt x="10" y="17"/>
                      <a:pt x="19" y="9"/>
                      <a:pt x="19" y="9"/>
                    </a:cubicBezTo>
                    <a:cubicBezTo>
                      <a:pt x="13" y="16"/>
                      <a:pt x="8" y="23"/>
                      <a:pt x="6" y="27"/>
                    </a:cubicBezTo>
                    <a:cubicBezTo>
                      <a:pt x="29" y="26"/>
                      <a:pt x="27" y="0"/>
                      <a:pt x="27" y="0"/>
                    </a:cubicBezTo>
                    <a:cubicBezTo>
                      <a:pt x="0" y="2"/>
                      <a:pt x="4" y="24"/>
                      <a:pt x="5" y="2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Freeform 3755"/>
              <p:cNvSpPr/>
              <p:nvPr/>
            </p:nvSpPr>
            <p:spPr bwMode="auto">
              <a:xfrm>
                <a:off x="1258888" y="2333625"/>
                <a:ext cx="112713" cy="101600"/>
              </a:xfrm>
              <a:custGeom>
                <a:avLst/>
                <a:gdLst>
                  <a:gd name="T0" fmla="*/ 12 w 35"/>
                  <a:gd name="T1" fmla="*/ 32 h 32"/>
                  <a:gd name="T2" fmla="*/ 20 w 35"/>
                  <a:gd name="T3" fmla="*/ 11 h 32"/>
                  <a:gd name="T4" fmla="*/ 13 w 35"/>
                  <a:gd name="T5" fmla="*/ 32 h 32"/>
                  <a:gd name="T6" fmla="*/ 25 w 35"/>
                  <a:gd name="T7" fmla="*/ 0 h 32"/>
                  <a:gd name="T8" fmla="*/ 12 w 35"/>
                  <a:gd name="T9" fmla="*/ 32 h 32"/>
                </a:gdLst>
                <a:ahLst/>
                <a:cxnLst>
                  <a:cxn ang="0">
                    <a:pos x="T0" y="T1"/>
                  </a:cxn>
                  <a:cxn ang="0">
                    <a:pos x="T2" y="T3"/>
                  </a:cxn>
                  <a:cxn ang="0">
                    <a:pos x="T4" y="T5"/>
                  </a:cxn>
                  <a:cxn ang="0">
                    <a:pos x="T6" y="T7"/>
                  </a:cxn>
                  <a:cxn ang="0">
                    <a:pos x="T8" y="T9"/>
                  </a:cxn>
                </a:cxnLst>
                <a:rect l="0" t="0" r="r" b="b"/>
                <a:pathLst>
                  <a:path w="35" h="32">
                    <a:moveTo>
                      <a:pt x="12" y="32"/>
                    </a:moveTo>
                    <a:cubicBezTo>
                      <a:pt x="14" y="21"/>
                      <a:pt x="20" y="11"/>
                      <a:pt x="20" y="11"/>
                    </a:cubicBezTo>
                    <a:cubicBezTo>
                      <a:pt x="16" y="19"/>
                      <a:pt x="14" y="27"/>
                      <a:pt x="13" y="32"/>
                    </a:cubicBezTo>
                    <a:cubicBezTo>
                      <a:pt x="35" y="24"/>
                      <a:pt x="25" y="0"/>
                      <a:pt x="25" y="0"/>
                    </a:cubicBezTo>
                    <a:cubicBezTo>
                      <a:pt x="0" y="9"/>
                      <a:pt x="10" y="30"/>
                      <a:pt x="12" y="3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Freeform 3756"/>
              <p:cNvSpPr/>
              <p:nvPr/>
            </p:nvSpPr>
            <p:spPr bwMode="auto">
              <a:xfrm>
                <a:off x="1320801" y="2387600"/>
                <a:ext cx="117475" cy="111125"/>
              </a:xfrm>
              <a:custGeom>
                <a:avLst/>
                <a:gdLst>
                  <a:gd name="T0" fmla="*/ 20 w 37"/>
                  <a:gd name="T1" fmla="*/ 12 h 35"/>
                  <a:gd name="T2" fmla="*/ 18 w 37"/>
                  <a:gd name="T3" fmla="*/ 34 h 35"/>
                  <a:gd name="T4" fmla="*/ 22 w 37"/>
                  <a:gd name="T5" fmla="*/ 0 h 35"/>
                  <a:gd name="T6" fmla="*/ 17 w 37"/>
                  <a:gd name="T7" fmla="*/ 35 h 35"/>
                  <a:gd name="T8" fmla="*/ 20 w 37"/>
                  <a:gd name="T9" fmla="*/ 12 h 35"/>
                </a:gdLst>
                <a:ahLst/>
                <a:cxnLst>
                  <a:cxn ang="0">
                    <a:pos x="T0" y="T1"/>
                  </a:cxn>
                  <a:cxn ang="0">
                    <a:pos x="T2" y="T3"/>
                  </a:cxn>
                  <a:cxn ang="0">
                    <a:pos x="T4" y="T5"/>
                  </a:cxn>
                  <a:cxn ang="0">
                    <a:pos x="T6" y="T7"/>
                  </a:cxn>
                  <a:cxn ang="0">
                    <a:pos x="T8" y="T9"/>
                  </a:cxn>
                </a:cxnLst>
                <a:rect l="0" t="0" r="r" b="b"/>
                <a:pathLst>
                  <a:path w="37" h="35">
                    <a:moveTo>
                      <a:pt x="20" y="12"/>
                    </a:moveTo>
                    <a:cubicBezTo>
                      <a:pt x="17" y="21"/>
                      <a:pt x="17" y="30"/>
                      <a:pt x="18" y="34"/>
                    </a:cubicBezTo>
                    <a:cubicBezTo>
                      <a:pt x="37" y="21"/>
                      <a:pt x="22" y="0"/>
                      <a:pt x="22" y="0"/>
                    </a:cubicBezTo>
                    <a:cubicBezTo>
                      <a:pt x="0" y="16"/>
                      <a:pt x="15" y="33"/>
                      <a:pt x="17" y="35"/>
                    </a:cubicBezTo>
                    <a:cubicBezTo>
                      <a:pt x="16" y="24"/>
                      <a:pt x="20" y="12"/>
                      <a:pt x="20" y="1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 name="Freeform 3757"/>
              <p:cNvSpPr/>
              <p:nvPr/>
            </p:nvSpPr>
            <p:spPr bwMode="auto">
              <a:xfrm>
                <a:off x="1406526" y="2422525"/>
                <a:ext cx="117475" cy="111125"/>
              </a:xfrm>
              <a:custGeom>
                <a:avLst/>
                <a:gdLst>
                  <a:gd name="T0" fmla="*/ 22 w 37"/>
                  <a:gd name="T1" fmla="*/ 35 h 35"/>
                  <a:gd name="T2" fmla="*/ 18 w 37"/>
                  <a:gd name="T3" fmla="*/ 12 h 35"/>
                  <a:gd name="T4" fmla="*/ 23 w 37"/>
                  <a:gd name="T5" fmla="*/ 34 h 35"/>
                  <a:gd name="T6" fmla="*/ 16 w 37"/>
                  <a:gd name="T7" fmla="*/ 0 h 35"/>
                  <a:gd name="T8" fmla="*/ 22 w 37"/>
                  <a:gd name="T9" fmla="*/ 35 h 35"/>
                </a:gdLst>
                <a:ahLst/>
                <a:cxnLst>
                  <a:cxn ang="0">
                    <a:pos x="T0" y="T1"/>
                  </a:cxn>
                  <a:cxn ang="0">
                    <a:pos x="T2" y="T3"/>
                  </a:cxn>
                  <a:cxn ang="0">
                    <a:pos x="T4" y="T5"/>
                  </a:cxn>
                  <a:cxn ang="0">
                    <a:pos x="T6" y="T7"/>
                  </a:cxn>
                  <a:cxn ang="0">
                    <a:pos x="T8" y="T9"/>
                  </a:cxn>
                </a:cxnLst>
                <a:rect l="0" t="0" r="r" b="b"/>
                <a:pathLst>
                  <a:path w="37" h="35">
                    <a:moveTo>
                      <a:pt x="22" y="35"/>
                    </a:moveTo>
                    <a:cubicBezTo>
                      <a:pt x="18" y="24"/>
                      <a:pt x="18" y="12"/>
                      <a:pt x="18" y="12"/>
                    </a:cubicBezTo>
                    <a:cubicBezTo>
                      <a:pt x="19" y="21"/>
                      <a:pt x="21" y="30"/>
                      <a:pt x="23" y="34"/>
                    </a:cubicBezTo>
                    <a:cubicBezTo>
                      <a:pt x="37" y="16"/>
                      <a:pt x="16" y="0"/>
                      <a:pt x="16" y="0"/>
                    </a:cubicBezTo>
                    <a:cubicBezTo>
                      <a:pt x="0" y="22"/>
                      <a:pt x="20" y="34"/>
                      <a:pt x="22" y="3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Freeform 3758"/>
              <p:cNvSpPr/>
              <p:nvPr/>
            </p:nvSpPr>
            <p:spPr bwMode="auto">
              <a:xfrm>
                <a:off x="1330326" y="2530475"/>
                <a:ext cx="111125" cy="117475"/>
              </a:xfrm>
              <a:custGeom>
                <a:avLst/>
                <a:gdLst>
                  <a:gd name="T0" fmla="*/ 34 w 35"/>
                  <a:gd name="T1" fmla="*/ 13 h 37"/>
                  <a:gd name="T2" fmla="*/ 0 w 35"/>
                  <a:gd name="T3" fmla="*/ 21 h 37"/>
                  <a:gd name="T4" fmla="*/ 35 w 35"/>
                  <a:gd name="T5" fmla="*/ 14 h 37"/>
                  <a:gd name="T6" fmla="*/ 12 w 35"/>
                  <a:gd name="T7" fmla="*/ 19 h 37"/>
                  <a:gd name="T8" fmla="*/ 34 w 35"/>
                  <a:gd name="T9" fmla="*/ 13 h 37"/>
                </a:gdLst>
                <a:ahLst/>
                <a:cxnLst>
                  <a:cxn ang="0">
                    <a:pos x="T0" y="T1"/>
                  </a:cxn>
                  <a:cxn ang="0">
                    <a:pos x="T2" y="T3"/>
                  </a:cxn>
                  <a:cxn ang="0">
                    <a:pos x="T4" y="T5"/>
                  </a:cxn>
                  <a:cxn ang="0">
                    <a:pos x="T6" y="T7"/>
                  </a:cxn>
                  <a:cxn ang="0">
                    <a:pos x="T8" y="T9"/>
                  </a:cxn>
                </a:cxnLst>
                <a:rect l="0" t="0" r="r" b="b"/>
                <a:pathLst>
                  <a:path w="35" h="37">
                    <a:moveTo>
                      <a:pt x="34" y="13"/>
                    </a:moveTo>
                    <a:cubicBezTo>
                      <a:pt x="16" y="0"/>
                      <a:pt x="0" y="21"/>
                      <a:pt x="0" y="21"/>
                    </a:cubicBezTo>
                    <a:cubicBezTo>
                      <a:pt x="22" y="37"/>
                      <a:pt x="33" y="17"/>
                      <a:pt x="35" y="14"/>
                    </a:cubicBezTo>
                    <a:cubicBezTo>
                      <a:pt x="24" y="18"/>
                      <a:pt x="12" y="19"/>
                      <a:pt x="12" y="19"/>
                    </a:cubicBezTo>
                    <a:cubicBezTo>
                      <a:pt x="21" y="18"/>
                      <a:pt x="29" y="15"/>
                      <a:pt x="34" y="1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 name="Freeform 3759"/>
              <p:cNvSpPr/>
              <p:nvPr/>
            </p:nvSpPr>
            <p:spPr bwMode="auto">
              <a:xfrm>
                <a:off x="1223963" y="2466975"/>
                <a:ext cx="112713" cy="120650"/>
              </a:xfrm>
              <a:custGeom>
                <a:avLst/>
                <a:gdLst>
                  <a:gd name="T0" fmla="*/ 12 w 35"/>
                  <a:gd name="T1" fmla="*/ 17 h 38"/>
                  <a:gd name="T2" fmla="*/ 35 w 35"/>
                  <a:gd name="T3" fmla="*/ 20 h 38"/>
                  <a:gd name="T4" fmla="*/ 0 w 35"/>
                  <a:gd name="T5" fmla="*/ 15 h 38"/>
                  <a:gd name="T6" fmla="*/ 35 w 35"/>
                  <a:gd name="T7" fmla="*/ 21 h 38"/>
                  <a:gd name="T8" fmla="*/ 12 w 35"/>
                  <a:gd name="T9" fmla="*/ 17 h 38"/>
                </a:gdLst>
                <a:ahLst/>
                <a:cxnLst>
                  <a:cxn ang="0">
                    <a:pos x="T0" y="T1"/>
                  </a:cxn>
                  <a:cxn ang="0">
                    <a:pos x="T2" y="T3"/>
                  </a:cxn>
                  <a:cxn ang="0">
                    <a:pos x="T4" y="T5"/>
                  </a:cxn>
                  <a:cxn ang="0">
                    <a:pos x="T6" y="T7"/>
                  </a:cxn>
                  <a:cxn ang="0">
                    <a:pos x="T8" y="T9"/>
                  </a:cxn>
                </a:cxnLst>
                <a:rect l="0" t="0" r="r" b="b"/>
                <a:pathLst>
                  <a:path w="35" h="38">
                    <a:moveTo>
                      <a:pt x="12" y="17"/>
                    </a:moveTo>
                    <a:cubicBezTo>
                      <a:pt x="21" y="20"/>
                      <a:pt x="30" y="20"/>
                      <a:pt x="35" y="20"/>
                    </a:cubicBezTo>
                    <a:cubicBezTo>
                      <a:pt x="22" y="0"/>
                      <a:pt x="0" y="15"/>
                      <a:pt x="0" y="15"/>
                    </a:cubicBezTo>
                    <a:cubicBezTo>
                      <a:pt x="15" y="38"/>
                      <a:pt x="33" y="23"/>
                      <a:pt x="35" y="21"/>
                    </a:cubicBezTo>
                    <a:cubicBezTo>
                      <a:pt x="24" y="21"/>
                      <a:pt x="12" y="17"/>
                      <a:pt x="12" y="1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Freeform 3760"/>
              <p:cNvSpPr/>
              <p:nvPr/>
            </p:nvSpPr>
            <p:spPr bwMode="auto">
              <a:xfrm>
                <a:off x="1157288" y="2390775"/>
                <a:ext cx="98425" cy="104775"/>
              </a:xfrm>
              <a:custGeom>
                <a:avLst/>
                <a:gdLst>
                  <a:gd name="T0" fmla="*/ 31 w 31"/>
                  <a:gd name="T1" fmla="*/ 24 h 33"/>
                  <a:gd name="T2" fmla="*/ 10 w 31"/>
                  <a:gd name="T3" fmla="*/ 13 h 33"/>
                  <a:gd name="T4" fmla="*/ 31 w 31"/>
                  <a:gd name="T5" fmla="*/ 23 h 33"/>
                  <a:gd name="T6" fmla="*/ 0 w 31"/>
                  <a:gd name="T7" fmla="*/ 7 h 33"/>
                  <a:gd name="T8" fmla="*/ 31 w 31"/>
                  <a:gd name="T9" fmla="*/ 24 h 33"/>
                </a:gdLst>
                <a:ahLst/>
                <a:cxnLst>
                  <a:cxn ang="0">
                    <a:pos x="T0" y="T1"/>
                  </a:cxn>
                  <a:cxn ang="0">
                    <a:pos x="T2" y="T3"/>
                  </a:cxn>
                  <a:cxn ang="0">
                    <a:pos x="T4" y="T5"/>
                  </a:cxn>
                  <a:cxn ang="0">
                    <a:pos x="T6" y="T7"/>
                  </a:cxn>
                  <a:cxn ang="0">
                    <a:pos x="T8" y="T9"/>
                  </a:cxn>
                </a:cxnLst>
                <a:rect l="0" t="0" r="r" b="b"/>
                <a:pathLst>
                  <a:path w="31" h="33">
                    <a:moveTo>
                      <a:pt x="31" y="24"/>
                    </a:moveTo>
                    <a:cubicBezTo>
                      <a:pt x="20" y="20"/>
                      <a:pt x="10" y="13"/>
                      <a:pt x="10" y="13"/>
                    </a:cubicBezTo>
                    <a:cubicBezTo>
                      <a:pt x="18" y="18"/>
                      <a:pt x="26" y="21"/>
                      <a:pt x="31" y="23"/>
                    </a:cubicBezTo>
                    <a:cubicBezTo>
                      <a:pt x="26" y="0"/>
                      <a:pt x="0" y="7"/>
                      <a:pt x="0" y="7"/>
                    </a:cubicBezTo>
                    <a:cubicBezTo>
                      <a:pt x="7" y="33"/>
                      <a:pt x="28" y="25"/>
                      <a:pt x="31" y="2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Freeform 3761"/>
              <p:cNvSpPr/>
              <p:nvPr/>
            </p:nvSpPr>
            <p:spPr bwMode="auto">
              <a:xfrm>
                <a:off x="1112838" y="2286000"/>
                <a:ext cx="88900" cy="95250"/>
              </a:xfrm>
              <a:custGeom>
                <a:avLst/>
                <a:gdLst>
                  <a:gd name="T0" fmla="*/ 28 w 28"/>
                  <a:gd name="T1" fmla="*/ 24 h 30"/>
                  <a:gd name="T2" fmla="*/ 10 w 28"/>
                  <a:gd name="T3" fmla="*/ 10 h 30"/>
                  <a:gd name="T4" fmla="*/ 28 w 28"/>
                  <a:gd name="T5" fmla="*/ 23 h 30"/>
                  <a:gd name="T6" fmla="*/ 0 w 28"/>
                  <a:gd name="T7" fmla="*/ 3 h 30"/>
                  <a:gd name="T8" fmla="*/ 28 w 28"/>
                  <a:gd name="T9" fmla="*/ 24 h 30"/>
                </a:gdLst>
                <a:ahLst/>
                <a:cxnLst>
                  <a:cxn ang="0">
                    <a:pos x="T0" y="T1"/>
                  </a:cxn>
                  <a:cxn ang="0">
                    <a:pos x="T2" y="T3"/>
                  </a:cxn>
                  <a:cxn ang="0">
                    <a:pos x="T4" y="T5"/>
                  </a:cxn>
                  <a:cxn ang="0">
                    <a:pos x="T6" y="T7"/>
                  </a:cxn>
                  <a:cxn ang="0">
                    <a:pos x="T8" y="T9"/>
                  </a:cxn>
                </a:cxnLst>
                <a:rect l="0" t="0" r="r" b="b"/>
                <a:pathLst>
                  <a:path w="28" h="30">
                    <a:moveTo>
                      <a:pt x="28" y="24"/>
                    </a:moveTo>
                    <a:cubicBezTo>
                      <a:pt x="18" y="19"/>
                      <a:pt x="10" y="10"/>
                      <a:pt x="10" y="10"/>
                    </a:cubicBezTo>
                    <a:cubicBezTo>
                      <a:pt x="16" y="17"/>
                      <a:pt x="24" y="21"/>
                      <a:pt x="28" y="23"/>
                    </a:cubicBezTo>
                    <a:cubicBezTo>
                      <a:pt x="26" y="0"/>
                      <a:pt x="0" y="3"/>
                      <a:pt x="0" y="3"/>
                    </a:cubicBezTo>
                    <a:cubicBezTo>
                      <a:pt x="3" y="30"/>
                      <a:pt x="25" y="25"/>
                      <a:pt x="28" y="2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Freeform 3762"/>
              <p:cNvSpPr/>
              <p:nvPr/>
            </p:nvSpPr>
            <p:spPr bwMode="auto">
              <a:xfrm>
                <a:off x="1090613" y="2181225"/>
                <a:ext cx="95250" cy="88900"/>
              </a:xfrm>
              <a:custGeom>
                <a:avLst/>
                <a:gdLst>
                  <a:gd name="T0" fmla="*/ 25 w 30"/>
                  <a:gd name="T1" fmla="*/ 28 h 28"/>
                  <a:gd name="T2" fmla="*/ 11 w 30"/>
                  <a:gd name="T3" fmla="*/ 9 h 28"/>
                  <a:gd name="T4" fmla="*/ 26 w 30"/>
                  <a:gd name="T5" fmla="*/ 27 h 28"/>
                  <a:gd name="T6" fmla="*/ 4 w 30"/>
                  <a:gd name="T7" fmla="*/ 0 h 28"/>
                  <a:gd name="T8" fmla="*/ 25 w 30"/>
                  <a:gd name="T9" fmla="*/ 28 h 28"/>
                </a:gdLst>
                <a:ahLst/>
                <a:cxnLst>
                  <a:cxn ang="0">
                    <a:pos x="T0" y="T1"/>
                  </a:cxn>
                  <a:cxn ang="0">
                    <a:pos x="T2" y="T3"/>
                  </a:cxn>
                  <a:cxn ang="0">
                    <a:pos x="T4" y="T5"/>
                  </a:cxn>
                  <a:cxn ang="0">
                    <a:pos x="T6" y="T7"/>
                  </a:cxn>
                  <a:cxn ang="0">
                    <a:pos x="T8" y="T9"/>
                  </a:cxn>
                </a:cxnLst>
                <a:rect l="0" t="0" r="r" b="b"/>
                <a:pathLst>
                  <a:path w="30" h="28">
                    <a:moveTo>
                      <a:pt x="25" y="28"/>
                    </a:moveTo>
                    <a:cubicBezTo>
                      <a:pt x="17" y="20"/>
                      <a:pt x="11" y="9"/>
                      <a:pt x="11" y="9"/>
                    </a:cubicBezTo>
                    <a:cubicBezTo>
                      <a:pt x="16" y="18"/>
                      <a:pt x="22" y="24"/>
                      <a:pt x="26" y="27"/>
                    </a:cubicBezTo>
                    <a:cubicBezTo>
                      <a:pt x="30" y="4"/>
                      <a:pt x="4" y="0"/>
                      <a:pt x="4" y="0"/>
                    </a:cubicBezTo>
                    <a:cubicBezTo>
                      <a:pt x="0" y="27"/>
                      <a:pt x="22" y="28"/>
                      <a:pt x="25"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 name="Freeform 3763"/>
              <p:cNvSpPr/>
              <p:nvPr/>
            </p:nvSpPr>
            <p:spPr bwMode="auto">
              <a:xfrm>
                <a:off x="1096963" y="2070100"/>
                <a:ext cx="104775" cy="95250"/>
              </a:xfrm>
              <a:custGeom>
                <a:avLst/>
                <a:gdLst>
                  <a:gd name="T0" fmla="*/ 25 w 33"/>
                  <a:gd name="T1" fmla="*/ 30 h 30"/>
                  <a:gd name="T2" fmla="*/ 13 w 33"/>
                  <a:gd name="T3" fmla="*/ 10 h 30"/>
                  <a:gd name="T4" fmla="*/ 26 w 33"/>
                  <a:gd name="T5" fmla="*/ 29 h 30"/>
                  <a:gd name="T6" fmla="*/ 8 w 33"/>
                  <a:gd name="T7" fmla="*/ 0 h 30"/>
                  <a:gd name="T8" fmla="*/ 25 w 33"/>
                  <a:gd name="T9" fmla="*/ 30 h 30"/>
                </a:gdLst>
                <a:ahLst/>
                <a:cxnLst>
                  <a:cxn ang="0">
                    <a:pos x="T0" y="T1"/>
                  </a:cxn>
                  <a:cxn ang="0">
                    <a:pos x="T2" y="T3"/>
                  </a:cxn>
                  <a:cxn ang="0">
                    <a:pos x="T4" y="T5"/>
                  </a:cxn>
                  <a:cxn ang="0">
                    <a:pos x="T6" y="T7"/>
                  </a:cxn>
                  <a:cxn ang="0">
                    <a:pos x="T8" y="T9"/>
                  </a:cxn>
                </a:cxnLst>
                <a:rect l="0" t="0" r="r" b="b"/>
                <a:pathLst>
                  <a:path w="33" h="30">
                    <a:moveTo>
                      <a:pt x="25" y="30"/>
                    </a:moveTo>
                    <a:cubicBezTo>
                      <a:pt x="18" y="22"/>
                      <a:pt x="13" y="10"/>
                      <a:pt x="13" y="10"/>
                    </a:cubicBezTo>
                    <a:cubicBezTo>
                      <a:pt x="17" y="19"/>
                      <a:pt x="23" y="26"/>
                      <a:pt x="26" y="29"/>
                    </a:cubicBezTo>
                    <a:cubicBezTo>
                      <a:pt x="33" y="7"/>
                      <a:pt x="8" y="0"/>
                      <a:pt x="8" y="0"/>
                    </a:cubicBezTo>
                    <a:cubicBezTo>
                      <a:pt x="0" y="26"/>
                      <a:pt x="23" y="30"/>
                      <a:pt x="25" y="3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120" name="Rectangle 24"/>
          <p:cNvSpPr>
            <a:spLocks noChangeArrowheads="1"/>
          </p:cNvSpPr>
          <p:nvPr/>
        </p:nvSpPr>
        <p:spPr bwMode="auto">
          <a:xfrm>
            <a:off x="2597404" y="3488253"/>
            <a:ext cx="1806776" cy="581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121" name="Rectangle 24"/>
          <p:cNvSpPr>
            <a:spLocks noChangeArrowheads="1"/>
          </p:cNvSpPr>
          <p:nvPr/>
        </p:nvSpPr>
        <p:spPr bwMode="auto">
          <a:xfrm>
            <a:off x="3229144" y="1426166"/>
            <a:ext cx="543296" cy="4825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2800" b="1" dirty="0">
                <a:solidFill>
                  <a:schemeClr val="bg1"/>
                </a:solidFill>
              </a:rPr>
              <a:t>2</a:t>
            </a:r>
            <a:endParaRPr lang="en-US" altLang="zh-CN" sz="2000" dirty="0">
              <a:solidFill>
                <a:schemeClr val="bg1"/>
              </a:solidFill>
            </a:endParaRPr>
          </a:p>
        </p:txBody>
      </p:sp>
      <p:sp>
        <p:nvSpPr>
          <p:cNvPr id="122" name="Rectangle 24"/>
          <p:cNvSpPr>
            <a:spLocks noChangeArrowheads="1"/>
          </p:cNvSpPr>
          <p:nvPr/>
        </p:nvSpPr>
        <p:spPr bwMode="auto">
          <a:xfrm>
            <a:off x="2873663" y="3107354"/>
            <a:ext cx="1254256" cy="172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ctr">
              <a:lnSpc>
                <a:spcPct val="120000"/>
              </a:lnSpc>
              <a:spcBef>
                <a:spcPts val="300"/>
              </a:spcBef>
            </a:pPr>
            <a:r>
              <a:rPr lang="zh-CN" altLang="en-US" sz="1000" b="1" dirty="0">
                <a:solidFill>
                  <a:srgbClr val="000000">
                    <a:lumMod val="75000"/>
                    <a:lumOff val="25000"/>
                  </a:srgbClr>
                </a:solidFill>
              </a:rPr>
              <a:t>TOPIC HEADER HERE</a:t>
            </a:r>
            <a:endParaRPr lang="zh-CN" altLang="en-US" sz="1000" dirty="0">
              <a:solidFill>
                <a:srgbClr val="000000">
                  <a:lumMod val="75000"/>
                  <a:lumOff val="25000"/>
                </a:srgbClr>
              </a:solidFill>
            </a:endParaRPr>
          </a:p>
        </p:txBody>
      </p:sp>
      <p:cxnSp>
        <p:nvCxnSpPr>
          <p:cNvPr id="123" name="直接连接符 122"/>
          <p:cNvCxnSpPr/>
          <p:nvPr/>
        </p:nvCxnSpPr>
        <p:spPr>
          <a:xfrm>
            <a:off x="2873663" y="3378145"/>
            <a:ext cx="1254256"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124" name="组合 123"/>
          <p:cNvGrpSpPr/>
          <p:nvPr/>
        </p:nvGrpSpPr>
        <p:grpSpPr>
          <a:xfrm>
            <a:off x="4815540" y="1228709"/>
            <a:ext cx="1613399" cy="1612482"/>
            <a:chOff x="163513" y="1171575"/>
            <a:chExt cx="2795588" cy="2794000"/>
          </a:xfrm>
        </p:grpSpPr>
        <p:sp>
          <p:nvSpPr>
            <p:cNvPr id="125" name="Freeform 3735"/>
            <p:cNvSpPr/>
            <p:nvPr/>
          </p:nvSpPr>
          <p:spPr bwMode="auto">
            <a:xfrm>
              <a:off x="163513" y="1171575"/>
              <a:ext cx="2795588" cy="2794000"/>
            </a:xfrm>
            <a:custGeom>
              <a:avLst/>
              <a:gdLst>
                <a:gd name="T0" fmla="*/ 863 w 880"/>
                <a:gd name="T1" fmla="*/ 466 h 880"/>
                <a:gd name="T2" fmla="*/ 863 w 880"/>
                <a:gd name="T3" fmla="*/ 414 h 880"/>
                <a:gd name="T4" fmla="*/ 855 w 880"/>
                <a:gd name="T5" fmla="*/ 356 h 880"/>
                <a:gd name="T6" fmla="*/ 842 w 880"/>
                <a:gd name="T7" fmla="*/ 306 h 880"/>
                <a:gd name="T8" fmla="*/ 819 w 880"/>
                <a:gd name="T9" fmla="*/ 251 h 880"/>
                <a:gd name="T10" fmla="*/ 794 w 880"/>
                <a:gd name="T11" fmla="*/ 206 h 880"/>
                <a:gd name="T12" fmla="*/ 757 w 880"/>
                <a:gd name="T13" fmla="*/ 160 h 880"/>
                <a:gd name="T14" fmla="*/ 721 w 880"/>
                <a:gd name="T15" fmla="*/ 123 h 880"/>
                <a:gd name="T16" fmla="*/ 674 w 880"/>
                <a:gd name="T17" fmla="*/ 87 h 880"/>
                <a:gd name="T18" fmla="*/ 630 w 880"/>
                <a:gd name="T19" fmla="*/ 61 h 880"/>
                <a:gd name="T20" fmla="*/ 575 w 880"/>
                <a:gd name="T21" fmla="*/ 39 h 880"/>
                <a:gd name="T22" fmla="*/ 525 w 880"/>
                <a:gd name="T23" fmla="*/ 25 h 880"/>
                <a:gd name="T24" fmla="*/ 466 w 880"/>
                <a:gd name="T25" fmla="*/ 18 h 880"/>
                <a:gd name="T26" fmla="*/ 415 w 880"/>
                <a:gd name="T27" fmla="*/ 17 h 880"/>
                <a:gd name="T28" fmla="*/ 356 w 880"/>
                <a:gd name="T29" fmla="*/ 25 h 880"/>
                <a:gd name="T30" fmla="*/ 306 w 880"/>
                <a:gd name="T31" fmla="*/ 38 h 880"/>
                <a:gd name="T32" fmla="*/ 251 w 880"/>
                <a:gd name="T33" fmla="*/ 61 h 880"/>
                <a:gd name="T34" fmla="*/ 206 w 880"/>
                <a:gd name="T35" fmla="*/ 86 h 880"/>
                <a:gd name="T36" fmla="*/ 160 w 880"/>
                <a:gd name="T37" fmla="*/ 123 h 880"/>
                <a:gd name="T38" fmla="*/ 123 w 880"/>
                <a:gd name="T39" fmla="*/ 159 h 880"/>
                <a:gd name="T40" fmla="*/ 87 w 880"/>
                <a:gd name="T41" fmla="*/ 206 h 880"/>
                <a:gd name="T42" fmla="*/ 61 w 880"/>
                <a:gd name="T43" fmla="*/ 250 h 880"/>
                <a:gd name="T44" fmla="*/ 39 w 880"/>
                <a:gd name="T45" fmla="*/ 305 h 880"/>
                <a:gd name="T46" fmla="*/ 25 w 880"/>
                <a:gd name="T47" fmla="*/ 355 h 880"/>
                <a:gd name="T48" fmla="*/ 18 w 880"/>
                <a:gd name="T49" fmla="*/ 414 h 880"/>
                <a:gd name="T50" fmla="*/ 17 w 880"/>
                <a:gd name="T51" fmla="*/ 465 h 880"/>
                <a:gd name="T52" fmla="*/ 25 w 880"/>
                <a:gd name="T53" fmla="*/ 524 h 880"/>
                <a:gd name="T54" fmla="*/ 38 w 880"/>
                <a:gd name="T55" fmla="*/ 574 h 880"/>
                <a:gd name="T56" fmla="*/ 61 w 880"/>
                <a:gd name="T57" fmla="*/ 629 h 880"/>
                <a:gd name="T58" fmla="*/ 86 w 880"/>
                <a:gd name="T59" fmla="*/ 674 h 880"/>
                <a:gd name="T60" fmla="*/ 123 w 880"/>
                <a:gd name="T61" fmla="*/ 720 h 880"/>
                <a:gd name="T62" fmla="*/ 159 w 880"/>
                <a:gd name="T63" fmla="*/ 757 h 880"/>
                <a:gd name="T64" fmla="*/ 206 w 880"/>
                <a:gd name="T65" fmla="*/ 793 h 880"/>
                <a:gd name="T66" fmla="*/ 251 w 880"/>
                <a:gd name="T67" fmla="*/ 819 h 880"/>
                <a:gd name="T68" fmla="*/ 306 w 880"/>
                <a:gd name="T69" fmla="*/ 841 h 880"/>
                <a:gd name="T70" fmla="*/ 355 w 880"/>
                <a:gd name="T71" fmla="*/ 855 h 880"/>
                <a:gd name="T72" fmla="*/ 414 w 880"/>
                <a:gd name="T73" fmla="*/ 862 h 880"/>
                <a:gd name="T74" fmla="*/ 466 w 880"/>
                <a:gd name="T75" fmla="*/ 863 h 880"/>
                <a:gd name="T76" fmla="*/ 524 w 880"/>
                <a:gd name="T77" fmla="*/ 855 h 880"/>
                <a:gd name="T78" fmla="*/ 574 w 880"/>
                <a:gd name="T79" fmla="*/ 842 h 880"/>
                <a:gd name="T80" fmla="*/ 629 w 880"/>
                <a:gd name="T81" fmla="*/ 819 h 880"/>
                <a:gd name="T82" fmla="*/ 674 w 880"/>
                <a:gd name="T83" fmla="*/ 794 h 880"/>
                <a:gd name="T84" fmla="*/ 720 w 880"/>
                <a:gd name="T85" fmla="*/ 757 h 880"/>
                <a:gd name="T86" fmla="*/ 757 w 880"/>
                <a:gd name="T87" fmla="*/ 721 h 880"/>
                <a:gd name="T88" fmla="*/ 793 w 880"/>
                <a:gd name="T89" fmla="*/ 674 h 880"/>
                <a:gd name="T90" fmla="*/ 819 w 880"/>
                <a:gd name="T91" fmla="*/ 629 h 880"/>
                <a:gd name="T92" fmla="*/ 841 w 880"/>
                <a:gd name="T93" fmla="*/ 574 h 880"/>
                <a:gd name="T94" fmla="*/ 855 w 880"/>
                <a:gd name="T95" fmla="*/ 525 h 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80" h="880">
                  <a:moveTo>
                    <a:pt x="855" y="524"/>
                  </a:moveTo>
                  <a:cubicBezTo>
                    <a:pt x="842" y="506"/>
                    <a:pt x="846" y="480"/>
                    <a:pt x="863" y="466"/>
                  </a:cubicBezTo>
                  <a:cubicBezTo>
                    <a:pt x="863" y="465"/>
                    <a:pt x="863" y="465"/>
                    <a:pt x="863" y="465"/>
                  </a:cubicBezTo>
                  <a:cubicBezTo>
                    <a:pt x="880" y="451"/>
                    <a:pt x="880" y="428"/>
                    <a:pt x="863" y="414"/>
                  </a:cubicBezTo>
                  <a:cubicBezTo>
                    <a:pt x="863" y="414"/>
                    <a:pt x="863" y="414"/>
                    <a:pt x="863" y="414"/>
                  </a:cubicBezTo>
                  <a:cubicBezTo>
                    <a:pt x="846" y="400"/>
                    <a:pt x="842" y="374"/>
                    <a:pt x="855" y="356"/>
                  </a:cubicBezTo>
                  <a:cubicBezTo>
                    <a:pt x="855" y="355"/>
                    <a:pt x="855" y="355"/>
                    <a:pt x="855" y="355"/>
                  </a:cubicBezTo>
                  <a:cubicBezTo>
                    <a:pt x="868" y="337"/>
                    <a:pt x="862" y="315"/>
                    <a:pt x="842" y="306"/>
                  </a:cubicBezTo>
                  <a:cubicBezTo>
                    <a:pt x="841" y="305"/>
                    <a:pt x="841" y="305"/>
                    <a:pt x="841" y="305"/>
                  </a:cubicBezTo>
                  <a:cubicBezTo>
                    <a:pt x="821" y="296"/>
                    <a:pt x="811" y="272"/>
                    <a:pt x="819" y="251"/>
                  </a:cubicBezTo>
                  <a:cubicBezTo>
                    <a:pt x="819" y="250"/>
                    <a:pt x="819" y="250"/>
                    <a:pt x="819" y="250"/>
                  </a:cubicBezTo>
                  <a:cubicBezTo>
                    <a:pt x="827" y="230"/>
                    <a:pt x="815" y="210"/>
                    <a:pt x="794" y="206"/>
                  </a:cubicBezTo>
                  <a:cubicBezTo>
                    <a:pt x="793" y="206"/>
                    <a:pt x="793" y="206"/>
                    <a:pt x="793" y="206"/>
                  </a:cubicBezTo>
                  <a:cubicBezTo>
                    <a:pt x="771" y="203"/>
                    <a:pt x="755" y="182"/>
                    <a:pt x="757" y="160"/>
                  </a:cubicBezTo>
                  <a:cubicBezTo>
                    <a:pt x="757" y="159"/>
                    <a:pt x="757" y="159"/>
                    <a:pt x="757" y="159"/>
                  </a:cubicBezTo>
                  <a:cubicBezTo>
                    <a:pt x="759" y="137"/>
                    <a:pt x="743" y="121"/>
                    <a:pt x="721" y="123"/>
                  </a:cubicBezTo>
                  <a:cubicBezTo>
                    <a:pt x="720" y="123"/>
                    <a:pt x="720" y="123"/>
                    <a:pt x="720" y="123"/>
                  </a:cubicBezTo>
                  <a:cubicBezTo>
                    <a:pt x="698" y="125"/>
                    <a:pt x="678" y="109"/>
                    <a:pt x="674" y="87"/>
                  </a:cubicBezTo>
                  <a:cubicBezTo>
                    <a:pt x="674" y="86"/>
                    <a:pt x="674" y="86"/>
                    <a:pt x="674" y="86"/>
                  </a:cubicBezTo>
                  <a:cubicBezTo>
                    <a:pt x="670" y="65"/>
                    <a:pt x="650" y="53"/>
                    <a:pt x="630" y="61"/>
                  </a:cubicBezTo>
                  <a:cubicBezTo>
                    <a:pt x="629" y="61"/>
                    <a:pt x="629" y="61"/>
                    <a:pt x="629" y="61"/>
                  </a:cubicBezTo>
                  <a:cubicBezTo>
                    <a:pt x="608" y="69"/>
                    <a:pt x="584" y="59"/>
                    <a:pt x="575" y="39"/>
                  </a:cubicBezTo>
                  <a:cubicBezTo>
                    <a:pt x="574" y="38"/>
                    <a:pt x="574" y="38"/>
                    <a:pt x="574" y="38"/>
                  </a:cubicBezTo>
                  <a:cubicBezTo>
                    <a:pt x="565" y="18"/>
                    <a:pt x="543" y="12"/>
                    <a:pt x="525" y="25"/>
                  </a:cubicBezTo>
                  <a:cubicBezTo>
                    <a:pt x="524" y="25"/>
                    <a:pt x="524" y="25"/>
                    <a:pt x="524" y="25"/>
                  </a:cubicBezTo>
                  <a:cubicBezTo>
                    <a:pt x="506" y="38"/>
                    <a:pt x="480" y="34"/>
                    <a:pt x="466" y="18"/>
                  </a:cubicBezTo>
                  <a:cubicBezTo>
                    <a:pt x="466" y="17"/>
                    <a:pt x="466" y="17"/>
                    <a:pt x="466" y="17"/>
                  </a:cubicBezTo>
                  <a:cubicBezTo>
                    <a:pt x="452" y="0"/>
                    <a:pt x="429" y="0"/>
                    <a:pt x="415" y="17"/>
                  </a:cubicBezTo>
                  <a:cubicBezTo>
                    <a:pt x="414" y="18"/>
                    <a:pt x="414" y="18"/>
                    <a:pt x="414" y="18"/>
                  </a:cubicBezTo>
                  <a:cubicBezTo>
                    <a:pt x="400" y="35"/>
                    <a:pt x="374" y="38"/>
                    <a:pt x="356" y="25"/>
                  </a:cubicBezTo>
                  <a:cubicBezTo>
                    <a:pt x="355" y="25"/>
                    <a:pt x="355" y="25"/>
                    <a:pt x="355" y="25"/>
                  </a:cubicBezTo>
                  <a:cubicBezTo>
                    <a:pt x="337" y="12"/>
                    <a:pt x="315" y="18"/>
                    <a:pt x="306" y="38"/>
                  </a:cubicBezTo>
                  <a:cubicBezTo>
                    <a:pt x="306" y="39"/>
                    <a:pt x="306" y="39"/>
                    <a:pt x="306" y="39"/>
                  </a:cubicBezTo>
                  <a:cubicBezTo>
                    <a:pt x="296" y="59"/>
                    <a:pt x="272" y="69"/>
                    <a:pt x="251" y="61"/>
                  </a:cubicBezTo>
                  <a:cubicBezTo>
                    <a:pt x="251" y="61"/>
                    <a:pt x="251" y="61"/>
                    <a:pt x="251" y="61"/>
                  </a:cubicBezTo>
                  <a:cubicBezTo>
                    <a:pt x="230" y="53"/>
                    <a:pt x="210" y="65"/>
                    <a:pt x="206" y="86"/>
                  </a:cubicBezTo>
                  <a:cubicBezTo>
                    <a:pt x="206" y="87"/>
                    <a:pt x="206" y="87"/>
                    <a:pt x="206" y="87"/>
                  </a:cubicBezTo>
                  <a:cubicBezTo>
                    <a:pt x="203" y="109"/>
                    <a:pt x="182" y="125"/>
                    <a:pt x="160" y="123"/>
                  </a:cubicBezTo>
                  <a:cubicBezTo>
                    <a:pt x="159" y="123"/>
                    <a:pt x="159" y="123"/>
                    <a:pt x="159" y="123"/>
                  </a:cubicBezTo>
                  <a:cubicBezTo>
                    <a:pt x="137" y="121"/>
                    <a:pt x="121" y="137"/>
                    <a:pt x="123" y="159"/>
                  </a:cubicBezTo>
                  <a:cubicBezTo>
                    <a:pt x="123" y="160"/>
                    <a:pt x="123" y="160"/>
                    <a:pt x="123" y="160"/>
                  </a:cubicBezTo>
                  <a:cubicBezTo>
                    <a:pt x="125" y="182"/>
                    <a:pt x="109" y="203"/>
                    <a:pt x="87" y="206"/>
                  </a:cubicBezTo>
                  <a:cubicBezTo>
                    <a:pt x="86" y="206"/>
                    <a:pt x="86" y="206"/>
                    <a:pt x="86" y="206"/>
                  </a:cubicBezTo>
                  <a:cubicBezTo>
                    <a:pt x="65" y="210"/>
                    <a:pt x="53" y="230"/>
                    <a:pt x="61" y="250"/>
                  </a:cubicBezTo>
                  <a:cubicBezTo>
                    <a:pt x="61" y="251"/>
                    <a:pt x="61" y="251"/>
                    <a:pt x="61" y="251"/>
                  </a:cubicBezTo>
                  <a:cubicBezTo>
                    <a:pt x="69" y="272"/>
                    <a:pt x="59" y="296"/>
                    <a:pt x="39" y="305"/>
                  </a:cubicBezTo>
                  <a:cubicBezTo>
                    <a:pt x="38" y="306"/>
                    <a:pt x="38" y="306"/>
                    <a:pt x="38" y="306"/>
                  </a:cubicBezTo>
                  <a:cubicBezTo>
                    <a:pt x="18" y="315"/>
                    <a:pt x="12" y="337"/>
                    <a:pt x="25" y="355"/>
                  </a:cubicBezTo>
                  <a:cubicBezTo>
                    <a:pt x="25" y="356"/>
                    <a:pt x="25" y="356"/>
                    <a:pt x="25" y="356"/>
                  </a:cubicBezTo>
                  <a:cubicBezTo>
                    <a:pt x="38" y="374"/>
                    <a:pt x="35" y="400"/>
                    <a:pt x="18" y="414"/>
                  </a:cubicBezTo>
                  <a:cubicBezTo>
                    <a:pt x="17" y="414"/>
                    <a:pt x="17" y="414"/>
                    <a:pt x="17" y="414"/>
                  </a:cubicBezTo>
                  <a:cubicBezTo>
                    <a:pt x="0" y="429"/>
                    <a:pt x="0" y="451"/>
                    <a:pt x="17" y="465"/>
                  </a:cubicBezTo>
                  <a:cubicBezTo>
                    <a:pt x="18" y="466"/>
                    <a:pt x="18" y="466"/>
                    <a:pt x="18" y="466"/>
                  </a:cubicBezTo>
                  <a:cubicBezTo>
                    <a:pt x="35" y="480"/>
                    <a:pt x="38" y="506"/>
                    <a:pt x="25" y="524"/>
                  </a:cubicBezTo>
                  <a:cubicBezTo>
                    <a:pt x="25" y="525"/>
                    <a:pt x="25" y="525"/>
                    <a:pt x="25" y="525"/>
                  </a:cubicBezTo>
                  <a:cubicBezTo>
                    <a:pt x="12" y="543"/>
                    <a:pt x="18" y="565"/>
                    <a:pt x="38" y="574"/>
                  </a:cubicBezTo>
                  <a:cubicBezTo>
                    <a:pt x="39" y="575"/>
                    <a:pt x="39" y="575"/>
                    <a:pt x="39" y="575"/>
                  </a:cubicBezTo>
                  <a:cubicBezTo>
                    <a:pt x="59" y="584"/>
                    <a:pt x="69" y="608"/>
                    <a:pt x="61" y="629"/>
                  </a:cubicBezTo>
                  <a:cubicBezTo>
                    <a:pt x="61" y="629"/>
                    <a:pt x="61" y="629"/>
                    <a:pt x="61" y="629"/>
                  </a:cubicBezTo>
                  <a:cubicBezTo>
                    <a:pt x="53" y="650"/>
                    <a:pt x="65" y="670"/>
                    <a:pt x="86" y="674"/>
                  </a:cubicBezTo>
                  <a:cubicBezTo>
                    <a:pt x="87" y="674"/>
                    <a:pt x="87" y="674"/>
                    <a:pt x="87" y="674"/>
                  </a:cubicBezTo>
                  <a:cubicBezTo>
                    <a:pt x="109" y="677"/>
                    <a:pt x="125" y="698"/>
                    <a:pt x="123" y="720"/>
                  </a:cubicBezTo>
                  <a:cubicBezTo>
                    <a:pt x="123" y="721"/>
                    <a:pt x="123" y="721"/>
                    <a:pt x="123" y="721"/>
                  </a:cubicBezTo>
                  <a:cubicBezTo>
                    <a:pt x="121" y="743"/>
                    <a:pt x="137" y="759"/>
                    <a:pt x="159" y="757"/>
                  </a:cubicBezTo>
                  <a:cubicBezTo>
                    <a:pt x="160" y="757"/>
                    <a:pt x="160" y="757"/>
                    <a:pt x="160" y="757"/>
                  </a:cubicBezTo>
                  <a:cubicBezTo>
                    <a:pt x="182" y="755"/>
                    <a:pt x="203" y="771"/>
                    <a:pt x="206" y="793"/>
                  </a:cubicBezTo>
                  <a:cubicBezTo>
                    <a:pt x="206" y="794"/>
                    <a:pt x="206" y="794"/>
                    <a:pt x="206" y="794"/>
                  </a:cubicBezTo>
                  <a:cubicBezTo>
                    <a:pt x="210" y="815"/>
                    <a:pt x="230" y="827"/>
                    <a:pt x="251" y="819"/>
                  </a:cubicBezTo>
                  <a:cubicBezTo>
                    <a:pt x="251" y="819"/>
                    <a:pt x="251" y="819"/>
                    <a:pt x="251" y="819"/>
                  </a:cubicBezTo>
                  <a:cubicBezTo>
                    <a:pt x="272" y="811"/>
                    <a:pt x="296" y="821"/>
                    <a:pt x="306" y="841"/>
                  </a:cubicBezTo>
                  <a:cubicBezTo>
                    <a:pt x="306" y="842"/>
                    <a:pt x="306" y="842"/>
                    <a:pt x="306" y="842"/>
                  </a:cubicBezTo>
                  <a:cubicBezTo>
                    <a:pt x="315" y="862"/>
                    <a:pt x="337" y="868"/>
                    <a:pt x="355" y="855"/>
                  </a:cubicBezTo>
                  <a:cubicBezTo>
                    <a:pt x="356" y="855"/>
                    <a:pt x="356" y="855"/>
                    <a:pt x="356" y="855"/>
                  </a:cubicBezTo>
                  <a:cubicBezTo>
                    <a:pt x="374" y="842"/>
                    <a:pt x="400" y="845"/>
                    <a:pt x="414" y="862"/>
                  </a:cubicBezTo>
                  <a:cubicBezTo>
                    <a:pt x="415" y="863"/>
                    <a:pt x="415" y="863"/>
                    <a:pt x="415" y="863"/>
                  </a:cubicBezTo>
                  <a:cubicBezTo>
                    <a:pt x="429" y="880"/>
                    <a:pt x="452" y="880"/>
                    <a:pt x="466" y="863"/>
                  </a:cubicBezTo>
                  <a:cubicBezTo>
                    <a:pt x="466" y="862"/>
                    <a:pt x="466" y="862"/>
                    <a:pt x="466" y="862"/>
                  </a:cubicBezTo>
                  <a:cubicBezTo>
                    <a:pt x="480" y="845"/>
                    <a:pt x="506" y="842"/>
                    <a:pt x="524" y="855"/>
                  </a:cubicBezTo>
                  <a:cubicBezTo>
                    <a:pt x="525" y="855"/>
                    <a:pt x="525" y="855"/>
                    <a:pt x="525" y="855"/>
                  </a:cubicBezTo>
                  <a:cubicBezTo>
                    <a:pt x="543" y="868"/>
                    <a:pt x="565" y="862"/>
                    <a:pt x="574" y="842"/>
                  </a:cubicBezTo>
                  <a:cubicBezTo>
                    <a:pt x="575" y="841"/>
                    <a:pt x="575" y="841"/>
                    <a:pt x="575" y="841"/>
                  </a:cubicBezTo>
                  <a:cubicBezTo>
                    <a:pt x="584" y="821"/>
                    <a:pt x="608" y="811"/>
                    <a:pt x="629" y="819"/>
                  </a:cubicBezTo>
                  <a:cubicBezTo>
                    <a:pt x="630" y="819"/>
                    <a:pt x="630" y="819"/>
                    <a:pt x="630" y="819"/>
                  </a:cubicBezTo>
                  <a:cubicBezTo>
                    <a:pt x="650" y="827"/>
                    <a:pt x="670" y="815"/>
                    <a:pt x="674" y="794"/>
                  </a:cubicBezTo>
                  <a:cubicBezTo>
                    <a:pt x="674" y="793"/>
                    <a:pt x="674" y="793"/>
                    <a:pt x="674" y="793"/>
                  </a:cubicBezTo>
                  <a:cubicBezTo>
                    <a:pt x="678" y="771"/>
                    <a:pt x="698" y="755"/>
                    <a:pt x="720" y="757"/>
                  </a:cubicBezTo>
                  <a:cubicBezTo>
                    <a:pt x="721" y="757"/>
                    <a:pt x="721" y="757"/>
                    <a:pt x="721" y="757"/>
                  </a:cubicBezTo>
                  <a:cubicBezTo>
                    <a:pt x="743" y="759"/>
                    <a:pt x="759" y="743"/>
                    <a:pt x="757" y="721"/>
                  </a:cubicBezTo>
                  <a:cubicBezTo>
                    <a:pt x="757" y="720"/>
                    <a:pt x="757" y="720"/>
                    <a:pt x="757" y="720"/>
                  </a:cubicBezTo>
                  <a:cubicBezTo>
                    <a:pt x="755" y="698"/>
                    <a:pt x="771" y="677"/>
                    <a:pt x="793" y="674"/>
                  </a:cubicBezTo>
                  <a:cubicBezTo>
                    <a:pt x="794" y="674"/>
                    <a:pt x="794" y="674"/>
                    <a:pt x="794" y="674"/>
                  </a:cubicBezTo>
                  <a:cubicBezTo>
                    <a:pt x="815" y="670"/>
                    <a:pt x="827" y="650"/>
                    <a:pt x="819" y="629"/>
                  </a:cubicBezTo>
                  <a:cubicBezTo>
                    <a:pt x="819" y="629"/>
                    <a:pt x="819" y="629"/>
                    <a:pt x="819" y="629"/>
                  </a:cubicBezTo>
                  <a:cubicBezTo>
                    <a:pt x="811" y="608"/>
                    <a:pt x="821" y="584"/>
                    <a:pt x="841" y="574"/>
                  </a:cubicBezTo>
                  <a:cubicBezTo>
                    <a:pt x="842" y="574"/>
                    <a:pt x="842" y="574"/>
                    <a:pt x="842" y="574"/>
                  </a:cubicBezTo>
                  <a:cubicBezTo>
                    <a:pt x="862" y="565"/>
                    <a:pt x="868" y="543"/>
                    <a:pt x="855" y="525"/>
                  </a:cubicBezTo>
                  <a:lnTo>
                    <a:pt x="855" y="524"/>
                  </a:lnTo>
                  <a:close/>
                </a:path>
              </a:pathLst>
            </a:custGeom>
            <a:solidFill>
              <a:schemeClr val="bg1">
                <a:lumMod val="85000"/>
                <a:alpha val="50000"/>
              </a:schemeClr>
            </a:solidFill>
            <a:ln>
              <a:noFill/>
            </a:ln>
          </p:spPr>
          <p:txBody>
            <a:bodyPr vert="horz" wrap="square" lIns="91440" tIns="45720" rIns="91440" bIns="45720" numCol="1" anchor="t" anchorCtr="0" compatLnSpc="1"/>
            <a:lstStyle/>
            <a:p>
              <a:endParaRPr lang="zh-CN" altLang="en-US"/>
            </a:p>
          </p:txBody>
        </p:sp>
        <p:sp>
          <p:nvSpPr>
            <p:cNvPr id="126" name="Oval 3736"/>
            <p:cNvSpPr>
              <a:spLocks noChangeArrowheads="1"/>
            </p:cNvSpPr>
            <p:nvPr/>
          </p:nvSpPr>
          <p:spPr bwMode="auto">
            <a:xfrm>
              <a:off x="474663" y="1482725"/>
              <a:ext cx="2173288" cy="2171700"/>
            </a:xfrm>
            <a:prstGeom prst="ellipse">
              <a:avLst/>
            </a:prstGeom>
            <a:solidFill>
              <a:schemeClr val="bg1"/>
            </a:solidFill>
            <a:ln>
              <a:noFill/>
            </a:ln>
          </p:spPr>
          <p:txBody>
            <a:bodyPr vert="horz" wrap="square" lIns="91440" tIns="45720" rIns="91440" bIns="45720" numCol="1" anchor="t" anchorCtr="0" compatLnSpc="1"/>
            <a:lstStyle/>
            <a:p>
              <a:endParaRPr lang="zh-CN" altLang="en-US"/>
            </a:p>
          </p:txBody>
        </p:sp>
        <p:sp>
          <p:nvSpPr>
            <p:cNvPr id="127" name="Freeform 3737"/>
            <p:cNvSpPr/>
            <p:nvPr/>
          </p:nvSpPr>
          <p:spPr bwMode="auto">
            <a:xfrm>
              <a:off x="608012" y="1711325"/>
              <a:ext cx="1906587" cy="1781175"/>
            </a:xfrm>
            <a:custGeom>
              <a:avLst/>
              <a:gdLst>
                <a:gd name="T0" fmla="*/ 580 w 600"/>
                <a:gd name="T1" fmla="*/ 303 h 561"/>
                <a:gd name="T2" fmla="*/ 535 w 600"/>
                <a:gd name="T3" fmla="*/ 267 h 561"/>
                <a:gd name="T4" fmla="*/ 545 w 600"/>
                <a:gd name="T5" fmla="*/ 206 h 561"/>
                <a:gd name="T6" fmla="*/ 554 w 600"/>
                <a:gd name="T7" fmla="*/ 105 h 561"/>
                <a:gd name="T8" fmla="*/ 524 w 600"/>
                <a:gd name="T9" fmla="*/ 94 h 561"/>
                <a:gd name="T10" fmla="*/ 456 w 600"/>
                <a:gd name="T11" fmla="*/ 91 h 561"/>
                <a:gd name="T12" fmla="*/ 445 w 600"/>
                <a:gd name="T13" fmla="*/ 82 h 561"/>
                <a:gd name="T14" fmla="*/ 370 w 600"/>
                <a:gd name="T15" fmla="*/ 58 h 561"/>
                <a:gd name="T16" fmla="*/ 374 w 600"/>
                <a:gd name="T17" fmla="*/ 118 h 561"/>
                <a:gd name="T18" fmla="*/ 447 w 600"/>
                <a:gd name="T19" fmla="*/ 120 h 561"/>
                <a:gd name="T20" fmla="*/ 512 w 600"/>
                <a:gd name="T21" fmla="*/ 183 h 561"/>
                <a:gd name="T22" fmla="*/ 517 w 600"/>
                <a:gd name="T23" fmla="*/ 195 h 561"/>
                <a:gd name="T24" fmla="*/ 489 w 600"/>
                <a:gd name="T25" fmla="*/ 246 h 561"/>
                <a:gd name="T26" fmla="*/ 508 w 600"/>
                <a:gd name="T27" fmla="*/ 267 h 561"/>
                <a:gd name="T28" fmla="*/ 510 w 600"/>
                <a:gd name="T29" fmla="*/ 358 h 561"/>
                <a:gd name="T30" fmla="*/ 504 w 600"/>
                <a:gd name="T31" fmla="*/ 370 h 561"/>
                <a:gd name="T32" fmla="*/ 448 w 600"/>
                <a:gd name="T33" fmla="*/ 386 h 561"/>
                <a:gd name="T34" fmla="*/ 447 w 600"/>
                <a:gd name="T35" fmla="*/ 414 h 561"/>
                <a:gd name="T36" fmla="*/ 384 w 600"/>
                <a:gd name="T37" fmla="*/ 479 h 561"/>
                <a:gd name="T38" fmla="*/ 371 w 600"/>
                <a:gd name="T39" fmla="*/ 484 h 561"/>
                <a:gd name="T40" fmla="*/ 320 w 600"/>
                <a:gd name="T41" fmla="*/ 456 h 561"/>
                <a:gd name="T42" fmla="*/ 280 w 600"/>
                <a:gd name="T43" fmla="*/ 456 h 561"/>
                <a:gd name="T44" fmla="*/ 229 w 600"/>
                <a:gd name="T45" fmla="*/ 484 h 561"/>
                <a:gd name="T46" fmla="*/ 215 w 600"/>
                <a:gd name="T47" fmla="*/ 479 h 561"/>
                <a:gd name="T48" fmla="*/ 153 w 600"/>
                <a:gd name="T49" fmla="*/ 414 h 561"/>
                <a:gd name="T50" fmla="*/ 152 w 600"/>
                <a:gd name="T51" fmla="*/ 386 h 561"/>
                <a:gd name="T52" fmla="*/ 96 w 600"/>
                <a:gd name="T53" fmla="*/ 370 h 561"/>
                <a:gd name="T54" fmla="*/ 90 w 600"/>
                <a:gd name="T55" fmla="*/ 357 h 561"/>
                <a:gd name="T56" fmla="*/ 92 w 600"/>
                <a:gd name="T57" fmla="*/ 267 h 561"/>
                <a:gd name="T58" fmla="*/ 111 w 600"/>
                <a:gd name="T59" fmla="*/ 246 h 561"/>
                <a:gd name="T60" fmla="*/ 83 w 600"/>
                <a:gd name="T61" fmla="*/ 196 h 561"/>
                <a:gd name="T62" fmla="*/ 88 w 600"/>
                <a:gd name="T63" fmla="*/ 182 h 561"/>
                <a:gd name="T64" fmla="*/ 154 w 600"/>
                <a:gd name="T65" fmla="*/ 120 h 561"/>
                <a:gd name="T66" fmla="*/ 226 w 600"/>
                <a:gd name="T67" fmla="*/ 118 h 561"/>
                <a:gd name="T68" fmla="*/ 230 w 600"/>
                <a:gd name="T69" fmla="*/ 58 h 561"/>
                <a:gd name="T70" fmla="*/ 155 w 600"/>
                <a:gd name="T71" fmla="*/ 82 h 561"/>
                <a:gd name="T72" fmla="*/ 144 w 600"/>
                <a:gd name="T73" fmla="*/ 92 h 561"/>
                <a:gd name="T74" fmla="*/ 76 w 600"/>
                <a:gd name="T75" fmla="*/ 94 h 561"/>
                <a:gd name="T76" fmla="*/ 46 w 600"/>
                <a:gd name="T77" fmla="*/ 105 h 561"/>
                <a:gd name="T78" fmla="*/ 55 w 600"/>
                <a:gd name="T79" fmla="*/ 206 h 561"/>
                <a:gd name="T80" fmla="*/ 65 w 600"/>
                <a:gd name="T81" fmla="*/ 267 h 561"/>
                <a:gd name="T82" fmla="*/ 20 w 600"/>
                <a:gd name="T83" fmla="*/ 303 h 561"/>
                <a:gd name="T84" fmla="*/ 7 w 600"/>
                <a:gd name="T85" fmla="*/ 332 h 561"/>
                <a:gd name="T86" fmla="*/ 84 w 600"/>
                <a:gd name="T87" fmla="*/ 397 h 561"/>
                <a:gd name="T88" fmla="*/ 159 w 600"/>
                <a:gd name="T89" fmla="*/ 455 h 561"/>
                <a:gd name="T90" fmla="*/ 171 w 600"/>
                <a:gd name="T91" fmla="*/ 464 h 561"/>
                <a:gd name="T92" fmla="*/ 192 w 600"/>
                <a:gd name="T93" fmla="*/ 528 h 561"/>
                <a:gd name="T94" fmla="*/ 210 w 600"/>
                <a:gd name="T95" fmla="*/ 554 h 561"/>
                <a:gd name="T96" fmla="*/ 313 w 600"/>
                <a:gd name="T97" fmla="*/ 502 h 561"/>
                <a:gd name="T98" fmla="*/ 328 w 600"/>
                <a:gd name="T99" fmla="*/ 500 h 561"/>
                <a:gd name="T100" fmla="*/ 422 w 600"/>
                <a:gd name="T101" fmla="*/ 488 h 561"/>
                <a:gd name="T102" fmla="*/ 521 w 600"/>
                <a:gd name="T103" fmla="*/ 470 h 561"/>
                <a:gd name="T104" fmla="*/ 524 w 600"/>
                <a:gd name="T105" fmla="*/ 439 h 561"/>
                <a:gd name="T106" fmla="*/ 510 w 600"/>
                <a:gd name="T107" fmla="*/ 373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00" h="561">
                  <a:moveTo>
                    <a:pt x="542" y="337"/>
                  </a:moveTo>
                  <a:cubicBezTo>
                    <a:pt x="533" y="341"/>
                    <a:pt x="523" y="350"/>
                    <a:pt x="517" y="358"/>
                  </a:cubicBezTo>
                  <a:cubicBezTo>
                    <a:pt x="523" y="344"/>
                    <a:pt x="527" y="330"/>
                    <a:pt x="530" y="315"/>
                  </a:cubicBezTo>
                  <a:cubicBezTo>
                    <a:pt x="539" y="316"/>
                    <a:pt x="562" y="318"/>
                    <a:pt x="580" y="303"/>
                  </a:cubicBezTo>
                  <a:cubicBezTo>
                    <a:pt x="598" y="288"/>
                    <a:pt x="600" y="254"/>
                    <a:pt x="600" y="254"/>
                  </a:cubicBezTo>
                  <a:cubicBezTo>
                    <a:pt x="600" y="254"/>
                    <a:pt x="579" y="251"/>
                    <a:pt x="552" y="272"/>
                  </a:cubicBezTo>
                  <a:cubicBezTo>
                    <a:pt x="544" y="278"/>
                    <a:pt x="537" y="290"/>
                    <a:pt x="533" y="299"/>
                  </a:cubicBezTo>
                  <a:cubicBezTo>
                    <a:pt x="534" y="289"/>
                    <a:pt x="535" y="278"/>
                    <a:pt x="535" y="267"/>
                  </a:cubicBezTo>
                  <a:cubicBezTo>
                    <a:pt x="535" y="262"/>
                    <a:pt x="535" y="258"/>
                    <a:pt x="535" y="253"/>
                  </a:cubicBezTo>
                  <a:cubicBezTo>
                    <a:pt x="543" y="253"/>
                    <a:pt x="566" y="249"/>
                    <a:pt x="580" y="230"/>
                  </a:cubicBezTo>
                  <a:cubicBezTo>
                    <a:pt x="594" y="210"/>
                    <a:pt x="587" y="177"/>
                    <a:pt x="587" y="177"/>
                  </a:cubicBezTo>
                  <a:cubicBezTo>
                    <a:pt x="587" y="177"/>
                    <a:pt x="565" y="179"/>
                    <a:pt x="545" y="206"/>
                  </a:cubicBezTo>
                  <a:cubicBezTo>
                    <a:pt x="539" y="215"/>
                    <a:pt x="535" y="227"/>
                    <a:pt x="533" y="238"/>
                  </a:cubicBezTo>
                  <a:cubicBezTo>
                    <a:pt x="531" y="222"/>
                    <a:pt x="528" y="207"/>
                    <a:pt x="523" y="193"/>
                  </a:cubicBezTo>
                  <a:cubicBezTo>
                    <a:pt x="531" y="190"/>
                    <a:pt x="552" y="180"/>
                    <a:pt x="561" y="158"/>
                  </a:cubicBezTo>
                  <a:cubicBezTo>
                    <a:pt x="569" y="136"/>
                    <a:pt x="554" y="105"/>
                    <a:pt x="554" y="105"/>
                  </a:cubicBezTo>
                  <a:cubicBezTo>
                    <a:pt x="554" y="105"/>
                    <a:pt x="534" y="113"/>
                    <a:pt x="521" y="145"/>
                  </a:cubicBezTo>
                  <a:cubicBezTo>
                    <a:pt x="517" y="155"/>
                    <a:pt x="517" y="168"/>
                    <a:pt x="518" y="178"/>
                  </a:cubicBezTo>
                  <a:cubicBezTo>
                    <a:pt x="512" y="164"/>
                    <a:pt x="505" y="150"/>
                    <a:pt x="496" y="138"/>
                  </a:cubicBezTo>
                  <a:cubicBezTo>
                    <a:pt x="503" y="133"/>
                    <a:pt x="521" y="118"/>
                    <a:pt x="524" y="94"/>
                  </a:cubicBezTo>
                  <a:cubicBezTo>
                    <a:pt x="526" y="71"/>
                    <a:pt x="503" y="45"/>
                    <a:pt x="503" y="45"/>
                  </a:cubicBezTo>
                  <a:cubicBezTo>
                    <a:pt x="503" y="45"/>
                    <a:pt x="486" y="58"/>
                    <a:pt x="482" y="92"/>
                  </a:cubicBezTo>
                  <a:cubicBezTo>
                    <a:pt x="480" y="102"/>
                    <a:pt x="484" y="115"/>
                    <a:pt x="487" y="125"/>
                  </a:cubicBezTo>
                  <a:cubicBezTo>
                    <a:pt x="478" y="113"/>
                    <a:pt x="468" y="102"/>
                    <a:pt x="456" y="91"/>
                  </a:cubicBezTo>
                  <a:cubicBezTo>
                    <a:pt x="462" y="85"/>
                    <a:pt x="475" y="66"/>
                    <a:pt x="471" y="42"/>
                  </a:cubicBezTo>
                  <a:cubicBezTo>
                    <a:pt x="468" y="19"/>
                    <a:pt x="439" y="0"/>
                    <a:pt x="439" y="0"/>
                  </a:cubicBezTo>
                  <a:cubicBezTo>
                    <a:pt x="439" y="0"/>
                    <a:pt x="425" y="17"/>
                    <a:pt x="430" y="50"/>
                  </a:cubicBezTo>
                  <a:cubicBezTo>
                    <a:pt x="432" y="61"/>
                    <a:pt x="439" y="73"/>
                    <a:pt x="445" y="82"/>
                  </a:cubicBezTo>
                  <a:cubicBezTo>
                    <a:pt x="434" y="74"/>
                    <a:pt x="424" y="67"/>
                    <a:pt x="412" y="61"/>
                  </a:cubicBezTo>
                  <a:cubicBezTo>
                    <a:pt x="411" y="53"/>
                    <a:pt x="407" y="37"/>
                    <a:pt x="392" y="27"/>
                  </a:cubicBezTo>
                  <a:cubicBezTo>
                    <a:pt x="376" y="16"/>
                    <a:pt x="350" y="21"/>
                    <a:pt x="350" y="21"/>
                  </a:cubicBezTo>
                  <a:cubicBezTo>
                    <a:pt x="350" y="21"/>
                    <a:pt x="355" y="47"/>
                    <a:pt x="370" y="58"/>
                  </a:cubicBezTo>
                  <a:cubicBezTo>
                    <a:pt x="384" y="68"/>
                    <a:pt x="400" y="67"/>
                    <a:pt x="408" y="66"/>
                  </a:cubicBezTo>
                  <a:cubicBezTo>
                    <a:pt x="420" y="72"/>
                    <a:pt x="431" y="79"/>
                    <a:pt x="441" y="87"/>
                  </a:cubicBezTo>
                  <a:cubicBezTo>
                    <a:pt x="430" y="83"/>
                    <a:pt x="415" y="79"/>
                    <a:pt x="403" y="87"/>
                  </a:cubicBezTo>
                  <a:cubicBezTo>
                    <a:pt x="383" y="100"/>
                    <a:pt x="374" y="118"/>
                    <a:pt x="374" y="118"/>
                  </a:cubicBezTo>
                  <a:cubicBezTo>
                    <a:pt x="374" y="118"/>
                    <a:pt x="398" y="125"/>
                    <a:pt x="418" y="119"/>
                  </a:cubicBezTo>
                  <a:cubicBezTo>
                    <a:pt x="438" y="113"/>
                    <a:pt x="448" y="102"/>
                    <a:pt x="452" y="97"/>
                  </a:cubicBezTo>
                  <a:cubicBezTo>
                    <a:pt x="463" y="107"/>
                    <a:pt x="474" y="118"/>
                    <a:pt x="483" y="130"/>
                  </a:cubicBezTo>
                  <a:cubicBezTo>
                    <a:pt x="474" y="123"/>
                    <a:pt x="460" y="115"/>
                    <a:pt x="447" y="120"/>
                  </a:cubicBezTo>
                  <a:cubicBezTo>
                    <a:pt x="423" y="127"/>
                    <a:pt x="410" y="143"/>
                    <a:pt x="410" y="143"/>
                  </a:cubicBezTo>
                  <a:cubicBezTo>
                    <a:pt x="410" y="143"/>
                    <a:pt x="432" y="155"/>
                    <a:pt x="453" y="154"/>
                  </a:cubicBezTo>
                  <a:cubicBezTo>
                    <a:pt x="474" y="154"/>
                    <a:pt x="486" y="145"/>
                    <a:pt x="491" y="142"/>
                  </a:cubicBezTo>
                  <a:cubicBezTo>
                    <a:pt x="500" y="154"/>
                    <a:pt x="507" y="168"/>
                    <a:pt x="512" y="183"/>
                  </a:cubicBezTo>
                  <a:cubicBezTo>
                    <a:pt x="506" y="173"/>
                    <a:pt x="494" y="162"/>
                    <a:pt x="480" y="163"/>
                  </a:cubicBezTo>
                  <a:cubicBezTo>
                    <a:pt x="455" y="164"/>
                    <a:pt x="439" y="176"/>
                    <a:pt x="439" y="176"/>
                  </a:cubicBezTo>
                  <a:cubicBezTo>
                    <a:pt x="439" y="176"/>
                    <a:pt x="456" y="193"/>
                    <a:pt x="477" y="198"/>
                  </a:cubicBezTo>
                  <a:cubicBezTo>
                    <a:pt x="497" y="203"/>
                    <a:pt x="512" y="198"/>
                    <a:pt x="517" y="195"/>
                  </a:cubicBezTo>
                  <a:cubicBezTo>
                    <a:pt x="522" y="210"/>
                    <a:pt x="525" y="225"/>
                    <a:pt x="527" y="241"/>
                  </a:cubicBezTo>
                  <a:cubicBezTo>
                    <a:pt x="523" y="230"/>
                    <a:pt x="515" y="216"/>
                    <a:pt x="501" y="213"/>
                  </a:cubicBezTo>
                  <a:cubicBezTo>
                    <a:pt x="477" y="208"/>
                    <a:pt x="458" y="215"/>
                    <a:pt x="458" y="215"/>
                  </a:cubicBezTo>
                  <a:cubicBezTo>
                    <a:pt x="458" y="215"/>
                    <a:pt x="470" y="236"/>
                    <a:pt x="489" y="246"/>
                  </a:cubicBezTo>
                  <a:cubicBezTo>
                    <a:pt x="507" y="256"/>
                    <a:pt x="522" y="255"/>
                    <a:pt x="528" y="254"/>
                  </a:cubicBezTo>
                  <a:cubicBezTo>
                    <a:pt x="528" y="258"/>
                    <a:pt x="529" y="263"/>
                    <a:pt x="529" y="267"/>
                  </a:cubicBezTo>
                  <a:cubicBezTo>
                    <a:pt x="529" y="278"/>
                    <a:pt x="528" y="290"/>
                    <a:pt x="526" y="301"/>
                  </a:cubicBezTo>
                  <a:cubicBezTo>
                    <a:pt x="525" y="289"/>
                    <a:pt x="521" y="273"/>
                    <a:pt x="508" y="267"/>
                  </a:cubicBezTo>
                  <a:cubicBezTo>
                    <a:pt x="486" y="256"/>
                    <a:pt x="466" y="257"/>
                    <a:pt x="466" y="257"/>
                  </a:cubicBezTo>
                  <a:cubicBezTo>
                    <a:pt x="466" y="257"/>
                    <a:pt x="472" y="281"/>
                    <a:pt x="488" y="296"/>
                  </a:cubicBezTo>
                  <a:cubicBezTo>
                    <a:pt x="503" y="310"/>
                    <a:pt x="518" y="313"/>
                    <a:pt x="524" y="314"/>
                  </a:cubicBezTo>
                  <a:cubicBezTo>
                    <a:pt x="521" y="329"/>
                    <a:pt x="516" y="344"/>
                    <a:pt x="510" y="358"/>
                  </a:cubicBezTo>
                  <a:cubicBezTo>
                    <a:pt x="511" y="347"/>
                    <a:pt x="512" y="330"/>
                    <a:pt x="501" y="321"/>
                  </a:cubicBezTo>
                  <a:cubicBezTo>
                    <a:pt x="483" y="304"/>
                    <a:pt x="463" y="301"/>
                    <a:pt x="463" y="301"/>
                  </a:cubicBezTo>
                  <a:cubicBezTo>
                    <a:pt x="463" y="301"/>
                    <a:pt x="463" y="325"/>
                    <a:pt x="474" y="343"/>
                  </a:cubicBezTo>
                  <a:cubicBezTo>
                    <a:pt x="485" y="361"/>
                    <a:pt x="498" y="368"/>
                    <a:pt x="504" y="370"/>
                  </a:cubicBezTo>
                  <a:cubicBezTo>
                    <a:pt x="497" y="384"/>
                    <a:pt x="489" y="397"/>
                    <a:pt x="479" y="409"/>
                  </a:cubicBezTo>
                  <a:cubicBezTo>
                    <a:pt x="484" y="398"/>
                    <a:pt x="488" y="383"/>
                    <a:pt x="480" y="371"/>
                  </a:cubicBezTo>
                  <a:cubicBezTo>
                    <a:pt x="467" y="350"/>
                    <a:pt x="448" y="342"/>
                    <a:pt x="448" y="342"/>
                  </a:cubicBezTo>
                  <a:cubicBezTo>
                    <a:pt x="448" y="342"/>
                    <a:pt x="442" y="366"/>
                    <a:pt x="448" y="386"/>
                  </a:cubicBezTo>
                  <a:cubicBezTo>
                    <a:pt x="454" y="406"/>
                    <a:pt x="465" y="416"/>
                    <a:pt x="470" y="420"/>
                  </a:cubicBezTo>
                  <a:cubicBezTo>
                    <a:pt x="467" y="423"/>
                    <a:pt x="465" y="426"/>
                    <a:pt x="462" y="429"/>
                  </a:cubicBezTo>
                  <a:cubicBezTo>
                    <a:pt x="454" y="437"/>
                    <a:pt x="445" y="444"/>
                    <a:pt x="436" y="451"/>
                  </a:cubicBezTo>
                  <a:cubicBezTo>
                    <a:pt x="443" y="441"/>
                    <a:pt x="451" y="428"/>
                    <a:pt x="447" y="414"/>
                  </a:cubicBezTo>
                  <a:cubicBezTo>
                    <a:pt x="439" y="391"/>
                    <a:pt x="424" y="378"/>
                    <a:pt x="424" y="378"/>
                  </a:cubicBezTo>
                  <a:cubicBezTo>
                    <a:pt x="424" y="378"/>
                    <a:pt x="412" y="399"/>
                    <a:pt x="412" y="420"/>
                  </a:cubicBezTo>
                  <a:cubicBezTo>
                    <a:pt x="413" y="441"/>
                    <a:pt x="421" y="454"/>
                    <a:pt x="425" y="458"/>
                  </a:cubicBezTo>
                  <a:cubicBezTo>
                    <a:pt x="412" y="467"/>
                    <a:pt x="399" y="474"/>
                    <a:pt x="384" y="479"/>
                  </a:cubicBezTo>
                  <a:cubicBezTo>
                    <a:pt x="394" y="472"/>
                    <a:pt x="405" y="461"/>
                    <a:pt x="404" y="447"/>
                  </a:cubicBezTo>
                  <a:cubicBezTo>
                    <a:pt x="402" y="423"/>
                    <a:pt x="391" y="406"/>
                    <a:pt x="391" y="406"/>
                  </a:cubicBezTo>
                  <a:cubicBezTo>
                    <a:pt x="391" y="406"/>
                    <a:pt x="374" y="424"/>
                    <a:pt x="369" y="444"/>
                  </a:cubicBezTo>
                  <a:cubicBezTo>
                    <a:pt x="364" y="464"/>
                    <a:pt x="369" y="479"/>
                    <a:pt x="371" y="484"/>
                  </a:cubicBezTo>
                  <a:cubicBezTo>
                    <a:pt x="357" y="489"/>
                    <a:pt x="342" y="492"/>
                    <a:pt x="327" y="494"/>
                  </a:cubicBezTo>
                  <a:cubicBezTo>
                    <a:pt x="338" y="490"/>
                    <a:pt x="351" y="482"/>
                    <a:pt x="354" y="468"/>
                  </a:cubicBezTo>
                  <a:cubicBezTo>
                    <a:pt x="359" y="444"/>
                    <a:pt x="352" y="425"/>
                    <a:pt x="352" y="425"/>
                  </a:cubicBezTo>
                  <a:cubicBezTo>
                    <a:pt x="352" y="425"/>
                    <a:pt x="330" y="437"/>
                    <a:pt x="320" y="456"/>
                  </a:cubicBezTo>
                  <a:cubicBezTo>
                    <a:pt x="311" y="474"/>
                    <a:pt x="311" y="489"/>
                    <a:pt x="312" y="495"/>
                  </a:cubicBezTo>
                  <a:cubicBezTo>
                    <a:pt x="308" y="495"/>
                    <a:pt x="304" y="496"/>
                    <a:pt x="300" y="496"/>
                  </a:cubicBezTo>
                  <a:cubicBezTo>
                    <a:pt x="296" y="496"/>
                    <a:pt x="292" y="495"/>
                    <a:pt x="288" y="495"/>
                  </a:cubicBezTo>
                  <a:cubicBezTo>
                    <a:pt x="289" y="489"/>
                    <a:pt x="289" y="474"/>
                    <a:pt x="280" y="456"/>
                  </a:cubicBezTo>
                  <a:cubicBezTo>
                    <a:pt x="270" y="437"/>
                    <a:pt x="248" y="425"/>
                    <a:pt x="248" y="425"/>
                  </a:cubicBezTo>
                  <a:cubicBezTo>
                    <a:pt x="248" y="425"/>
                    <a:pt x="241" y="444"/>
                    <a:pt x="246" y="468"/>
                  </a:cubicBezTo>
                  <a:cubicBezTo>
                    <a:pt x="249" y="481"/>
                    <a:pt x="262" y="489"/>
                    <a:pt x="273" y="494"/>
                  </a:cubicBezTo>
                  <a:cubicBezTo>
                    <a:pt x="258" y="492"/>
                    <a:pt x="243" y="489"/>
                    <a:pt x="229" y="484"/>
                  </a:cubicBezTo>
                  <a:cubicBezTo>
                    <a:pt x="232" y="478"/>
                    <a:pt x="236" y="464"/>
                    <a:pt x="231" y="444"/>
                  </a:cubicBezTo>
                  <a:cubicBezTo>
                    <a:pt x="227" y="424"/>
                    <a:pt x="209" y="406"/>
                    <a:pt x="209" y="406"/>
                  </a:cubicBezTo>
                  <a:cubicBezTo>
                    <a:pt x="209" y="406"/>
                    <a:pt x="198" y="423"/>
                    <a:pt x="196" y="447"/>
                  </a:cubicBezTo>
                  <a:cubicBezTo>
                    <a:pt x="196" y="461"/>
                    <a:pt x="206" y="472"/>
                    <a:pt x="215" y="479"/>
                  </a:cubicBezTo>
                  <a:cubicBezTo>
                    <a:pt x="201" y="474"/>
                    <a:pt x="188" y="467"/>
                    <a:pt x="175" y="458"/>
                  </a:cubicBezTo>
                  <a:cubicBezTo>
                    <a:pt x="179" y="453"/>
                    <a:pt x="187" y="441"/>
                    <a:pt x="188" y="420"/>
                  </a:cubicBezTo>
                  <a:cubicBezTo>
                    <a:pt x="189" y="399"/>
                    <a:pt x="176" y="378"/>
                    <a:pt x="176" y="378"/>
                  </a:cubicBezTo>
                  <a:cubicBezTo>
                    <a:pt x="176" y="378"/>
                    <a:pt x="161" y="391"/>
                    <a:pt x="153" y="414"/>
                  </a:cubicBezTo>
                  <a:cubicBezTo>
                    <a:pt x="149" y="427"/>
                    <a:pt x="156" y="441"/>
                    <a:pt x="164" y="450"/>
                  </a:cubicBezTo>
                  <a:cubicBezTo>
                    <a:pt x="155" y="444"/>
                    <a:pt x="146" y="436"/>
                    <a:pt x="139" y="429"/>
                  </a:cubicBezTo>
                  <a:cubicBezTo>
                    <a:pt x="136" y="426"/>
                    <a:pt x="133" y="423"/>
                    <a:pt x="130" y="420"/>
                  </a:cubicBezTo>
                  <a:cubicBezTo>
                    <a:pt x="135" y="416"/>
                    <a:pt x="146" y="406"/>
                    <a:pt x="152" y="386"/>
                  </a:cubicBezTo>
                  <a:cubicBezTo>
                    <a:pt x="158" y="366"/>
                    <a:pt x="152" y="342"/>
                    <a:pt x="152" y="342"/>
                  </a:cubicBezTo>
                  <a:cubicBezTo>
                    <a:pt x="152" y="342"/>
                    <a:pt x="134" y="350"/>
                    <a:pt x="120" y="371"/>
                  </a:cubicBezTo>
                  <a:cubicBezTo>
                    <a:pt x="112" y="383"/>
                    <a:pt x="116" y="398"/>
                    <a:pt x="121" y="408"/>
                  </a:cubicBezTo>
                  <a:cubicBezTo>
                    <a:pt x="111" y="397"/>
                    <a:pt x="103" y="384"/>
                    <a:pt x="96" y="370"/>
                  </a:cubicBezTo>
                  <a:cubicBezTo>
                    <a:pt x="102" y="368"/>
                    <a:pt x="116" y="361"/>
                    <a:pt x="126" y="343"/>
                  </a:cubicBezTo>
                  <a:cubicBezTo>
                    <a:pt x="137" y="325"/>
                    <a:pt x="138" y="301"/>
                    <a:pt x="138" y="301"/>
                  </a:cubicBezTo>
                  <a:cubicBezTo>
                    <a:pt x="138" y="301"/>
                    <a:pt x="118" y="304"/>
                    <a:pt x="99" y="321"/>
                  </a:cubicBezTo>
                  <a:cubicBezTo>
                    <a:pt x="89" y="330"/>
                    <a:pt x="89" y="346"/>
                    <a:pt x="90" y="357"/>
                  </a:cubicBezTo>
                  <a:cubicBezTo>
                    <a:pt x="84" y="344"/>
                    <a:pt x="80" y="329"/>
                    <a:pt x="76" y="314"/>
                  </a:cubicBezTo>
                  <a:cubicBezTo>
                    <a:pt x="83" y="313"/>
                    <a:pt x="97" y="310"/>
                    <a:pt x="113" y="296"/>
                  </a:cubicBezTo>
                  <a:cubicBezTo>
                    <a:pt x="128" y="281"/>
                    <a:pt x="134" y="257"/>
                    <a:pt x="134" y="257"/>
                  </a:cubicBezTo>
                  <a:cubicBezTo>
                    <a:pt x="134" y="257"/>
                    <a:pt x="114" y="256"/>
                    <a:pt x="92" y="267"/>
                  </a:cubicBezTo>
                  <a:cubicBezTo>
                    <a:pt x="80" y="273"/>
                    <a:pt x="75" y="288"/>
                    <a:pt x="74" y="300"/>
                  </a:cubicBezTo>
                  <a:cubicBezTo>
                    <a:pt x="73" y="289"/>
                    <a:pt x="72" y="278"/>
                    <a:pt x="72" y="267"/>
                  </a:cubicBezTo>
                  <a:cubicBezTo>
                    <a:pt x="72" y="263"/>
                    <a:pt x="72" y="258"/>
                    <a:pt x="72" y="254"/>
                  </a:cubicBezTo>
                  <a:cubicBezTo>
                    <a:pt x="78" y="255"/>
                    <a:pt x="93" y="256"/>
                    <a:pt x="111" y="246"/>
                  </a:cubicBezTo>
                  <a:cubicBezTo>
                    <a:pt x="130" y="236"/>
                    <a:pt x="143" y="215"/>
                    <a:pt x="143" y="215"/>
                  </a:cubicBezTo>
                  <a:cubicBezTo>
                    <a:pt x="143" y="215"/>
                    <a:pt x="123" y="208"/>
                    <a:pt x="100" y="213"/>
                  </a:cubicBezTo>
                  <a:cubicBezTo>
                    <a:pt x="86" y="216"/>
                    <a:pt x="78" y="229"/>
                    <a:pt x="73" y="240"/>
                  </a:cubicBezTo>
                  <a:cubicBezTo>
                    <a:pt x="75" y="225"/>
                    <a:pt x="78" y="210"/>
                    <a:pt x="83" y="196"/>
                  </a:cubicBezTo>
                  <a:cubicBezTo>
                    <a:pt x="89" y="198"/>
                    <a:pt x="103" y="203"/>
                    <a:pt x="123" y="198"/>
                  </a:cubicBezTo>
                  <a:cubicBezTo>
                    <a:pt x="144" y="193"/>
                    <a:pt x="161" y="176"/>
                    <a:pt x="161" y="176"/>
                  </a:cubicBezTo>
                  <a:cubicBezTo>
                    <a:pt x="161" y="176"/>
                    <a:pt x="145" y="164"/>
                    <a:pt x="120" y="163"/>
                  </a:cubicBezTo>
                  <a:cubicBezTo>
                    <a:pt x="106" y="162"/>
                    <a:pt x="95" y="173"/>
                    <a:pt x="88" y="182"/>
                  </a:cubicBezTo>
                  <a:cubicBezTo>
                    <a:pt x="94" y="168"/>
                    <a:pt x="101" y="154"/>
                    <a:pt x="109" y="142"/>
                  </a:cubicBezTo>
                  <a:cubicBezTo>
                    <a:pt x="114" y="146"/>
                    <a:pt x="127" y="154"/>
                    <a:pt x="147" y="154"/>
                  </a:cubicBezTo>
                  <a:cubicBezTo>
                    <a:pt x="168" y="155"/>
                    <a:pt x="190" y="143"/>
                    <a:pt x="190" y="143"/>
                  </a:cubicBezTo>
                  <a:cubicBezTo>
                    <a:pt x="190" y="143"/>
                    <a:pt x="177" y="127"/>
                    <a:pt x="154" y="120"/>
                  </a:cubicBezTo>
                  <a:cubicBezTo>
                    <a:pt x="140" y="115"/>
                    <a:pt x="127" y="123"/>
                    <a:pt x="118" y="130"/>
                  </a:cubicBezTo>
                  <a:cubicBezTo>
                    <a:pt x="127" y="118"/>
                    <a:pt x="137" y="107"/>
                    <a:pt x="148" y="97"/>
                  </a:cubicBezTo>
                  <a:cubicBezTo>
                    <a:pt x="152" y="102"/>
                    <a:pt x="162" y="113"/>
                    <a:pt x="182" y="119"/>
                  </a:cubicBezTo>
                  <a:cubicBezTo>
                    <a:pt x="202" y="125"/>
                    <a:pt x="226" y="118"/>
                    <a:pt x="226" y="118"/>
                  </a:cubicBezTo>
                  <a:cubicBezTo>
                    <a:pt x="226" y="118"/>
                    <a:pt x="217" y="100"/>
                    <a:pt x="197" y="87"/>
                  </a:cubicBezTo>
                  <a:cubicBezTo>
                    <a:pt x="185" y="79"/>
                    <a:pt x="170" y="82"/>
                    <a:pt x="160" y="87"/>
                  </a:cubicBezTo>
                  <a:cubicBezTo>
                    <a:pt x="170" y="79"/>
                    <a:pt x="181" y="72"/>
                    <a:pt x="192" y="66"/>
                  </a:cubicBezTo>
                  <a:cubicBezTo>
                    <a:pt x="200" y="67"/>
                    <a:pt x="216" y="68"/>
                    <a:pt x="230" y="58"/>
                  </a:cubicBezTo>
                  <a:cubicBezTo>
                    <a:pt x="246" y="47"/>
                    <a:pt x="250" y="21"/>
                    <a:pt x="250" y="21"/>
                  </a:cubicBezTo>
                  <a:cubicBezTo>
                    <a:pt x="250" y="21"/>
                    <a:pt x="224" y="16"/>
                    <a:pt x="208" y="27"/>
                  </a:cubicBezTo>
                  <a:cubicBezTo>
                    <a:pt x="193" y="37"/>
                    <a:pt x="189" y="53"/>
                    <a:pt x="188" y="61"/>
                  </a:cubicBezTo>
                  <a:cubicBezTo>
                    <a:pt x="176" y="67"/>
                    <a:pt x="166" y="74"/>
                    <a:pt x="155" y="82"/>
                  </a:cubicBezTo>
                  <a:cubicBezTo>
                    <a:pt x="161" y="74"/>
                    <a:pt x="169" y="61"/>
                    <a:pt x="170" y="50"/>
                  </a:cubicBezTo>
                  <a:cubicBezTo>
                    <a:pt x="175" y="17"/>
                    <a:pt x="161" y="0"/>
                    <a:pt x="161" y="0"/>
                  </a:cubicBezTo>
                  <a:cubicBezTo>
                    <a:pt x="161" y="0"/>
                    <a:pt x="132" y="19"/>
                    <a:pt x="129" y="42"/>
                  </a:cubicBezTo>
                  <a:cubicBezTo>
                    <a:pt x="125" y="66"/>
                    <a:pt x="139" y="85"/>
                    <a:pt x="144" y="92"/>
                  </a:cubicBezTo>
                  <a:cubicBezTo>
                    <a:pt x="133" y="102"/>
                    <a:pt x="122" y="113"/>
                    <a:pt x="113" y="126"/>
                  </a:cubicBezTo>
                  <a:cubicBezTo>
                    <a:pt x="116" y="116"/>
                    <a:pt x="120" y="103"/>
                    <a:pt x="118" y="92"/>
                  </a:cubicBezTo>
                  <a:cubicBezTo>
                    <a:pt x="114" y="58"/>
                    <a:pt x="97" y="45"/>
                    <a:pt x="97" y="45"/>
                  </a:cubicBezTo>
                  <a:cubicBezTo>
                    <a:pt x="97" y="45"/>
                    <a:pt x="74" y="71"/>
                    <a:pt x="76" y="94"/>
                  </a:cubicBezTo>
                  <a:cubicBezTo>
                    <a:pt x="79" y="118"/>
                    <a:pt x="97" y="133"/>
                    <a:pt x="104" y="138"/>
                  </a:cubicBezTo>
                  <a:cubicBezTo>
                    <a:pt x="96" y="151"/>
                    <a:pt x="88" y="164"/>
                    <a:pt x="82" y="179"/>
                  </a:cubicBezTo>
                  <a:cubicBezTo>
                    <a:pt x="83" y="168"/>
                    <a:pt x="83" y="155"/>
                    <a:pt x="79" y="145"/>
                  </a:cubicBezTo>
                  <a:cubicBezTo>
                    <a:pt x="67" y="113"/>
                    <a:pt x="46" y="105"/>
                    <a:pt x="46" y="105"/>
                  </a:cubicBezTo>
                  <a:cubicBezTo>
                    <a:pt x="46" y="105"/>
                    <a:pt x="31" y="136"/>
                    <a:pt x="39" y="158"/>
                  </a:cubicBezTo>
                  <a:cubicBezTo>
                    <a:pt x="48" y="180"/>
                    <a:pt x="69" y="190"/>
                    <a:pt x="77" y="193"/>
                  </a:cubicBezTo>
                  <a:cubicBezTo>
                    <a:pt x="72" y="208"/>
                    <a:pt x="69" y="223"/>
                    <a:pt x="67" y="238"/>
                  </a:cubicBezTo>
                  <a:cubicBezTo>
                    <a:pt x="65" y="228"/>
                    <a:pt x="62" y="215"/>
                    <a:pt x="55" y="206"/>
                  </a:cubicBezTo>
                  <a:cubicBezTo>
                    <a:pt x="35" y="179"/>
                    <a:pt x="13" y="177"/>
                    <a:pt x="13" y="177"/>
                  </a:cubicBezTo>
                  <a:cubicBezTo>
                    <a:pt x="13" y="177"/>
                    <a:pt x="6" y="210"/>
                    <a:pt x="20" y="230"/>
                  </a:cubicBezTo>
                  <a:cubicBezTo>
                    <a:pt x="34" y="249"/>
                    <a:pt x="57" y="253"/>
                    <a:pt x="66" y="253"/>
                  </a:cubicBezTo>
                  <a:cubicBezTo>
                    <a:pt x="65" y="258"/>
                    <a:pt x="65" y="262"/>
                    <a:pt x="65" y="267"/>
                  </a:cubicBezTo>
                  <a:cubicBezTo>
                    <a:pt x="65" y="278"/>
                    <a:pt x="66" y="289"/>
                    <a:pt x="68" y="300"/>
                  </a:cubicBezTo>
                  <a:cubicBezTo>
                    <a:pt x="63" y="290"/>
                    <a:pt x="56" y="278"/>
                    <a:pt x="48" y="272"/>
                  </a:cubicBezTo>
                  <a:cubicBezTo>
                    <a:pt x="21" y="251"/>
                    <a:pt x="0" y="254"/>
                    <a:pt x="0" y="254"/>
                  </a:cubicBezTo>
                  <a:cubicBezTo>
                    <a:pt x="0" y="254"/>
                    <a:pt x="2" y="288"/>
                    <a:pt x="20" y="303"/>
                  </a:cubicBezTo>
                  <a:cubicBezTo>
                    <a:pt x="38" y="318"/>
                    <a:pt x="62" y="316"/>
                    <a:pt x="70" y="315"/>
                  </a:cubicBezTo>
                  <a:cubicBezTo>
                    <a:pt x="73" y="330"/>
                    <a:pt x="78" y="345"/>
                    <a:pt x="84" y="358"/>
                  </a:cubicBezTo>
                  <a:cubicBezTo>
                    <a:pt x="77" y="351"/>
                    <a:pt x="68" y="341"/>
                    <a:pt x="58" y="337"/>
                  </a:cubicBezTo>
                  <a:cubicBezTo>
                    <a:pt x="26" y="324"/>
                    <a:pt x="7" y="332"/>
                    <a:pt x="7" y="332"/>
                  </a:cubicBezTo>
                  <a:cubicBezTo>
                    <a:pt x="7" y="332"/>
                    <a:pt x="17" y="365"/>
                    <a:pt x="39" y="375"/>
                  </a:cubicBezTo>
                  <a:cubicBezTo>
                    <a:pt x="61" y="384"/>
                    <a:pt x="83" y="376"/>
                    <a:pt x="90" y="373"/>
                  </a:cubicBezTo>
                  <a:cubicBezTo>
                    <a:pt x="97" y="387"/>
                    <a:pt x="106" y="400"/>
                    <a:pt x="115" y="412"/>
                  </a:cubicBezTo>
                  <a:cubicBezTo>
                    <a:pt x="107" y="406"/>
                    <a:pt x="95" y="399"/>
                    <a:pt x="84" y="397"/>
                  </a:cubicBezTo>
                  <a:cubicBezTo>
                    <a:pt x="50" y="393"/>
                    <a:pt x="34" y="406"/>
                    <a:pt x="34" y="406"/>
                  </a:cubicBezTo>
                  <a:cubicBezTo>
                    <a:pt x="34" y="406"/>
                    <a:pt x="52" y="435"/>
                    <a:pt x="76" y="439"/>
                  </a:cubicBezTo>
                  <a:cubicBezTo>
                    <a:pt x="99" y="443"/>
                    <a:pt x="118" y="429"/>
                    <a:pt x="125" y="423"/>
                  </a:cubicBezTo>
                  <a:cubicBezTo>
                    <a:pt x="135" y="435"/>
                    <a:pt x="147" y="445"/>
                    <a:pt x="159" y="455"/>
                  </a:cubicBezTo>
                  <a:cubicBezTo>
                    <a:pt x="149" y="451"/>
                    <a:pt x="136" y="448"/>
                    <a:pt x="125" y="449"/>
                  </a:cubicBezTo>
                  <a:cubicBezTo>
                    <a:pt x="91" y="453"/>
                    <a:pt x="79" y="470"/>
                    <a:pt x="79" y="470"/>
                  </a:cubicBezTo>
                  <a:cubicBezTo>
                    <a:pt x="79" y="470"/>
                    <a:pt x="104" y="493"/>
                    <a:pt x="128" y="491"/>
                  </a:cubicBezTo>
                  <a:cubicBezTo>
                    <a:pt x="152" y="489"/>
                    <a:pt x="167" y="471"/>
                    <a:pt x="171" y="464"/>
                  </a:cubicBezTo>
                  <a:cubicBezTo>
                    <a:pt x="184" y="472"/>
                    <a:pt x="198" y="479"/>
                    <a:pt x="213" y="485"/>
                  </a:cubicBezTo>
                  <a:cubicBezTo>
                    <a:pt x="202" y="484"/>
                    <a:pt x="188" y="484"/>
                    <a:pt x="178" y="488"/>
                  </a:cubicBezTo>
                  <a:cubicBezTo>
                    <a:pt x="147" y="501"/>
                    <a:pt x="139" y="521"/>
                    <a:pt x="139" y="521"/>
                  </a:cubicBezTo>
                  <a:cubicBezTo>
                    <a:pt x="139" y="521"/>
                    <a:pt x="170" y="537"/>
                    <a:pt x="192" y="528"/>
                  </a:cubicBezTo>
                  <a:cubicBezTo>
                    <a:pt x="214" y="520"/>
                    <a:pt x="224" y="498"/>
                    <a:pt x="227" y="490"/>
                  </a:cubicBezTo>
                  <a:cubicBezTo>
                    <a:pt x="241" y="495"/>
                    <a:pt x="257" y="498"/>
                    <a:pt x="272" y="500"/>
                  </a:cubicBezTo>
                  <a:cubicBezTo>
                    <a:pt x="262" y="502"/>
                    <a:pt x="249" y="506"/>
                    <a:pt x="240" y="512"/>
                  </a:cubicBezTo>
                  <a:cubicBezTo>
                    <a:pt x="212" y="533"/>
                    <a:pt x="210" y="554"/>
                    <a:pt x="210" y="554"/>
                  </a:cubicBezTo>
                  <a:cubicBezTo>
                    <a:pt x="210" y="554"/>
                    <a:pt x="244" y="561"/>
                    <a:pt x="263" y="547"/>
                  </a:cubicBezTo>
                  <a:cubicBezTo>
                    <a:pt x="282" y="533"/>
                    <a:pt x="286" y="510"/>
                    <a:pt x="287" y="502"/>
                  </a:cubicBezTo>
                  <a:cubicBezTo>
                    <a:pt x="291" y="502"/>
                    <a:pt x="296" y="502"/>
                    <a:pt x="300" y="502"/>
                  </a:cubicBezTo>
                  <a:cubicBezTo>
                    <a:pt x="304" y="502"/>
                    <a:pt x="309" y="502"/>
                    <a:pt x="313" y="502"/>
                  </a:cubicBezTo>
                  <a:cubicBezTo>
                    <a:pt x="314" y="510"/>
                    <a:pt x="318" y="533"/>
                    <a:pt x="337" y="547"/>
                  </a:cubicBezTo>
                  <a:cubicBezTo>
                    <a:pt x="356" y="561"/>
                    <a:pt x="390" y="554"/>
                    <a:pt x="390" y="554"/>
                  </a:cubicBezTo>
                  <a:cubicBezTo>
                    <a:pt x="390" y="554"/>
                    <a:pt x="388" y="533"/>
                    <a:pt x="360" y="512"/>
                  </a:cubicBezTo>
                  <a:cubicBezTo>
                    <a:pt x="352" y="506"/>
                    <a:pt x="338" y="502"/>
                    <a:pt x="328" y="500"/>
                  </a:cubicBezTo>
                  <a:cubicBezTo>
                    <a:pt x="343" y="498"/>
                    <a:pt x="359" y="495"/>
                    <a:pt x="373" y="490"/>
                  </a:cubicBezTo>
                  <a:cubicBezTo>
                    <a:pt x="376" y="498"/>
                    <a:pt x="386" y="520"/>
                    <a:pt x="408" y="528"/>
                  </a:cubicBezTo>
                  <a:cubicBezTo>
                    <a:pt x="430" y="537"/>
                    <a:pt x="461" y="521"/>
                    <a:pt x="461" y="521"/>
                  </a:cubicBezTo>
                  <a:cubicBezTo>
                    <a:pt x="461" y="521"/>
                    <a:pt x="454" y="501"/>
                    <a:pt x="422" y="488"/>
                  </a:cubicBezTo>
                  <a:cubicBezTo>
                    <a:pt x="412" y="484"/>
                    <a:pt x="398" y="484"/>
                    <a:pt x="388" y="485"/>
                  </a:cubicBezTo>
                  <a:cubicBezTo>
                    <a:pt x="402" y="479"/>
                    <a:pt x="416" y="472"/>
                    <a:pt x="429" y="464"/>
                  </a:cubicBezTo>
                  <a:cubicBezTo>
                    <a:pt x="434" y="471"/>
                    <a:pt x="449" y="489"/>
                    <a:pt x="472" y="491"/>
                  </a:cubicBezTo>
                  <a:cubicBezTo>
                    <a:pt x="496" y="493"/>
                    <a:pt x="521" y="470"/>
                    <a:pt x="521" y="470"/>
                  </a:cubicBezTo>
                  <a:cubicBezTo>
                    <a:pt x="521" y="470"/>
                    <a:pt x="509" y="453"/>
                    <a:pt x="475" y="449"/>
                  </a:cubicBezTo>
                  <a:cubicBezTo>
                    <a:pt x="464" y="448"/>
                    <a:pt x="451" y="451"/>
                    <a:pt x="441" y="455"/>
                  </a:cubicBezTo>
                  <a:cubicBezTo>
                    <a:pt x="454" y="445"/>
                    <a:pt x="465" y="435"/>
                    <a:pt x="475" y="424"/>
                  </a:cubicBezTo>
                  <a:cubicBezTo>
                    <a:pt x="482" y="429"/>
                    <a:pt x="501" y="443"/>
                    <a:pt x="524" y="439"/>
                  </a:cubicBezTo>
                  <a:cubicBezTo>
                    <a:pt x="548" y="435"/>
                    <a:pt x="566" y="406"/>
                    <a:pt x="566" y="406"/>
                  </a:cubicBezTo>
                  <a:cubicBezTo>
                    <a:pt x="566" y="406"/>
                    <a:pt x="550" y="393"/>
                    <a:pt x="516" y="397"/>
                  </a:cubicBezTo>
                  <a:cubicBezTo>
                    <a:pt x="505" y="399"/>
                    <a:pt x="494" y="406"/>
                    <a:pt x="485" y="411"/>
                  </a:cubicBezTo>
                  <a:cubicBezTo>
                    <a:pt x="495" y="399"/>
                    <a:pt x="503" y="386"/>
                    <a:pt x="510" y="373"/>
                  </a:cubicBezTo>
                  <a:cubicBezTo>
                    <a:pt x="518" y="376"/>
                    <a:pt x="540" y="384"/>
                    <a:pt x="561" y="375"/>
                  </a:cubicBezTo>
                  <a:cubicBezTo>
                    <a:pt x="583" y="365"/>
                    <a:pt x="593" y="332"/>
                    <a:pt x="593" y="332"/>
                  </a:cubicBezTo>
                  <a:cubicBezTo>
                    <a:pt x="593" y="332"/>
                    <a:pt x="574" y="324"/>
                    <a:pt x="542" y="337"/>
                  </a:cubicBezTo>
                  <a:close/>
                </a:path>
              </a:pathLst>
            </a:custGeom>
            <a:solidFill>
              <a:schemeClr val="bg1">
                <a:lumMod val="85000"/>
                <a:alpha val="40000"/>
              </a:schemeClr>
            </a:solidFill>
            <a:ln>
              <a:noFill/>
            </a:ln>
          </p:spPr>
          <p:txBody>
            <a:bodyPr vert="horz" wrap="square" lIns="91440" tIns="45720" rIns="91440" bIns="45720" numCol="1" anchor="t" anchorCtr="0" compatLnSpc="1"/>
            <a:lstStyle/>
            <a:p>
              <a:endParaRPr lang="zh-CN" altLang="en-US"/>
            </a:p>
          </p:txBody>
        </p:sp>
        <p:sp>
          <p:nvSpPr>
            <p:cNvPr id="128" name="Freeform 3738"/>
            <p:cNvSpPr>
              <a:spLocks noEditPoints="1"/>
            </p:cNvSpPr>
            <p:nvPr/>
          </p:nvSpPr>
          <p:spPr bwMode="auto">
            <a:xfrm>
              <a:off x="661988" y="1631950"/>
              <a:ext cx="1798638" cy="2092325"/>
            </a:xfrm>
            <a:custGeom>
              <a:avLst/>
              <a:gdLst>
                <a:gd name="T0" fmla="*/ 491 w 566"/>
                <a:gd name="T1" fmla="*/ 0 h 659"/>
                <a:gd name="T2" fmla="*/ 491 w 566"/>
                <a:gd name="T3" fmla="*/ 27 h 659"/>
                <a:gd name="T4" fmla="*/ 479 w 566"/>
                <a:gd name="T5" fmla="*/ 38 h 659"/>
                <a:gd name="T6" fmla="*/ 450 w 566"/>
                <a:gd name="T7" fmla="*/ 38 h 659"/>
                <a:gd name="T8" fmla="*/ 450 w 566"/>
                <a:gd name="T9" fmla="*/ 0 h 659"/>
                <a:gd name="T10" fmla="*/ 115 w 566"/>
                <a:gd name="T11" fmla="*/ 0 h 659"/>
                <a:gd name="T12" fmla="*/ 115 w 566"/>
                <a:gd name="T13" fmla="*/ 38 h 659"/>
                <a:gd name="T14" fmla="*/ 87 w 566"/>
                <a:gd name="T15" fmla="*/ 38 h 659"/>
                <a:gd name="T16" fmla="*/ 75 w 566"/>
                <a:gd name="T17" fmla="*/ 27 h 659"/>
                <a:gd name="T18" fmla="*/ 75 w 566"/>
                <a:gd name="T19" fmla="*/ 0 h 659"/>
                <a:gd name="T20" fmla="*/ 0 w 566"/>
                <a:gd name="T21" fmla="*/ 0 h 659"/>
                <a:gd name="T22" fmla="*/ 0 w 566"/>
                <a:gd name="T23" fmla="*/ 64 h 659"/>
                <a:gd name="T24" fmla="*/ 75 w 566"/>
                <a:gd name="T25" fmla="*/ 245 h 659"/>
                <a:gd name="T26" fmla="*/ 155 w 566"/>
                <a:gd name="T27" fmla="*/ 275 h 659"/>
                <a:gd name="T28" fmla="*/ 255 w 566"/>
                <a:gd name="T29" fmla="*/ 332 h 659"/>
                <a:gd name="T30" fmla="*/ 255 w 566"/>
                <a:gd name="T31" fmla="*/ 391 h 659"/>
                <a:gd name="T32" fmla="*/ 238 w 566"/>
                <a:gd name="T33" fmla="*/ 414 h 659"/>
                <a:gd name="T34" fmla="*/ 238 w 566"/>
                <a:gd name="T35" fmla="*/ 430 h 659"/>
                <a:gd name="T36" fmla="*/ 255 w 566"/>
                <a:gd name="T37" fmla="*/ 452 h 659"/>
                <a:gd name="T38" fmla="*/ 255 w 566"/>
                <a:gd name="T39" fmla="*/ 499 h 659"/>
                <a:gd name="T40" fmla="*/ 238 w 566"/>
                <a:gd name="T41" fmla="*/ 522 h 659"/>
                <a:gd name="T42" fmla="*/ 238 w 566"/>
                <a:gd name="T43" fmla="*/ 538 h 659"/>
                <a:gd name="T44" fmla="*/ 255 w 566"/>
                <a:gd name="T45" fmla="*/ 560 h 659"/>
                <a:gd name="T46" fmla="*/ 255 w 566"/>
                <a:gd name="T47" fmla="*/ 571 h 659"/>
                <a:gd name="T48" fmla="*/ 221 w 566"/>
                <a:gd name="T49" fmla="*/ 622 h 659"/>
                <a:gd name="T50" fmla="*/ 165 w 566"/>
                <a:gd name="T51" fmla="*/ 659 h 659"/>
                <a:gd name="T52" fmla="*/ 399 w 566"/>
                <a:gd name="T53" fmla="*/ 659 h 659"/>
                <a:gd name="T54" fmla="*/ 367 w 566"/>
                <a:gd name="T55" fmla="*/ 628 h 659"/>
                <a:gd name="T56" fmla="*/ 310 w 566"/>
                <a:gd name="T57" fmla="*/ 571 h 659"/>
                <a:gd name="T58" fmla="*/ 310 w 566"/>
                <a:gd name="T59" fmla="*/ 560 h 659"/>
                <a:gd name="T60" fmla="*/ 327 w 566"/>
                <a:gd name="T61" fmla="*/ 538 h 659"/>
                <a:gd name="T62" fmla="*/ 327 w 566"/>
                <a:gd name="T63" fmla="*/ 522 h 659"/>
                <a:gd name="T64" fmla="*/ 310 w 566"/>
                <a:gd name="T65" fmla="*/ 499 h 659"/>
                <a:gd name="T66" fmla="*/ 310 w 566"/>
                <a:gd name="T67" fmla="*/ 452 h 659"/>
                <a:gd name="T68" fmla="*/ 327 w 566"/>
                <a:gd name="T69" fmla="*/ 430 h 659"/>
                <a:gd name="T70" fmla="*/ 327 w 566"/>
                <a:gd name="T71" fmla="*/ 414 h 659"/>
                <a:gd name="T72" fmla="*/ 310 w 566"/>
                <a:gd name="T73" fmla="*/ 391 h 659"/>
                <a:gd name="T74" fmla="*/ 310 w 566"/>
                <a:gd name="T75" fmla="*/ 332 h 659"/>
                <a:gd name="T76" fmla="*/ 410 w 566"/>
                <a:gd name="T77" fmla="*/ 275 h 659"/>
                <a:gd name="T78" fmla="*/ 491 w 566"/>
                <a:gd name="T79" fmla="*/ 245 h 659"/>
                <a:gd name="T80" fmla="*/ 566 w 566"/>
                <a:gd name="T81" fmla="*/ 64 h 659"/>
                <a:gd name="T82" fmla="*/ 566 w 566"/>
                <a:gd name="T83" fmla="*/ 0 h 659"/>
                <a:gd name="T84" fmla="*/ 491 w 566"/>
                <a:gd name="T85" fmla="*/ 0 h 659"/>
                <a:gd name="T86" fmla="*/ 50 w 566"/>
                <a:gd name="T87" fmla="*/ 173 h 659"/>
                <a:gd name="T88" fmla="*/ 27 w 566"/>
                <a:gd name="T89" fmla="*/ 28 h 659"/>
                <a:gd name="T90" fmla="*/ 49 w 566"/>
                <a:gd name="T91" fmla="*/ 28 h 659"/>
                <a:gd name="T92" fmla="*/ 77 w 566"/>
                <a:gd name="T93" fmla="*/ 67 h 659"/>
                <a:gd name="T94" fmla="*/ 115 w 566"/>
                <a:gd name="T95" fmla="*/ 67 h 659"/>
                <a:gd name="T96" fmla="*/ 115 w 566"/>
                <a:gd name="T97" fmla="*/ 167 h 659"/>
                <a:gd name="T98" fmla="*/ 133 w 566"/>
                <a:gd name="T99" fmla="*/ 243 h 659"/>
                <a:gd name="T100" fmla="*/ 50 w 566"/>
                <a:gd name="T101" fmla="*/ 173 h 659"/>
                <a:gd name="T102" fmla="*/ 516 w 566"/>
                <a:gd name="T103" fmla="*/ 173 h 659"/>
                <a:gd name="T104" fmla="*/ 431 w 566"/>
                <a:gd name="T105" fmla="*/ 243 h 659"/>
                <a:gd name="T106" fmla="*/ 450 w 566"/>
                <a:gd name="T107" fmla="*/ 167 h 659"/>
                <a:gd name="T108" fmla="*/ 450 w 566"/>
                <a:gd name="T109" fmla="*/ 67 h 659"/>
                <a:gd name="T110" fmla="*/ 489 w 566"/>
                <a:gd name="T111" fmla="*/ 67 h 659"/>
                <a:gd name="T112" fmla="*/ 517 w 566"/>
                <a:gd name="T113" fmla="*/ 28 h 659"/>
                <a:gd name="T114" fmla="*/ 539 w 566"/>
                <a:gd name="T115" fmla="*/ 28 h 659"/>
                <a:gd name="T116" fmla="*/ 516 w 566"/>
                <a:gd name="T117" fmla="*/ 173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66" h="659">
                  <a:moveTo>
                    <a:pt x="491" y="0"/>
                  </a:moveTo>
                  <a:cubicBezTo>
                    <a:pt x="491" y="0"/>
                    <a:pt x="491" y="18"/>
                    <a:pt x="491" y="27"/>
                  </a:cubicBezTo>
                  <a:cubicBezTo>
                    <a:pt x="491" y="36"/>
                    <a:pt x="485" y="38"/>
                    <a:pt x="479" y="38"/>
                  </a:cubicBezTo>
                  <a:cubicBezTo>
                    <a:pt x="474" y="38"/>
                    <a:pt x="455" y="38"/>
                    <a:pt x="450" y="38"/>
                  </a:cubicBezTo>
                  <a:cubicBezTo>
                    <a:pt x="450" y="0"/>
                    <a:pt x="450" y="0"/>
                    <a:pt x="450" y="0"/>
                  </a:cubicBezTo>
                  <a:cubicBezTo>
                    <a:pt x="115" y="0"/>
                    <a:pt x="115" y="0"/>
                    <a:pt x="115" y="0"/>
                  </a:cubicBezTo>
                  <a:cubicBezTo>
                    <a:pt x="115" y="38"/>
                    <a:pt x="115" y="38"/>
                    <a:pt x="115" y="38"/>
                  </a:cubicBezTo>
                  <a:cubicBezTo>
                    <a:pt x="108" y="38"/>
                    <a:pt x="92" y="38"/>
                    <a:pt x="87" y="38"/>
                  </a:cubicBezTo>
                  <a:cubicBezTo>
                    <a:pt x="81" y="38"/>
                    <a:pt x="75" y="36"/>
                    <a:pt x="75" y="27"/>
                  </a:cubicBezTo>
                  <a:cubicBezTo>
                    <a:pt x="75" y="18"/>
                    <a:pt x="75" y="0"/>
                    <a:pt x="75" y="0"/>
                  </a:cubicBezTo>
                  <a:cubicBezTo>
                    <a:pt x="0" y="0"/>
                    <a:pt x="0" y="0"/>
                    <a:pt x="0" y="0"/>
                  </a:cubicBezTo>
                  <a:cubicBezTo>
                    <a:pt x="0" y="0"/>
                    <a:pt x="0" y="44"/>
                    <a:pt x="0" y="64"/>
                  </a:cubicBezTo>
                  <a:cubicBezTo>
                    <a:pt x="0" y="130"/>
                    <a:pt x="16" y="204"/>
                    <a:pt x="75" y="245"/>
                  </a:cubicBezTo>
                  <a:cubicBezTo>
                    <a:pt x="105" y="266"/>
                    <a:pt x="134" y="273"/>
                    <a:pt x="155" y="275"/>
                  </a:cubicBezTo>
                  <a:cubicBezTo>
                    <a:pt x="180" y="304"/>
                    <a:pt x="215" y="325"/>
                    <a:pt x="255" y="332"/>
                  </a:cubicBezTo>
                  <a:cubicBezTo>
                    <a:pt x="255" y="391"/>
                    <a:pt x="255" y="391"/>
                    <a:pt x="255" y="391"/>
                  </a:cubicBezTo>
                  <a:cubicBezTo>
                    <a:pt x="245" y="394"/>
                    <a:pt x="238" y="403"/>
                    <a:pt x="238" y="414"/>
                  </a:cubicBezTo>
                  <a:cubicBezTo>
                    <a:pt x="238" y="430"/>
                    <a:pt x="238" y="430"/>
                    <a:pt x="238" y="430"/>
                  </a:cubicBezTo>
                  <a:cubicBezTo>
                    <a:pt x="238" y="440"/>
                    <a:pt x="245" y="449"/>
                    <a:pt x="255" y="452"/>
                  </a:cubicBezTo>
                  <a:cubicBezTo>
                    <a:pt x="255" y="499"/>
                    <a:pt x="255" y="499"/>
                    <a:pt x="255" y="499"/>
                  </a:cubicBezTo>
                  <a:cubicBezTo>
                    <a:pt x="245" y="502"/>
                    <a:pt x="238" y="511"/>
                    <a:pt x="238" y="522"/>
                  </a:cubicBezTo>
                  <a:cubicBezTo>
                    <a:pt x="238" y="538"/>
                    <a:pt x="238" y="538"/>
                    <a:pt x="238" y="538"/>
                  </a:cubicBezTo>
                  <a:cubicBezTo>
                    <a:pt x="238" y="548"/>
                    <a:pt x="245" y="557"/>
                    <a:pt x="255" y="560"/>
                  </a:cubicBezTo>
                  <a:cubicBezTo>
                    <a:pt x="255" y="571"/>
                    <a:pt x="255" y="571"/>
                    <a:pt x="255" y="571"/>
                  </a:cubicBezTo>
                  <a:cubicBezTo>
                    <a:pt x="255" y="600"/>
                    <a:pt x="231" y="616"/>
                    <a:pt x="221" y="622"/>
                  </a:cubicBezTo>
                  <a:cubicBezTo>
                    <a:pt x="201" y="634"/>
                    <a:pt x="165" y="621"/>
                    <a:pt x="165" y="659"/>
                  </a:cubicBezTo>
                  <a:cubicBezTo>
                    <a:pt x="399" y="659"/>
                    <a:pt x="399" y="659"/>
                    <a:pt x="399" y="659"/>
                  </a:cubicBezTo>
                  <a:cubicBezTo>
                    <a:pt x="399" y="659"/>
                    <a:pt x="399" y="632"/>
                    <a:pt x="367" y="628"/>
                  </a:cubicBezTo>
                  <a:cubicBezTo>
                    <a:pt x="340" y="625"/>
                    <a:pt x="310" y="606"/>
                    <a:pt x="310" y="571"/>
                  </a:cubicBezTo>
                  <a:cubicBezTo>
                    <a:pt x="310" y="560"/>
                    <a:pt x="310" y="560"/>
                    <a:pt x="310" y="560"/>
                  </a:cubicBezTo>
                  <a:cubicBezTo>
                    <a:pt x="320" y="557"/>
                    <a:pt x="327" y="548"/>
                    <a:pt x="327" y="538"/>
                  </a:cubicBezTo>
                  <a:cubicBezTo>
                    <a:pt x="327" y="522"/>
                    <a:pt x="327" y="522"/>
                    <a:pt x="327" y="522"/>
                  </a:cubicBezTo>
                  <a:cubicBezTo>
                    <a:pt x="327" y="511"/>
                    <a:pt x="320" y="502"/>
                    <a:pt x="310" y="499"/>
                  </a:cubicBezTo>
                  <a:cubicBezTo>
                    <a:pt x="310" y="452"/>
                    <a:pt x="310" y="452"/>
                    <a:pt x="310" y="452"/>
                  </a:cubicBezTo>
                  <a:cubicBezTo>
                    <a:pt x="320" y="449"/>
                    <a:pt x="327" y="440"/>
                    <a:pt x="327" y="430"/>
                  </a:cubicBezTo>
                  <a:cubicBezTo>
                    <a:pt x="327" y="414"/>
                    <a:pt x="327" y="414"/>
                    <a:pt x="327" y="414"/>
                  </a:cubicBezTo>
                  <a:cubicBezTo>
                    <a:pt x="327" y="403"/>
                    <a:pt x="320" y="394"/>
                    <a:pt x="310" y="391"/>
                  </a:cubicBezTo>
                  <a:cubicBezTo>
                    <a:pt x="310" y="332"/>
                    <a:pt x="310" y="332"/>
                    <a:pt x="310" y="332"/>
                  </a:cubicBezTo>
                  <a:cubicBezTo>
                    <a:pt x="350" y="325"/>
                    <a:pt x="385" y="304"/>
                    <a:pt x="410" y="275"/>
                  </a:cubicBezTo>
                  <a:cubicBezTo>
                    <a:pt x="430" y="273"/>
                    <a:pt x="460" y="266"/>
                    <a:pt x="491" y="245"/>
                  </a:cubicBezTo>
                  <a:cubicBezTo>
                    <a:pt x="550" y="204"/>
                    <a:pt x="566" y="130"/>
                    <a:pt x="566" y="64"/>
                  </a:cubicBezTo>
                  <a:cubicBezTo>
                    <a:pt x="566" y="44"/>
                    <a:pt x="566" y="0"/>
                    <a:pt x="566" y="0"/>
                  </a:cubicBezTo>
                  <a:lnTo>
                    <a:pt x="491" y="0"/>
                  </a:lnTo>
                  <a:close/>
                  <a:moveTo>
                    <a:pt x="50" y="173"/>
                  </a:moveTo>
                  <a:cubicBezTo>
                    <a:pt x="19" y="119"/>
                    <a:pt x="27" y="28"/>
                    <a:pt x="27" y="28"/>
                  </a:cubicBezTo>
                  <a:cubicBezTo>
                    <a:pt x="49" y="28"/>
                    <a:pt x="49" y="28"/>
                    <a:pt x="49" y="28"/>
                  </a:cubicBezTo>
                  <a:cubicBezTo>
                    <a:pt x="49" y="56"/>
                    <a:pt x="64" y="67"/>
                    <a:pt x="77" y="67"/>
                  </a:cubicBezTo>
                  <a:cubicBezTo>
                    <a:pt x="87" y="67"/>
                    <a:pt x="108" y="67"/>
                    <a:pt x="115" y="67"/>
                  </a:cubicBezTo>
                  <a:cubicBezTo>
                    <a:pt x="115" y="167"/>
                    <a:pt x="115" y="167"/>
                    <a:pt x="115" y="167"/>
                  </a:cubicBezTo>
                  <a:cubicBezTo>
                    <a:pt x="115" y="194"/>
                    <a:pt x="122" y="220"/>
                    <a:pt x="133" y="243"/>
                  </a:cubicBezTo>
                  <a:cubicBezTo>
                    <a:pt x="111" y="237"/>
                    <a:pt x="76" y="219"/>
                    <a:pt x="50" y="173"/>
                  </a:cubicBezTo>
                  <a:close/>
                  <a:moveTo>
                    <a:pt x="516" y="173"/>
                  </a:moveTo>
                  <a:cubicBezTo>
                    <a:pt x="489" y="220"/>
                    <a:pt x="454" y="238"/>
                    <a:pt x="431" y="243"/>
                  </a:cubicBezTo>
                  <a:cubicBezTo>
                    <a:pt x="443" y="220"/>
                    <a:pt x="450" y="194"/>
                    <a:pt x="450" y="167"/>
                  </a:cubicBezTo>
                  <a:cubicBezTo>
                    <a:pt x="450" y="67"/>
                    <a:pt x="450" y="67"/>
                    <a:pt x="450" y="67"/>
                  </a:cubicBezTo>
                  <a:cubicBezTo>
                    <a:pt x="456" y="67"/>
                    <a:pt x="478" y="67"/>
                    <a:pt x="489" y="67"/>
                  </a:cubicBezTo>
                  <a:cubicBezTo>
                    <a:pt x="502" y="67"/>
                    <a:pt x="517" y="56"/>
                    <a:pt x="517" y="28"/>
                  </a:cubicBezTo>
                  <a:cubicBezTo>
                    <a:pt x="539" y="28"/>
                    <a:pt x="539" y="28"/>
                    <a:pt x="539" y="28"/>
                  </a:cubicBezTo>
                  <a:cubicBezTo>
                    <a:pt x="539" y="28"/>
                    <a:pt x="547" y="119"/>
                    <a:pt x="516" y="173"/>
                  </a:cubicBezTo>
                  <a:close/>
                </a:path>
              </a:pathLst>
            </a:custGeom>
            <a:solidFill>
              <a:schemeClr val="accent3"/>
            </a:solidFill>
            <a:ln>
              <a:noFill/>
            </a:ln>
          </p:spPr>
          <p:txBody>
            <a:bodyPr vert="horz" wrap="square" lIns="91440" tIns="45720" rIns="91440" bIns="45720" numCol="1" anchor="t" anchorCtr="0" compatLnSpc="1"/>
            <a:lstStyle/>
            <a:p>
              <a:endParaRPr lang="zh-CN" altLang="en-US"/>
            </a:p>
          </p:txBody>
        </p:sp>
        <p:grpSp>
          <p:nvGrpSpPr>
            <p:cNvPr id="129" name="组合 128"/>
            <p:cNvGrpSpPr/>
            <p:nvPr/>
          </p:nvGrpSpPr>
          <p:grpSpPr>
            <a:xfrm>
              <a:off x="1090613" y="2070100"/>
              <a:ext cx="941388" cy="647700"/>
              <a:chOff x="1090613" y="2070100"/>
              <a:chExt cx="941388" cy="647700"/>
            </a:xfrm>
          </p:grpSpPr>
          <p:sp>
            <p:nvSpPr>
              <p:cNvPr id="130" name="Freeform 3739"/>
              <p:cNvSpPr/>
              <p:nvPr/>
            </p:nvSpPr>
            <p:spPr bwMode="auto">
              <a:xfrm>
                <a:off x="1835151" y="2092325"/>
                <a:ext cx="92075" cy="88900"/>
              </a:xfrm>
              <a:custGeom>
                <a:avLst/>
                <a:gdLst>
                  <a:gd name="T0" fmla="*/ 23 w 29"/>
                  <a:gd name="T1" fmla="*/ 28 h 28"/>
                  <a:gd name="T2" fmla="*/ 10 w 29"/>
                  <a:gd name="T3" fmla="*/ 9 h 28"/>
                  <a:gd name="T4" fmla="*/ 24 w 29"/>
                  <a:gd name="T5" fmla="*/ 28 h 28"/>
                  <a:gd name="T6" fmla="*/ 2 w 29"/>
                  <a:gd name="T7" fmla="*/ 0 h 28"/>
                  <a:gd name="T8" fmla="*/ 23 w 29"/>
                  <a:gd name="T9" fmla="*/ 28 h 28"/>
                </a:gdLst>
                <a:ahLst/>
                <a:cxnLst>
                  <a:cxn ang="0">
                    <a:pos x="T0" y="T1"/>
                  </a:cxn>
                  <a:cxn ang="0">
                    <a:pos x="T2" y="T3"/>
                  </a:cxn>
                  <a:cxn ang="0">
                    <a:pos x="T4" y="T5"/>
                  </a:cxn>
                  <a:cxn ang="0">
                    <a:pos x="T6" y="T7"/>
                  </a:cxn>
                  <a:cxn ang="0">
                    <a:pos x="T8" y="T9"/>
                  </a:cxn>
                </a:cxnLst>
                <a:rect l="0" t="0" r="r" b="b"/>
                <a:pathLst>
                  <a:path w="29" h="28">
                    <a:moveTo>
                      <a:pt x="23" y="28"/>
                    </a:moveTo>
                    <a:cubicBezTo>
                      <a:pt x="21" y="24"/>
                      <a:pt x="16" y="16"/>
                      <a:pt x="10" y="9"/>
                    </a:cubicBezTo>
                    <a:cubicBezTo>
                      <a:pt x="10" y="9"/>
                      <a:pt x="19" y="18"/>
                      <a:pt x="24" y="28"/>
                    </a:cubicBezTo>
                    <a:cubicBezTo>
                      <a:pt x="25" y="25"/>
                      <a:pt x="29" y="3"/>
                      <a:pt x="2" y="0"/>
                    </a:cubicBezTo>
                    <a:cubicBezTo>
                      <a:pt x="2" y="0"/>
                      <a:pt x="0" y="26"/>
                      <a:pt x="23"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 name="Freeform 3740"/>
              <p:cNvSpPr/>
              <p:nvPr/>
            </p:nvSpPr>
            <p:spPr bwMode="auto">
              <a:xfrm>
                <a:off x="1822451" y="2190750"/>
                <a:ext cx="95250" cy="88900"/>
              </a:xfrm>
              <a:custGeom>
                <a:avLst/>
                <a:gdLst>
                  <a:gd name="T0" fmla="*/ 24 w 30"/>
                  <a:gd name="T1" fmla="*/ 28 h 28"/>
                  <a:gd name="T2" fmla="*/ 10 w 30"/>
                  <a:gd name="T3" fmla="*/ 9 h 28"/>
                  <a:gd name="T4" fmla="*/ 25 w 30"/>
                  <a:gd name="T5" fmla="*/ 28 h 28"/>
                  <a:gd name="T6" fmla="*/ 3 w 30"/>
                  <a:gd name="T7" fmla="*/ 0 h 28"/>
                  <a:gd name="T8" fmla="*/ 24 w 30"/>
                  <a:gd name="T9" fmla="*/ 28 h 28"/>
                </a:gdLst>
                <a:ahLst/>
                <a:cxnLst>
                  <a:cxn ang="0">
                    <a:pos x="T0" y="T1"/>
                  </a:cxn>
                  <a:cxn ang="0">
                    <a:pos x="T2" y="T3"/>
                  </a:cxn>
                  <a:cxn ang="0">
                    <a:pos x="T4" y="T5"/>
                  </a:cxn>
                  <a:cxn ang="0">
                    <a:pos x="T6" y="T7"/>
                  </a:cxn>
                  <a:cxn ang="0">
                    <a:pos x="T8" y="T9"/>
                  </a:cxn>
                </a:cxnLst>
                <a:rect l="0" t="0" r="r" b="b"/>
                <a:pathLst>
                  <a:path w="30" h="28">
                    <a:moveTo>
                      <a:pt x="24" y="28"/>
                    </a:moveTo>
                    <a:cubicBezTo>
                      <a:pt x="21" y="23"/>
                      <a:pt x="17" y="16"/>
                      <a:pt x="10" y="9"/>
                    </a:cubicBezTo>
                    <a:cubicBezTo>
                      <a:pt x="10" y="9"/>
                      <a:pt x="20" y="18"/>
                      <a:pt x="25" y="28"/>
                    </a:cubicBezTo>
                    <a:cubicBezTo>
                      <a:pt x="25" y="25"/>
                      <a:pt x="30" y="2"/>
                      <a:pt x="3" y="0"/>
                    </a:cubicBezTo>
                    <a:cubicBezTo>
                      <a:pt x="3" y="0"/>
                      <a:pt x="0" y="26"/>
                      <a:pt x="24"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 name="Freeform 3741"/>
              <p:cNvSpPr/>
              <p:nvPr/>
            </p:nvSpPr>
            <p:spPr bwMode="auto">
              <a:xfrm>
                <a:off x="1803401" y="2270125"/>
                <a:ext cx="92075" cy="85725"/>
              </a:xfrm>
              <a:custGeom>
                <a:avLst/>
                <a:gdLst>
                  <a:gd name="T0" fmla="*/ 23 w 29"/>
                  <a:gd name="T1" fmla="*/ 27 h 27"/>
                  <a:gd name="T2" fmla="*/ 10 w 29"/>
                  <a:gd name="T3" fmla="*/ 9 h 27"/>
                  <a:gd name="T4" fmla="*/ 24 w 29"/>
                  <a:gd name="T5" fmla="*/ 27 h 27"/>
                  <a:gd name="T6" fmla="*/ 2 w 29"/>
                  <a:gd name="T7" fmla="*/ 0 h 27"/>
                  <a:gd name="T8" fmla="*/ 23 w 29"/>
                  <a:gd name="T9" fmla="*/ 27 h 27"/>
                </a:gdLst>
                <a:ahLst/>
                <a:cxnLst>
                  <a:cxn ang="0">
                    <a:pos x="T0" y="T1"/>
                  </a:cxn>
                  <a:cxn ang="0">
                    <a:pos x="T2" y="T3"/>
                  </a:cxn>
                  <a:cxn ang="0">
                    <a:pos x="T4" y="T5"/>
                  </a:cxn>
                  <a:cxn ang="0">
                    <a:pos x="T6" y="T7"/>
                  </a:cxn>
                  <a:cxn ang="0">
                    <a:pos x="T8" y="T9"/>
                  </a:cxn>
                </a:cxnLst>
                <a:rect l="0" t="0" r="r" b="b"/>
                <a:pathLst>
                  <a:path w="29" h="27">
                    <a:moveTo>
                      <a:pt x="23" y="27"/>
                    </a:moveTo>
                    <a:cubicBezTo>
                      <a:pt x="21" y="23"/>
                      <a:pt x="17" y="16"/>
                      <a:pt x="10" y="9"/>
                    </a:cubicBezTo>
                    <a:cubicBezTo>
                      <a:pt x="10" y="9"/>
                      <a:pt x="19" y="17"/>
                      <a:pt x="24" y="27"/>
                    </a:cubicBezTo>
                    <a:cubicBezTo>
                      <a:pt x="25" y="24"/>
                      <a:pt x="29" y="2"/>
                      <a:pt x="2" y="0"/>
                    </a:cubicBezTo>
                    <a:cubicBezTo>
                      <a:pt x="2" y="0"/>
                      <a:pt x="0" y="26"/>
                      <a:pt x="23" y="2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 name="Freeform 3742"/>
              <p:cNvSpPr/>
              <p:nvPr/>
            </p:nvSpPr>
            <p:spPr bwMode="auto">
              <a:xfrm>
                <a:off x="1755776" y="2333625"/>
                <a:ext cx="107950" cy="101600"/>
              </a:xfrm>
              <a:custGeom>
                <a:avLst/>
                <a:gdLst>
                  <a:gd name="T0" fmla="*/ 21 w 34"/>
                  <a:gd name="T1" fmla="*/ 32 h 32"/>
                  <a:gd name="T2" fmla="*/ 14 w 34"/>
                  <a:gd name="T3" fmla="*/ 11 h 32"/>
                  <a:gd name="T4" fmla="*/ 23 w 34"/>
                  <a:gd name="T5" fmla="*/ 32 h 32"/>
                  <a:gd name="T6" fmla="*/ 9 w 34"/>
                  <a:gd name="T7" fmla="*/ 0 h 32"/>
                  <a:gd name="T8" fmla="*/ 21 w 34"/>
                  <a:gd name="T9" fmla="*/ 32 h 32"/>
                </a:gdLst>
                <a:ahLst/>
                <a:cxnLst>
                  <a:cxn ang="0">
                    <a:pos x="T0" y="T1"/>
                  </a:cxn>
                  <a:cxn ang="0">
                    <a:pos x="T2" y="T3"/>
                  </a:cxn>
                  <a:cxn ang="0">
                    <a:pos x="T4" y="T5"/>
                  </a:cxn>
                  <a:cxn ang="0">
                    <a:pos x="T6" y="T7"/>
                  </a:cxn>
                  <a:cxn ang="0">
                    <a:pos x="T8" y="T9"/>
                  </a:cxn>
                </a:cxnLst>
                <a:rect l="0" t="0" r="r" b="b"/>
                <a:pathLst>
                  <a:path w="34" h="32">
                    <a:moveTo>
                      <a:pt x="21" y="32"/>
                    </a:moveTo>
                    <a:cubicBezTo>
                      <a:pt x="20" y="27"/>
                      <a:pt x="18" y="19"/>
                      <a:pt x="14" y="11"/>
                    </a:cubicBezTo>
                    <a:cubicBezTo>
                      <a:pt x="14" y="11"/>
                      <a:pt x="20" y="21"/>
                      <a:pt x="23" y="32"/>
                    </a:cubicBezTo>
                    <a:cubicBezTo>
                      <a:pt x="24" y="30"/>
                      <a:pt x="34" y="9"/>
                      <a:pt x="9" y="0"/>
                    </a:cubicBezTo>
                    <a:cubicBezTo>
                      <a:pt x="9" y="0"/>
                      <a:pt x="0" y="24"/>
                      <a:pt x="21" y="3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4" name="Freeform 3743"/>
              <p:cNvSpPr/>
              <p:nvPr/>
            </p:nvSpPr>
            <p:spPr bwMode="auto">
              <a:xfrm>
                <a:off x="1685926" y="2387600"/>
                <a:ext cx="120650" cy="111125"/>
              </a:xfrm>
              <a:custGeom>
                <a:avLst/>
                <a:gdLst>
                  <a:gd name="T0" fmla="*/ 19 w 38"/>
                  <a:gd name="T1" fmla="*/ 34 h 35"/>
                  <a:gd name="T2" fmla="*/ 17 w 38"/>
                  <a:gd name="T3" fmla="*/ 12 h 35"/>
                  <a:gd name="T4" fmla="*/ 21 w 38"/>
                  <a:gd name="T5" fmla="*/ 35 h 35"/>
                  <a:gd name="T6" fmla="*/ 15 w 38"/>
                  <a:gd name="T7" fmla="*/ 0 h 35"/>
                  <a:gd name="T8" fmla="*/ 19 w 38"/>
                  <a:gd name="T9" fmla="*/ 34 h 35"/>
                </a:gdLst>
                <a:ahLst/>
                <a:cxnLst>
                  <a:cxn ang="0">
                    <a:pos x="T0" y="T1"/>
                  </a:cxn>
                  <a:cxn ang="0">
                    <a:pos x="T2" y="T3"/>
                  </a:cxn>
                  <a:cxn ang="0">
                    <a:pos x="T4" y="T5"/>
                  </a:cxn>
                  <a:cxn ang="0">
                    <a:pos x="T6" y="T7"/>
                  </a:cxn>
                  <a:cxn ang="0">
                    <a:pos x="T8" y="T9"/>
                  </a:cxn>
                </a:cxnLst>
                <a:rect l="0" t="0" r="r" b="b"/>
                <a:pathLst>
                  <a:path w="38" h="35">
                    <a:moveTo>
                      <a:pt x="19" y="34"/>
                    </a:moveTo>
                    <a:cubicBezTo>
                      <a:pt x="20" y="30"/>
                      <a:pt x="20" y="21"/>
                      <a:pt x="17" y="12"/>
                    </a:cubicBezTo>
                    <a:cubicBezTo>
                      <a:pt x="17" y="12"/>
                      <a:pt x="21" y="24"/>
                      <a:pt x="21" y="35"/>
                    </a:cubicBezTo>
                    <a:cubicBezTo>
                      <a:pt x="23" y="33"/>
                      <a:pt x="38" y="16"/>
                      <a:pt x="15" y="0"/>
                    </a:cubicBezTo>
                    <a:cubicBezTo>
                      <a:pt x="15" y="0"/>
                      <a:pt x="0" y="21"/>
                      <a:pt x="19" y="3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Freeform 3744"/>
              <p:cNvSpPr/>
              <p:nvPr/>
            </p:nvSpPr>
            <p:spPr bwMode="auto">
              <a:xfrm>
                <a:off x="1600201" y="2422525"/>
                <a:ext cx="117475" cy="111125"/>
              </a:xfrm>
              <a:custGeom>
                <a:avLst/>
                <a:gdLst>
                  <a:gd name="T0" fmla="*/ 19 w 37"/>
                  <a:gd name="T1" fmla="*/ 12 h 35"/>
                  <a:gd name="T2" fmla="*/ 15 w 37"/>
                  <a:gd name="T3" fmla="*/ 35 h 35"/>
                  <a:gd name="T4" fmla="*/ 21 w 37"/>
                  <a:gd name="T5" fmla="*/ 0 h 35"/>
                  <a:gd name="T6" fmla="*/ 14 w 37"/>
                  <a:gd name="T7" fmla="*/ 34 h 35"/>
                  <a:gd name="T8" fmla="*/ 19 w 37"/>
                  <a:gd name="T9" fmla="*/ 12 h 35"/>
                </a:gdLst>
                <a:ahLst/>
                <a:cxnLst>
                  <a:cxn ang="0">
                    <a:pos x="T0" y="T1"/>
                  </a:cxn>
                  <a:cxn ang="0">
                    <a:pos x="T2" y="T3"/>
                  </a:cxn>
                  <a:cxn ang="0">
                    <a:pos x="T4" y="T5"/>
                  </a:cxn>
                  <a:cxn ang="0">
                    <a:pos x="T6" y="T7"/>
                  </a:cxn>
                  <a:cxn ang="0">
                    <a:pos x="T8" y="T9"/>
                  </a:cxn>
                </a:cxnLst>
                <a:rect l="0" t="0" r="r" b="b"/>
                <a:pathLst>
                  <a:path w="37" h="35">
                    <a:moveTo>
                      <a:pt x="19" y="12"/>
                    </a:moveTo>
                    <a:cubicBezTo>
                      <a:pt x="19" y="12"/>
                      <a:pt x="19" y="24"/>
                      <a:pt x="15" y="35"/>
                    </a:cubicBezTo>
                    <a:cubicBezTo>
                      <a:pt x="17" y="34"/>
                      <a:pt x="37" y="22"/>
                      <a:pt x="21" y="0"/>
                    </a:cubicBezTo>
                    <a:cubicBezTo>
                      <a:pt x="21" y="0"/>
                      <a:pt x="0" y="16"/>
                      <a:pt x="14" y="34"/>
                    </a:cubicBezTo>
                    <a:cubicBezTo>
                      <a:pt x="16" y="30"/>
                      <a:pt x="19" y="21"/>
                      <a:pt x="19" y="1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6" name="Freeform 3745"/>
              <p:cNvSpPr/>
              <p:nvPr/>
            </p:nvSpPr>
            <p:spPr bwMode="auto">
              <a:xfrm>
                <a:off x="1682751" y="2530475"/>
                <a:ext cx="111125" cy="117475"/>
              </a:xfrm>
              <a:custGeom>
                <a:avLst/>
                <a:gdLst>
                  <a:gd name="T0" fmla="*/ 1 w 35"/>
                  <a:gd name="T1" fmla="*/ 13 h 37"/>
                  <a:gd name="T2" fmla="*/ 23 w 35"/>
                  <a:gd name="T3" fmla="*/ 19 h 37"/>
                  <a:gd name="T4" fmla="*/ 0 w 35"/>
                  <a:gd name="T5" fmla="*/ 14 h 37"/>
                  <a:gd name="T6" fmla="*/ 35 w 35"/>
                  <a:gd name="T7" fmla="*/ 21 h 37"/>
                  <a:gd name="T8" fmla="*/ 1 w 35"/>
                  <a:gd name="T9" fmla="*/ 13 h 37"/>
                </a:gdLst>
                <a:ahLst/>
                <a:cxnLst>
                  <a:cxn ang="0">
                    <a:pos x="T0" y="T1"/>
                  </a:cxn>
                  <a:cxn ang="0">
                    <a:pos x="T2" y="T3"/>
                  </a:cxn>
                  <a:cxn ang="0">
                    <a:pos x="T4" y="T5"/>
                  </a:cxn>
                  <a:cxn ang="0">
                    <a:pos x="T6" y="T7"/>
                  </a:cxn>
                  <a:cxn ang="0">
                    <a:pos x="T8" y="T9"/>
                  </a:cxn>
                </a:cxnLst>
                <a:rect l="0" t="0" r="r" b="b"/>
                <a:pathLst>
                  <a:path w="35" h="37">
                    <a:moveTo>
                      <a:pt x="1" y="13"/>
                    </a:moveTo>
                    <a:cubicBezTo>
                      <a:pt x="6" y="15"/>
                      <a:pt x="14" y="18"/>
                      <a:pt x="23" y="19"/>
                    </a:cubicBezTo>
                    <a:cubicBezTo>
                      <a:pt x="23" y="19"/>
                      <a:pt x="11" y="18"/>
                      <a:pt x="0" y="14"/>
                    </a:cubicBezTo>
                    <a:cubicBezTo>
                      <a:pt x="2" y="17"/>
                      <a:pt x="13" y="37"/>
                      <a:pt x="35" y="21"/>
                    </a:cubicBezTo>
                    <a:cubicBezTo>
                      <a:pt x="35" y="21"/>
                      <a:pt x="20" y="0"/>
                      <a:pt x="1" y="1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Freeform 3746"/>
              <p:cNvSpPr/>
              <p:nvPr/>
            </p:nvSpPr>
            <p:spPr bwMode="auto">
              <a:xfrm>
                <a:off x="1787526" y="2466975"/>
                <a:ext cx="111125" cy="120650"/>
              </a:xfrm>
              <a:custGeom>
                <a:avLst/>
                <a:gdLst>
                  <a:gd name="T0" fmla="*/ 1 w 35"/>
                  <a:gd name="T1" fmla="*/ 20 h 38"/>
                  <a:gd name="T2" fmla="*/ 23 w 35"/>
                  <a:gd name="T3" fmla="*/ 17 h 38"/>
                  <a:gd name="T4" fmla="*/ 0 w 35"/>
                  <a:gd name="T5" fmla="*/ 21 h 38"/>
                  <a:gd name="T6" fmla="*/ 35 w 35"/>
                  <a:gd name="T7" fmla="*/ 15 h 38"/>
                  <a:gd name="T8" fmla="*/ 1 w 35"/>
                  <a:gd name="T9" fmla="*/ 20 h 38"/>
                </a:gdLst>
                <a:ahLst/>
                <a:cxnLst>
                  <a:cxn ang="0">
                    <a:pos x="T0" y="T1"/>
                  </a:cxn>
                  <a:cxn ang="0">
                    <a:pos x="T2" y="T3"/>
                  </a:cxn>
                  <a:cxn ang="0">
                    <a:pos x="T4" y="T5"/>
                  </a:cxn>
                  <a:cxn ang="0">
                    <a:pos x="T6" y="T7"/>
                  </a:cxn>
                  <a:cxn ang="0">
                    <a:pos x="T8" y="T9"/>
                  </a:cxn>
                </a:cxnLst>
                <a:rect l="0" t="0" r="r" b="b"/>
                <a:pathLst>
                  <a:path w="35" h="38">
                    <a:moveTo>
                      <a:pt x="1" y="20"/>
                    </a:moveTo>
                    <a:cubicBezTo>
                      <a:pt x="6" y="20"/>
                      <a:pt x="14" y="20"/>
                      <a:pt x="23" y="17"/>
                    </a:cubicBezTo>
                    <a:cubicBezTo>
                      <a:pt x="23" y="17"/>
                      <a:pt x="11" y="21"/>
                      <a:pt x="0" y="21"/>
                    </a:cubicBezTo>
                    <a:cubicBezTo>
                      <a:pt x="2" y="23"/>
                      <a:pt x="20" y="38"/>
                      <a:pt x="35" y="15"/>
                    </a:cubicBezTo>
                    <a:cubicBezTo>
                      <a:pt x="35" y="15"/>
                      <a:pt x="13" y="0"/>
                      <a:pt x="1" y="2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 name="Freeform 3747"/>
              <p:cNvSpPr/>
              <p:nvPr/>
            </p:nvSpPr>
            <p:spPr bwMode="auto">
              <a:xfrm>
                <a:off x="1866901" y="2390775"/>
                <a:ext cx="98425" cy="104775"/>
              </a:xfrm>
              <a:custGeom>
                <a:avLst/>
                <a:gdLst>
                  <a:gd name="T0" fmla="*/ 0 w 31"/>
                  <a:gd name="T1" fmla="*/ 23 h 33"/>
                  <a:gd name="T2" fmla="*/ 21 w 31"/>
                  <a:gd name="T3" fmla="*/ 13 h 33"/>
                  <a:gd name="T4" fmla="*/ 0 w 31"/>
                  <a:gd name="T5" fmla="*/ 24 h 33"/>
                  <a:gd name="T6" fmla="*/ 31 w 31"/>
                  <a:gd name="T7" fmla="*/ 7 h 33"/>
                  <a:gd name="T8" fmla="*/ 0 w 31"/>
                  <a:gd name="T9" fmla="*/ 23 h 33"/>
                </a:gdLst>
                <a:ahLst/>
                <a:cxnLst>
                  <a:cxn ang="0">
                    <a:pos x="T0" y="T1"/>
                  </a:cxn>
                  <a:cxn ang="0">
                    <a:pos x="T2" y="T3"/>
                  </a:cxn>
                  <a:cxn ang="0">
                    <a:pos x="T4" y="T5"/>
                  </a:cxn>
                  <a:cxn ang="0">
                    <a:pos x="T6" y="T7"/>
                  </a:cxn>
                  <a:cxn ang="0">
                    <a:pos x="T8" y="T9"/>
                  </a:cxn>
                </a:cxnLst>
                <a:rect l="0" t="0" r="r" b="b"/>
                <a:pathLst>
                  <a:path w="31" h="33">
                    <a:moveTo>
                      <a:pt x="0" y="23"/>
                    </a:moveTo>
                    <a:cubicBezTo>
                      <a:pt x="5" y="21"/>
                      <a:pt x="13" y="18"/>
                      <a:pt x="21" y="13"/>
                    </a:cubicBezTo>
                    <a:cubicBezTo>
                      <a:pt x="21" y="13"/>
                      <a:pt x="11" y="20"/>
                      <a:pt x="0" y="24"/>
                    </a:cubicBezTo>
                    <a:cubicBezTo>
                      <a:pt x="3" y="25"/>
                      <a:pt x="24" y="33"/>
                      <a:pt x="31" y="7"/>
                    </a:cubicBezTo>
                    <a:cubicBezTo>
                      <a:pt x="31" y="7"/>
                      <a:pt x="5" y="0"/>
                      <a:pt x="0"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 name="Freeform 3748"/>
              <p:cNvSpPr/>
              <p:nvPr/>
            </p:nvSpPr>
            <p:spPr bwMode="auto">
              <a:xfrm>
                <a:off x="1920876" y="2286000"/>
                <a:ext cx="88900" cy="95250"/>
              </a:xfrm>
              <a:custGeom>
                <a:avLst/>
                <a:gdLst>
                  <a:gd name="T0" fmla="*/ 0 w 28"/>
                  <a:gd name="T1" fmla="*/ 23 h 30"/>
                  <a:gd name="T2" fmla="*/ 19 w 28"/>
                  <a:gd name="T3" fmla="*/ 10 h 30"/>
                  <a:gd name="T4" fmla="*/ 0 w 28"/>
                  <a:gd name="T5" fmla="*/ 24 h 30"/>
                  <a:gd name="T6" fmla="*/ 28 w 28"/>
                  <a:gd name="T7" fmla="*/ 3 h 30"/>
                  <a:gd name="T8" fmla="*/ 0 w 28"/>
                  <a:gd name="T9" fmla="*/ 23 h 30"/>
                </a:gdLst>
                <a:ahLst/>
                <a:cxnLst>
                  <a:cxn ang="0">
                    <a:pos x="T0" y="T1"/>
                  </a:cxn>
                  <a:cxn ang="0">
                    <a:pos x="T2" y="T3"/>
                  </a:cxn>
                  <a:cxn ang="0">
                    <a:pos x="T4" y="T5"/>
                  </a:cxn>
                  <a:cxn ang="0">
                    <a:pos x="T6" y="T7"/>
                  </a:cxn>
                  <a:cxn ang="0">
                    <a:pos x="T8" y="T9"/>
                  </a:cxn>
                </a:cxnLst>
                <a:rect l="0" t="0" r="r" b="b"/>
                <a:pathLst>
                  <a:path w="28" h="30">
                    <a:moveTo>
                      <a:pt x="0" y="23"/>
                    </a:moveTo>
                    <a:cubicBezTo>
                      <a:pt x="4" y="21"/>
                      <a:pt x="12" y="17"/>
                      <a:pt x="19" y="10"/>
                    </a:cubicBezTo>
                    <a:cubicBezTo>
                      <a:pt x="19" y="10"/>
                      <a:pt x="10" y="19"/>
                      <a:pt x="0" y="24"/>
                    </a:cubicBezTo>
                    <a:cubicBezTo>
                      <a:pt x="3" y="25"/>
                      <a:pt x="25" y="30"/>
                      <a:pt x="28" y="3"/>
                    </a:cubicBezTo>
                    <a:cubicBezTo>
                      <a:pt x="28" y="3"/>
                      <a:pt x="2" y="0"/>
                      <a:pt x="0"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 name="Freeform 3749"/>
              <p:cNvSpPr/>
              <p:nvPr/>
            </p:nvSpPr>
            <p:spPr bwMode="auto">
              <a:xfrm>
                <a:off x="1936751" y="2181225"/>
                <a:ext cx="95250" cy="88900"/>
              </a:xfrm>
              <a:custGeom>
                <a:avLst/>
                <a:gdLst>
                  <a:gd name="T0" fmla="*/ 4 w 30"/>
                  <a:gd name="T1" fmla="*/ 27 h 28"/>
                  <a:gd name="T2" fmla="*/ 19 w 30"/>
                  <a:gd name="T3" fmla="*/ 9 h 28"/>
                  <a:gd name="T4" fmla="*/ 5 w 30"/>
                  <a:gd name="T5" fmla="*/ 28 h 28"/>
                  <a:gd name="T6" fmla="*/ 26 w 30"/>
                  <a:gd name="T7" fmla="*/ 0 h 28"/>
                  <a:gd name="T8" fmla="*/ 4 w 30"/>
                  <a:gd name="T9" fmla="*/ 27 h 28"/>
                </a:gdLst>
                <a:ahLst/>
                <a:cxnLst>
                  <a:cxn ang="0">
                    <a:pos x="T0" y="T1"/>
                  </a:cxn>
                  <a:cxn ang="0">
                    <a:pos x="T2" y="T3"/>
                  </a:cxn>
                  <a:cxn ang="0">
                    <a:pos x="T4" y="T5"/>
                  </a:cxn>
                  <a:cxn ang="0">
                    <a:pos x="T6" y="T7"/>
                  </a:cxn>
                  <a:cxn ang="0">
                    <a:pos x="T8" y="T9"/>
                  </a:cxn>
                </a:cxnLst>
                <a:rect l="0" t="0" r="r" b="b"/>
                <a:pathLst>
                  <a:path w="30" h="28">
                    <a:moveTo>
                      <a:pt x="4" y="27"/>
                    </a:moveTo>
                    <a:cubicBezTo>
                      <a:pt x="8" y="24"/>
                      <a:pt x="14" y="18"/>
                      <a:pt x="19" y="9"/>
                    </a:cubicBezTo>
                    <a:cubicBezTo>
                      <a:pt x="19" y="9"/>
                      <a:pt x="13" y="20"/>
                      <a:pt x="5" y="28"/>
                    </a:cubicBezTo>
                    <a:cubicBezTo>
                      <a:pt x="8" y="28"/>
                      <a:pt x="30" y="27"/>
                      <a:pt x="26" y="0"/>
                    </a:cubicBezTo>
                    <a:cubicBezTo>
                      <a:pt x="26" y="0"/>
                      <a:pt x="0" y="4"/>
                      <a:pt x="4" y="2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1" name="Freeform 3750"/>
              <p:cNvSpPr/>
              <p:nvPr/>
            </p:nvSpPr>
            <p:spPr bwMode="auto">
              <a:xfrm>
                <a:off x="1920876" y="2070100"/>
                <a:ext cx="104775" cy="95250"/>
              </a:xfrm>
              <a:custGeom>
                <a:avLst/>
                <a:gdLst>
                  <a:gd name="T0" fmla="*/ 20 w 33"/>
                  <a:gd name="T1" fmla="*/ 10 h 30"/>
                  <a:gd name="T2" fmla="*/ 8 w 33"/>
                  <a:gd name="T3" fmla="*/ 30 h 30"/>
                  <a:gd name="T4" fmla="*/ 25 w 33"/>
                  <a:gd name="T5" fmla="*/ 0 h 30"/>
                  <a:gd name="T6" fmla="*/ 7 w 33"/>
                  <a:gd name="T7" fmla="*/ 29 h 30"/>
                  <a:gd name="T8" fmla="*/ 20 w 33"/>
                  <a:gd name="T9" fmla="*/ 10 h 30"/>
                </a:gdLst>
                <a:ahLst/>
                <a:cxnLst>
                  <a:cxn ang="0">
                    <a:pos x="T0" y="T1"/>
                  </a:cxn>
                  <a:cxn ang="0">
                    <a:pos x="T2" y="T3"/>
                  </a:cxn>
                  <a:cxn ang="0">
                    <a:pos x="T4" y="T5"/>
                  </a:cxn>
                  <a:cxn ang="0">
                    <a:pos x="T6" y="T7"/>
                  </a:cxn>
                  <a:cxn ang="0">
                    <a:pos x="T8" y="T9"/>
                  </a:cxn>
                </a:cxnLst>
                <a:rect l="0" t="0" r="r" b="b"/>
                <a:pathLst>
                  <a:path w="33" h="30">
                    <a:moveTo>
                      <a:pt x="20" y="10"/>
                    </a:moveTo>
                    <a:cubicBezTo>
                      <a:pt x="20" y="10"/>
                      <a:pt x="15" y="22"/>
                      <a:pt x="8" y="30"/>
                    </a:cubicBezTo>
                    <a:cubicBezTo>
                      <a:pt x="11" y="30"/>
                      <a:pt x="33" y="26"/>
                      <a:pt x="25" y="0"/>
                    </a:cubicBezTo>
                    <a:cubicBezTo>
                      <a:pt x="25" y="0"/>
                      <a:pt x="0" y="7"/>
                      <a:pt x="7" y="29"/>
                    </a:cubicBezTo>
                    <a:cubicBezTo>
                      <a:pt x="10" y="26"/>
                      <a:pt x="16" y="19"/>
                      <a:pt x="20" y="1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2" name="Freeform 3751"/>
              <p:cNvSpPr>
                <a:spLocks noEditPoints="1"/>
              </p:cNvSpPr>
              <p:nvPr/>
            </p:nvSpPr>
            <p:spPr bwMode="auto">
              <a:xfrm>
                <a:off x="1182688" y="2136775"/>
                <a:ext cx="757238" cy="581025"/>
              </a:xfrm>
              <a:custGeom>
                <a:avLst/>
                <a:gdLst>
                  <a:gd name="T0" fmla="*/ 139 w 238"/>
                  <a:gd name="T1" fmla="*/ 134 h 183"/>
                  <a:gd name="T2" fmla="*/ 205 w 238"/>
                  <a:gd name="T3" fmla="*/ 103 h 183"/>
                  <a:gd name="T4" fmla="*/ 236 w 238"/>
                  <a:gd name="T5" fmla="*/ 2 h 183"/>
                  <a:gd name="T6" fmla="*/ 234 w 238"/>
                  <a:gd name="T7" fmla="*/ 1 h 183"/>
                  <a:gd name="T8" fmla="*/ 232 w 238"/>
                  <a:gd name="T9" fmla="*/ 3 h 183"/>
                  <a:gd name="T10" fmla="*/ 202 w 238"/>
                  <a:gd name="T11" fmla="*/ 100 h 183"/>
                  <a:gd name="T12" fmla="*/ 126 w 238"/>
                  <a:gd name="T13" fmla="*/ 131 h 183"/>
                  <a:gd name="T14" fmla="*/ 122 w 238"/>
                  <a:gd name="T15" fmla="*/ 131 h 183"/>
                  <a:gd name="T16" fmla="*/ 119 w 238"/>
                  <a:gd name="T17" fmla="*/ 131 h 183"/>
                  <a:gd name="T18" fmla="*/ 116 w 238"/>
                  <a:gd name="T19" fmla="*/ 131 h 183"/>
                  <a:gd name="T20" fmla="*/ 113 w 238"/>
                  <a:gd name="T21" fmla="*/ 131 h 183"/>
                  <a:gd name="T22" fmla="*/ 36 w 238"/>
                  <a:gd name="T23" fmla="*/ 100 h 183"/>
                  <a:gd name="T24" fmla="*/ 6 w 238"/>
                  <a:gd name="T25" fmla="*/ 3 h 183"/>
                  <a:gd name="T26" fmla="*/ 5 w 238"/>
                  <a:gd name="T27" fmla="*/ 1 h 183"/>
                  <a:gd name="T28" fmla="*/ 2 w 238"/>
                  <a:gd name="T29" fmla="*/ 2 h 183"/>
                  <a:gd name="T30" fmla="*/ 33 w 238"/>
                  <a:gd name="T31" fmla="*/ 103 h 183"/>
                  <a:gd name="T32" fmla="*/ 99 w 238"/>
                  <a:gd name="T33" fmla="*/ 134 h 183"/>
                  <a:gd name="T34" fmla="*/ 85 w 238"/>
                  <a:gd name="T35" fmla="*/ 142 h 183"/>
                  <a:gd name="T36" fmla="*/ 86 w 238"/>
                  <a:gd name="T37" fmla="*/ 151 h 183"/>
                  <a:gd name="T38" fmla="*/ 94 w 238"/>
                  <a:gd name="T39" fmla="*/ 155 h 183"/>
                  <a:gd name="T40" fmla="*/ 115 w 238"/>
                  <a:gd name="T41" fmla="*/ 142 h 183"/>
                  <a:gd name="T42" fmla="*/ 115 w 238"/>
                  <a:gd name="T43" fmla="*/ 171 h 183"/>
                  <a:gd name="T44" fmla="*/ 113 w 238"/>
                  <a:gd name="T45" fmla="*/ 177 h 183"/>
                  <a:gd name="T46" fmla="*/ 104 w 238"/>
                  <a:gd name="T47" fmla="*/ 179 h 183"/>
                  <a:gd name="T48" fmla="*/ 101 w 238"/>
                  <a:gd name="T49" fmla="*/ 181 h 183"/>
                  <a:gd name="T50" fmla="*/ 103 w 238"/>
                  <a:gd name="T51" fmla="*/ 183 h 183"/>
                  <a:gd name="T52" fmla="*/ 105 w 238"/>
                  <a:gd name="T53" fmla="*/ 183 h 183"/>
                  <a:gd name="T54" fmla="*/ 115 w 238"/>
                  <a:gd name="T55" fmla="*/ 180 h 183"/>
                  <a:gd name="T56" fmla="*/ 119 w 238"/>
                  <a:gd name="T57" fmla="*/ 171 h 183"/>
                  <a:gd name="T58" fmla="*/ 119 w 238"/>
                  <a:gd name="T59" fmla="*/ 137 h 183"/>
                  <a:gd name="T60" fmla="*/ 119 w 238"/>
                  <a:gd name="T61" fmla="*/ 137 h 183"/>
                  <a:gd name="T62" fmla="*/ 119 w 238"/>
                  <a:gd name="T63" fmla="*/ 137 h 183"/>
                  <a:gd name="T64" fmla="*/ 119 w 238"/>
                  <a:gd name="T65" fmla="*/ 171 h 183"/>
                  <a:gd name="T66" fmla="*/ 123 w 238"/>
                  <a:gd name="T67" fmla="*/ 180 h 183"/>
                  <a:gd name="T68" fmla="*/ 134 w 238"/>
                  <a:gd name="T69" fmla="*/ 183 h 183"/>
                  <a:gd name="T70" fmla="*/ 135 w 238"/>
                  <a:gd name="T71" fmla="*/ 183 h 183"/>
                  <a:gd name="T72" fmla="*/ 137 w 238"/>
                  <a:gd name="T73" fmla="*/ 181 h 183"/>
                  <a:gd name="T74" fmla="*/ 135 w 238"/>
                  <a:gd name="T75" fmla="*/ 179 h 183"/>
                  <a:gd name="T76" fmla="*/ 126 w 238"/>
                  <a:gd name="T77" fmla="*/ 177 h 183"/>
                  <a:gd name="T78" fmla="*/ 123 w 238"/>
                  <a:gd name="T79" fmla="*/ 171 h 183"/>
                  <a:gd name="T80" fmla="*/ 123 w 238"/>
                  <a:gd name="T81" fmla="*/ 142 h 183"/>
                  <a:gd name="T82" fmla="*/ 144 w 238"/>
                  <a:gd name="T83" fmla="*/ 155 h 183"/>
                  <a:gd name="T84" fmla="*/ 144 w 238"/>
                  <a:gd name="T85" fmla="*/ 155 h 183"/>
                  <a:gd name="T86" fmla="*/ 152 w 238"/>
                  <a:gd name="T87" fmla="*/ 151 h 183"/>
                  <a:gd name="T88" fmla="*/ 153 w 238"/>
                  <a:gd name="T89" fmla="*/ 142 h 183"/>
                  <a:gd name="T90" fmla="*/ 139 w 238"/>
                  <a:gd name="T91" fmla="*/ 134 h 183"/>
                  <a:gd name="T92" fmla="*/ 94 w 238"/>
                  <a:gd name="T93" fmla="*/ 151 h 183"/>
                  <a:gd name="T94" fmla="*/ 90 w 238"/>
                  <a:gd name="T95" fmla="*/ 149 h 183"/>
                  <a:gd name="T96" fmla="*/ 89 w 238"/>
                  <a:gd name="T97" fmla="*/ 144 h 183"/>
                  <a:gd name="T98" fmla="*/ 112 w 238"/>
                  <a:gd name="T99" fmla="*/ 135 h 183"/>
                  <a:gd name="T100" fmla="*/ 115 w 238"/>
                  <a:gd name="T101" fmla="*/ 135 h 183"/>
                  <a:gd name="T102" fmla="*/ 115 w 238"/>
                  <a:gd name="T103" fmla="*/ 136 h 183"/>
                  <a:gd name="T104" fmla="*/ 94 w 238"/>
                  <a:gd name="T105" fmla="*/ 151 h 183"/>
                  <a:gd name="T106" fmla="*/ 148 w 238"/>
                  <a:gd name="T107" fmla="*/ 149 h 183"/>
                  <a:gd name="T108" fmla="*/ 144 w 238"/>
                  <a:gd name="T109" fmla="*/ 151 h 183"/>
                  <a:gd name="T110" fmla="*/ 144 w 238"/>
                  <a:gd name="T111" fmla="*/ 151 h 183"/>
                  <a:gd name="T112" fmla="*/ 123 w 238"/>
                  <a:gd name="T113" fmla="*/ 136 h 183"/>
                  <a:gd name="T114" fmla="*/ 123 w 238"/>
                  <a:gd name="T115" fmla="*/ 135 h 183"/>
                  <a:gd name="T116" fmla="*/ 126 w 238"/>
                  <a:gd name="T117" fmla="*/ 135 h 183"/>
                  <a:gd name="T118" fmla="*/ 149 w 238"/>
                  <a:gd name="T119" fmla="*/ 144 h 183"/>
                  <a:gd name="T120" fmla="*/ 148 w 238"/>
                  <a:gd name="T121" fmla="*/ 149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8" h="183">
                    <a:moveTo>
                      <a:pt x="139" y="134"/>
                    </a:moveTo>
                    <a:cubicBezTo>
                      <a:pt x="157" y="131"/>
                      <a:pt x="184" y="124"/>
                      <a:pt x="205" y="103"/>
                    </a:cubicBezTo>
                    <a:cubicBezTo>
                      <a:pt x="228" y="80"/>
                      <a:pt x="238" y="46"/>
                      <a:pt x="236" y="2"/>
                    </a:cubicBezTo>
                    <a:cubicBezTo>
                      <a:pt x="236" y="1"/>
                      <a:pt x="235" y="0"/>
                      <a:pt x="234" y="1"/>
                    </a:cubicBezTo>
                    <a:cubicBezTo>
                      <a:pt x="233" y="1"/>
                      <a:pt x="232" y="2"/>
                      <a:pt x="232" y="3"/>
                    </a:cubicBezTo>
                    <a:cubicBezTo>
                      <a:pt x="234" y="45"/>
                      <a:pt x="224" y="78"/>
                      <a:pt x="202" y="100"/>
                    </a:cubicBezTo>
                    <a:cubicBezTo>
                      <a:pt x="176" y="126"/>
                      <a:pt x="140" y="130"/>
                      <a:pt x="126" y="131"/>
                    </a:cubicBezTo>
                    <a:cubicBezTo>
                      <a:pt x="124" y="131"/>
                      <a:pt x="123" y="131"/>
                      <a:pt x="122" y="131"/>
                    </a:cubicBezTo>
                    <a:cubicBezTo>
                      <a:pt x="121" y="131"/>
                      <a:pt x="120" y="131"/>
                      <a:pt x="119" y="131"/>
                    </a:cubicBezTo>
                    <a:cubicBezTo>
                      <a:pt x="118" y="131"/>
                      <a:pt x="117" y="131"/>
                      <a:pt x="116" y="131"/>
                    </a:cubicBezTo>
                    <a:cubicBezTo>
                      <a:pt x="115" y="131"/>
                      <a:pt x="114" y="131"/>
                      <a:pt x="113" y="131"/>
                    </a:cubicBezTo>
                    <a:cubicBezTo>
                      <a:pt x="98" y="130"/>
                      <a:pt x="62" y="126"/>
                      <a:pt x="36" y="100"/>
                    </a:cubicBezTo>
                    <a:cubicBezTo>
                      <a:pt x="14" y="78"/>
                      <a:pt x="4" y="45"/>
                      <a:pt x="6" y="3"/>
                    </a:cubicBezTo>
                    <a:cubicBezTo>
                      <a:pt x="6" y="2"/>
                      <a:pt x="6" y="1"/>
                      <a:pt x="5" y="1"/>
                    </a:cubicBezTo>
                    <a:cubicBezTo>
                      <a:pt x="3" y="0"/>
                      <a:pt x="2" y="1"/>
                      <a:pt x="2" y="2"/>
                    </a:cubicBezTo>
                    <a:cubicBezTo>
                      <a:pt x="0" y="46"/>
                      <a:pt x="10" y="80"/>
                      <a:pt x="33" y="103"/>
                    </a:cubicBezTo>
                    <a:cubicBezTo>
                      <a:pt x="54" y="124"/>
                      <a:pt x="81" y="131"/>
                      <a:pt x="99" y="134"/>
                    </a:cubicBezTo>
                    <a:cubicBezTo>
                      <a:pt x="93" y="136"/>
                      <a:pt x="87" y="138"/>
                      <a:pt x="85" y="142"/>
                    </a:cubicBezTo>
                    <a:cubicBezTo>
                      <a:pt x="84" y="144"/>
                      <a:pt x="84" y="147"/>
                      <a:pt x="86" y="151"/>
                    </a:cubicBezTo>
                    <a:cubicBezTo>
                      <a:pt x="89" y="154"/>
                      <a:pt x="91" y="155"/>
                      <a:pt x="94" y="155"/>
                    </a:cubicBezTo>
                    <a:cubicBezTo>
                      <a:pt x="102" y="155"/>
                      <a:pt x="109" y="148"/>
                      <a:pt x="115" y="142"/>
                    </a:cubicBezTo>
                    <a:cubicBezTo>
                      <a:pt x="115" y="171"/>
                      <a:pt x="115" y="171"/>
                      <a:pt x="115" y="171"/>
                    </a:cubicBezTo>
                    <a:cubicBezTo>
                      <a:pt x="115" y="174"/>
                      <a:pt x="114" y="176"/>
                      <a:pt x="113" y="177"/>
                    </a:cubicBezTo>
                    <a:cubicBezTo>
                      <a:pt x="109" y="180"/>
                      <a:pt x="104" y="179"/>
                      <a:pt x="104" y="179"/>
                    </a:cubicBezTo>
                    <a:cubicBezTo>
                      <a:pt x="102" y="179"/>
                      <a:pt x="101" y="180"/>
                      <a:pt x="101" y="181"/>
                    </a:cubicBezTo>
                    <a:cubicBezTo>
                      <a:pt x="101" y="182"/>
                      <a:pt x="102" y="183"/>
                      <a:pt x="103" y="183"/>
                    </a:cubicBezTo>
                    <a:cubicBezTo>
                      <a:pt x="103" y="183"/>
                      <a:pt x="104" y="183"/>
                      <a:pt x="105" y="183"/>
                    </a:cubicBezTo>
                    <a:cubicBezTo>
                      <a:pt x="107" y="183"/>
                      <a:pt x="112" y="183"/>
                      <a:pt x="115" y="180"/>
                    </a:cubicBezTo>
                    <a:cubicBezTo>
                      <a:pt x="118" y="178"/>
                      <a:pt x="119" y="175"/>
                      <a:pt x="119" y="171"/>
                    </a:cubicBezTo>
                    <a:cubicBezTo>
                      <a:pt x="119" y="137"/>
                      <a:pt x="119" y="137"/>
                      <a:pt x="119" y="137"/>
                    </a:cubicBezTo>
                    <a:cubicBezTo>
                      <a:pt x="119" y="137"/>
                      <a:pt x="119" y="137"/>
                      <a:pt x="119" y="137"/>
                    </a:cubicBezTo>
                    <a:cubicBezTo>
                      <a:pt x="119" y="137"/>
                      <a:pt x="119" y="137"/>
                      <a:pt x="119" y="137"/>
                    </a:cubicBezTo>
                    <a:cubicBezTo>
                      <a:pt x="119" y="171"/>
                      <a:pt x="119" y="171"/>
                      <a:pt x="119" y="171"/>
                    </a:cubicBezTo>
                    <a:cubicBezTo>
                      <a:pt x="119" y="175"/>
                      <a:pt x="121" y="178"/>
                      <a:pt x="123" y="180"/>
                    </a:cubicBezTo>
                    <a:cubicBezTo>
                      <a:pt x="126" y="183"/>
                      <a:pt x="131" y="183"/>
                      <a:pt x="134" y="183"/>
                    </a:cubicBezTo>
                    <a:cubicBezTo>
                      <a:pt x="134" y="183"/>
                      <a:pt x="135" y="183"/>
                      <a:pt x="135" y="183"/>
                    </a:cubicBezTo>
                    <a:cubicBezTo>
                      <a:pt x="136" y="183"/>
                      <a:pt x="137" y="182"/>
                      <a:pt x="137" y="181"/>
                    </a:cubicBezTo>
                    <a:cubicBezTo>
                      <a:pt x="137" y="180"/>
                      <a:pt x="136" y="179"/>
                      <a:pt x="135" y="179"/>
                    </a:cubicBezTo>
                    <a:cubicBezTo>
                      <a:pt x="135" y="179"/>
                      <a:pt x="129" y="180"/>
                      <a:pt x="126" y="177"/>
                    </a:cubicBezTo>
                    <a:cubicBezTo>
                      <a:pt x="124" y="176"/>
                      <a:pt x="123" y="174"/>
                      <a:pt x="123" y="171"/>
                    </a:cubicBezTo>
                    <a:cubicBezTo>
                      <a:pt x="123" y="142"/>
                      <a:pt x="123" y="142"/>
                      <a:pt x="123" y="142"/>
                    </a:cubicBezTo>
                    <a:cubicBezTo>
                      <a:pt x="129" y="148"/>
                      <a:pt x="137" y="155"/>
                      <a:pt x="144" y="155"/>
                    </a:cubicBezTo>
                    <a:cubicBezTo>
                      <a:pt x="144" y="155"/>
                      <a:pt x="144" y="155"/>
                      <a:pt x="144" y="155"/>
                    </a:cubicBezTo>
                    <a:cubicBezTo>
                      <a:pt x="147" y="155"/>
                      <a:pt x="150" y="154"/>
                      <a:pt x="152" y="151"/>
                    </a:cubicBezTo>
                    <a:cubicBezTo>
                      <a:pt x="154" y="147"/>
                      <a:pt x="154" y="144"/>
                      <a:pt x="153" y="142"/>
                    </a:cubicBezTo>
                    <a:cubicBezTo>
                      <a:pt x="151" y="138"/>
                      <a:pt x="145" y="136"/>
                      <a:pt x="139" y="134"/>
                    </a:cubicBezTo>
                    <a:close/>
                    <a:moveTo>
                      <a:pt x="94" y="151"/>
                    </a:moveTo>
                    <a:cubicBezTo>
                      <a:pt x="93" y="151"/>
                      <a:pt x="91" y="151"/>
                      <a:pt x="90" y="149"/>
                    </a:cubicBezTo>
                    <a:cubicBezTo>
                      <a:pt x="88" y="147"/>
                      <a:pt x="89" y="145"/>
                      <a:pt x="89" y="144"/>
                    </a:cubicBezTo>
                    <a:cubicBezTo>
                      <a:pt x="91" y="140"/>
                      <a:pt x="104" y="136"/>
                      <a:pt x="112" y="135"/>
                    </a:cubicBezTo>
                    <a:cubicBezTo>
                      <a:pt x="113" y="135"/>
                      <a:pt x="114" y="135"/>
                      <a:pt x="115" y="135"/>
                    </a:cubicBezTo>
                    <a:cubicBezTo>
                      <a:pt x="115" y="136"/>
                      <a:pt x="115" y="136"/>
                      <a:pt x="115" y="136"/>
                    </a:cubicBezTo>
                    <a:cubicBezTo>
                      <a:pt x="110" y="142"/>
                      <a:pt x="101" y="151"/>
                      <a:pt x="94" y="151"/>
                    </a:cubicBezTo>
                    <a:close/>
                    <a:moveTo>
                      <a:pt x="148" y="149"/>
                    </a:moveTo>
                    <a:cubicBezTo>
                      <a:pt x="147" y="151"/>
                      <a:pt x="146" y="151"/>
                      <a:pt x="144" y="151"/>
                    </a:cubicBezTo>
                    <a:cubicBezTo>
                      <a:pt x="144" y="151"/>
                      <a:pt x="144" y="151"/>
                      <a:pt x="144" y="151"/>
                    </a:cubicBezTo>
                    <a:cubicBezTo>
                      <a:pt x="137" y="151"/>
                      <a:pt x="128" y="142"/>
                      <a:pt x="123" y="136"/>
                    </a:cubicBezTo>
                    <a:cubicBezTo>
                      <a:pt x="123" y="135"/>
                      <a:pt x="123" y="135"/>
                      <a:pt x="123" y="135"/>
                    </a:cubicBezTo>
                    <a:cubicBezTo>
                      <a:pt x="124" y="135"/>
                      <a:pt x="125" y="135"/>
                      <a:pt x="126" y="135"/>
                    </a:cubicBezTo>
                    <a:cubicBezTo>
                      <a:pt x="135" y="136"/>
                      <a:pt x="147" y="140"/>
                      <a:pt x="149" y="144"/>
                    </a:cubicBezTo>
                    <a:cubicBezTo>
                      <a:pt x="150" y="145"/>
                      <a:pt x="150" y="147"/>
                      <a:pt x="148" y="14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3" name="Freeform 3752"/>
              <p:cNvSpPr/>
              <p:nvPr/>
            </p:nvSpPr>
            <p:spPr bwMode="auto">
              <a:xfrm>
                <a:off x="1195388" y="2092325"/>
                <a:ext cx="92075" cy="88900"/>
              </a:xfrm>
              <a:custGeom>
                <a:avLst/>
                <a:gdLst>
                  <a:gd name="T0" fmla="*/ 19 w 29"/>
                  <a:gd name="T1" fmla="*/ 9 h 28"/>
                  <a:gd name="T2" fmla="*/ 6 w 29"/>
                  <a:gd name="T3" fmla="*/ 28 h 28"/>
                  <a:gd name="T4" fmla="*/ 27 w 29"/>
                  <a:gd name="T5" fmla="*/ 0 h 28"/>
                  <a:gd name="T6" fmla="*/ 5 w 29"/>
                  <a:gd name="T7" fmla="*/ 28 h 28"/>
                  <a:gd name="T8" fmla="*/ 19 w 29"/>
                  <a:gd name="T9" fmla="*/ 9 h 28"/>
                </a:gdLst>
                <a:ahLst/>
                <a:cxnLst>
                  <a:cxn ang="0">
                    <a:pos x="T0" y="T1"/>
                  </a:cxn>
                  <a:cxn ang="0">
                    <a:pos x="T2" y="T3"/>
                  </a:cxn>
                  <a:cxn ang="0">
                    <a:pos x="T4" y="T5"/>
                  </a:cxn>
                  <a:cxn ang="0">
                    <a:pos x="T6" y="T7"/>
                  </a:cxn>
                  <a:cxn ang="0">
                    <a:pos x="T8" y="T9"/>
                  </a:cxn>
                </a:cxnLst>
                <a:rect l="0" t="0" r="r" b="b"/>
                <a:pathLst>
                  <a:path w="29" h="28">
                    <a:moveTo>
                      <a:pt x="19" y="9"/>
                    </a:moveTo>
                    <a:cubicBezTo>
                      <a:pt x="13" y="16"/>
                      <a:pt x="8" y="24"/>
                      <a:pt x="6" y="28"/>
                    </a:cubicBezTo>
                    <a:cubicBezTo>
                      <a:pt x="29" y="26"/>
                      <a:pt x="27" y="0"/>
                      <a:pt x="27" y="0"/>
                    </a:cubicBezTo>
                    <a:cubicBezTo>
                      <a:pt x="0" y="3"/>
                      <a:pt x="4" y="25"/>
                      <a:pt x="5" y="28"/>
                    </a:cubicBezTo>
                    <a:cubicBezTo>
                      <a:pt x="10" y="18"/>
                      <a:pt x="19" y="9"/>
                      <a:pt x="19"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4" name="Freeform 3753"/>
              <p:cNvSpPr/>
              <p:nvPr/>
            </p:nvSpPr>
            <p:spPr bwMode="auto">
              <a:xfrm>
                <a:off x="1204913" y="2190750"/>
                <a:ext cx="95250" cy="88900"/>
              </a:xfrm>
              <a:custGeom>
                <a:avLst/>
                <a:gdLst>
                  <a:gd name="T0" fmla="*/ 5 w 30"/>
                  <a:gd name="T1" fmla="*/ 28 h 28"/>
                  <a:gd name="T2" fmla="*/ 20 w 30"/>
                  <a:gd name="T3" fmla="*/ 9 h 28"/>
                  <a:gd name="T4" fmla="*/ 7 w 30"/>
                  <a:gd name="T5" fmla="*/ 28 h 28"/>
                  <a:gd name="T6" fmla="*/ 27 w 30"/>
                  <a:gd name="T7" fmla="*/ 0 h 28"/>
                  <a:gd name="T8" fmla="*/ 5 w 30"/>
                  <a:gd name="T9" fmla="*/ 28 h 28"/>
                </a:gdLst>
                <a:ahLst/>
                <a:cxnLst>
                  <a:cxn ang="0">
                    <a:pos x="T0" y="T1"/>
                  </a:cxn>
                  <a:cxn ang="0">
                    <a:pos x="T2" y="T3"/>
                  </a:cxn>
                  <a:cxn ang="0">
                    <a:pos x="T4" y="T5"/>
                  </a:cxn>
                  <a:cxn ang="0">
                    <a:pos x="T6" y="T7"/>
                  </a:cxn>
                  <a:cxn ang="0">
                    <a:pos x="T8" y="T9"/>
                  </a:cxn>
                </a:cxnLst>
                <a:rect l="0" t="0" r="r" b="b"/>
                <a:pathLst>
                  <a:path w="30" h="28">
                    <a:moveTo>
                      <a:pt x="5" y="28"/>
                    </a:moveTo>
                    <a:cubicBezTo>
                      <a:pt x="11" y="18"/>
                      <a:pt x="20" y="9"/>
                      <a:pt x="20" y="9"/>
                    </a:cubicBezTo>
                    <a:cubicBezTo>
                      <a:pt x="13" y="16"/>
                      <a:pt x="9" y="23"/>
                      <a:pt x="7" y="28"/>
                    </a:cubicBezTo>
                    <a:cubicBezTo>
                      <a:pt x="30" y="26"/>
                      <a:pt x="27" y="0"/>
                      <a:pt x="27" y="0"/>
                    </a:cubicBezTo>
                    <a:cubicBezTo>
                      <a:pt x="0" y="2"/>
                      <a:pt x="5" y="25"/>
                      <a:pt x="5"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5" name="Freeform 3754"/>
              <p:cNvSpPr/>
              <p:nvPr/>
            </p:nvSpPr>
            <p:spPr bwMode="auto">
              <a:xfrm>
                <a:off x="1227138" y="2270125"/>
                <a:ext cx="93663" cy="85725"/>
              </a:xfrm>
              <a:custGeom>
                <a:avLst/>
                <a:gdLst>
                  <a:gd name="T0" fmla="*/ 5 w 29"/>
                  <a:gd name="T1" fmla="*/ 27 h 27"/>
                  <a:gd name="T2" fmla="*/ 19 w 29"/>
                  <a:gd name="T3" fmla="*/ 9 h 27"/>
                  <a:gd name="T4" fmla="*/ 6 w 29"/>
                  <a:gd name="T5" fmla="*/ 27 h 27"/>
                  <a:gd name="T6" fmla="*/ 27 w 29"/>
                  <a:gd name="T7" fmla="*/ 0 h 27"/>
                  <a:gd name="T8" fmla="*/ 5 w 29"/>
                  <a:gd name="T9" fmla="*/ 27 h 27"/>
                </a:gdLst>
                <a:ahLst/>
                <a:cxnLst>
                  <a:cxn ang="0">
                    <a:pos x="T0" y="T1"/>
                  </a:cxn>
                  <a:cxn ang="0">
                    <a:pos x="T2" y="T3"/>
                  </a:cxn>
                  <a:cxn ang="0">
                    <a:pos x="T4" y="T5"/>
                  </a:cxn>
                  <a:cxn ang="0">
                    <a:pos x="T6" y="T7"/>
                  </a:cxn>
                  <a:cxn ang="0">
                    <a:pos x="T8" y="T9"/>
                  </a:cxn>
                </a:cxnLst>
                <a:rect l="0" t="0" r="r" b="b"/>
                <a:pathLst>
                  <a:path w="29" h="27">
                    <a:moveTo>
                      <a:pt x="5" y="27"/>
                    </a:moveTo>
                    <a:cubicBezTo>
                      <a:pt x="10" y="17"/>
                      <a:pt x="19" y="9"/>
                      <a:pt x="19" y="9"/>
                    </a:cubicBezTo>
                    <a:cubicBezTo>
                      <a:pt x="13" y="16"/>
                      <a:pt x="8" y="23"/>
                      <a:pt x="6" y="27"/>
                    </a:cubicBezTo>
                    <a:cubicBezTo>
                      <a:pt x="29" y="26"/>
                      <a:pt x="27" y="0"/>
                      <a:pt x="27" y="0"/>
                    </a:cubicBezTo>
                    <a:cubicBezTo>
                      <a:pt x="0" y="2"/>
                      <a:pt x="4" y="24"/>
                      <a:pt x="5" y="2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6" name="Freeform 3755"/>
              <p:cNvSpPr/>
              <p:nvPr/>
            </p:nvSpPr>
            <p:spPr bwMode="auto">
              <a:xfrm>
                <a:off x="1258888" y="2333625"/>
                <a:ext cx="112713" cy="101600"/>
              </a:xfrm>
              <a:custGeom>
                <a:avLst/>
                <a:gdLst>
                  <a:gd name="T0" fmla="*/ 12 w 35"/>
                  <a:gd name="T1" fmla="*/ 32 h 32"/>
                  <a:gd name="T2" fmla="*/ 20 w 35"/>
                  <a:gd name="T3" fmla="*/ 11 h 32"/>
                  <a:gd name="T4" fmla="*/ 13 w 35"/>
                  <a:gd name="T5" fmla="*/ 32 h 32"/>
                  <a:gd name="T6" fmla="*/ 25 w 35"/>
                  <a:gd name="T7" fmla="*/ 0 h 32"/>
                  <a:gd name="T8" fmla="*/ 12 w 35"/>
                  <a:gd name="T9" fmla="*/ 32 h 32"/>
                </a:gdLst>
                <a:ahLst/>
                <a:cxnLst>
                  <a:cxn ang="0">
                    <a:pos x="T0" y="T1"/>
                  </a:cxn>
                  <a:cxn ang="0">
                    <a:pos x="T2" y="T3"/>
                  </a:cxn>
                  <a:cxn ang="0">
                    <a:pos x="T4" y="T5"/>
                  </a:cxn>
                  <a:cxn ang="0">
                    <a:pos x="T6" y="T7"/>
                  </a:cxn>
                  <a:cxn ang="0">
                    <a:pos x="T8" y="T9"/>
                  </a:cxn>
                </a:cxnLst>
                <a:rect l="0" t="0" r="r" b="b"/>
                <a:pathLst>
                  <a:path w="35" h="32">
                    <a:moveTo>
                      <a:pt x="12" y="32"/>
                    </a:moveTo>
                    <a:cubicBezTo>
                      <a:pt x="14" y="21"/>
                      <a:pt x="20" y="11"/>
                      <a:pt x="20" y="11"/>
                    </a:cubicBezTo>
                    <a:cubicBezTo>
                      <a:pt x="16" y="19"/>
                      <a:pt x="14" y="27"/>
                      <a:pt x="13" y="32"/>
                    </a:cubicBezTo>
                    <a:cubicBezTo>
                      <a:pt x="35" y="24"/>
                      <a:pt x="25" y="0"/>
                      <a:pt x="25" y="0"/>
                    </a:cubicBezTo>
                    <a:cubicBezTo>
                      <a:pt x="0" y="9"/>
                      <a:pt x="10" y="30"/>
                      <a:pt x="12" y="3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 name="Freeform 3756"/>
              <p:cNvSpPr/>
              <p:nvPr/>
            </p:nvSpPr>
            <p:spPr bwMode="auto">
              <a:xfrm>
                <a:off x="1320801" y="2387600"/>
                <a:ext cx="117475" cy="111125"/>
              </a:xfrm>
              <a:custGeom>
                <a:avLst/>
                <a:gdLst>
                  <a:gd name="T0" fmla="*/ 20 w 37"/>
                  <a:gd name="T1" fmla="*/ 12 h 35"/>
                  <a:gd name="T2" fmla="*/ 18 w 37"/>
                  <a:gd name="T3" fmla="*/ 34 h 35"/>
                  <a:gd name="T4" fmla="*/ 22 w 37"/>
                  <a:gd name="T5" fmla="*/ 0 h 35"/>
                  <a:gd name="T6" fmla="*/ 17 w 37"/>
                  <a:gd name="T7" fmla="*/ 35 h 35"/>
                  <a:gd name="T8" fmla="*/ 20 w 37"/>
                  <a:gd name="T9" fmla="*/ 12 h 35"/>
                </a:gdLst>
                <a:ahLst/>
                <a:cxnLst>
                  <a:cxn ang="0">
                    <a:pos x="T0" y="T1"/>
                  </a:cxn>
                  <a:cxn ang="0">
                    <a:pos x="T2" y="T3"/>
                  </a:cxn>
                  <a:cxn ang="0">
                    <a:pos x="T4" y="T5"/>
                  </a:cxn>
                  <a:cxn ang="0">
                    <a:pos x="T6" y="T7"/>
                  </a:cxn>
                  <a:cxn ang="0">
                    <a:pos x="T8" y="T9"/>
                  </a:cxn>
                </a:cxnLst>
                <a:rect l="0" t="0" r="r" b="b"/>
                <a:pathLst>
                  <a:path w="37" h="35">
                    <a:moveTo>
                      <a:pt x="20" y="12"/>
                    </a:moveTo>
                    <a:cubicBezTo>
                      <a:pt x="17" y="21"/>
                      <a:pt x="17" y="30"/>
                      <a:pt x="18" y="34"/>
                    </a:cubicBezTo>
                    <a:cubicBezTo>
                      <a:pt x="37" y="21"/>
                      <a:pt x="22" y="0"/>
                      <a:pt x="22" y="0"/>
                    </a:cubicBezTo>
                    <a:cubicBezTo>
                      <a:pt x="0" y="16"/>
                      <a:pt x="15" y="33"/>
                      <a:pt x="17" y="35"/>
                    </a:cubicBezTo>
                    <a:cubicBezTo>
                      <a:pt x="16" y="24"/>
                      <a:pt x="20" y="12"/>
                      <a:pt x="20" y="1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Freeform 3757"/>
              <p:cNvSpPr/>
              <p:nvPr/>
            </p:nvSpPr>
            <p:spPr bwMode="auto">
              <a:xfrm>
                <a:off x="1406526" y="2422525"/>
                <a:ext cx="117475" cy="111125"/>
              </a:xfrm>
              <a:custGeom>
                <a:avLst/>
                <a:gdLst>
                  <a:gd name="T0" fmla="*/ 22 w 37"/>
                  <a:gd name="T1" fmla="*/ 35 h 35"/>
                  <a:gd name="T2" fmla="*/ 18 w 37"/>
                  <a:gd name="T3" fmla="*/ 12 h 35"/>
                  <a:gd name="T4" fmla="*/ 23 w 37"/>
                  <a:gd name="T5" fmla="*/ 34 h 35"/>
                  <a:gd name="T6" fmla="*/ 16 w 37"/>
                  <a:gd name="T7" fmla="*/ 0 h 35"/>
                  <a:gd name="T8" fmla="*/ 22 w 37"/>
                  <a:gd name="T9" fmla="*/ 35 h 35"/>
                </a:gdLst>
                <a:ahLst/>
                <a:cxnLst>
                  <a:cxn ang="0">
                    <a:pos x="T0" y="T1"/>
                  </a:cxn>
                  <a:cxn ang="0">
                    <a:pos x="T2" y="T3"/>
                  </a:cxn>
                  <a:cxn ang="0">
                    <a:pos x="T4" y="T5"/>
                  </a:cxn>
                  <a:cxn ang="0">
                    <a:pos x="T6" y="T7"/>
                  </a:cxn>
                  <a:cxn ang="0">
                    <a:pos x="T8" y="T9"/>
                  </a:cxn>
                </a:cxnLst>
                <a:rect l="0" t="0" r="r" b="b"/>
                <a:pathLst>
                  <a:path w="37" h="35">
                    <a:moveTo>
                      <a:pt x="22" y="35"/>
                    </a:moveTo>
                    <a:cubicBezTo>
                      <a:pt x="18" y="24"/>
                      <a:pt x="18" y="12"/>
                      <a:pt x="18" y="12"/>
                    </a:cubicBezTo>
                    <a:cubicBezTo>
                      <a:pt x="19" y="21"/>
                      <a:pt x="21" y="30"/>
                      <a:pt x="23" y="34"/>
                    </a:cubicBezTo>
                    <a:cubicBezTo>
                      <a:pt x="37" y="16"/>
                      <a:pt x="16" y="0"/>
                      <a:pt x="16" y="0"/>
                    </a:cubicBezTo>
                    <a:cubicBezTo>
                      <a:pt x="0" y="22"/>
                      <a:pt x="20" y="34"/>
                      <a:pt x="22" y="3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 name="Freeform 3758"/>
              <p:cNvSpPr/>
              <p:nvPr/>
            </p:nvSpPr>
            <p:spPr bwMode="auto">
              <a:xfrm>
                <a:off x="1330326" y="2530475"/>
                <a:ext cx="111125" cy="117475"/>
              </a:xfrm>
              <a:custGeom>
                <a:avLst/>
                <a:gdLst>
                  <a:gd name="T0" fmla="*/ 34 w 35"/>
                  <a:gd name="T1" fmla="*/ 13 h 37"/>
                  <a:gd name="T2" fmla="*/ 0 w 35"/>
                  <a:gd name="T3" fmla="*/ 21 h 37"/>
                  <a:gd name="T4" fmla="*/ 35 w 35"/>
                  <a:gd name="T5" fmla="*/ 14 h 37"/>
                  <a:gd name="T6" fmla="*/ 12 w 35"/>
                  <a:gd name="T7" fmla="*/ 19 h 37"/>
                  <a:gd name="T8" fmla="*/ 34 w 35"/>
                  <a:gd name="T9" fmla="*/ 13 h 37"/>
                </a:gdLst>
                <a:ahLst/>
                <a:cxnLst>
                  <a:cxn ang="0">
                    <a:pos x="T0" y="T1"/>
                  </a:cxn>
                  <a:cxn ang="0">
                    <a:pos x="T2" y="T3"/>
                  </a:cxn>
                  <a:cxn ang="0">
                    <a:pos x="T4" y="T5"/>
                  </a:cxn>
                  <a:cxn ang="0">
                    <a:pos x="T6" y="T7"/>
                  </a:cxn>
                  <a:cxn ang="0">
                    <a:pos x="T8" y="T9"/>
                  </a:cxn>
                </a:cxnLst>
                <a:rect l="0" t="0" r="r" b="b"/>
                <a:pathLst>
                  <a:path w="35" h="37">
                    <a:moveTo>
                      <a:pt x="34" y="13"/>
                    </a:moveTo>
                    <a:cubicBezTo>
                      <a:pt x="16" y="0"/>
                      <a:pt x="0" y="21"/>
                      <a:pt x="0" y="21"/>
                    </a:cubicBezTo>
                    <a:cubicBezTo>
                      <a:pt x="22" y="37"/>
                      <a:pt x="33" y="17"/>
                      <a:pt x="35" y="14"/>
                    </a:cubicBezTo>
                    <a:cubicBezTo>
                      <a:pt x="24" y="18"/>
                      <a:pt x="12" y="19"/>
                      <a:pt x="12" y="19"/>
                    </a:cubicBezTo>
                    <a:cubicBezTo>
                      <a:pt x="21" y="18"/>
                      <a:pt x="29" y="15"/>
                      <a:pt x="34" y="1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0" name="Freeform 3759"/>
              <p:cNvSpPr/>
              <p:nvPr/>
            </p:nvSpPr>
            <p:spPr bwMode="auto">
              <a:xfrm>
                <a:off x="1223963" y="2466975"/>
                <a:ext cx="112713" cy="120650"/>
              </a:xfrm>
              <a:custGeom>
                <a:avLst/>
                <a:gdLst>
                  <a:gd name="T0" fmla="*/ 12 w 35"/>
                  <a:gd name="T1" fmla="*/ 17 h 38"/>
                  <a:gd name="T2" fmla="*/ 35 w 35"/>
                  <a:gd name="T3" fmla="*/ 20 h 38"/>
                  <a:gd name="T4" fmla="*/ 0 w 35"/>
                  <a:gd name="T5" fmla="*/ 15 h 38"/>
                  <a:gd name="T6" fmla="*/ 35 w 35"/>
                  <a:gd name="T7" fmla="*/ 21 h 38"/>
                  <a:gd name="T8" fmla="*/ 12 w 35"/>
                  <a:gd name="T9" fmla="*/ 17 h 38"/>
                </a:gdLst>
                <a:ahLst/>
                <a:cxnLst>
                  <a:cxn ang="0">
                    <a:pos x="T0" y="T1"/>
                  </a:cxn>
                  <a:cxn ang="0">
                    <a:pos x="T2" y="T3"/>
                  </a:cxn>
                  <a:cxn ang="0">
                    <a:pos x="T4" y="T5"/>
                  </a:cxn>
                  <a:cxn ang="0">
                    <a:pos x="T6" y="T7"/>
                  </a:cxn>
                  <a:cxn ang="0">
                    <a:pos x="T8" y="T9"/>
                  </a:cxn>
                </a:cxnLst>
                <a:rect l="0" t="0" r="r" b="b"/>
                <a:pathLst>
                  <a:path w="35" h="38">
                    <a:moveTo>
                      <a:pt x="12" y="17"/>
                    </a:moveTo>
                    <a:cubicBezTo>
                      <a:pt x="21" y="20"/>
                      <a:pt x="30" y="20"/>
                      <a:pt x="35" y="20"/>
                    </a:cubicBezTo>
                    <a:cubicBezTo>
                      <a:pt x="22" y="0"/>
                      <a:pt x="0" y="15"/>
                      <a:pt x="0" y="15"/>
                    </a:cubicBezTo>
                    <a:cubicBezTo>
                      <a:pt x="15" y="38"/>
                      <a:pt x="33" y="23"/>
                      <a:pt x="35" y="21"/>
                    </a:cubicBezTo>
                    <a:cubicBezTo>
                      <a:pt x="24" y="21"/>
                      <a:pt x="12" y="17"/>
                      <a:pt x="12" y="1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1" name="Freeform 3760"/>
              <p:cNvSpPr/>
              <p:nvPr/>
            </p:nvSpPr>
            <p:spPr bwMode="auto">
              <a:xfrm>
                <a:off x="1157288" y="2390775"/>
                <a:ext cx="98425" cy="104775"/>
              </a:xfrm>
              <a:custGeom>
                <a:avLst/>
                <a:gdLst>
                  <a:gd name="T0" fmla="*/ 31 w 31"/>
                  <a:gd name="T1" fmla="*/ 24 h 33"/>
                  <a:gd name="T2" fmla="*/ 10 w 31"/>
                  <a:gd name="T3" fmla="*/ 13 h 33"/>
                  <a:gd name="T4" fmla="*/ 31 w 31"/>
                  <a:gd name="T5" fmla="*/ 23 h 33"/>
                  <a:gd name="T6" fmla="*/ 0 w 31"/>
                  <a:gd name="T7" fmla="*/ 7 h 33"/>
                  <a:gd name="T8" fmla="*/ 31 w 31"/>
                  <a:gd name="T9" fmla="*/ 24 h 33"/>
                </a:gdLst>
                <a:ahLst/>
                <a:cxnLst>
                  <a:cxn ang="0">
                    <a:pos x="T0" y="T1"/>
                  </a:cxn>
                  <a:cxn ang="0">
                    <a:pos x="T2" y="T3"/>
                  </a:cxn>
                  <a:cxn ang="0">
                    <a:pos x="T4" y="T5"/>
                  </a:cxn>
                  <a:cxn ang="0">
                    <a:pos x="T6" y="T7"/>
                  </a:cxn>
                  <a:cxn ang="0">
                    <a:pos x="T8" y="T9"/>
                  </a:cxn>
                </a:cxnLst>
                <a:rect l="0" t="0" r="r" b="b"/>
                <a:pathLst>
                  <a:path w="31" h="33">
                    <a:moveTo>
                      <a:pt x="31" y="24"/>
                    </a:moveTo>
                    <a:cubicBezTo>
                      <a:pt x="20" y="20"/>
                      <a:pt x="10" y="13"/>
                      <a:pt x="10" y="13"/>
                    </a:cubicBezTo>
                    <a:cubicBezTo>
                      <a:pt x="18" y="18"/>
                      <a:pt x="26" y="21"/>
                      <a:pt x="31" y="23"/>
                    </a:cubicBezTo>
                    <a:cubicBezTo>
                      <a:pt x="26" y="0"/>
                      <a:pt x="0" y="7"/>
                      <a:pt x="0" y="7"/>
                    </a:cubicBezTo>
                    <a:cubicBezTo>
                      <a:pt x="7" y="33"/>
                      <a:pt x="28" y="25"/>
                      <a:pt x="31" y="2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2" name="Freeform 3761"/>
              <p:cNvSpPr/>
              <p:nvPr/>
            </p:nvSpPr>
            <p:spPr bwMode="auto">
              <a:xfrm>
                <a:off x="1112838" y="2286000"/>
                <a:ext cx="88900" cy="95250"/>
              </a:xfrm>
              <a:custGeom>
                <a:avLst/>
                <a:gdLst>
                  <a:gd name="T0" fmla="*/ 28 w 28"/>
                  <a:gd name="T1" fmla="*/ 24 h 30"/>
                  <a:gd name="T2" fmla="*/ 10 w 28"/>
                  <a:gd name="T3" fmla="*/ 10 h 30"/>
                  <a:gd name="T4" fmla="*/ 28 w 28"/>
                  <a:gd name="T5" fmla="*/ 23 h 30"/>
                  <a:gd name="T6" fmla="*/ 0 w 28"/>
                  <a:gd name="T7" fmla="*/ 3 h 30"/>
                  <a:gd name="T8" fmla="*/ 28 w 28"/>
                  <a:gd name="T9" fmla="*/ 24 h 30"/>
                </a:gdLst>
                <a:ahLst/>
                <a:cxnLst>
                  <a:cxn ang="0">
                    <a:pos x="T0" y="T1"/>
                  </a:cxn>
                  <a:cxn ang="0">
                    <a:pos x="T2" y="T3"/>
                  </a:cxn>
                  <a:cxn ang="0">
                    <a:pos x="T4" y="T5"/>
                  </a:cxn>
                  <a:cxn ang="0">
                    <a:pos x="T6" y="T7"/>
                  </a:cxn>
                  <a:cxn ang="0">
                    <a:pos x="T8" y="T9"/>
                  </a:cxn>
                </a:cxnLst>
                <a:rect l="0" t="0" r="r" b="b"/>
                <a:pathLst>
                  <a:path w="28" h="30">
                    <a:moveTo>
                      <a:pt x="28" y="24"/>
                    </a:moveTo>
                    <a:cubicBezTo>
                      <a:pt x="18" y="19"/>
                      <a:pt x="10" y="10"/>
                      <a:pt x="10" y="10"/>
                    </a:cubicBezTo>
                    <a:cubicBezTo>
                      <a:pt x="16" y="17"/>
                      <a:pt x="24" y="21"/>
                      <a:pt x="28" y="23"/>
                    </a:cubicBezTo>
                    <a:cubicBezTo>
                      <a:pt x="26" y="0"/>
                      <a:pt x="0" y="3"/>
                      <a:pt x="0" y="3"/>
                    </a:cubicBezTo>
                    <a:cubicBezTo>
                      <a:pt x="3" y="30"/>
                      <a:pt x="25" y="25"/>
                      <a:pt x="28" y="2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3" name="Freeform 3762"/>
              <p:cNvSpPr/>
              <p:nvPr/>
            </p:nvSpPr>
            <p:spPr bwMode="auto">
              <a:xfrm>
                <a:off x="1090613" y="2181225"/>
                <a:ext cx="95250" cy="88900"/>
              </a:xfrm>
              <a:custGeom>
                <a:avLst/>
                <a:gdLst>
                  <a:gd name="T0" fmla="*/ 25 w 30"/>
                  <a:gd name="T1" fmla="*/ 28 h 28"/>
                  <a:gd name="T2" fmla="*/ 11 w 30"/>
                  <a:gd name="T3" fmla="*/ 9 h 28"/>
                  <a:gd name="T4" fmla="*/ 26 w 30"/>
                  <a:gd name="T5" fmla="*/ 27 h 28"/>
                  <a:gd name="T6" fmla="*/ 4 w 30"/>
                  <a:gd name="T7" fmla="*/ 0 h 28"/>
                  <a:gd name="T8" fmla="*/ 25 w 30"/>
                  <a:gd name="T9" fmla="*/ 28 h 28"/>
                </a:gdLst>
                <a:ahLst/>
                <a:cxnLst>
                  <a:cxn ang="0">
                    <a:pos x="T0" y="T1"/>
                  </a:cxn>
                  <a:cxn ang="0">
                    <a:pos x="T2" y="T3"/>
                  </a:cxn>
                  <a:cxn ang="0">
                    <a:pos x="T4" y="T5"/>
                  </a:cxn>
                  <a:cxn ang="0">
                    <a:pos x="T6" y="T7"/>
                  </a:cxn>
                  <a:cxn ang="0">
                    <a:pos x="T8" y="T9"/>
                  </a:cxn>
                </a:cxnLst>
                <a:rect l="0" t="0" r="r" b="b"/>
                <a:pathLst>
                  <a:path w="30" h="28">
                    <a:moveTo>
                      <a:pt x="25" y="28"/>
                    </a:moveTo>
                    <a:cubicBezTo>
                      <a:pt x="17" y="20"/>
                      <a:pt x="11" y="9"/>
                      <a:pt x="11" y="9"/>
                    </a:cubicBezTo>
                    <a:cubicBezTo>
                      <a:pt x="16" y="18"/>
                      <a:pt x="22" y="24"/>
                      <a:pt x="26" y="27"/>
                    </a:cubicBezTo>
                    <a:cubicBezTo>
                      <a:pt x="30" y="4"/>
                      <a:pt x="4" y="0"/>
                      <a:pt x="4" y="0"/>
                    </a:cubicBezTo>
                    <a:cubicBezTo>
                      <a:pt x="0" y="27"/>
                      <a:pt x="22" y="28"/>
                      <a:pt x="25"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4" name="Freeform 3763"/>
              <p:cNvSpPr/>
              <p:nvPr/>
            </p:nvSpPr>
            <p:spPr bwMode="auto">
              <a:xfrm>
                <a:off x="1096963" y="2070100"/>
                <a:ext cx="104775" cy="95250"/>
              </a:xfrm>
              <a:custGeom>
                <a:avLst/>
                <a:gdLst>
                  <a:gd name="T0" fmla="*/ 25 w 33"/>
                  <a:gd name="T1" fmla="*/ 30 h 30"/>
                  <a:gd name="T2" fmla="*/ 13 w 33"/>
                  <a:gd name="T3" fmla="*/ 10 h 30"/>
                  <a:gd name="T4" fmla="*/ 26 w 33"/>
                  <a:gd name="T5" fmla="*/ 29 h 30"/>
                  <a:gd name="T6" fmla="*/ 8 w 33"/>
                  <a:gd name="T7" fmla="*/ 0 h 30"/>
                  <a:gd name="T8" fmla="*/ 25 w 33"/>
                  <a:gd name="T9" fmla="*/ 30 h 30"/>
                </a:gdLst>
                <a:ahLst/>
                <a:cxnLst>
                  <a:cxn ang="0">
                    <a:pos x="T0" y="T1"/>
                  </a:cxn>
                  <a:cxn ang="0">
                    <a:pos x="T2" y="T3"/>
                  </a:cxn>
                  <a:cxn ang="0">
                    <a:pos x="T4" y="T5"/>
                  </a:cxn>
                  <a:cxn ang="0">
                    <a:pos x="T6" y="T7"/>
                  </a:cxn>
                  <a:cxn ang="0">
                    <a:pos x="T8" y="T9"/>
                  </a:cxn>
                </a:cxnLst>
                <a:rect l="0" t="0" r="r" b="b"/>
                <a:pathLst>
                  <a:path w="33" h="30">
                    <a:moveTo>
                      <a:pt x="25" y="30"/>
                    </a:moveTo>
                    <a:cubicBezTo>
                      <a:pt x="18" y="22"/>
                      <a:pt x="13" y="10"/>
                      <a:pt x="13" y="10"/>
                    </a:cubicBezTo>
                    <a:cubicBezTo>
                      <a:pt x="17" y="19"/>
                      <a:pt x="23" y="26"/>
                      <a:pt x="26" y="29"/>
                    </a:cubicBezTo>
                    <a:cubicBezTo>
                      <a:pt x="33" y="7"/>
                      <a:pt x="8" y="0"/>
                      <a:pt x="8" y="0"/>
                    </a:cubicBezTo>
                    <a:cubicBezTo>
                      <a:pt x="0" y="26"/>
                      <a:pt x="23" y="30"/>
                      <a:pt x="25" y="3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155" name="Rectangle 24"/>
          <p:cNvSpPr>
            <a:spLocks noChangeArrowheads="1"/>
          </p:cNvSpPr>
          <p:nvPr/>
        </p:nvSpPr>
        <p:spPr bwMode="auto">
          <a:xfrm>
            <a:off x="4718852" y="3488253"/>
            <a:ext cx="1806776" cy="581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156" name="Rectangle 24"/>
          <p:cNvSpPr>
            <a:spLocks noChangeArrowheads="1"/>
          </p:cNvSpPr>
          <p:nvPr/>
        </p:nvSpPr>
        <p:spPr bwMode="auto">
          <a:xfrm>
            <a:off x="5350592" y="1426166"/>
            <a:ext cx="543296" cy="4825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2800" b="1" dirty="0">
                <a:solidFill>
                  <a:schemeClr val="bg1"/>
                </a:solidFill>
              </a:rPr>
              <a:t>3</a:t>
            </a:r>
            <a:endParaRPr lang="en-US" altLang="zh-CN" sz="2000" dirty="0">
              <a:solidFill>
                <a:schemeClr val="bg1"/>
              </a:solidFill>
            </a:endParaRPr>
          </a:p>
        </p:txBody>
      </p:sp>
      <p:sp>
        <p:nvSpPr>
          <p:cNvPr id="157" name="Rectangle 24"/>
          <p:cNvSpPr>
            <a:spLocks noChangeArrowheads="1"/>
          </p:cNvSpPr>
          <p:nvPr/>
        </p:nvSpPr>
        <p:spPr bwMode="auto">
          <a:xfrm>
            <a:off x="4995111" y="3107354"/>
            <a:ext cx="1254256" cy="172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ctr">
              <a:lnSpc>
                <a:spcPct val="120000"/>
              </a:lnSpc>
              <a:spcBef>
                <a:spcPts val="300"/>
              </a:spcBef>
            </a:pPr>
            <a:r>
              <a:rPr lang="zh-CN" altLang="en-US" sz="1000" b="1" dirty="0">
                <a:solidFill>
                  <a:srgbClr val="000000">
                    <a:lumMod val="75000"/>
                    <a:lumOff val="25000"/>
                  </a:srgbClr>
                </a:solidFill>
              </a:rPr>
              <a:t>TOPIC HEADER HERE</a:t>
            </a:r>
            <a:endParaRPr lang="zh-CN" altLang="en-US" sz="1000" dirty="0">
              <a:solidFill>
                <a:srgbClr val="000000">
                  <a:lumMod val="75000"/>
                  <a:lumOff val="25000"/>
                </a:srgbClr>
              </a:solidFill>
            </a:endParaRPr>
          </a:p>
        </p:txBody>
      </p:sp>
      <p:cxnSp>
        <p:nvCxnSpPr>
          <p:cNvPr id="158" name="直接连接符 157"/>
          <p:cNvCxnSpPr/>
          <p:nvPr/>
        </p:nvCxnSpPr>
        <p:spPr>
          <a:xfrm>
            <a:off x="4995111" y="3378145"/>
            <a:ext cx="1254256"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159" name="组合 158"/>
          <p:cNvGrpSpPr/>
          <p:nvPr/>
        </p:nvGrpSpPr>
        <p:grpSpPr>
          <a:xfrm>
            <a:off x="6949140" y="1228709"/>
            <a:ext cx="1613399" cy="1612482"/>
            <a:chOff x="163513" y="1171575"/>
            <a:chExt cx="2795588" cy="2794000"/>
          </a:xfrm>
        </p:grpSpPr>
        <p:sp>
          <p:nvSpPr>
            <p:cNvPr id="160" name="Freeform 3735"/>
            <p:cNvSpPr/>
            <p:nvPr/>
          </p:nvSpPr>
          <p:spPr bwMode="auto">
            <a:xfrm>
              <a:off x="163513" y="1171575"/>
              <a:ext cx="2795588" cy="2794000"/>
            </a:xfrm>
            <a:custGeom>
              <a:avLst/>
              <a:gdLst>
                <a:gd name="T0" fmla="*/ 863 w 880"/>
                <a:gd name="T1" fmla="*/ 466 h 880"/>
                <a:gd name="T2" fmla="*/ 863 w 880"/>
                <a:gd name="T3" fmla="*/ 414 h 880"/>
                <a:gd name="T4" fmla="*/ 855 w 880"/>
                <a:gd name="T5" fmla="*/ 356 h 880"/>
                <a:gd name="T6" fmla="*/ 842 w 880"/>
                <a:gd name="T7" fmla="*/ 306 h 880"/>
                <a:gd name="T8" fmla="*/ 819 w 880"/>
                <a:gd name="T9" fmla="*/ 251 h 880"/>
                <a:gd name="T10" fmla="*/ 794 w 880"/>
                <a:gd name="T11" fmla="*/ 206 h 880"/>
                <a:gd name="T12" fmla="*/ 757 w 880"/>
                <a:gd name="T13" fmla="*/ 160 h 880"/>
                <a:gd name="T14" fmla="*/ 721 w 880"/>
                <a:gd name="T15" fmla="*/ 123 h 880"/>
                <a:gd name="T16" fmla="*/ 674 w 880"/>
                <a:gd name="T17" fmla="*/ 87 h 880"/>
                <a:gd name="T18" fmla="*/ 630 w 880"/>
                <a:gd name="T19" fmla="*/ 61 h 880"/>
                <a:gd name="T20" fmla="*/ 575 w 880"/>
                <a:gd name="T21" fmla="*/ 39 h 880"/>
                <a:gd name="T22" fmla="*/ 525 w 880"/>
                <a:gd name="T23" fmla="*/ 25 h 880"/>
                <a:gd name="T24" fmla="*/ 466 w 880"/>
                <a:gd name="T25" fmla="*/ 18 h 880"/>
                <a:gd name="T26" fmla="*/ 415 w 880"/>
                <a:gd name="T27" fmla="*/ 17 h 880"/>
                <a:gd name="T28" fmla="*/ 356 w 880"/>
                <a:gd name="T29" fmla="*/ 25 h 880"/>
                <a:gd name="T30" fmla="*/ 306 w 880"/>
                <a:gd name="T31" fmla="*/ 38 h 880"/>
                <a:gd name="T32" fmla="*/ 251 w 880"/>
                <a:gd name="T33" fmla="*/ 61 h 880"/>
                <a:gd name="T34" fmla="*/ 206 w 880"/>
                <a:gd name="T35" fmla="*/ 86 h 880"/>
                <a:gd name="T36" fmla="*/ 160 w 880"/>
                <a:gd name="T37" fmla="*/ 123 h 880"/>
                <a:gd name="T38" fmla="*/ 123 w 880"/>
                <a:gd name="T39" fmla="*/ 159 h 880"/>
                <a:gd name="T40" fmla="*/ 87 w 880"/>
                <a:gd name="T41" fmla="*/ 206 h 880"/>
                <a:gd name="T42" fmla="*/ 61 w 880"/>
                <a:gd name="T43" fmla="*/ 250 h 880"/>
                <a:gd name="T44" fmla="*/ 39 w 880"/>
                <a:gd name="T45" fmla="*/ 305 h 880"/>
                <a:gd name="T46" fmla="*/ 25 w 880"/>
                <a:gd name="T47" fmla="*/ 355 h 880"/>
                <a:gd name="T48" fmla="*/ 18 w 880"/>
                <a:gd name="T49" fmla="*/ 414 h 880"/>
                <a:gd name="T50" fmla="*/ 17 w 880"/>
                <a:gd name="T51" fmla="*/ 465 h 880"/>
                <a:gd name="T52" fmla="*/ 25 w 880"/>
                <a:gd name="T53" fmla="*/ 524 h 880"/>
                <a:gd name="T54" fmla="*/ 38 w 880"/>
                <a:gd name="T55" fmla="*/ 574 h 880"/>
                <a:gd name="T56" fmla="*/ 61 w 880"/>
                <a:gd name="T57" fmla="*/ 629 h 880"/>
                <a:gd name="T58" fmla="*/ 86 w 880"/>
                <a:gd name="T59" fmla="*/ 674 h 880"/>
                <a:gd name="T60" fmla="*/ 123 w 880"/>
                <a:gd name="T61" fmla="*/ 720 h 880"/>
                <a:gd name="T62" fmla="*/ 159 w 880"/>
                <a:gd name="T63" fmla="*/ 757 h 880"/>
                <a:gd name="T64" fmla="*/ 206 w 880"/>
                <a:gd name="T65" fmla="*/ 793 h 880"/>
                <a:gd name="T66" fmla="*/ 251 w 880"/>
                <a:gd name="T67" fmla="*/ 819 h 880"/>
                <a:gd name="T68" fmla="*/ 306 w 880"/>
                <a:gd name="T69" fmla="*/ 841 h 880"/>
                <a:gd name="T70" fmla="*/ 355 w 880"/>
                <a:gd name="T71" fmla="*/ 855 h 880"/>
                <a:gd name="T72" fmla="*/ 414 w 880"/>
                <a:gd name="T73" fmla="*/ 862 h 880"/>
                <a:gd name="T74" fmla="*/ 466 w 880"/>
                <a:gd name="T75" fmla="*/ 863 h 880"/>
                <a:gd name="T76" fmla="*/ 524 w 880"/>
                <a:gd name="T77" fmla="*/ 855 h 880"/>
                <a:gd name="T78" fmla="*/ 574 w 880"/>
                <a:gd name="T79" fmla="*/ 842 h 880"/>
                <a:gd name="T80" fmla="*/ 629 w 880"/>
                <a:gd name="T81" fmla="*/ 819 h 880"/>
                <a:gd name="T82" fmla="*/ 674 w 880"/>
                <a:gd name="T83" fmla="*/ 794 h 880"/>
                <a:gd name="T84" fmla="*/ 720 w 880"/>
                <a:gd name="T85" fmla="*/ 757 h 880"/>
                <a:gd name="T86" fmla="*/ 757 w 880"/>
                <a:gd name="T87" fmla="*/ 721 h 880"/>
                <a:gd name="T88" fmla="*/ 793 w 880"/>
                <a:gd name="T89" fmla="*/ 674 h 880"/>
                <a:gd name="T90" fmla="*/ 819 w 880"/>
                <a:gd name="T91" fmla="*/ 629 h 880"/>
                <a:gd name="T92" fmla="*/ 841 w 880"/>
                <a:gd name="T93" fmla="*/ 574 h 880"/>
                <a:gd name="T94" fmla="*/ 855 w 880"/>
                <a:gd name="T95" fmla="*/ 525 h 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80" h="880">
                  <a:moveTo>
                    <a:pt x="855" y="524"/>
                  </a:moveTo>
                  <a:cubicBezTo>
                    <a:pt x="842" y="506"/>
                    <a:pt x="846" y="480"/>
                    <a:pt x="863" y="466"/>
                  </a:cubicBezTo>
                  <a:cubicBezTo>
                    <a:pt x="863" y="465"/>
                    <a:pt x="863" y="465"/>
                    <a:pt x="863" y="465"/>
                  </a:cubicBezTo>
                  <a:cubicBezTo>
                    <a:pt x="880" y="451"/>
                    <a:pt x="880" y="428"/>
                    <a:pt x="863" y="414"/>
                  </a:cubicBezTo>
                  <a:cubicBezTo>
                    <a:pt x="863" y="414"/>
                    <a:pt x="863" y="414"/>
                    <a:pt x="863" y="414"/>
                  </a:cubicBezTo>
                  <a:cubicBezTo>
                    <a:pt x="846" y="400"/>
                    <a:pt x="842" y="374"/>
                    <a:pt x="855" y="356"/>
                  </a:cubicBezTo>
                  <a:cubicBezTo>
                    <a:pt x="855" y="355"/>
                    <a:pt x="855" y="355"/>
                    <a:pt x="855" y="355"/>
                  </a:cubicBezTo>
                  <a:cubicBezTo>
                    <a:pt x="868" y="337"/>
                    <a:pt x="862" y="315"/>
                    <a:pt x="842" y="306"/>
                  </a:cubicBezTo>
                  <a:cubicBezTo>
                    <a:pt x="841" y="305"/>
                    <a:pt x="841" y="305"/>
                    <a:pt x="841" y="305"/>
                  </a:cubicBezTo>
                  <a:cubicBezTo>
                    <a:pt x="821" y="296"/>
                    <a:pt x="811" y="272"/>
                    <a:pt x="819" y="251"/>
                  </a:cubicBezTo>
                  <a:cubicBezTo>
                    <a:pt x="819" y="250"/>
                    <a:pt x="819" y="250"/>
                    <a:pt x="819" y="250"/>
                  </a:cubicBezTo>
                  <a:cubicBezTo>
                    <a:pt x="827" y="230"/>
                    <a:pt x="815" y="210"/>
                    <a:pt x="794" y="206"/>
                  </a:cubicBezTo>
                  <a:cubicBezTo>
                    <a:pt x="793" y="206"/>
                    <a:pt x="793" y="206"/>
                    <a:pt x="793" y="206"/>
                  </a:cubicBezTo>
                  <a:cubicBezTo>
                    <a:pt x="771" y="203"/>
                    <a:pt x="755" y="182"/>
                    <a:pt x="757" y="160"/>
                  </a:cubicBezTo>
                  <a:cubicBezTo>
                    <a:pt x="757" y="159"/>
                    <a:pt x="757" y="159"/>
                    <a:pt x="757" y="159"/>
                  </a:cubicBezTo>
                  <a:cubicBezTo>
                    <a:pt x="759" y="137"/>
                    <a:pt x="743" y="121"/>
                    <a:pt x="721" y="123"/>
                  </a:cubicBezTo>
                  <a:cubicBezTo>
                    <a:pt x="720" y="123"/>
                    <a:pt x="720" y="123"/>
                    <a:pt x="720" y="123"/>
                  </a:cubicBezTo>
                  <a:cubicBezTo>
                    <a:pt x="698" y="125"/>
                    <a:pt x="678" y="109"/>
                    <a:pt x="674" y="87"/>
                  </a:cubicBezTo>
                  <a:cubicBezTo>
                    <a:pt x="674" y="86"/>
                    <a:pt x="674" y="86"/>
                    <a:pt x="674" y="86"/>
                  </a:cubicBezTo>
                  <a:cubicBezTo>
                    <a:pt x="670" y="65"/>
                    <a:pt x="650" y="53"/>
                    <a:pt x="630" y="61"/>
                  </a:cubicBezTo>
                  <a:cubicBezTo>
                    <a:pt x="629" y="61"/>
                    <a:pt x="629" y="61"/>
                    <a:pt x="629" y="61"/>
                  </a:cubicBezTo>
                  <a:cubicBezTo>
                    <a:pt x="608" y="69"/>
                    <a:pt x="584" y="59"/>
                    <a:pt x="575" y="39"/>
                  </a:cubicBezTo>
                  <a:cubicBezTo>
                    <a:pt x="574" y="38"/>
                    <a:pt x="574" y="38"/>
                    <a:pt x="574" y="38"/>
                  </a:cubicBezTo>
                  <a:cubicBezTo>
                    <a:pt x="565" y="18"/>
                    <a:pt x="543" y="12"/>
                    <a:pt x="525" y="25"/>
                  </a:cubicBezTo>
                  <a:cubicBezTo>
                    <a:pt x="524" y="25"/>
                    <a:pt x="524" y="25"/>
                    <a:pt x="524" y="25"/>
                  </a:cubicBezTo>
                  <a:cubicBezTo>
                    <a:pt x="506" y="38"/>
                    <a:pt x="480" y="34"/>
                    <a:pt x="466" y="18"/>
                  </a:cubicBezTo>
                  <a:cubicBezTo>
                    <a:pt x="466" y="17"/>
                    <a:pt x="466" y="17"/>
                    <a:pt x="466" y="17"/>
                  </a:cubicBezTo>
                  <a:cubicBezTo>
                    <a:pt x="452" y="0"/>
                    <a:pt x="429" y="0"/>
                    <a:pt x="415" y="17"/>
                  </a:cubicBezTo>
                  <a:cubicBezTo>
                    <a:pt x="414" y="18"/>
                    <a:pt x="414" y="18"/>
                    <a:pt x="414" y="18"/>
                  </a:cubicBezTo>
                  <a:cubicBezTo>
                    <a:pt x="400" y="35"/>
                    <a:pt x="374" y="38"/>
                    <a:pt x="356" y="25"/>
                  </a:cubicBezTo>
                  <a:cubicBezTo>
                    <a:pt x="355" y="25"/>
                    <a:pt x="355" y="25"/>
                    <a:pt x="355" y="25"/>
                  </a:cubicBezTo>
                  <a:cubicBezTo>
                    <a:pt x="337" y="12"/>
                    <a:pt x="315" y="18"/>
                    <a:pt x="306" y="38"/>
                  </a:cubicBezTo>
                  <a:cubicBezTo>
                    <a:pt x="306" y="39"/>
                    <a:pt x="306" y="39"/>
                    <a:pt x="306" y="39"/>
                  </a:cubicBezTo>
                  <a:cubicBezTo>
                    <a:pt x="296" y="59"/>
                    <a:pt x="272" y="69"/>
                    <a:pt x="251" y="61"/>
                  </a:cubicBezTo>
                  <a:cubicBezTo>
                    <a:pt x="251" y="61"/>
                    <a:pt x="251" y="61"/>
                    <a:pt x="251" y="61"/>
                  </a:cubicBezTo>
                  <a:cubicBezTo>
                    <a:pt x="230" y="53"/>
                    <a:pt x="210" y="65"/>
                    <a:pt x="206" y="86"/>
                  </a:cubicBezTo>
                  <a:cubicBezTo>
                    <a:pt x="206" y="87"/>
                    <a:pt x="206" y="87"/>
                    <a:pt x="206" y="87"/>
                  </a:cubicBezTo>
                  <a:cubicBezTo>
                    <a:pt x="203" y="109"/>
                    <a:pt x="182" y="125"/>
                    <a:pt x="160" y="123"/>
                  </a:cubicBezTo>
                  <a:cubicBezTo>
                    <a:pt x="159" y="123"/>
                    <a:pt x="159" y="123"/>
                    <a:pt x="159" y="123"/>
                  </a:cubicBezTo>
                  <a:cubicBezTo>
                    <a:pt x="137" y="121"/>
                    <a:pt x="121" y="137"/>
                    <a:pt x="123" y="159"/>
                  </a:cubicBezTo>
                  <a:cubicBezTo>
                    <a:pt x="123" y="160"/>
                    <a:pt x="123" y="160"/>
                    <a:pt x="123" y="160"/>
                  </a:cubicBezTo>
                  <a:cubicBezTo>
                    <a:pt x="125" y="182"/>
                    <a:pt x="109" y="203"/>
                    <a:pt x="87" y="206"/>
                  </a:cubicBezTo>
                  <a:cubicBezTo>
                    <a:pt x="86" y="206"/>
                    <a:pt x="86" y="206"/>
                    <a:pt x="86" y="206"/>
                  </a:cubicBezTo>
                  <a:cubicBezTo>
                    <a:pt x="65" y="210"/>
                    <a:pt x="53" y="230"/>
                    <a:pt x="61" y="250"/>
                  </a:cubicBezTo>
                  <a:cubicBezTo>
                    <a:pt x="61" y="251"/>
                    <a:pt x="61" y="251"/>
                    <a:pt x="61" y="251"/>
                  </a:cubicBezTo>
                  <a:cubicBezTo>
                    <a:pt x="69" y="272"/>
                    <a:pt x="59" y="296"/>
                    <a:pt x="39" y="305"/>
                  </a:cubicBezTo>
                  <a:cubicBezTo>
                    <a:pt x="38" y="306"/>
                    <a:pt x="38" y="306"/>
                    <a:pt x="38" y="306"/>
                  </a:cubicBezTo>
                  <a:cubicBezTo>
                    <a:pt x="18" y="315"/>
                    <a:pt x="12" y="337"/>
                    <a:pt x="25" y="355"/>
                  </a:cubicBezTo>
                  <a:cubicBezTo>
                    <a:pt x="25" y="356"/>
                    <a:pt x="25" y="356"/>
                    <a:pt x="25" y="356"/>
                  </a:cubicBezTo>
                  <a:cubicBezTo>
                    <a:pt x="38" y="374"/>
                    <a:pt x="35" y="400"/>
                    <a:pt x="18" y="414"/>
                  </a:cubicBezTo>
                  <a:cubicBezTo>
                    <a:pt x="17" y="414"/>
                    <a:pt x="17" y="414"/>
                    <a:pt x="17" y="414"/>
                  </a:cubicBezTo>
                  <a:cubicBezTo>
                    <a:pt x="0" y="429"/>
                    <a:pt x="0" y="451"/>
                    <a:pt x="17" y="465"/>
                  </a:cubicBezTo>
                  <a:cubicBezTo>
                    <a:pt x="18" y="466"/>
                    <a:pt x="18" y="466"/>
                    <a:pt x="18" y="466"/>
                  </a:cubicBezTo>
                  <a:cubicBezTo>
                    <a:pt x="35" y="480"/>
                    <a:pt x="38" y="506"/>
                    <a:pt x="25" y="524"/>
                  </a:cubicBezTo>
                  <a:cubicBezTo>
                    <a:pt x="25" y="525"/>
                    <a:pt x="25" y="525"/>
                    <a:pt x="25" y="525"/>
                  </a:cubicBezTo>
                  <a:cubicBezTo>
                    <a:pt x="12" y="543"/>
                    <a:pt x="18" y="565"/>
                    <a:pt x="38" y="574"/>
                  </a:cubicBezTo>
                  <a:cubicBezTo>
                    <a:pt x="39" y="575"/>
                    <a:pt x="39" y="575"/>
                    <a:pt x="39" y="575"/>
                  </a:cubicBezTo>
                  <a:cubicBezTo>
                    <a:pt x="59" y="584"/>
                    <a:pt x="69" y="608"/>
                    <a:pt x="61" y="629"/>
                  </a:cubicBezTo>
                  <a:cubicBezTo>
                    <a:pt x="61" y="629"/>
                    <a:pt x="61" y="629"/>
                    <a:pt x="61" y="629"/>
                  </a:cubicBezTo>
                  <a:cubicBezTo>
                    <a:pt x="53" y="650"/>
                    <a:pt x="65" y="670"/>
                    <a:pt x="86" y="674"/>
                  </a:cubicBezTo>
                  <a:cubicBezTo>
                    <a:pt x="87" y="674"/>
                    <a:pt x="87" y="674"/>
                    <a:pt x="87" y="674"/>
                  </a:cubicBezTo>
                  <a:cubicBezTo>
                    <a:pt x="109" y="677"/>
                    <a:pt x="125" y="698"/>
                    <a:pt x="123" y="720"/>
                  </a:cubicBezTo>
                  <a:cubicBezTo>
                    <a:pt x="123" y="721"/>
                    <a:pt x="123" y="721"/>
                    <a:pt x="123" y="721"/>
                  </a:cubicBezTo>
                  <a:cubicBezTo>
                    <a:pt x="121" y="743"/>
                    <a:pt x="137" y="759"/>
                    <a:pt x="159" y="757"/>
                  </a:cubicBezTo>
                  <a:cubicBezTo>
                    <a:pt x="160" y="757"/>
                    <a:pt x="160" y="757"/>
                    <a:pt x="160" y="757"/>
                  </a:cubicBezTo>
                  <a:cubicBezTo>
                    <a:pt x="182" y="755"/>
                    <a:pt x="203" y="771"/>
                    <a:pt x="206" y="793"/>
                  </a:cubicBezTo>
                  <a:cubicBezTo>
                    <a:pt x="206" y="794"/>
                    <a:pt x="206" y="794"/>
                    <a:pt x="206" y="794"/>
                  </a:cubicBezTo>
                  <a:cubicBezTo>
                    <a:pt x="210" y="815"/>
                    <a:pt x="230" y="827"/>
                    <a:pt x="251" y="819"/>
                  </a:cubicBezTo>
                  <a:cubicBezTo>
                    <a:pt x="251" y="819"/>
                    <a:pt x="251" y="819"/>
                    <a:pt x="251" y="819"/>
                  </a:cubicBezTo>
                  <a:cubicBezTo>
                    <a:pt x="272" y="811"/>
                    <a:pt x="296" y="821"/>
                    <a:pt x="306" y="841"/>
                  </a:cubicBezTo>
                  <a:cubicBezTo>
                    <a:pt x="306" y="842"/>
                    <a:pt x="306" y="842"/>
                    <a:pt x="306" y="842"/>
                  </a:cubicBezTo>
                  <a:cubicBezTo>
                    <a:pt x="315" y="862"/>
                    <a:pt x="337" y="868"/>
                    <a:pt x="355" y="855"/>
                  </a:cubicBezTo>
                  <a:cubicBezTo>
                    <a:pt x="356" y="855"/>
                    <a:pt x="356" y="855"/>
                    <a:pt x="356" y="855"/>
                  </a:cubicBezTo>
                  <a:cubicBezTo>
                    <a:pt x="374" y="842"/>
                    <a:pt x="400" y="845"/>
                    <a:pt x="414" y="862"/>
                  </a:cubicBezTo>
                  <a:cubicBezTo>
                    <a:pt x="415" y="863"/>
                    <a:pt x="415" y="863"/>
                    <a:pt x="415" y="863"/>
                  </a:cubicBezTo>
                  <a:cubicBezTo>
                    <a:pt x="429" y="880"/>
                    <a:pt x="452" y="880"/>
                    <a:pt x="466" y="863"/>
                  </a:cubicBezTo>
                  <a:cubicBezTo>
                    <a:pt x="466" y="862"/>
                    <a:pt x="466" y="862"/>
                    <a:pt x="466" y="862"/>
                  </a:cubicBezTo>
                  <a:cubicBezTo>
                    <a:pt x="480" y="845"/>
                    <a:pt x="506" y="842"/>
                    <a:pt x="524" y="855"/>
                  </a:cubicBezTo>
                  <a:cubicBezTo>
                    <a:pt x="525" y="855"/>
                    <a:pt x="525" y="855"/>
                    <a:pt x="525" y="855"/>
                  </a:cubicBezTo>
                  <a:cubicBezTo>
                    <a:pt x="543" y="868"/>
                    <a:pt x="565" y="862"/>
                    <a:pt x="574" y="842"/>
                  </a:cubicBezTo>
                  <a:cubicBezTo>
                    <a:pt x="575" y="841"/>
                    <a:pt x="575" y="841"/>
                    <a:pt x="575" y="841"/>
                  </a:cubicBezTo>
                  <a:cubicBezTo>
                    <a:pt x="584" y="821"/>
                    <a:pt x="608" y="811"/>
                    <a:pt x="629" y="819"/>
                  </a:cubicBezTo>
                  <a:cubicBezTo>
                    <a:pt x="630" y="819"/>
                    <a:pt x="630" y="819"/>
                    <a:pt x="630" y="819"/>
                  </a:cubicBezTo>
                  <a:cubicBezTo>
                    <a:pt x="650" y="827"/>
                    <a:pt x="670" y="815"/>
                    <a:pt x="674" y="794"/>
                  </a:cubicBezTo>
                  <a:cubicBezTo>
                    <a:pt x="674" y="793"/>
                    <a:pt x="674" y="793"/>
                    <a:pt x="674" y="793"/>
                  </a:cubicBezTo>
                  <a:cubicBezTo>
                    <a:pt x="678" y="771"/>
                    <a:pt x="698" y="755"/>
                    <a:pt x="720" y="757"/>
                  </a:cubicBezTo>
                  <a:cubicBezTo>
                    <a:pt x="721" y="757"/>
                    <a:pt x="721" y="757"/>
                    <a:pt x="721" y="757"/>
                  </a:cubicBezTo>
                  <a:cubicBezTo>
                    <a:pt x="743" y="759"/>
                    <a:pt x="759" y="743"/>
                    <a:pt x="757" y="721"/>
                  </a:cubicBezTo>
                  <a:cubicBezTo>
                    <a:pt x="757" y="720"/>
                    <a:pt x="757" y="720"/>
                    <a:pt x="757" y="720"/>
                  </a:cubicBezTo>
                  <a:cubicBezTo>
                    <a:pt x="755" y="698"/>
                    <a:pt x="771" y="677"/>
                    <a:pt x="793" y="674"/>
                  </a:cubicBezTo>
                  <a:cubicBezTo>
                    <a:pt x="794" y="674"/>
                    <a:pt x="794" y="674"/>
                    <a:pt x="794" y="674"/>
                  </a:cubicBezTo>
                  <a:cubicBezTo>
                    <a:pt x="815" y="670"/>
                    <a:pt x="827" y="650"/>
                    <a:pt x="819" y="629"/>
                  </a:cubicBezTo>
                  <a:cubicBezTo>
                    <a:pt x="819" y="629"/>
                    <a:pt x="819" y="629"/>
                    <a:pt x="819" y="629"/>
                  </a:cubicBezTo>
                  <a:cubicBezTo>
                    <a:pt x="811" y="608"/>
                    <a:pt x="821" y="584"/>
                    <a:pt x="841" y="574"/>
                  </a:cubicBezTo>
                  <a:cubicBezTo>
                    <a:pt x="842" y="574"/>
                    <a:pt x="842" y="574"/>
                    <a:pt x="842" y="574"/>
                  </a:cubicBezTo>
                  <a:cubicBezTo>
                    <a:pt x="862" y="565"/>
                    <a:pt x="868" y="543"/>
                    <a:pt x="855" y="525"/>
                  </a:cubicBezTo>
                  <a:lnTo>
                    <a:pt x="855" y="524"/>
                  </a:lnTo>
                  <a:close/>
                </a:path>
              </a:pathLst>
            </a:custGeom>
            <a:solidFill>
              <a:schemeClr val="bg1">
                <a:lumMod val="85000"/>
                <a:alpha val="50000"/>
              </a:schemeClr>
            </a:solidFill>
            <a:ln>
              <a:noFill/>
            </a:ln>
          </p:spPr>
          <p:txBody>
            <a:bodyPr vert="horz" wrap="square" lIns="91440" tIns="45720" rIns="91440" bIns="45720" numCol="1" anchor="t" anchorCtr="0" compatLnSpc="1"/>
            <a:lstStyle/>
            <a:p>
              <a:endParaRPr lang="zh-CN" altLang="en-US"/>
            </a:p>
          </p:txBody>
        </p:sp>
        <p:sp>
          <p:nvSpPr>
            <p:cNvPr id="161" name="Oval 3736"/>
            <p:cNvSpPr>
              <a:spLocks noChangeArrowheads="1"/>
            </p:cNvSpPr>
            <p:nvPr/>
          </p:nvSpPr>
          <p:spPr bwMode="auto">
            <a:xfrm>
              <a:off x="474663" y="1482725"/>
              <a:ext cx="2173288" cy="2171700"/>
            </a:xfrm>
            <a:prstGeom prst="ellipse">
              <a:avLst/>
            </a:prstGeom>
            <a:solidFill>
              <a:schemeClr val="bg1"/>
            </a:solidFill>
            <a:ln>
              <a:noFill/>
            </a:ln>
          </p:spPr>
          <p:txBody>
            <a:bodyPr vert="horz" wrap="square" lIns="91440" tIns="45720" rIns="91440" bIns="45720" numCol="1" anchor="t" anchorCtr="0" compatLnSpc="1"/>
            <a:lstStyle/>
            <a:p>
              <a:endParaRPr lang="zh-CN" altLang="en-US"/>
            </a:p>
          </p:txBody>
        </p:sp>
        <p:sp>
          <p:nvSpPr>
            <p:cNvPr id="162" name="Freeform 3737"/>
            <p:cNvSpPr/>
            <p:nvPr/>
          </p:nvSpPr>
          <p:spPr bwMode="auto">
            <a:xfrm>
              <a:off x="608012" y="1711325"/>
              <a:ext cx="1906587" cy="1781175"/>
            </a:xfrm>
            <a:custGeom>
              <a:avLst/>
              <a:gdLst>
                <a:gd name="T0" fmla="*/ 580 w 600"/>
                <a:gd name="T1" fmla="*/ 303 h 561"/>
                <a:gd name="T2" fmla="*/ 535 w 600"/>
                <a:gd name="T3" fmla="*/ 267 h 561"/>
                <a:gd name="T4" fmla="*/ 545 w 600"/>
                <a:gd name="T5" fmla="*/ 206 h 561"/>
                <a:gd name="T6" fmla="*/ 554 w 600"/>
                <a:gd name="T7" fmla="*/ 105 h 561"/>
                <a:gd name="T8" fmla="*/ 524 w 600"/>
                <a:gd name="T9" fmla="*/ 94 h 561"/>
                <a:gd name="T10" fmla="*/ 456 w 600"/>
                <a:gd name="T11" fmla="*/ 91 h 561"/>
                <a:gd name="T12" fmla="*/ 445 w 600"/>
                <a:gd name="T13" fmla="*/ 82 h 561"/>
                <a:gd name="T14" fmla="*/ 370 w 600"/>
                <a:gd name="T15" fmla="*/ 58 h 561"/>
                <a:gd name="T16" fmla="*/ 374 w 600"/>
                <a:gd name="T17" fmla="*/ 118 h 561"/>
                <a:gd name="T18" fmla="*/ 447 w 600"/>
                <a:gd name="T19" fmla="*/ 120 h 561"/>
                <a:gd name="T20" fmla="*/ 512 w 600"/>
                <a:gd name="T21" fmla="*/ 183 h 561"/>
                <a:gd name="T22" fmla="*/ 517 w 600"/>
                <a:gd name="T23" fmla="*/ 195 h 561"/>
                <a:gd name="T24" fmla="*/ 489 w 600"/>
                <a:gd name="T25" fmla="*/ 246 h 561"/>
                <a:gd name="T26" fmla="*/ 508 w 600"/>
                <a:gd name="T27" fmla="*/ 267 h 561"/>
                <a:gd name="T28" fmla="*/ 510 w 600"/>
                <a:gd name="T29" fmla="*/ 358 h 561"/>
                <a:gd name="T30" fmla="*/ 504 w 600"/>
                <a:gd name="T31" fmla="*/ 370 h 561"/>
                <a:gd name="T32" fmla="*/ 448 w 600"/>
                <a:gd name="T33" fmla="*/ 386 h 561"/>
                <a:gd name="T34" fmla="*/ 447 w 600"/>
                <a:gd name="T35" fmla="*/ 414 h 561"/>
                <a:gd name="T36" fmla="*/ 384 w 600"/>
                <a:gd name="T37" fmla="*/ 479 h 561"/>
                <a:gd name="T38" fmla="*/ 371 w 600"/>
                <a:gd name="T39" fmla="*/ 484 h 561"/>
                <a:gd name="T40" fmla="*/ 320 w 600"/>
                <a:gd name="T41" fmla="*/ 456 h 561"/>
                <a:gd name="T42" fmla="*/ 280 w 600"/>
                <a:gd name="T43" fmla="*/ 456 h 561"/>
                <a:gd name="T44" fmla="*/ 229 w 600"/>
                <a:gd name="T45" fmla="*/ 484 h 561"/>
                <a:gd name="T46" fmla="*/ 215 w 600"/>
                <a:gd name="T47" fmla="*/ 479 h 561"/>
                <a:gd name="T48" fmla="*/ 153 w 600"/>
                <a:gd name="T49" fmla="*/ 414 h 561"/>
                <a:gd name="T50" fmla="*/ 152 w 600"/>
                <a:gd name="T51" fmla="*/ 386 h 561"/>
                <a:gd name="T52" fmla="*/ 96 w 600"/>
                <a:gd name="T53" fmla="*/ 370 h 561"/>
                <a:gd name="T54" fmla="*/ 90 w 600"/>
                <a:gd name="T55" fmla="*/ 357 h 561"/>
                <a:gd name="T56" fmla="*/ 92 w 600"/>
                <a:gd name="T57" fmla="*/ 267 h 561"/>
                <a:gd name="T58" fmla="*/ 111 w 600"/>
                <a:gd name="T59" fmla="*/ 246 h 561"/>
                <a:gd name="T60" fmla="*/ 83 w 600"/>
                <a:gd name="T61" fmla="*/ 196 h 561"/>
                <a:gd name="T62" fmla="*/ 88 w 600"/>
                <a:gd name="T63" fmla="*/ 182 h 561"/>
                <a:gd name="T64" fmla="*/ 154 w 600"/>
                <a:gd name="T65" fmla="*/ 120 h 561"/>
                <a:gd name="T66" fmla="*/ 226 w 600"/>
                <a:gd name="T67" fmla="*/ 118 h 561"/>
                <a:gd name="T68" fmla="*/ 230 w 600"/>
                <a:gd name="T69" fmla="*/ 58 h 561"/>
                <a:gd name="T70" fmla="*/ 155 w 600"/>
                <a:gd name="T71" fmla="*/ 82 h 561"/>
                <a:gd name="T72" fmla="*/ 144 w 600"/>
                <a:gd name="T73" fmla="*/ 92 h 561"/>
                <a:gd name="T74" fmla="*/ 76 w 600"/>
                <a:gd name="T75" fmla="*/ 94 h 561"/>
                <a:gd name="T76" fmla="*/ 46 w 600"/>
                <a:gd name="T77" fmla="*/ 105 h 561"/>
                <a:gd name="T78" fmla="*/ 55 w 600"/>
                <a:gd name="T79" fmla="*/ 206 h 561"/>
                <a:gd name="T80" fmla="*/ 65 w 600"/>
                <a:gd name="T81" fmla="*/ 267 h 561"/>
                <a:gd name="T82" fmla="*/ 20 w 600"/>
                <a:gd name="T83" fmla="*/ 303 h 561"/>
                <a:gd name="T84" fmla="*/ 7 w 600"/>
                <a:gd name="T85" fmla="*/ 332 h 561"/>
                <a:gd name="T86" fmla="*/ 84 w 600"/>
                <a:gd name="T87" fmla="*/ 397 h 561"/>
                <a:gd name="T88" fmla="*/ 159 w 600"/>
                <a:gd name="T89" fmla="*/ 455 h 561"/>
                <a:gd name="T90" fmla="*/ 171 w 600"/>
                <a:gd name="T91" fmla="*/ 464 h 561"/>
                <a:gd name="T92" fmla="*/ 192 w 600"/>
                <a:gd name="T93" fmla="*/ 528 h 561"/>
                <a:gd name="T94" fmla="*/ 210 w 600"/>
                <a:gd name="T95" fmla="*/ 554 h 561"/>
                <a:gd name="T96" fmla="*/ 313 w 600"/>
                <a:gd name="T97" fmla="*/ 502 h 561"/>
                <a:gd name="T98" fmla="*/ 328 w 600"/>
                <a:gd name="T99" fmla="*/ 500 h 561"/>
                <a:gd name="T100" fmla="*/ 422 w 600"/>
                <a:gd name="T101" fmla="*/ 488 h 561"/>
                <a:gd name="T102" fmla="*/ 521 w 600"/>
                <a:gd name="T103" fmla="*/ 470 h 561"/>
                <a:gd name="T104" fmla="*/ 524 w 600"/>
                <a:gd name="T105" fmla="*/ 439 h 561"/>
                <a:gd name="T106" fmla="*/ 510 w 600"/>
                <a:gd name="T107" fmla="*/ 373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00" h="561">
                  <a:moveTo>
                    <a:pt x="542" y="337"/>
                  </a:moveTo>
                  <a:cubicBezTo>
                    <a:pt x="533" y="341"/>
                    <a:pt x="523" y="350"/>
                    <a:pt x="517" y="358"/>
                  </a:cubicBezTo>
                  <a:cubicBezTo>
                    <a:pt x="523" y="344"/>
                    <a:pt x="527" y="330"/>
                    <a:pt x="530" y="315"/>
                  </a:cubicBezTo>
                  <a:cubicBezTo>
                    <a:pt x="539" y="316"/>
                    <a:pt x="562" y="318"/>
                    <a:pt x="580" y="303"/>
                  </a:cubicBezTo>
                  <a:cubicBezTo>
                    <a:pt x="598" y="288"/>
                    <a:pt x="600" y="254"/>
                    <a:pt x="600" y="254"/>
                  </a:cubicBezTo>
                  <a:cubicBezTo>
                    <a:pt x="600" y="254"/>
                    <a:pt x="579" y="251"/>
                    <a:pt x="552" y="272"/>
                  </a:cubicBezTo>
                  <a:cubicBezTo>
                    <a:pt x="544" y="278"/>
                    <a:pt x="537" y="290"/>
                    <a:pt x="533" y="299"/>
                  </a:cubicBezTo>
                  <a:cubicBezTo>
                    <a:pt x="534" y="289"/>
                    <a:pt x="535" y="278"/>
                    <a:pt x="535" y="267"/>
                  </a:cubicBezTo>
                  <a:cubicBezTo>
                    <a:pt x="535" y="262"/>
                    <a:pt x="535" y="258"/>
                    <a:pt x="535" y="253"/>
                  </a:cubicBezTo>
                  <a:cubicBezTo>
                    <a:pt x="543" y="253"/>
                    <a:pt x="566" y="249"/>
                    <a:pt x="580" y="230"/>
                  </a:cubicBezTo>
                  <a:cubicBezTo>
                    <a:pt x="594" y="210"/>
                    <a:pt x="587" y="177"/>
                    <a:pt x="587" y="177"/>
                  </a:cubicBezTo>
                  <a:cubicBezTo>
                    <a:pt x="587" y="177"/>
                    <a:pt x="565" y="179"/>
                    <a:pt x="545" y="206"/>
                  </a:cubicBezTo>
                  <a:cubicBezTo>
                    <a:pt x="539" y="215"/>
                    <a:pt x="535" y="227"/>
                    <a:pt x="533" y="238"/>
                  </a:cubicBezTo>
                  <a:cubicBezTo>
                    <a:pt x="531" y="222"/>
                    <a:pt x="528" y="207"/>
                    <a:pt x="523" y="193"/>
                  </a:cubicBezTo>
                  <a:cubicBezTo>
                    <a:pt x="531" y="190"/>
                    <a:pt x="552" y="180"/>
                    <a:pt x="561" y="158"/>
                  </a:cubicBezTo>
                  <a:cubicBezTo>
                    <a:pt x="569" y="136"/>
                    <a:pt x="554" y="105"/>
                    <a:pt x="554" y="105"/>
                  </a:cubicBezTo>
                  <a:cubicBezTo>
                    <a:pt x="554" y="105"/>
                    <a:pt x="534" y="113"/>
                    <a:pt x="521" y="145"/>
                  </a:cubicBezTo>
                  <a:cubicBezTo>
                    <a:pt x="517" y="155"/>
                    <a:pt x="517" y="168"/>
                    <a:pt x="518" y="178"/>
                  </a:cubicBezTo>
                  <a:cubicBezTo>
                    <a:pt x="512" y="164"/>
                    <a:pt x="505" y="150"/>
                    <a:pt x="496" y="138"/>
                  </a:cubicBezTo>
                  <a:cubicBezTo>
                    <a:pt x="503" y="133"/>
                    <a:pt x="521" y="118"/>
                    <a:pt x="524" y="94"/>
                  </a:cubicBezTo>
                  <a:cubicBezTo>
                    <a:pt x="526" y="71"/>
                    <a:pt x="503" y="45"/>
                    <a:pt x="503" y="45"/>
                  </a:cubicBezTo>
                  <a:cubicBezTo>
                    <a:pt x="503" y="45"/>
                    <a:pt x="486" y="58"/>
                    <a:pt x="482" y="92"/>
                  </a:cubicBezTo>
                  <a:cubicBezTo>
                    <a:pt x="480" y="102"/>
                    <a:pt x="484" y="115"/>
                    <a:pt x="487" y="125"/>
                  </a:cubicBezTo>
                  <a:cubicBezTo>
                    <a:pt x="478" y="113"/>
                    <a:pt x="468" y="102"/>
                    <a:pt x="456" y="91"/>
                  </a:cubicBezTo>
                  <a:cubicBezTo>
                    <a:pt x="462" y="85"/>
                    <a:pt x="475" y="66"/>
                    <a:pt x="471" y="42"/>
                  </a:cubicBezTo>
                  <a:cubicBezTo>
                    <a:pt x="468" y="19"/>
                    <a:pt x="439" y="0"/>
                    <a:pt x="439" y="0"/>
                  </a:cubicBezTo>
                  <a:cubicBezTo>
                    <a:pt x="439" y="0"/>
                    <a:pt x="425" y="17"/>
                    <a:pt x="430" y="50"/>
                  </a:cubicBezTo>
                  <a:cubicBezTo>
                    <a:pt x="432" y="61"/>
                    <a:pt x="439" y="73"/>
                    <a:pt x="445" y="82"/>
                  </a:cubicBezTo>
                  <a:cubicBezTo>
                    <a:pt x="434" y="74"/>
                    <a:pt x="424" y="67"/>
                    <a:pt x="412" y="61"/>
                  </a:cubicBezTo>
                  <a:cubicBezTo>
                    <a:pt x="411" y="53"/>
                    <a:pt x="407" y="37"/>
                    <a:pt x="392" y="27"/>
                  </a:cubicBezTo>
                  <a:cubicBezTo>
                    <a:pt x="376" y="16"/>
                    <a:pt x="350" y="21"/>
                    <a:pt x="350" y="21"/>
                  </a:cubicBezTo>
                  <a:cubicBezTo>
                    <a:pt x="350" y="21"/>
                    <a:pt x="355" y="47"/>
                    <a:pt x="370" y="58"/>
                  </a:cubicBezTo>
                  <a:cubicBezTo>
                    <a:pt x="384" y="68"/>
                    <a:pt x="400" y="67"/>
                    <a:pt x="408" y="66"/>
                  </a:cubicBezTo>
                  <a:cubicBezTo>
                    <a:pt x="420" y="72"/>
                    <a:pt x="431" y="79"/>
                    <a:pt x="441" y="87"/>
                  </a:cubicBezTo>
                  <a:cubicBezTo>
                    <a:pt x="430" y="83"/>
                    <a:pt x="415" y="79"/>
                    <a:pt x="403" y="87"/>
                  </a:cubicBezTo>
                  <a:cubicBezTo>
                    <a:pt x="383" y="100"/>
                    <a:pt x="374" y="118"/>
                    <a:pt x="374" y="118"/>
                  </a:cubicBezTo>
                  <a:cubicBezTo>
                    <a:pt x="374" y="118"/>
                    <a:pt x="398" y="125"/>
                    <a:pt x="418" y="119"/>
                  </a:cubicBezTo>
                  <a:cubicBezTo>
                    <a:pt x="438" y="113"/>
                    <a:pt x="448" y="102"/>
                    <a:pt x="452" y="97"/>
                  </a:cubicBezTo>
                  <a:cubicBezTo>
                    <a:pt x="463" y="107"/>
                    <a:pt x="474" y="118"/>
                    <a:pt x="483" y="130"/>
                  </a:cubicBezTo>
                  <a:cubicBezTo>
                    <a:pt x="474" y="123"/>
                    <a:pt x="460" y="115"/>
                    <a:pt x="447" y="120"/>
                  </a:cubicBezTo>
                  <a:cubicBezTo>
                    <a:pt x="423" y="127"/>
                    <a:pt x="410" y="143"/>
                    <a:pt x="410" y="143"/>
                  </a:cubicBezTo>
                  <a:cubicBezTo>
                    <a:pt x="410" y="143"/>
                    <a:pt x="432" y="155"/>
                    <a:pt x="453" y="154"/>
                  </a:cubicBezTo>
                  <a:cubicBezTo>
                    <a:pt x="474" y="154"/>
                    <a:pt x="486" y="145"/>
                    <a:pt x="491" y="142"/>
                  </a:cubicBezTo>
                  <a:cubicBezTo>
                    <a:pt x="500" y="154"/>
                    <a:pt x="507" y="168"/>
                    <a:pt x="512" y="183"/>
                  </a:cubicBezTo>
                  <a:cubicBezTo>
                    <a:pt x="506" y="173"/>
                    <a:pt x="494" y="162"/>
                    <a:pt x="480" y="163"/>
                  </a:cubicBezTo>
                  <a:cubicBezTo>
                    <a:pt x="455" y="164"/>
                    <a:pt x="439" y="176"/>
                    <a:pt x="439" y="176"/>
                  </a:cubicBezTo>
                  <a:cubicBezTo>
                    <a:pt x="439" y="176"/>
                    <a:pt x="456" y="193"/>
                    <a:pt x="477" y="198"/>
                  </a:cubicBezTo>
                  <a:cubicBezTo>
                    <a:pt x="497" y="203"/>
                    <a:pt x="512" y="198"/>
                    <a:pt x="517" y="195"/>
                  </a:cubicBezTo>
                  <a:cubicBezTo>
                    <a:pt x="522" y="210"/>
                    <a:pt x="525" y="225"/>
                    <a:pt x="527" y="241"/>
                  </a:cubicBezTo>
                  <a:cubicBezTo>
                    <a:pt x="523" y="230"/>
                    <a:pt x="515" y="216"/>
                    <a:pt x="501" y="213"/>
                  </a:cubicBezTo>
                  <a:cubicBezTo>
                    <a:pt x="477" y="208"/>
                    <a:pt x="458" y="215"/>
                    <a:pt x="458" y="215"/>
                  </a:cubicBezTo>
                  <a:cubicBezTo>
                    <a:pt x="458" y="215"/>
                    <a:pt x="470" y="236"/>
                    <a:pt x="489" y="246"/>
                  </a:cubicBezTo>
                  <a:cubicBezTo>
                    <a:pt x="507" y="256"/>
                    <a:pt x="522" y="255"/>
                    <a:pt x="528" y="254"/>
                  </a:cubicBezTo>
                  <a:cubicBezTo>
                    <a:pt x="528" y="258"/>
                    <a:pt x="529" y="263"/>
                    <a:pt x="529" y="267"/>
                  </a:cubicBezTo>
                  <a:cubicBezTo>
                    <a:pt x="529" y="278"/>
                    <a:pt x="528" y="290"/>
                    <a:pt x="526" y="301"/>
                  </a:cubicBezTo>
                  <a:cubicBezTo>
                    <a:pt x="525" y="289"/>
                    <a:pt x="521" y="273"/>
                    <a:pt x="508" y="267"/>
                  </a:cubicBezTo>
                  <a:cubicBezTo>
                    <a:pt x="486" y="256"/>
                    <a:pt x="466" y="257"/>
                    <a:pt x="466" y="257"/>
                  </a:cubicBezTo>
                  <a:cubicBezTo>
                    <a:pt x="466" y="257"/>
                    <a:pt x="472" y="281"/>
                    <a:pt x="488" y="296"/>
                  </a:cubicBezTo>
                  <a:cubicBezTo>
                    <a:pt x="503" y="310"/>
                    <a:pt x="518" y="313"/>
                    <a:pt x="524" y="314"/>
                  </a:cubicBezTo>
                  <a:cubicBezTo>
                    <a:pt x="521" y="329"/>
                    <a:pt x="516" y="344"/>
                    <a:pt x="510" y="358"/>
                  </a:cubicBezTo>
                  <a:cubicBezTo>
                    <a:pt x="511" y="347"/>
                    <a:pt x="512" y="330"/>
                    <a:pt x="501" y="321"/>
                  </a:cubicBezTo>
                  <a:cubicBezTo>
                    <a:pt x="483" y="304"/>
                    <a:pt x="463" y="301"/>
                    <a:pt x="463" y="301"/>
                  </a:cubicBezTo>
                  <a:cubicBezTo>
                    <a:pt x="463" y="301"/>
                    <a:pt x="463" y="325"/>
                    <a:pt x="474" y="343"/>
                  </a:cubicBezTo>
                  <a:cubicBezTo>
                    <a:pt x="485" y="361"/>
                    <a:pt x="498" y="368"/>
                    <a:pt x="504" y="370"/>
                  </a:cubicBezTo>
                  <a:cubicBezTo>
                    <a:pt x="497" y="384"/>
                    <a:pt x="489" y="397"/>
                    <a:pt x="479" y="409"/>
                  </a:cubicBezTo>
                  <a:cubicBezTo>
                    <a:pt x="484" y="398"/>
                    <a:pt x="488" y="383"/>
                    <a:pt x="480" y="371"/>
                  </a:cubicBezTo>
                  <a:cubicBezTo>
                    <a:pt x="467" y="350"/>
                    <a:pt x="448" y="342"/>
                    <a:pt x="448" y="342"/>
                  </a:cubicBezTo>
                  <a:cubicBezTo>
                    <a:pt x="448" y="342"/>
                    <a:pt x="442" y="366"/>
                    <a:pt x="448" y="386"/>
                  </a:cubicBezTo>
                  <a:cubicBezTo>
                    <a:pt x="454" y="406"/>
                    <a:pt x="465" y="416"/>
                    <a:pt x="470" y="420"/>
                  </a:cubicBezTo>
                  <a:cubicBezTo>
                    <a:pt x="467" y="423"/>
                    <a:pt x="465" y="426"/>
                    <a:pt x="462" y="429"/>
                  </a:cubicBezTo>
                  <a:cubicBezTo>
                    <a:pt x="454" y="437"/>
                    <a:pt x="445" y="444"/>
                    <a:pt x="436" y="451"/>
                  </a:cubicBezTo>
                  <a:cubicBezTo>
                    <a:pt x="443" y="441"/>
                    <a:pt x="451" y="428"/>
                    <a:pt x="447" y="414"/>
                  </a:cubicBezTo>
                  <a:cubicBezTo>
                    <a:pt x="439" y="391"/>
                    <a:pt x="424" y="378"/>
                    <a:pt x="424" y="378"/>
                  </a:cubicBezTo>
                  <a:cubicBezTo>
                    <a:pt x="424" y="378"/>
                    <a:pt x="412" y="399"/>
                    <a:pt x="412" y="420"/>
                  </a:cubicBezTo>
                  <a:cubicBezTo>
                    <a:pt x="413" y="441"/>
                    <a:pt x="421" y="454"/>
                    <a:pt x="425" y="458"/>
                  </a:cubicBezTo>
                  <a:cubicBezTo>
                    <a:pt x="412" y="467"/>
                    <a:pt x="399" y="474"/>
                    <a:pt x="384" y="479"/>
                  </a:cubicBezTo>
                  <a:cubicBezTo>
                    <a:pt x="394" y="472"/>
                    <a:pt x="405" y="461"/>
                    <a:pt x="404" y="447"/>
                  </a:cubicBezTo>
                  <a:cubicBezTo>
                    <a:pt x="402" y="423"/>
                    <a:pt x="391" y="406"/>
                    <a:pt x="391" y="406"/>
                  </a:cubicBezTo>
                  <a:cubicBezTo>
                    <a:pt x="391" y="406"/>
                    <a:pt x="374" y="424"/>
                    <a:pt x="369" y="444"/>
                  </a:cubicBezTo>
                  <a:cubicBezTo>
                    <a:pt x="364" y="464"/>
                    <a:pt x="369" y="479"/>
                    <a:pt x="371" y="484"/>
                  </a:cubicBezTo>
                  <a:cubicBezTo>
                    <a:pt x="357" y="489"/>
                    <a:pt x="342" y="492"/>
                    <a:pt x="327" y="494"/>
                  </a:cubicBezTo>
                  <a:cubicBezTo>
                    <a:pt x="338" y="490"/>
                    <a:pt x="351" y="482"/>
                    <a:pt x="354" y="468"/>
                  </a:cubicBezTo>
                  <a:cubicBezTo>
                    <a:pt x="359" y="444"/>
                    <a:pt x="352" y="425"/>
                    <a:pt x="352" y="425"/>
                  </a:cubicBezTo>
                  <a:cubicBezTo>
                    <a:pt x="352" y="425"/>
                    <a:pt x="330" y="437"/>
                    <a:pt x="320" y="456"/>
                  </a:cubicBezTo>
                  <a:cubicBezTo>
                    <a:pt x="311" y="474"/>
                    <a:pt x="311" y="489"/>
                    <a:pt x="312" y="495"/>
                  </a:cubicBezTo>
                  <a:cubicBezTo>
                    <a:pt x="308" y="495"/>
                    <a:pt x="304" y="496"/>
                    <a:pt x="300" y="496"/>
                  </a:cubicBezTo>
                  <a:cubicBezTo>
                    <a:pt x="296" y="496"/>
                    <a:pt x="292" y="495"/>
                    <a:pt x="288" y="495"/>
                  </a:cubicBezTo>
                  <a:cubicBezTo>
                    <a:pt x="289" y="489"/>
                    <a:pt x="289" y="474"/>
                    <a:pt x="280" y="456"/>
                  </a:cubicBezTo>
                  <a:cubicBezTo>
                    <a:pt x="270" y="437"/>
                    <a:pt x="248" y="425"/>
                    <a:pt x="248" y="425"/>
                  </a:cubicBezTo>
                  <a:cubicBezTo>
                    <a:pt x="248" y="425"/>
                    <a:pt x="241" y="444"/>
                    <a:pt x="246" y="468"/>
                  </a:cubicBezTo>
                  <a:cubicBezTo>
                    <a:pt x="249" y="481"/>
                    <a:pt x="262" y="489"/>
                    <a:pt x="273" y="494"/>
                  </a:cubicBezTo>
                  <a:cubicBezTo>
                    <a:pt x="258" y="492"/>
                    <a:pt x="243" y="489"/>
                    <a:pt x="229" y="484"/>
                  </a:cubicBezTo>
                  <a:cubicBezTo>
                    <a:pt x="232" y="478"/>
                    <a:pt x="236" y="464"/>
                    <a:pt x="231" y="444"/>
                  </a:cubicBezTo>
                  <a:cubicBezTo>
                    <a:pt x="227" y="424"/>
                    <a:pt x="209" y="406"/>
                    <a:pt x="209" y="406"/>
                  </a:cubicBezTo>
                  <a:cubicBezTo>
                    <a:pt x="209" y="406"/>
                    <a:pt x="198" y="423"/>
                    <a:pt x="196" y="447"/>
                  </a:cubicBezTo>
                  <a:cubicBezTo>
                    <a:pt x="196" y="461"/>
                    <a:pt x="206" y="472"/>
                    <a:pt x="215" y="479"/>
                  </a:cubicBezTo>
                  <a:cubicBezTo>
                    <a:pt x="201" y="474"/>
                    <a:pt x="188" y="467"/>
                    <a:pt x="175" y="458"/>
                  </a:cubicBezTo>
                  <a:cubicBezTo>
                    <a:pt x="179" y="453"/>
                    <a:pt x="187" y="441"/>
                    <a:pt x="188" y="420"/>
                  </a:cubicBezTo>
                  <a:cubicBezTo>
                    <a:pt x="189" y="399"/>
                    <a:pt x="176" y="378"/>
                    <a:pt x="176" y="378"/>
                  </a:cubicBezTo>
                  <a:cubicBezTo>
                    <a:pt x="176" y="378"/>
                    <a:pt x="161" y="391"/>
                    <a:pt x="153" y="414"/>
                  </a:cubicBezTo>
                  <a:cubicBezTo>
                    <a:pt x="149" y="427"/>
                    <a:pt x="156" y="441"/>
                    <a:pt x="164" y="450"/>
                  </a:cubicBezTo>
                  <a:cubicBezTo>
                    <a:pt x="155" y="444"/>
                    <a:pt x="146" y="436"/>
                    <a:pt x="139" y="429"/>
                  </a:cubicBezTo>
                  <a:cubicBezTo>
                    <a:pt x="136" y="426"/>
                    <a:pt x="133" y="423"/>
                    <a:pt x="130" y="420"/>
                  </a:cubicBezTo>
                  <a:cubicBezTo>
                    <a:pt x="135" y="416"/>
                    <a:pt x="146" y="406"/>
                    <a:pt x="152" y="386"/>
                  </a:cubicBezTo>
                  <a:cubicBezTo>
                    <a:pt x="158" y="366"/>
                    <a:pt x="152" y="342"/>
                    <a:pt x="152" y="342"/>
                  </a:cubicBezTo>
                  <a:cubicBezTo>
                    <a:pt x="152" y="342"/>
                    <a:pt x="134" y="350"/>
                    <a:pt x="120" y="371"/>
                  </a:cubicBezTo>
                  <a:cubicBezTo>
                    <a:pt x="112" y="383"/>
                    <a:pt x="116" y="398"/>
                    <a:pt x="121" y="408"/>
                  </a:cubicBezTo>
                  <a:cubicBezTo>
                    <a:pt x="111" y="397"/>
                    <a:pt x="103" y="384"/>
                    <a:pt x="96" y="370"/>
                  </a:cubicBezTo>
                  <a:cubicBezTo>
                    <a:pt x="102" y="368"/>
                    <a:pt x="116" y="361"/>
                    <a:pt x="126" y="343"/>
                  </a:cubicBezTo>
                  <a:cubicBezTo>
                    <a:pt x="137" y="325"/>
                    <a:pt x="138" y="301"/>
                    <a:pt x="138" y="301"/>
                  </a:cubicBezTo>
                  <a:cubicBezTo>
                    <a:pt x="138" y="301"/>
                    <a:pt x="118" y="304"/>
                    <a:pt x="99" y="321"/>
                  </a:cubicBezTo>
                  <a:cubicBezTo>
                    <a:pt x="89" y="330"/>
                    <a:pt x="89" y="346"/>
                    <a:pt x="90" y="357"/>
                  </a:cubicBezTo>
                  <a:cubicBezTo>
                    <a:pt x="84" y="344"/>
                    <a:pt x="80" y="329"/>
                    <a:pt x="76" y="314"/>
                  </a:cubicBezTo>
                  <a:cubicBezTo>
                    <a:pt x="83" y="313"/>
                    <a:pt x="97" y="310"/>
                    <a:pt x="113" y="296"/>
                  </a:cubicBezTo>
                  <a:cubicBezTo>
                    <a:pt x="128" y="281"/>
                    <a:pt x="134" y="257"/>
                    <a:pt x="134" y="257"/>
                  </a:cubicBezTo>
                  <a:cubicBezTo>
                    <a:pt x="134" y="257"/>
                    <a:pt x="114" y="256"/>
                    <a:pt x="92" y="267"/>
                  </a:cubicBezTo>
                  <a:cubicBezTo>
                    <a:pt x="80" y="273"/>
                    <a:pt x="75" y="288"/>
                    <a:pt x="74" y="300"/>
                  </a:cubicBezTo>
                  <a:cubicBezTo>
                    <a:pt x="73" y="289"/>
                    <a:pt x="72" y="278"/>
                    <a:pt x="72" y="267"/>
                  </a:cubicBezTo>
                  <a:cubicBezTo>
                    <a:pt x="72" y="263"/>
                    <a:pt x="72" y="258"/>
                    <a:pt x="72" y="254"/>
                  </a:cubicBezTo>
                  <a:cubicBezTo>
                    <a:pt x="78" y="255"/>
                    <a:pt x="93" y="256"/>
                    <a:pt x="111" y="246"/>
                  </a:cubicBezTo>
                  <a:cubicBezTo>
                    <a:pt x="130" y="236"/>
                    <a:pt x="143" y="215"/>
                    <a:pt x="143" y="215"/>
                  </a:cubicBezTo>
                  <a:cubicBezTo>
                    <a:pt x="143" y="215"/>
                    <a:pt x="123" y="208"/>
                    <a:pt x="100" y="213"/>
                  </a:cubicBezTo>
                  <a:cubicBezTo>
                    <a:pt x="86" y="216"/>
                    <a:pt x="78" y="229"/>
                    <a:pt x="73" y="240"/>
                  </a:cubicBezTo>
                  <a:cubicBezTo>
                    <a:pt x="75" y="225"/>
                    <a:pt x="78" y="210"/>
                    <a:pt x="83" y="196"/>
                  </a:cubicBezTo>
                  <a:cubicBezTo>
                    <a:pt x="89" y="198"/>
                    <a:pt x="103" y="203"/>
                    <a:pt x="123" y="198"/>
                  </a:cubicBezTo>
                  <a:cubicBezTo>
                    <a:pt x="144" y="193"/>
                    <a:pt x="161" y="176"/>
                    <a:pt x="161" y="176"/>
                  </a:cubicBezTo>
                  <a:cubicBezTo>
                    <a:pt x="161" y="176"/>
                    <a:pt x="145" y="164"/>
                    <a:pt x="120" y="163"/>
                  </a:cubicBezTo>
                  <a:cubicBezTo>
                    <a:pt x="106" y="162"/>
                    <a:pt x="95" y="173"/>
                    <a:pt x="88" y="182"/>
                  </a:cubicBezTo>
                  <a:cubicBezTo>
                    <a:pt x="94" y="168"/>
                    <a:pt x="101" y="154"/>
                    <a:pt x="109" y="142"/>
                  </a:cubicBezTo>
                  <a:cubicBezTo>
                    <a:pt x="114" y="146"/>
                    <a:pt x="127" y="154"/>
                    <a:pt x="147" y="154"/>
                  </a:cubicBezTo>
                  <a:cubicBezTo>
                    <a:pt x="168" y="155"/>
                    <a:pt x="190" y="143"/>
                    <a:pt x="190" y="143"/>
                  </a:cubicBezTo>
                  <a:cubicBezTo>
                    <a:pt x="190" y="143"/>
                    <a:pt x="177" y="127"/>
                    <a:pt x="154" y="120"/>
                  </a:cubicBezTo>
                  <a:cubicBezTo>
                    <a:pt x="140" y="115"/>
                    <a:pt x="127" y="123"/>
                    <a:pt x="118" y="130"/>
                  </a:cubicBezTo>
                  <a:cubicBezTo>
                    <a:pt x="127" y="118"/>
                    <a:pt x="137" y="107"/>
                    <a:pt x="148" y="97"/>
                  </a:cubicBezTo>
                  <a:cubicBezTo>
                    <a:pt x="152" y="102"/>
                    <a:pt x="162" y="113"/>
                    <a:pt x="182" y="119"/>
                  </a:cubicBezTo>
                  <a:cubicBezTo>
                    <a:pt x="202" y="125"/>
                    <a:pt x="226" y="118"/>
                    <a:pt x="226" y="118"/>
                  </a:cubicBezTo>
                  <a:cubicBezTo>
                    <a:pt x="226" y="118"/>
                    <a:pt x="217" y="100"/>
                    <a:pt x="197" y="87"/>
                  </a:cubicBezTo>
                  <a:cubicBezTo>
                    <a:pt x="185" y="79"/>
                    <a:pt x="170" y="82"/>
                    <a:pt x="160" y="87"/>
                  </a:cubicBezTo>
                  <a:cubicBezTo>
                    <a:pt x="170" y="79"/>
                    <a:pt x="181" y="72"/>
                    <a:pt x="192" y="66"/>
                  </a:cubicBezTo>
                  <a:cubicBezTo>
                    <a:pt x="200" y="67"/>
                    <a:pt x="216" y="68"/>
                    <a:pt x="230" y="58"/>
                  </a:cubicBezTo>
                  <a:cubicBezTo>
                    <a:pt x="246" y="47"/>
                    <a:pt x="250" y="21"/>
                    <a:pt x="250" y="21"/>
                  </a:cubicBezTo>
                  <a:cubicBezTo>
                    <a:pt x="250" y="21"/>
                    <a:pt x="224" y="16"/>
                    <a:pt x="208" y="27"/>
                  </a:cubicBezTo>
                  <a:cubicBezTo>
                    <a:pt x="193" y="37"/>
                    <a:pt x="189" y="53"/>
                    <a:pt x="188" y="61"/>
                  </a:cubicBezTo>
                  <a:cubicBezTo>
                    <a:pt x="176" y="67"/>
                    <a:pt x="166" y="74"/>
                    <a:pt x="155" y="82"/>
                  </a:cubicBezTo>
                  <a:cubicBezTo>
                    <a:pt x="161" y="74"/>
                    <a:pt x="169" y="61"/>
                    <a:pt x="170" y="50"/>
                  </a:cubicBezTo>
                  <a:cubicBezTo>
                    <a:pt x="175" y="17"/>
                    <a:pt x="161" y="0"/>
                    <a:pt x="161" y="0"/>
                  </a:cubicBezTo>
                  <a:cubicBezTo>
                    <a:pt x="161" y="0"/>
                    <a:pt x="132" y="19"/>
                    <a:pt x="129" y="42"/>
                  </a:cubicBezTo>
                  <a:cubicBezTo>
                    <a:pt x="125" y="66"/>
                    <a:pt x="139" y="85"/>
                    <a:pt x="144" y="92"/>
                  </a:cubicBezTo>
                  <a:cubicBezTo>
                    <a:pt x="133" y="102"/>
                    <a:pt x="122" y="113"/>
                    <a:pt x="113" y="126"/>
                  </a:cubicBezTo>
                  <a:cubicBezTo>
                    <a:pt x="116" y="116"/>
                    <a:pt x="120" y="103"/>
                    <a:pt x="118" y="92"/>
                  </a:cubicBezTo>
                  <a:cubicBezTo>
                    <a:pt x="114" y="58"/>
                    <a:pt x="97" y="45"/>
                    <a:pt x="97" y="45"/>
                  </a:cubicBezTo>
                  <a:cubicBezTo>
                    <a:pt x="97" y="45"/>
                    <a:pt x="74" y="71"/>
                    <a:pt x="76" y="94"/>
                  </a:cubicBezTo>
                  <a:cubicBezTo>
                    <a:pt x="79" y="118"/>
                    <a:pt x="97" y="133"/>
                    <a:pt x="104" y="138"/>
                  </a:cubicBezTo>
                  <a:cubicBezTo>
                    <a:pt x="96" y="151"/>
                    <a:pt x="88" y="164"/>
                    <a:pt x="82" y="179"/>
                  </a:cubicBezTo>
                  <a:cubicBezTo>
                    <a:pt x="83" y="168"/>
                    <a:pt x="83" y="155"/>
                    <a:pt x="79" y="145"/>
                  </a:cubicBezTo>
                  <a:cubicBezTo>
                    <a:pt x="67" y="113"/>
                    <a:pt x="46" y="105"/>
                    <a:pt x="46" y="105"/>
                  </a:cubicBezTo>
                  <a:cubicBezTo>
                    <a:pt x="46" y="105"/>
                    <a:pt x="31" y="136"/>
                    <a:pt x="39" y="158"/>
                  </a:cubicBezTo>
                  <a:cubicBezTo>
                    <a:pt x="48" y="180"/>
                    <a:pt x="69" y="190"/>
                    <a:pt x="77" y="193"/>
                  </a:cubicBezTo>
                  <a:cubicBezTo>
                    <a:pt x="72" y="208"/>
                    <a:pt x="69" y="223"/>
                    <a:pt x="67" y="238"/>
                  </a:cubicBezTo>
                  <a:cubicBezTo>
                    <a:pt x="65" y="228"/>
                    <a:pt x="62" y="215"/>
                    <a:pt x="55" y="206"/>
                  </a:cubicBezTo>
                  <a:cubicBezTo>
                    <a:pt x="35" y="179"/>
                    <a:pt x="13" y="177"/>
                    <a:pt x="13" y="177"/>
                  </a:cubicBezTo>
                  <a:cubicBezTo>
                    <a:pt x="13" y="177"/>
                    <a:pt x="6" y="210"/>
                    <a:pt x="20" y="230"/>
                  </a:cubicBezTo>
                  <a:cubicBezTo>
                    <a:pt x="34" y="249"/>
                    <a:pt x="57" y="253"/>
                    <a:pt x="66" y="253"/>
                  </a:cubicBezTo>
                  <a:cubicBezTo>
                    <a:pt x="65" y="258"/>
                    <a:pt x="65" y="262"/>
                    <a:pt x="65" y="267"/>
                  </a:cubicBezTo>
                  <a:cubicBezTo>
                    <a:pt x="65" y="278"/>
                    <a:pt x="66" y="289"/>
                    <a:pt x="68" y="300"/>
                  </a:cubicBezTo>
                  <a:cubicBezTo>
                    <a:pt x="63" y="290"/>
                    <a:pt x="56" y="278"/>
                    <a:pt x="48" y="272"/>
                  </a:cubicBezTo>
                  <a:cubicBezTo>
                    <a:pt x="21" y="251"/>
                    <a:pt x="0" y="254"/>
                    <a:pt x="0" y="254"/>
                  </a:cubicBezTo>
                  <a:cubicBezTo>
                    <a:pt x="0" y="254"/>
                    <a:pt x="2" y="288"/>
                    <a:pt x="20" y="303"/>
                  </a:cubicBezTo>
                  <a:cubicBezTo>
                    <a:pt x="38" y="318"/>
                    <a:pt x="62" y="316"/>
                    <a:pt x="70" y="315"/>
                  </a:cubicBezTo>
                  <a:cubicBezTo>
                    <a:pt x="73" y="330"/>
                    <a:pt x="78" y="345"/>
                    <a:pt x="84" y="358"/>
                  </a:cubicBezTo>
                  <a:cubicBezTo>
                    <a:pt x="77" y="351"/>
                    <a:pt x="68" y="341"/>
                    <a:pt x="58" y="337"/>
                  </a:cubicBezTo>
                  <a:cubicBezTo>
                    <a:pt x="26" y="324"/>
                    <a:pt x="7" y="332"/>
                    <a:pt x="7" y="332"/>
                  </a:cubicBezTo>
                  <a:cubicBezTo>
                    <a:pt x="7" y="332"/>
                    <a:pt x="17" y="365"/>
                    <a:pt x="39" y="375"/>
                  </a:cubicBezTo>
                  <a:cubicBezTo>
                    <a:pt x="61" y="384"/>
                    <a:pt x="83" y="376"/>
                    <a:pt x="90" y="373"/>
                  </a:cubicBezTo>
                  <a:cubicBezTo>
                    <a:pt x="97" y="387"/>
                    <a:pt x="106" y="400"/>
                    <a:pt x="115" y="412"/>
                  </a:cubicBezTo>
                  <a:cubicBezTo>
                    <a:pt x="107" y="406"/>
                    <a:pt x="95" y="399"/>
                    <a:pt x="84" y="397"/>
                  </a:cubicBezTo>
                  <a:cubicBezTo>
                    <a:pt x="50" y="393"/>
                    <a:pt x="34" y="406"/>
                    <a:pt x="34" y="406"/>
                  </a:cubicBezTo>
                  <a:cubicBezTo>
                    <a:pt x="34" y="406"/>
                    <a:pt x="52" y="435"/>
                    <a:pt x="76" y="439"/>
                  </a:cubicBezTo>
                  <a:cubicBezTo>
                    <a:pt x="99" y="443"/>
                    <a:pt x="118" y="429"/>
                    <a:pt x="125" y="423"/>
                  </a:cubicBezTo>
                  <a:cubicBezTo>
                    <a:pt x="135" y="435"/>
                    <a:pt x="147" y="445"/>
                    <a:pt x="159" y="455"/>
                  </a:cubicBezTo>
                  <a:cubicBezTo>
                    <a:pt x="149" y="451"/>
                    <a:pt x="136" y="448"/>
                    <a:pt x="125" y="449"/>
                  </a:cubicBezTo>
                  <a:cubicBezTo>
                    <a:pt x="91" y="453"/>
                    <a:pt x="79" y="470"/>
                    <a:pt x="79" y="470"/>
                  </a:cubicBezTo>
                  <a:cubicBezTo>
                    <a:pt x="79" y="470"/>
                    <a:pt x="104" y="493"/>
                    <a:pt x="128" y="491"/>
                  </a:cubicBezTo>
                  <a:cubicBezTo>
                    <a:pt x="152" y="489"/>
                    <a:pt x="167" y="471"/>
                    <a:pt x="171" y="464"/>
                  </a:cubicBezTo>
                  <a:cubicBezTo>
                    <a:pt x="184" y="472"/>
                    <a:pt x="198" y="479"/>
                    <a:pt x="213" y="485"/>
                  </a:cubicBezTo>
                  <a:cubicBezTo>
                    <a:pt x="202" y="484"/>
                    <a:pt x="188" y="484"/>
                    <a:pt x="178" y="488"/>
                  </a:cubicBezTo>
                  <a:cubicBezTo>
                    <a:pt x="147" y="501"/>
                    <a:pt x="139" y="521"/>
                    <a:pt x="139" y="521"/>
                  </a:cubicBezTo>
                  <a:cubicBezTo>
                    <a:pt x="139" y="521"/>
                    <a:pt x="170" y="537"/>
                    <a:pt x="192" y="528"/>
                  </a:cubicBezTo>
                  <a:cubicBezTo>
                    <a:pt x="214" y="520"/>
                    <a:pt x="224" y="498"/>
                    <a:pt x="227" y="490"/>
                  </a:cubicBezTo>
                  <a:cubicBezTo>
                    <a:pt x="241" y="495"/>
                    <a:pt x="257" y="498"/>
                    <a:pt x="272" y="500"/>
                  </a:cubicBezTo>
                  <a:cubicBezTo>
                    <a:pt x="262" y="502"/>
                    <a:pt x="249" y="506"/>
                    <a:pt x="240" y="512"/>
                  </a:cubicBezTo>
                  <a:cubicBezTo>
                    <a:pt x="212" y="533"/>
                    <a:pt x="210" y="554"/>
                    <a:pt x="210" y="554"/>
                  </a:cubicBezTo>
                  <a:cubicBezTo>
                    <a:pt x="210" y="554"/>
                    <a:pt x="244" y="561"/>
                    <a:pt x="263" y="547"/>
                  </a:cubicBezTo>
                  <a:cubicBezTo>
                    <a:pt x="282" y="533"/>
                    <a:pt x="286" y="510"/>
                    <a:pt x="287" y="502"/>
                  </a:cubicBezTo>
                  <a:cubicBezTo>
                    <a:pt x="291" y="502"/>
                    <a:pt x="296" y="502"/>
                    <a:pt x="300" y="502"/>
                  </a:cubicBezTo>
                  <a:cubicBezTo>
                    <a:pt x="304" y="502"/>
                    <a:pt x="309" y="502"/>
                    <a:pt x="313" y="502"/>
                  </a:cubicBezTo>
                  <a:cubicBezTo>
                    <a:pt x="314" y="510"/>
                    <a:pt x="318" y="533"/>
                    <a:pt x="337" y="547"/>
                  </a:cubicBezTo>
                  <a:cubicBezTo>
                    <a:pt x="356" y="561"/>
                    <a:pt x="390" y="554"/>
                    <a:pt x="390" y="554"/>
                  </a:cubicBezTo>
                  <a:cubicBezTo>
                    <a:pt x="390" y="554"/>
                    <a:pt x="388" y="533"/>
                    <a:pt x="360" y="512"/>
                  </a:cubicBezTo>
                  <a:cubicBezTo>
                    <a:pt x="352" y="506"/>
                    <a:pt x="338" y="502"/>
                    <a:pt x="328" y="500"/>
                  </a:cubicBezTo>
                  <a:cubicBezTo>
                    <a:pt x="343" y="498"/>
                    <a:pt x="359" y="495"/>
                    <a:pt x="373" y="490"/>
                  </a:cubicBezTo>
                  <a:cubicBezTo>
                    <a:pt x="376" y="498"/>
                    <a:pt x="386" y="520"/>
                    <a:pt x="408" y="528"/>
                  </a:cubicBezTo>
                  <a:cubicBezTo>
                    <a:pt x="430" y="537"/>
                    <a:pt x="461" y="521"/>
                    <a:pt x="461" y="521"/>
                  </a:cubicBezTo>
                  <a:cubicBezTo>
                    <a:pt x="461" y="521"/>
                    <a:pt x="454" y="501"/>
                    <a:pt x="422" y="488"/>
                  </a:cubicBezTo>
                  <a:cubicBezTo>
                    <a:pt x="412" y="484"/>
                    <a:pt x="398" y="484"/>
                    <a:pt x="388" y="485"/>
                  </a:cubicBezTo>
                  <a:cubicBezTo>
                    <a:pt x="402" y="479"/>
                    <a:pt x="416" y="472"/>
                    <a:pt x="429" y="464"/>
                  </a:cubicBezTo>
                  <a:cubicBezTo>
                    <a:pt x="434" y="471"/>
                    <a:pt x="449" y="489"/>
                    <a:pt x="472" y="491"/>
                  </a:cubicBezTo>
                  <a:cubicBezTo>
                    <a:pt x="496" y="493"/>
                    <a:pt x="521" y="470"/>
                    <a:pt x="521" y="470"/>
                  </a:cubicBezTo>
                  <a:cubicBezTo>
                    <a:pt x="521" y="470"/>
                    <a:pt x="509" y="453"/>
                    <a:pt x="475" y="449"/>
                  </a:cubicBezTo>
                  <a:cubicBezTo>
                    <a:pt x="464" y="448"/>
                    <a:pt x="451" y="451"/>
                    <a:pt x="441" y="455"/>
                  </a:cubicBezTo>
                  <a:cubicBezTo>
                    <a:pt x="454" y="445"/>
                    <a:pt x="465" y="435"/>
                    <a:pt x="475" y="424"/>
                  </a:cubicBezTo>
                  <a:cubicBezTo>
                    <a:pt x="482" y="429"/>
                    <a:pt x="501" y="443"/>
                    <a:pt x="524" y="439"/>
                  </a:cubicBezTo>
                  <a:cubicBezTo>
                    <a:pt x="548" y="435"/>
                    <a:pt x="566" y="406"/>
                    <a:pt x="566" y="406"/>
                  </a:cubicBezTo>
                  <a:cubicBezTo>
                    <a:pt x="566" y="406"/>
                    <a:pt x="550" y="393"/>
                    <a:pt x="516" y="397"/>
                  </a:cubicBezTo>
                  <a:cubicBezTo>
                    <a:pt x="505" y="399"/>
                    <a:pt x="494" y="406"/>
                    <a:pt x="485" y="411"/>
                  </a:cubicBezTo>
                  <a:cubicBezTo>
                    <a:pt x="495" y="399"/>
                    <a:pt x="503" y="386"/>
                    <a:pt x="510" y="373"/>
                  </a:cubicBezTo>
                  <a:cubicBezTo>
                    <a:pt x="518" y="376"/>
                    <a:pt x="540" y="384"/>
                    <a:pt x="561" y="375"/>
                  </a:cubicBezTo>
                  <a:cubicBezTo>
                    <a:pt x="583" y="365"/>
                    <a:pt x="593" y="332"/>
                    <a:pt x="593" y="332"/>
                  </a:cubicBezTo>
                  <a:cubicBezTo>
                    <a:pt x="593" y="332"/>
                    <a:pt x="574" y="324"/>
                    <a:pt x="542" y="337"/>
                  </a:cubicBezTo>
                  <a:close/>
                </a:path>
              </a:pathLst>
            </a:custGeom>
            <a:solidFill>
              <a:schemeClr val="bg1">
                <a:lumMod val="85000"/>
                <a:alpha val="40000"/>
              </a:schemeClr>
            </a:solidFill>
            <a:ln>
              <a:noFill/>
            </a:ln>
          </p:spPr>
          <p:txBody>
            <a:bodyPr vert="horz" wrap="square" lIns="91440" tIns="45720" rIns="91440" bIns="45720" numCol="1" anchor="t" anchorCtr="0" compatLnSpc="1"/>
            <a:lstStyle/>
            <a:p>
              <a:endParaRPr lang="zh-CN" altLang="en-US"/>
            </a:p>
          </p:txBody>
        </p:sp>
        <p:sp>
          <p:nvSpPr>
            <p:cNvPr id="163" name="Freeform 3738"/>
            <p:cNvSpPr>
              <a:spLocks noEditPoints="1"/>
            </p:cNvSpPr>
            <p:nvPr/>
          </p:nvSpPr>
          <p:spPr bwMode="auto">
            <a:xfrm>
              <a:off x="661988" y="1631950"/>
              <a:ext cx="1798638" cy="2092325"/>
            </a:xfrm>
            <a:custGeom>
              <a:avLst/>
              <a:gdLst>
                <a:gd name="T0" fmla="*/ 491 w 566"/>
                <a:gd name="T1" fmla="*/ 0 h 659"/>
                <a:gd name="T2" fmla="*/ 491 w 566"/>
                <a:gd name="T3" fmla="*/ 27 h 659"/>
                <a:gd name="T4" fmla="*/ 479 w 566"/>
                <a:gd name="T5" fmla="*/ 38 h 659"/>
                <a:gd name="T6" fmla="*/ 450 w 566"/>
                <a:gd name="T7" fmla="*/ 38 h 659"/>
                <a:gd name="T8" fmla="*/ 450 w 566"/>
                <a:gd name="T9" fmla="*/ 0 h 659"/>
                <a:gd name="T10" fmla="*/ 115 w 566"/>
                <a:gd name="T11" fmla="*/ 0 h 659"/>
                <a:gd name="T12" fmla="*/ 115 w 566"/>
                <a:gd name="T13" fmla="*/ 38 h 659"/>
                <a:gd name="T14" fmla="*/ 87 w 566"/>
                <a:gd name="T15" fmla="*/ 38 h 659"/>
                <a:gd name="T16" fmla="*/ 75 w 566"/>
                <a:gd name="T17" fmla="*/ 27 h 659"/>
                <a:gd name="T18" fmla="*/ 75 w 566"/>
                <a:gd name="T19" fmla="*/ 0 h 659"/>
                <a:gd name="T20" fmla="*/ 0 w 566"/>
                <a:gd name="T21" fmla="*/ 0 h 659"/>
                <a:gd name="T22" fmla="*/ 0 w 566"/>
                <a:gd name="T23" fmla="*/ 64 h 659"/>
                <a:gd name="T24" fmla="*/ 75 w 566"/>
                <a:gd name="T25" fmla="*/ 245 h 659"/>
                <a:gd name="T26" fmla="*/ 155 w 566"/>
                <a:gd name="T27" fmla="*/ 275 h 659"/>
                <a:gd name="T28" fmla="*/ 255 w 566"/>
                <a:gd name="T29" fmla="*/ 332 h 659"/>
                <a:gd name="T30" fmla="*/ 255 w 566"/>
                <a:gd name="T31" fmla="*/ 391 h 659"/>
                <a:gd name="T32" fmla="*/ 238 w 566"/>
                <a:gd name="T33" fmla="*/ 414 h 659"/>
                <a:gd name="T34" fmla="*/ 238 w 566"/>
                <a:gd name="T35" fmla="*/ 430 h 659"/>
                <a:gd name="T36" fmla="*/ 255 w 566"/>
                <a:gd name="T37" fmla="*/ 452 h 659"/>
                <a:gd name="T38" fmla="*/ 255 w 566"/>
                <a:gd name="T39" fmla="*/ 499 h 659"/>
                <a:gd name="T40" fmla="*/ 238 w 566"/>
                <a:gd name="T41" fmla="*/ 522 h 659"/>
                <a:gd name="T42" fmla="*/ 238 w 566"/>
                <a:gd name="T43" fmla="*/ 538 h 659"/>
                <a:gd name="T44" fmla="*/ 255 w 566"/>
                <a:gd name="T45" fmla="*/ 560 h 659"/>
                <a:gd name="T46" fmla="*/ 255 w 566"/>
                <a:gd name="T47" fmla="*/ 571 h 659"/>
                <a:gd name="T48" fmla="*/ 221 w 566"/>
                <a:gd name="T49" fmla="*/ 622 h 659"/>
                <a:gd name="T50" fmla="*/ 165 w 566"/>
                <a:gd name="T51" fmla="*/ 659 h 659"/>
                <a:gd name="T52" fmla="*/ 399 w 566"/>
                <a:gd name="T53" fmla="*/ 659 h 659"/>
                <a:gd name="T54" fmla="*/ 367 w 566"/>
                <a:gd name="T55" fmla="*/ 628 h 659"/>
                <a:gd name="T56" fmla="*/ 310 w 566"/>
                <a:gd name="T57" fmla="*/ 571 h 659"/>
                <a:gd name="T58" fmla="*/ 310 w 566"/>
                <a:gd name="T59" fmla="*/ 560 h 659"/>
                <a:gd name="T60" fmla="*/ 327 w 566"/>
                <a:gd name="T61" fmla="*/ 538 h 659"/>
                <a:gd name="T62" fmla="*/ 327 w 566"/>
                <a:gd name="T63" fmla="*/ 522 h 659"/>
                <a:gd name="T64" fmla="*/ 310 w 566"/>
                <a:gd name="T65" fmla="*/ 499 h 659"/>
                <a:gd name="T66" fmla="*/ 310 w 566"/>
                <a:gd name="T67" fmla="*/ 452 h 659"/>
                <a:gd name="T68" fmla="*/ 327 w 566"/>
                <a:gd name="T69" fmla="*/ 430 h 659"/>
                <a:gd name="T70" fmla="*/ 327 w 566"/>
                <a:gd name="T71" fmla="*/ 414 h 659"/>
                <a:gd name="T72" fmla="*/ 310 w 566"/>
                <a:gd name="T73" fmla="*/ 391 h 659"/>
                <a:gd name="T74" fmla="*/ 310 w 566"/>
                <a:gd name="T75" fmla="*/ 332 h 659"/>
                <a:gd name="T76" fmla="*/ 410 w 566"/>
                <a:gd name="T77" fmla="*/ 275 h 659"/>
                <a:gd name="T78" fmla="*/ 491 w 566"/>
                <a:gd name="T79" fmla="*/ 245 h 659"/>
                <a:gd name="T80" fmla="*/ 566 w 566"/>
                <a:gd name="T81" fmla="*/ 64 h 659"/>
                <a:gd name="T82" fmla="*/ 566 w 566"/>
                <a:gd name="T83" fmla="*/ 0 h 659"/>
                <a:gd name="T84" fmla="*/ 491 w 566"/>
                <a:gd name="T85" fmla="*/ 0 h 659"/>
                <a:gd name="T86" fmla="*/ 50 w 566"/>
                <a:gd name="T87" fmla="*/ 173 h 659"/>
                <a:gd name="T88" fmla="*/ 27 w 566"/>
                <a:gd name="T89" fmla="*/ 28 h 659"/>
                <a:gd name="T90" fmla="*/ 49 w 566"/>
                <a:gd name="T91" fmla="*/ 28 h 659"/>
                <a:gd name="T92" fmla="*/ 77 w 566"/>
                <a:gd name="T93" fmla="*/ 67 h 659"/>
                <a:gd name="T94" fmla="*/ 115 w 566"/>
                <a:gd name="T95" fmla="*/ 67 h 659"/>
                <a:gd name="T96" fmla="*/ 115 w 566"/>
                <a:gd name="T97" fmla="*/ 167 h 659"/>
                <a:gd name="T98" fmla="*/ 133 w 566"/>
                <a:gd name="T99" fmla="*/ 243 h 659"/>
                <a:gd name="T100" fmla="*/ 50 w 566"/>
                <a:gd name="T101" fmla="*/ 173 h 659"/>
                <a:gd name="T102" fmla="*/ 516 w 566"/>
                <a:gd name="T103" fmla="*/ 173 h 659"/>
                <a:gd name="T104" fmla="*/ 431 w 566"/>
                <a:gd name="T105" fmla="*/ 243 h 659"/>
                <a:gd name="T106" fmla="*/ 450 w 566"/>
                <a:gd name="T107" fmla="*/ 167 h 659"/>
                <a:gd name="T108" fmla="*/ 450 w 566"/>
                <a:gd name="T109" fmla="*/ 67 h 659"/>
                <a:gd name="T110" fmla="*/ 489 w 566"/>
                <a:gd name="T111" fmla="*/ 67 h 659"/>
                <a:gd name="T112" fmla="*/ 517 w 566"/>
                <a:gd name="T113" fmla="*/ 28 h 659"/>
                <a:gd name="T114" fmla="*/ 539 w 566"/>
                <a:gd name="T115" fmla="*/ 28 h 659"/>
                <a:gd name="T116" fmla="*/ 516 w 566"/>
                <a:gd name="T117" fmla="*/ 173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66" h="659">
                  <a:moveTo>
                    <a:pt x="491" y="0"/>
                  </a:moveTo>
                  <a:cubicBezTo>
                    <a:pt x="491" y="0"/>
                    <a:pt x="491" y="18"/>
                    <a:pt x="491" y="27"/>
                  </a:cubicBezTo>
                  <a:cubicBezTo>
                    <a:pt x="491" y="36"/>
                    <a:pt x="485" y="38"/>
                    <a:pt x="479" y="38"/>
                  </a:cubicBezTo>
                  <a:cubicBezTo>
                    <a:pt x="474" y="38"/>
                    <a:pt x="455" y="38"/>
                    <a:pt x="450" y="38"/>
                  </a:cubicBezTo>
                  <a:cubicBezTo>
                    <a:pt x="450" y="0"/>
                    <a:pt x="450" y="0"/>
                    <a:pt x="450" y="0"/>
                  </a:cubicBezTo>
                  <a:cubicBezTo>
                    <a:pt x="115" y="0"/>
                    <a:pt x="115" y="0"/>
                    <a:pt x="115" y="0"/>
                  </a:cubicBezTo>
                  <a:cubicBezTo>
                    <a:pt x="115" y="38"/>
                    <a:pt x="115" y="38"/>
                    <a:pt x="115" y="38"/>
                  </a:cubicBezTo>
                  <a:cubicBezTo>
                    <a:pt x="108" y="38"/>
                    <a:pt x="92" y="38"/>
                    <a:pt x="87" y="38"/>
                  </a:cubicBezTo>
                  <a:cubicBezTo>
                    <a:pt x="81" y="38"/>
                    <a:pt x="75" y="36"/>
                    <a:pt x="75" y="27"/>
                  </a:cubicBezTo>
                  <a:cubicBezTo>
                    <a:pt x="75" y="18"/>
                    <a:pt x="75" y="0"/>
                    <a:pt x="75" y="0"/>
                  </a:cubicBezTo>
                  <a:cubicBezTo>
                    <a:pt x="0" y="0"/>
                    <a:pt x="0" y="0"/>
                    <a:pt x="0" y="0"/>
                  </a:cubicBezTo>
                  <a:cubicBezTo>
                    <a:pt x="0" y="0"/>
                    <a:pt x="0" y="44"/>
                    <a:pt x="0" y="64"/>
                  </a:cubicBezTo>
                  <a:cubicBezTo>
                    <a:pt x="0" y="130"/>
                    <a:pt x="16" y="204"/>
                    <a:pt x="75" y="245"/>
                  </a:cubicBezTo>
                  <a:cubicBezTo>
                    <a:pt x="105" y="266"/>
                    <a:pt x="134" y="273"/>
                    <a:pt x="155" y="275"/>
                  </a:cubicBezTo>
                  <a:cubicBezTo>
                    <a:pt x="180" y="304"/>
                    <a:pt x="215" y="325"/>
                    <a:pt x="255" y="332"/>
                  </a:cubicBezTo>
                  <a:cubicBezTo>
                    <a:pt x="255" y="391"/>
                    <a:pt x="255" y="391"/>
                    <a:pt x="255" y="391"/>
                  </a:cubicBezTo>
                  <a:cubicBezTo>
                    <a:pt x="245" y="394"/>
                    <a:pt x="238" y="403"/>
                    <a:pt x="238" y="414"/>
                  </a:cubicBezTo>
                  <a:cubicBezTo>
                    <a:pt x="238" y="430"/>
                    <a:pt x="238" y="430"/>
                    <a:pt x="238" y="430"/>
                  </a:cubicBezTo>
                  <a:cubicBezTo>
                    <a:pt x="238" y="440"/>
                    <a:pt x="245" y="449"/>
                    <a:pt x="255" y="452"/>
                  </a:cubicBezTo>
                  <a:cubicBezTo>
                    <a:pt x="255" y="499"/>
                    <a:pt x="255" y="499"/>
                    <a:pt x="255" y="499"/>
                  </a:cubicBezTo>
                  <a:cubicBezTo>
                    <a:pt x="245" y="502"/>
                    <a:pt x="238" y="511"/>
                    <a:pt x="238" y="522"/>
                  </a:cubicBezTo>
                  <a:cubicBezTo>
                    <a:pt x="238" y="538"/>
                    <a:pt x="238" y="538"/>
                    <a:pt x="238" y="538"/>
                  </a:cubicBezTo>
                  <a:cubicBezTo>
                    <a:pt x="238" y="548"/>
                    <a:pt x="245" y="557"/>
                    <a:pt x="255" y="560"/>
                  </a:cubicBezTo>
                  <a:cubicBezTo>
                    <a:pt x="255" y="571"/>
                    <a:pt x="255" y="571"/>
                    <a:pt x="255" y="571"/>
                  </a:cubicBezTo>
                  <a:cubicBezTo>
                    <a:pt x="255" y="600"/>
                    <a:pt x="231" y="616"/>
                    <a:pt x="221" y="622"/>
                  </a:cubicBezTo>
                  <a:cubicBezTo>
                    <a:pt x="201" y="634"/>
                    <a:pt x="165" y="621"/>
                    <a:pt x="165" y="659"/>
                  </a:cubicBezTo>
                  <a:cubicBezTo>
                    <a:pt x="399" y="659"/>
                    <a:pt x="399" y="659"/>
                    <a:pt x="399" y="659"/>
                  </a:cubicBezTo>
                  <a:cubicBezTo>
                    <a:pt x="399" y="659"/>
                    <a:pt x="399" y="632"/>
                    <a:pt x="367" y="628"/>
                  </a:cubicBezTo>
                  <a:cubicBezTo>
                    <a:pt x="340" y="625"/>
                    <a:pt x="310" y="606"/>
                    <a:pt x="310" y="571"/>
                  </a:cubicBezTo>
                  <a:cubicBezTo>
                    <a:pt x="310" y="560"/>
                    <a:pt x="310" y="560"/>
                    <a:pt x="310" y="560"/>
                  </a:cubicBezTo>
                  <a:cubicBezTo>
                    <a:pt x="320" y="557"/>
                    <a:pt x="327" y="548"/>
                    <a:pt x="327" y="538"/>
                  </a:cubicBezTo>
                  <a:cubicBezTo>
                    <a:pt x="327" y="522"/>
                    <a:pt x="327" y="522"/>
                    <a:pt x="327" y="522"/>
                  </a:cubicBezTo>
                  <a:cubicBezTo>
                    <a:pt x="327" y="511"/>
                    <a:pt x="320" y="502"/>
                    <a:pt x="310" y="499"/>
                  </a:cubicBezTo>
                  <a:cubicBezTo>
                    <a:pt x="310" y="452"/>
                    <a:pt x="310" y="452"/>
                    <a:pt x="310" y="452"/>
                  </a:cubicBezTo>
                  <a:cubicBezTo>
                    <a:pt x="320" y="449"/>
                    <a:pt x="327" y="440"/>
                    <a:pt x="327" y="430"/>
                  </a:cubicBezTo>
                  <a:cubicBezTo>
                    <a:pt x="327" y="414"/>
                    <a:pt x="327" y="414"/>
                    <a:pt x="327" y="414"/>
                  </a:cubicBezTo>
                  <a:cubicBezTo>
                    <a:pt x="327" y="403"/>
                    <a:pt x="320" y="394"/>
                    <a:pt x="310" y="391"/>
                  </a:cubicBezTo>
                  <a:cubicBezTo>
                    <a:pt x="310" y="332"/>
                    <a:pt x="310" y="332"/>
                    <a:pt x="310" y="332"/>
                  </a:cubicBezTo>
                  <a:cubicBezTo>
                    <a:pt x="350" y="325"/>
                    <a:pt x="385" y="304"/>
                    <a:pt x="410" y="275"/>
                  </a:cubicBezTo>
                  <a:cubicBezTo>
                    <a:pt x="430" y="273"/>
                    <a:pt x="460" y="266"/>
                    <a:pt x="491" y="245"/>
                  </a:cubicBezTo>
                  <a:cubicBezTo>
                    <a:pt x="550" y="204"/>
                    <a:pt x="566" y="130"/>
                    <a:pt x="566" y="64"/>
                  </a:cubicBezTo>
                  <a:cubicBezTo>
                    <a:pt x="566" y="44"/>
                    <a:pt x="566" y="0"/>
                    <a:pt x="566" y="0"/>
                  </a:cubicBezTo>
                  <a:lnTo>
                    <a:pt x="491" y="0"/>
                  </a:lnTo>
                  <a:close/>
                  <a:moveTo>
                    <a:pt x="50" y="173"/>
                  </a:moveTo>
                  <a:cubicBezTo>
                    <a:pt x="19" y="119"/>
                    <a:pt x="27" y="28"/>
                    <a:pt x="27" y="28"/>
                  </a:cubicBezTo>
                  <a:cubicBezTo>
                    <a:pt x="49" y="28"/>
                    <a:pt x="49" y="28"/>
                    <a:pt x="49" y="28"/>
                  </a:cubicBezTo>
                  <a:cubicBezTo>
                    <a:pt x="49" y="56"/>
                    <a:pt x="64" y="67"/>
                    <a:pt x="77" y="67"/>
                  </a:cubicBezTo>
                  <a:cubicBezTo>
                    <a:pt x="87" y="67"/>
                    <a:pt x="108" y="67"/>
                    <a:pt x="115" y="67"/>
                  </a:cubicBezTo>
                  <a:cubicBezTo>
                    <a:pt x="115" y="167"/>
                    <a:pt x="115" y="167"/>
                    <a:pt x="115" y="167"/>
                  </a:cubicBezTo>
                  <a:cubicBezTo>
                    <a:pt x="115" y="194"/>
                    <a:pt x="122" y="220"/>
                    <a:pt x="133" y="243"/>
                  </a:cubicBezTo>
                  <a:cubicBezTo>
                    <a:pt x="111" y="237"/>
                    <a:pt x="76" y="219"/>
                    <a:pt x="50" y="173"/>
                  </a:cubicBezTo>
                  <a:close/>
                  <a:moveTo>
                    <a:pt x="516" y="173"/>
                  </a:moveTo>
                  <a:cubicBezTo>
                    <a:pt x="489" y="220"/>
                    <a:pt x="454" y="238"/>
                    <a:pt x="431" y="243"/>
                  </a:cubicBezTo>
                  <a:cubicBezTo>
                    <a:pt x="443" y="220"/>
                    <a:pt x="450" y="194"/>
                    <a:pt x="450" y="167"/>
                  </a:cubicBezTo>
                  <a:cubicBezTo>
                    <a:pt x="450" y="67"/>
                    <a:pt x="450" y="67"/>
                    <a:pt x="450" y="67"/>
                  </a:cubicBezTo>
                  <a:cubicBezTo>
                    <a:pt x="456" y="67"/>
                    <a:pt x="478" y="67"/>
                    <a:pt x="489" y="67"/>
                  </a:cubicBezTo>
                  <a:cubicBezTo>
                    <a:pt x="502" y="67"/>
                    <a:pt x="517" y="56"/>
                    <a:pt x="517" y="28"/>
                  </a:cubicBezTo>
                  <a:cubicBezTo>
                    <a:pt x="539" y="28"/>
                    <a:pt x="539" y="28"/>
                    <a:pt x="539" y="28"/>
                  </a:cubicBezTo>
                  <a:cubicBezTo>
                    <a:pt x="539" y="28"/>
                    <a:pt x="547" y="119"/>
                    <a:pt x="516" y="173"/>
                  </a:cubicBezTo>
                  <a:close/>
                </a:path>
              </a:pathLst>
            </a:custGeom>
            <a:solidFill>
              <a:schemeClr val="accent4"/>
            </a:solidFill>
            <a:ln>
              <a:noFill/>
            </a:ln>
          </p:spPr>
          <p:txBody>
            <a:bodyPr vert="horz" wrap="square" lIns="91440" tIns="45720" rIns="91440" bIns="45720" numCol="1" anchor="t" anchorCtr="0" compatLnSpc="1"/>
            <a:lstStyle/>
            <a:p>
              <a:endParaRPr lang="zh-CN" altLang="en-US"/>
            </a:p>
          </p:txBody>
        </p:sp>
        <p:grpSp>
          <p:nvGrpSpPr>
            <p:cNvPr id="164" name="组合 163"/>
            <p:cNvGrpSpPr/>
            <p:nvPr/>
          </p:nvGrpSpPr>
          <p:grpSpPr>
            <a:xfrm>
              <a:off x="1090613" y="2070100"/>
              <a:ext cx="941388" cy="647700"/>
              <a:chOff x="1090613" y="2070100"/>
              <a:chExt cx="941388" cy="647700"/>
            </a:xfrm>
          </p:grpSpPr>
          <p:sp>
            <p:nvSpPr>
              <p:cNvPr id="165" name="Freeform 3739"/>
              <p:cNvSpPr/>
              <p:nvPr/>
            </p:nvSpPr>
            <p:spPr bwMode="auto">
              <a:xfrm>
                <a:off x="1835151" y="2092325"/>
                <a:ext cx="92075" cy="88900"/>
              </a:xfrm>
              <a:custGeom>
                <a:avLst/>
                <a:gdLst>
                  <a:gd name="T0" fmla="*/ 23 w 29"/>
                  <a:gd name="T1" fmla="*/ 28 h 28"/>
                  <a:gd name="T2" fmla="*/ 10 w 29"/>
                  <a:gd name="T3" fmla="*/ 9 h 28"/>
                  <a:gd name="T4" fmla="*/ 24 w 29"/>
                  <a:gd name="T5" fmla="*/ 28 h 28"/>
                  <a:gd name="T6" fmla="*/ 2 w 29"/>
                  <a:gd name="T7" fmla="*/ 0 h 28"/>
                  <a:gd name="T8" fmla="*/ 23 w 29"/>
                  <a:gd name="T9" fmla="*/ 28 h 28"/>
                </a:gdLst>
                <a:ahLst/>
                <a:cxnLst>
                  <a:cxn ang="0">
                    <a:pos x="T0" y="T1"/>
                  </a:cxn>
                  <a:cxn ang="0">
                    <a:pos x="T2" y="T3"/>
                  </a:cxn>
                  <a:cxn ang="0">
                    <a:pos x="T4" y="T5"/>
                  </a:cxn>
                  <a:cxn ang="0">
                    <a:pos x="T6" y="T7"/>
                  </a:cxn>
                  <a:cxn ang="0">
                    <a:pos x="T8" y="T9"/>
                  </a:cxn>
                </a:cxnLst>
                <a:rect l="0" t="0" r="r" b="b"/>
                <a:pathLst>
                  <a:path w="29" h="28">
                    <a:moveTo>
                      <a:pt x="23" y="28"/>
                    </a:moveTo>
                    <a:cubicBezTo>
                      <a:pt x="21" y="24"/>
                      <a:pt x="16" y="16"/>
                      <a:pt x="10" y="9"/>
                    </a:cubicBezTo>
                    <a:cubicBezTo>
                      <a:pt x="10" y="9"/>
                      <a:pt x="19" y="18"/>
                      <a:pt x="24" y="28"/>
                    </a:cubicBezTo>
                    <a:cubicBezTo>
                      <a:pt x="25" y="25"/>
                      <a:pt x="29" y="3"/>
                      <a:pt x="2" y="0"/>
                    </a:cubicBezTo>
                    <a:cubicBezTo>
                      <a:pt x="2" y="0"/>
                      <a:pt x="0" y="26"/>
                      <a:pt x="23"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6" name="Freeform 3740"/>
              <p:cNvSpPr/>
              <p:nvPr/>
            </p:nvSpPr>
            <p:spPr bwMode="auto">
              <a:xfrm>
                <a:off x="1822451" y="2190750"/>
                <a:ext cx="95250" cy="88900"/>
              </a:xfrm>
              <a:custGeom>
                <a:avLst/>
                <a:gdLst>
                  <a:gd name="T0" fmla="*/ 24 w 30"/>
                  <a:gd name="T1" fmla="*/ 28 h 28"/>
                  <a:gd name="T2" fmla="*/ 10 w 30"/>
                  <a:gd name="T3" fmla="*/ 9 h 28"/>
                  <a:gd name="T4" fmla="*/ 25 w 30"/>
                  <a:gd name="T5" fmla="*/ 28 h 28"/>
                  <a:gd name="T6" fmla="*/ 3 w 30"/>
                  <a:gd name="T7" fmla="*/ 0 h 28"/>
                  <a:gd name="T8" fmla="*/ 24 w 30"/>
                  <a:gd name="T9" fmla="*/ 28 h 28"/>
                </a:gdLst>
                <a:ahLst/>
                <a:cxnLst>
                  <a:cxn ang="0">
                    <a:pos x="T0" y="T1"/>
                  </a:cxn>
                  <a:cxn ang="0">
                    <a:pos x="T2" y="T3"/>
                  </a:cxn>
                  <a:cxn ang="0">
                    <a:pos x="T4" y="T5"/>
                  </a:cxn>
                  <a:cxn ang="0">
                    <a:pos x="T6" y="T7"/>
                  </a:cxn>
                  <a:cxn ang="0">
                    <a:pos x="T8" y="T9"/>
                  </a:cxn>
                </a:cxnLst>
                <a:rect l="0" t="0" r="r" b="b"/>
                <a:pathLst>
                  <a:path w="30" h="28">
                    <a:moveTo>
                      <a:pt x="24" y="28"/>
                    </a:moveTo>
                    <a:cubicBezTo>
                      <a:pt x="21" y="23"/>
                      <a:pt x="17" y="16"/>
                      <a:pt x="10" y="9"/>
                    </a:cubicBezTo>
                    <a:cubicBezTo>
                      <a:pt x="10" y="9"/>
                      <a:pt x="20" y="18"/>
                      <a:pt x="25" y="28"/>
                    </a:cubicBezTo>
                    <a:cubicBezTo>
                      <a:pt x="25" y="25"/>
                      <a:pt x="30" y="2"/>
                      <a:pt x="3" y="0"/>
                    </a:cubicBezTo>
                    <a:cubicBezTo>
                      <a:pt x="3" y="0"/>
                      <a:pt x="0" y="26"/>
                      <a:pt x="24"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7" name="Freeform 3741"/>
              <p:cNvSpPr/>
              <p:nvPr/>
            </p:nvSpPr>
            <p:spPr bwMode="auto">
              <a:xfrm>
                <a:off x="1803401" y="2270125"/>
                <a:ext cx="92075" cy="85725"/>
              </a:xfrm>
              <a:custGeom>
                <a:avLst/>
                <a:gdLst>
                  <a:gd name="T0" fmla="*/ 23 w 29"/>
                  <a:gd name="T1" fmla="*/ 27 h 27"/>
                  <a:gd name="T2" fmla="*/ 10 w 29"/>
                  <a:gd name="T3" fmla="*/ 9 h 27"/>
                  <a:gd name="T4" fmla="*/ 24 w 29"/>
                  <a:gd name="T5" fmla="*/ 27 h 27"/>
                  <a:gd name="T6" fmla="*/ 2 w 29"/>
                  <a:gd name="T7" fmla="*/ 0 h 27"/>
                  <a:gd name="T8" fmla="*/ 23 w 29"/>
                  <a:gd name="T9" fmla="*/ 27 h 27"/>
                </a:gdLst>
                <a:ahLst/>
                <a:cxnLst>
                  <a:cxn ang="0">
                    <a:pos x="T0" y="T1"/>
                  </a:cxn>
                  <a:cxn ang="0">
                    <a:pos x="T2" y="T3"/>
                  </a:cxn>
                  <a:cxn ang="0">
                    <a:pos x="T4" y="T5"/>
                  </a:cxn>
                  <a:cxn ang="0">
                    <a:pos x="T6" y="T7"/>
                  </a:cxn>
                  <a:cxn ang="0">
                    <a:pos x="T8" y="T9"/>
                  </a:cxn>
                </a:cxnLst>
                <a:rect l="0" t="0" r="r" b="b"/>
                <a:pathLst>
                  <a:path w="29" h="27">
                    <a:moveTo>
                      <a:pt x="23" y="27"/>
                    </a:moveTo>
                    <a:cubicBezTo>
                      <a:pt x="21" y="23"/>
                      <a:pt x="17" y="16"/>
                      <a:pt x="10" y="9"/>
                    </a:cubicBezTo>
                    <a:cubicBezTo>
                      <a:pt x="10" y="9"/>
                      <a:pt x="19" y="17"/>
                      <a:pt x="24" y="27"/>
                    </a:cubicBezTo>
                    <a:cubicBezTo>
                      <a:pt x="25" y="24"/>
                      <a:pt x="29" y="2"/>
                      <a:pt x="2" y="0"/>
                    </a:cubicBezTo>
                    <a:cubicBezTo>
                      <a:pt x="2" y="0"/>
                      <a:pt x="0" y="26"/>
                      <a:pt x="23" y="2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8" name="Freeform 3742"/>
              <p:cNvSpPr/>
              <p:nvPr/>
            </p:nvSpPr>
            <p:spPr bwMode="auto">
              <a:xfrm>
                <a:off x="1755776" y="2333625"/>
                <a:ext cx="107950" cy="101600"/>
              </a:xfrm>
              <a:custGeom>
                <a:avLst/>
                <a:gdLst>
                  <a:gd name="T0" fmla="*/ 21 w 34"/>
                  <a:gd name="T1" fmla="*/ 32 h 32"/>
                  <a:gd name="T2" fmla="*/ 14 w 34"/>
                  <a:gd name="T3" fmla="*/ 11 h 32"/>
                  <a:gd name="T4" fmla="*/ 23 w 34"/>
                  <a:gd name="T5" fmla="*/ 32 h 32"/>
                  <a:gd name="T6" fmla="*/ 9 w 34"/>
                  <a:gd name="T7" fmla="*/ 0 h 32"/>
                  <a:gd name="T8" fmla="*/ 21 w 34"/>
                  <a:gd name="T9" fmla="*/ 32 h 32"/>
                </a:gdLst>
                <a:ahLst/>
                <a:cxnLst>
                  <a:cxn ang="0">
                    <a:pos x="T0" y="T1"/>
                  </a:cxn>
                  <a:cxn ang="0">
                    <a:pos x="T2" y="T3"/>
                  </a:cxn>
                  <a:cxn ang="0">
                    <a:pos x="T4" y="T5"/>
                  </a:cxn>
                  <a:cxn ang="0">
                    <a:pos x="T6" y="T7"/>
                  </a:cxn>
                  <a:cxn ang="0">
                    <a:pos x="T8" y="T9"/>
                  </a:cxn>
                </a:cxnLst>
                <a:rect l="0" t="0" r="r" b="b"/>
                <a:pathLst>
                  <a:path w="34" h="32">
                    <a:moveTo>
                      <a:pt x="21" y="32"/>
                    </a:moveTo>
                    <a:cubicBezTo>
                      <a:pt x="20" y="27"/>
                      <a:pt x="18" y="19"/>
                      <a:pt x="14" y="11"/>
                    </a:cubicBezTo>
                    <a:cubicBezTo>
                      <a:pt x="14" y="11"/>
                      <a:pt x="20" y="21"/>
                      <a:pt x="23" y="32"/>
                    </a:cubicBezTo>
                    <a:cubicBezTo>
                      <a:pt x="24" y="30"/>
                      <a:pt x="34" y="9"/>
                      <a:pt x="9" y="0"/>
                    </a:cubicBezTo>
                    <a:cubicBezTo>
                      <a:pt x="9" y="0"/>
                      <a:pt x="0" y="24"/>
                      <a:pt x="21" y="3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9" name="Freeform 3743"/>
              <p:cNvSpPr/>
              <p:nvPr/>
            </p:nvSpPr>
            <p:spPr bwMode="auto">
              <a:xfrm>
                <a:off x="1685926" y="2387600"/>
                <a:ext cx="120650" cy="111125"/>
              </a:xfrm>
              <a:custGeom>
                <a:avLst/>
                <a:gdLst>
                  <a:gd name="T0" fmla="*/ 19 w 38"/>
                  <a:gd name="T1" fmla="*/ 34 h 35"/>
                  <a:gd name="T2" fmla="*/ 17 w 38"/>
                  <a:gd name="T3" fmla="*/ 12 h 35"/>
                  <a:gd name="T4" fmla="*/ 21 w 38"/>
                  <a:gd name="T5" fmla="*/ 35 h 35"/>
                  <a:gd name="T6" fmla="*/ 15 w 38"/>
                  <a:gd name="T7" fmla="*/ 0 h 35"/>
                  <a:gd name="T8" fmla="*/ 19 w 38"/>
                  <a:gd name="T9" fmla="*/ 34 h 35"/>
                </a:gdLst>
                <a:ahLst/>
                <a:cxnLst>
                  <a:cxn ang="0">
                    <a:pos x="T0" y="T1"/>
                  </a:cxn>
                  <a:cxn ang="0">
                    <a:pos x="T2" y="T3"/>
                  </a:cxn>
                  <a:cxn ang="0">
                    <a:pos x="T4" y="T5"/>
                  </a:cxn>
                  <a:cxn ang="0">
                    <a:pos x="T6" y="T7"/>
                  </a:cxn>
                  <a:cxn ang="0">
                    <a:pos x="T8" y="T9"/>
                  </a:cxn>
                </a:cxnLst>
                <a:rect l="0" t="0" r="r" b="b"/>
                <a:pathLst>
                  <a:path w="38" h="35">
                    <a:moveTo>
                      <a:pt x="19" y="34"/>
                    </a:moveTo>
                    <a:cubicBezTo>
                      <a:pt x="20" y="30"/>
                      <a:pt x="20" y="21"/>
                      <a:pt x="17" y="12"/>
                    </a:cubicBezTo>
                    <a:cubicBezTo>
                      <a:pt x="17" y="12"/>
                      <a:pt x="21" y="24"/>
                      <a:pt x="21" y="35"/>
                    </a:cubicBezTo>
                    <a:cubicBezTo>
                      <a:pt x="23" y="33"/>
                      <a:pt x="38" y="16"/>
                      <a:pt x="15" y="0"/>
                    </a:cubicBezTo>
                    <a:cubicBezTo>
                      <a:pt x="15" y="0"/>
                      <a:pt x="0" y="21"/>
                      <a:pt x="19" y="3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0" name="Freeform 3744"/>
              <p:cNvSpPr/>
              <p:nvPr/>
            </p:nvSpPr>
            <p:spPr bwMode="auto">
              <a:xfrm>
                <a:off x="1600201" y="2422525"/>
                <a:ext cx="117475" cy="111125"/>
              </a:xfrm>
              <a:custGeom>
                <a:avLst/>
                <a:gdLst>
                  <a:gd name="T0" fmla="*/ 19 w 37"/>
                  <a:gd name="T1" fmla="*/ 12 h 35"/>
                  <a:gd name="T2" fmla="*/ 15 w 37"/>
                  <a:gd name="T3" fmla="*/ 35 h 35"/>
                  <a:gd name="T4" fmla="*/ 21 w 37"/>
                  <a:gd name="T5" fmla="*/ 0 h 35"/>
                  <a:gd name="T6" fmla="*/ 14 w 37"/>
                  <a:gd name="T7" fmla="*/ 34 h 35"/>
                  <a:gd name="T8" fmla="*/ 19 w 37"/>
                  <a:gd name="T9" fmla="*/ 12 h 35"/>
                </a:gdLst>
                <a:ahLst/>
                <a:cxnLst>
                  <a:cxn ang="0">
                    <a:pos x="T0" y="T1"/>
                  </a:cxn>
                  <a:cxn ang="0">
                    <a:pos x="T2" y="T3"/>
                  </a:cxn>
                  <a:cxn ang="0">
                    <a:pos x="T4" y="T5"/>
                  </a:cxn>
                  <a:cxn ang="0">
                    <a:pos x="T6" y="T7"/>
                  </a:cxn>
                  <a:cxn ang="0">
                    <a:pos x="T8" y="T9"/>
                  </a:cxn>
                </a:cxnLst>
                <a:rect l="0" t="0" r="r" b="b"/>
                <a:pathLst>
                  <a:path w="37" h="35">
                    <a:moveTo>
                      <a:pt x="19" y="12"/>
                    </a:moveTo>
                    <a:cubicBezTo>
                      <a:pt x="19" y="12"/>
                      <a:pt x="19" y="24"/>
                      <a:pt x="15" y="35"/>
                    </a:cubicBezTo>
                    <a:cubicBezTo>
                      <a:pt x="17" y="34"/>
                      <a:pt x="37" y="22"/>
                      <a:pt x="21" y="0"/>
                    </a:cubicBezTo>
                    <a:cubicBezTo>
                      <a:pt x="21" y="0"/>
                      <a:pt x="0" y="16"/>
                      <a:pt x="14" y="34"/>
                    </a:cubicBezTo>
                    <a:cubicBezTo>
                      <a:pt x="16" y="30"/>
                      <a:pt x="19" y="21"/>
                      <a:pt x="19" y="1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1" name="Freeform 3745"/>
              <p:cNvSpPr/>
              <p:nvPr/>
            </p:nvSpPr>
            <p:spPr bwMode="auto">
              <a:xfrm>
                <a:off x="1682751" y="2530475"/>
                <a:ext cx="111125" cy="117475"/>
              </a:xfrm>
              <a:custGeom>
                <a:avLst/>
                <a:gdLst>
                  <a:gd name="T0" fmla="*/ 1 w 35"/>
                  <a:gd name="T1" fmla="*/ 13 h 37"/>
                  <a:gd name="T2" fmla="*/ 23 w 35"/>
                  <a:gd name="T3" fmla="*/ 19 h 37"/>
                  <a:gd name="T4" fmla="*/ 0 w 35"/>
                  <a:gd name="T5" fmla="*/ 14 h 37"/>
                  <a:gd name="T6" fmla="*/ 35 w 35"/>
                  <a:gd name="T7" fmla="*/ 21 h 37"/>
                  <a:gd name="T8" fmla="*/ 1 w 35"/>
                  <a:gd name="T9" fmla="*/ 13 h 37"/>
                </a:gdLst>
                <a:ahLst/>
                <a:cxnLst>
                  <a:cxn ang="0">
                    <a:pos x="T0" y="T1"/>
                  </a:cxn>
                  <a:cxn ang="0">
                    <a:pos x="T2" y="T3"/>
                  </a:cxn>
                  <a:cxn ang="0">
                    <a:pos x="T4" y="T5"/>
                  </a:cxn>
                  <a:cxn ang="0">
                    <a:pos x="T6" y="T7"/>
                  </a:cxn>
                  <a:cxn ang="0">
                    <a:pos x="T8" y="T9"/>
                  </a:cxn>
                </a:cxnLst>
                <a:rect l="0" t="0" r="r" b="b"/>
                <a:pathLst>
                  <a:path w="35" h="37">
                    <a:moveTo>
                      <a:pt x="1" y="13"/>
                    </a:moveTo>
                    <a:cubicBezTo>
                      <a:pt x="6" y="15"/>
                      <a:pt x="14" y="18"/>
                      <a:pt x="23" y="19"/>
                    </a:cubicBezTo>
                    <a:cubicBezTo>
                      <a:pt x="23" y="19"/>
                      <a:pt x="11" y="18"/>
                      <a:pt x="0" y="14"/>
                    </a:cubicBezTo>
                    <a:cubicBezTo>
                      <a:pt x="2" y="17"/>
                      <a:pt x="13" y="37"/>
                      <a:pt x="35" y="21"/>
                    </a:cubicBezTo>
                    <a:cubicBezTo>
                      <a:pt x="35" y="21"/>
                      <a:pt x="20" y="0"/>
                      <a:pt x="1" y="1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2" name="Freeform 3746"/>
              <p:cNvSpPr/>
              <p:nvPr/>
            </p:nvSpPr>
            <p:spPr bwMode="auto">
              <a:xfrm>
                <a:off x="1787526" y="2466975"/>
                <a:ext cx="111125" cy="120650"/>
              </a:xfrm>
              <a:custGeom>
                <a:avLst/>
                <a:gdLst>
                  <a:gd name="T0" fmla="*/ 1 w 35"/>
                  <a:gd name="T1" fmla="*/ 20 h 38"/>
                  <a:gd name="T2" fmla="*/ 23 w 35"/>
                  <a:gd name="T3" fmla="*/ 17 h 38"/>
                  <a:gd name="T4" fmla="*/ 0 w 35"/>
                  <a:gd name="T5" fmla="*/ 21 h 38"/>
                  <a:gd name="T6" fmla="*/ 35 w 35"/>
                  <a:gd name="T7" fmla="*/ 15 h 38"/>
                  <a:gd name="T8" fmla="*/ 1 w 35"/>
                  <a:gd name="T9" fmla="*/ 20 h 38"/>
                </a:gdLst>
                <a:ahLst/>
                <a:cxnLst>
                  <a:cxn ang="0">
                    <a:pos x="T0" y="T1"/>
                  </a:cxn>
                  <a:cxn ang="0">
                    <a:pos x="T2" y="T3"/>
                  </a:cxn>
                  <a:cxn ang="0">
                    <a:pos x="T4" y="T5"/>
                  </a:cxn>
                  <a:cxn ang="0">
                    <a:pos x="T6" y="T7"/>
                  </a:cxn>
                  <a:cxn ang="0">
                    <a:pos x="T8" y="T9"/>
                  </a:cxn>
                </a:cxnLst>
                <a:rect l="0" t="0" r="r" b="b"/>
                <a:pathLst>
                  <a:path w="35" h="38">
                    <a:moveTo>
                      <a:pt x="1" y="20"/>
                    </a:moveTo>
                    <a:cubicBezTo>
                      <a:pt x="6" y="20"/>
                      <a:pt x="14" y="20"/>
                      <a:pt x="23" y="17"/>
                    </a:cubicBezTo>
                    <a:cubicBezTo>
                      <a:pt x="23" y="17"/>
                      <a:pt x="11" y="21"/>
                      <a:pt x="0" y="21"/>
                    </a:cubicBezTo>
                    <a:cubicBezTo>
                      <a:pt x="2" y="23"/>
                      <a:pt x="20" y="38"/>
                      <a:pt x="35" y="15"/>
                    </a:cubicBezTo>
                    <a:cubicBezTo>
                      <a:pt x="35" y="15"/>
                      <a:pt x="13" y="0"/>
                      <a:pt x="1" y="2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3" name="Freeform 3747"/>
              <p:cNvSpPr/>
              <p:nvPr/>
            </p:nvSpPr>
            <p:spPr bwMode="auto">
              <a:xfrm>
                <a:off x="1866901" y="2390775"/>
                <a:ext cx="98425" cy="104775"/>
              </a:xfrm>
              <a:custGeom>
                <a:avLst/>
                <a:gdLst>
                  <a:gd name="T0" fmla="*/ 0 w 31"/>
                  <a:gd name="T1" fmla="*/ 23 h 33"/>
                  <a:gd name="T2" fmla="*/ 21 w 31"/>
                  <a:gd name="T3" fmla="*/ 13 h 33"/>
                  <a:gd name="T4" fmla="*/ 0 w 31"/>
                  <a:gd name="T5" fmla="*/ 24 h 33"/>
                  <a:gd name="T6" fmla="*/ 31 w 31"/>
                  <a:gd name="T7" fmla="*/ 7 h 33"/>
                  <a:gd name="T8" fmla="*/ 0 w 31"/>
                  <a:gd name="T9" fmla="*/ 23 h 33"/>
                </a:gdLst>
                <a:ahLst/>
                <a:cxnLst>
                  <a:cxn ang="0">
                    <a:pos x="T0" y="T1"/>
                  </a:cxn>
                  <a:cxn ang="0">
                    <a:pos x="T2" y="T3"/>
                  </a:cxn>
                  <a:cxn ang="0">
                    <a:pos x="T4" y="T5"/>
                  </a:cxn>
                  <a:cxn ang="0">
                    <a:pos x="T6" y="T7"/>
                  </a:cxn>
                  <a:cxn ang="0">
                    <a:pos x="T8" y="T9"/>
                  </a:cxn>
                </a:cxnLst>
                <a:rect l="0" t="0" r="r" b="b"/>
                <a:pathLst>
                  <a:path w="31" h="33">
                    <a:moveTo>
                      <a:pt x="0" y="23"/>
                    </a:moveTo>
                    <a:cubicBezTo>
                      <a:pt x="5" y="21"/>
                      <a:pt x="13" y="18"/>
                      <a:pt x="21" y="13"/>
                    </a:cubicBezTo>
                    <a:cubicBezTo>
                      <a:pt x="21" y="13"/>
                      <a:pt x="11" y="20"/>
                      <a:pt x="0" y="24"/>
                    </a:cubicBezTo>
                    <a:cubicBezTo>
                      <a:pt x="3" y="25"/>
                      <a:pt x="24" y="33"/>
                      <a:pt x="31" y="7"/>
                    </a:cubicBezTo>
                    <a:cubicBezTo>
                      <a:pt x="31" y="7"/>
                      <a:pt x="5" y="0"/>
                      <a:pt x="0"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4" name="Freeform 3748"/>
              <p:cNvSpPr/>
              <p:nvPr/>
            </p:nvSpPr>
            <p:spPr bwMode="auto">
              <a:xfrm>
                <a:off x="1920876" y="2286000"/>
                <a:ext cx="88900" cy="95250"/>
              </a:xfrm>
              <a:custGeom>
                <a:avLst/>
                <a:gdLst>
                  <a:gd name="T0" fmla="*/ 0 w 28"/>
                  <a:gd name="T1" fmla="*/ 23 h 30"/>
                  <a:gd name="T2" fmla="*/ 19 w 28"/>
                  <a:gd name="T3" fmla="*/ 10 h 30"/>
                  <a:gd name="T4" fmla="*/ 0 w 28"/>
                  <a:gd name="T5" fmla="*/ 24 h 30"/>
                  <a:gd name="T6" fmla="*/ 28 w 28"/>
                  <a:gd name="T7" fmla="*/ 3 h 30"/>
                  <a:gd name="T8" fmla="*/ 0 w 28"/>
                  <a:gd name="T9" fmla="*/ 23 h 30"/>
                </a:gdLst>
                <a:ahLst/>
                <a:cxnLst>
                  <a:cxn ang="0">
                    <a:pos x="T0" y="T1"/>
                  </a:cxn>
                  <a:cxn ang="0">
                    <a:pos x="T2" y="T3"/>
                  </a:cxn>
                  <a:cxn ang="0">
                    <a:pos x="T4" y="T5"/>
                  </a:cxn>
                  <a:cxn ang="0">
                    <a:pos x="T6" y="T7"/>
                  </a:cxn>
                  <a:cxn ang="0">
                    <a:pos x="T8" y="T9"/>
                  </a:cxn>
                </a:cxnLst>
                <a:rect l="0" t="0" r="r" b="b"/>
                <a:pathLst>
                  <a:path w="28" h="30">
                    <a:moveTo>
                      <a:pt x="0" y="23"/>
                    </a:moveTo>
                    <a:cubicBezTo>
                      <a:pt x="4" y="21"/>
                      <a:pt x="12" y="17"/>
                      <a:pt x="19" y="10"/>
                    </a:cubicBezTo>
                    <a:cubicBezTo>
                      <a:pt x="19" y="10"/>
                      <a:pt x="10" y="19"/>
                      <a:pt x="0" y="24"/>
                    </a:cubicBezTo>
                    <a:cubicBezTo>
                      <a:pt x="3" y="25"/>
                      <a:pt x="25" y="30"/>
                      <a:pt x="28" y="3"/>
                    </a:cubicBezTo>
                    <a:cubicBezTo>
                      <a:pt x="28" y="3"/>
                      <a:pt x="2" y="0"/>
                      <a:pt x="0"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5" name="Freeform 3749"/>
              <p:cNvSpPr/>
              <p:nvPr/>
            </p:nvSpPr>
            <p:spPr bwMode="auto">
              <a:xfrm>
                <a:off x="1936751" y="2181225"/>
                <a:ext cx="95250" cy="88900"/>
              </a:xfrm>
              <a:custGeom>
                <a:avLst/>
                <a:gdLst>
                  <a:gd name="T0" fmla="*/ 4 w 30"/>
                  <a:gd name="T1" fmla="*/ 27 h 28"/>
                  <a:gd name="T2" fmla="*/ 19 w 30"/>
                  <a:gd name="T3" fmla="*/ 9 h 28"/>
                  <a:gd name="T4" fmla="*/ 5 w 30"/>
                  <a:gd name="T5" fmla="*/ 28 h 28"/>
                  <a:gd name="T6" fmla="*/ 26 w 30"/>
                  <a:gd name="T7" fmla="*/ 0 h 28"/>
                  <a:gd name="T8" fmla="*/ 4 w 30"/>
                  <a:gd name="T9" fmla="*/ 27 h 28"/>
                </a:gdLst>
                <a:ahLst/>
                <a:cxnLst>
                  <a:cxn ang="0">
                    <a:pos x="T0" y="T1"/>
                  </a:cxn>
                  <a:cxn ang="0">
                    <a:pos x="T2" y="T3"/>
                  </a:cxn>
                  <a:cxn ang="0">
                    <a:pos x="T4" y="T5"/>
                  </a:cxn>
                  <a:cxn ang="0">
                    <a:pos x="T6" y="T7"/>
                  </a:cxn>
                  <a:cxn ang="0">
                    <a:pos x="T8" y="T9"/>
                  </a:cxn>
                </a:cxnLst>
                <a:rect l="0" t="0" r="r" b="b"/>
                <a:pathLst>
                  <a:path w="30" h="28">
                    <a:moveTo>
                      <a:pt x="4" y="27"/>
                    </a:moveTo>
                    <a:cubicBezTo>
                      <a:pt x="8" y="24"/>
                      <a:pt x="14" y="18"/>
                      <a:pt x="19" y="9"/>
                    </a:cubicBezTo>
                    <a:cubicBezTo>
                      <a:pt x="19" y="9"/>
                      <a:pt x="13" y="20"/>
                      <a:pt x="5" y="28"/>
                    </a:cubicBezTo>
                    <a:cubicBezTo>
                      <a:pt x="8" y="28"/>
                      <a:pt x="30" y="27"/>
                      <a:pt x="26" y="0"/>
                    </a:cubicBezTo>
                    <a:cubicBezTo>
                      <a:pt x="26" y="0"/>
                      <a:pt x="0" y="4"/>
                      <a:pt x="4" y="2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6" name="Freeform 3750"/>
              <p:cNvSpPr/>
              <p:nvPr/>
            </p:nvSpPr>
            <p:spPr bwMode="auto">
              <a:xfrm>
                <a:off x="1920876" y="2070100"/>
                <a:ext cx="104775" cy="95250"/>
              </a:xfrm>
              <a:custGeom>
                <a:avLst/>
                <a:gdLst>
                  <a:gd name="T0" fmla="*/ 20 w 33"/>
                  <a:gd name="T1" fmla="*/ 10 h 30"/>
                  <a:gd name="T2" fmla="*/ 8 w 33"/>
                  <a:gd name="T3" fmla="*/ 30 h 30"/>
                  <a:gd name="T4" fmla="*/ 25 w 33"/>
                  <a:gd name="T5" fmla="*/ 0 h 30"/>
                  <a:gd name="T6" fmla="*/ 7 w 33"/>
                  <a:gd name="T7" fmla="*/ 29 h 30"/>
                  <a:gd name="T8" fmla="*/ 20 w 33"/>
                  <a:gd name="T9" fmla="*/ 10 h 30"/>
                </a:gdLst>
                <a:ahLst/>
                <a:cxnLst>
                  <a:cxn ang="0">
                    <a:pos x="T0" y="T1"/>
                  </a:cxn>
                  <a:cxn ang="0">
                    <a:pos x="T2" y="T3"/>
                  </a:cxn>
                  <a:cxn ang="0">
                    <a:pos x="T4" y="T5"/>
                  </a:cxn>
                  <a:cxn ang="0">
                    <a:pos x="T6" y="T7"/>
                  </a:cxn>
                  <a:cxn ang="0">
                    <a:pos x="T8" y="T9"/>
                  </a:cxn>
                </a:cxnLst>
                <a:rect l="0" t="0" r="r" b="b"/>
                <a:pathLst>
                  <a:path w="33" h="30">
                    <a:moveTo>
                      <a:pt x="20" y="10"/>
                    </a:moveTo>
                    <a:cubicBezTo>
                      <a:pt x="20" y="10"/>
                      <a:pt x="15" y="22"/>
                      <a:pt x="8" y="30"/>
                    </a:cubicBezTo>
                    <a:cubicBezTo>
                      <a:pt x="11" y="30"/>
                      <a:pt x="33" y="26"/>
                      <a:pt x="25" y="0"/>
                    </a:cubicBezTo>
                    <a:cubicBezTo>
                      <a:pt x="25" y="0"/>
                      <a:pt x="0" y="7"/>
                      <a:pt x="7" y="29"/>
                    </a:cubicBezTo>
                    <a:cubicBezTo>
                      <a:pt x="10" y="26"/>
                      <a:pt x="16" y="19"/>
                      <a:pt x="20" y="1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7" name="Freeform 3751"/>
              <p:cNvSpPr>
                <a:spLocks noEditPoints="1"/>
              </p:cNvSpPr>
              <p:nvPr/>
            </p:nvSpPr>
            <p:spPr bwMode="auto">
              <a:xfrm>
                <a:off x="1182688" y="2136775"/>
                <a:ext cx="757238" cy="581025"/>
              </a:xfrm>
              <a:custGeom>
                <a:avLst/>
                <a:gdLst>
                  <a:gd name="T0" fmla="*/ 139 w 238"/>
                  <a:gd name="T1" fmla="*/ 134 h 183"/>
                  <a:gd name="T2" fmla="*/ 205 w 238"/>
                  <a:gd name="T3" fmla="*/ 103 h 183"/>
                  <a:gd name="T4" fmla="*/ 236 w 238"/>
                  <a:gd name="T5" fmla="*/ 2 h 183"/>
                  <a:gd name="T6" fmla="*/ 234 w 238"/>
                  <a:gd name="T7" fmla="*/ 1 h 183"/>
                  <a:gd name="T8" fmla="*/ 232 w 238"/>
                  <a:gd name="T9" fmla="*/ 3 h 183"/>
                  <a:gd name="T10" fmla="*/ 202 w 238"/>
                  <a:gd name="T11" fmla="*/ 100 h 183"/>
                  <a:gd name="T12" fmla="*/ 126 w 238"/>
                  <a:gd name="T13" fmla="*/ 131 h 183"/>
                  <a:gd name="T14" fmla="*/ 122 w 238"/>
                  <a:gd name="T15" fmla="*/ 131 h 183"/>
                  <a:gd name="T16" fmla="*/ 119 w 238"/>
                  <a:gd name="T17" fmla="*/ 131 h 183"/>
                  <a:gd name="T18" fmla="*/ 116 w 238"/>
                  <a:gd name="T19" fmla="*/ 131 h 183"/>
                  <a:gd name="T20" fmla="*/ 113 w 238"/>
                  <a:gd name="T21" fmla="*/ 131 h 183"/>
                  <a:gd name="T22" fmla="*/ 36 w 238"/>
                  <a:gd name="T23" fmla="*/ 100 h 183"/>
                  <a:gd name="T24" fmla="*/ 6 w 238"/>
                  <a:gd name="T25" fmla="*/ 3 h 183"/>
                  <a:gd name="T26" fmla="*/ 5 w 238"/>
                  <a:gd name="T27" fmla="*/ 1 h 183"/>
                  <a:gd name="T28" fmla="*/ 2 w 238"/>
                  <a:gd name="T29" fmla="*/ 2 h 183"/>
                  <a:gd name="T30" fmla="*/ 33 w 238"/>
                  <a:gd name="T31" fmla="*/ 103 h 183"/>
                  <a:gd name="T32" fmla="*/ 99 w 238"/>
                  <a:gd name="T33" fmla="*/ 134 h 183"/>
                  <a:gd name="T34" fmla="*/ 85 w 238"/>
                  <a:gd name="T35" fmla="*/ 142 h 183"/>
                  <a:gd name="T36" fmla="*/ 86 w 238"/>
                  <a:gd name="T37" fmla="*/ 151 h 183"/>
                  <a:gd name="T38" fmla="*/ 94 w 238"/>
                  <a:gd name="T39" fmla="*/ 155 h 183"/>
                  <a:gd name="T40" fmla="*/ 115 w 238"/>
                  <a:gd name="T41" fmla="*/ 142 h 183"/>
                  <a:gd name="T42" fmla="*/ 115 w 238"/>
                  <a:gd name="T43" fmla="*/ 171 h 183"/>
                  <a:gd name="T44" fmla="*/ 113 w 238"/>
                  <a:gd name="T45" fmla="*/ 177 h 183"/>
                  <a:gd name="T46" fmla="*/ 104 w 238"/>
                  <a:gd name="T47" fmla="*/ 179 h 183"/>
                  <a:gd name="T48" fmla="*/ 101 w 238"/>
                  <a:gd name="T49" fmla="*/ 181 h 183"/>
                  <a:gd name="T50" fmla="*/ 103 w 238"/>
                  <a:gd name="T51" fmla="*/ 183 h 183"/>
                  <a:gd name="T52" fmla="*/ 105 w 238"/>
                  <a:gd name="T53" fmla="*/ 183 h 183"/>
                  <a:gd name="T54" fmla="*/ 115 w 238"/>
                  <a:gd name="T55" fmla="*/ 180 h 183"/>
                  <a:gd name="T56" fmla="*/ 119 w 238"/>
                  <a:gd name="T57" fmla="*/ 171 h 183"/>
                  <a:gd name="T58" fmla="*/ 119 w 238"/>
                  <a:gd name="T59" fmla="*/ 137 h 183"/>
                  <a:gd name="T60" fmla="*/ 119 w 238"/>
                  <a:gd name="T61" fmla="*/ 137 h 183"/>
                  <a:gd name="T62" fmla="*/ 119 w 238"/>
                  <a:gd name="T63" fmla="*/ 137 h 183"/>
                  <a:gd name="T64" fmla="*/ 119 w 238"/>
                  <a:gd name="T65" fmla="*/ 171 h 183"/>
                  <a:gd name="T66" fmla="*/ 123 w 238"/>
                  <a:gd name="T67" fmla="*/ 180 h 183"/>
                  <a:gd name="T68" fmla="*/ 134 w 238"/>
                  <a:gd name="T69" fmla="*/ 183 h 183"/>
                  <a:gd name="T70" fmla="*/ 135 w 238"/>
                  <a:gd name="T71" fmla="*/ 183 h 183"/>
                  <a:gd name="T72" fmla="*/ 137 w 238"/>
                  <a:gd name="T73" fmla="*/ 181 h 183"/>
                  <a:gd name="T74" fmla="*/ 135 w 238"/>
                  <a:gd name="T75" fmla="*/ 179 h 183"/>
                  <a:gd name="T76" fmla="*/ 126 w 238"/>
                  <a:gd name="T77" fmla="*/ 177 h 183"/>
                  <a:gd name="T78" fmla="*/ 123 w 238"/>
                  <a:gd name="T79" fmla="*/ 171 h 183"/>
                  <a:gd name="T80" fmla="*/ 123 w 238"/>
                  <a:gd name="T81" fmla="*/ 142 h 183"/>
                  <a:gd name="T82" fmla="*/ 144 w 238"/>
                  <a:gd name="T83" fmla="*/ 155 h 183"/>
                  <a:gd name="T84" fmla="*/ 144 w 238"/>
                  <a:gd name="T85" fmla="*/ 155 h 183"/>
                  <a:gd name="T86" fmla="*/ 152 w 238"/>
                  <a:gd name="T87" fmla="*/ 151 h 183"/>
                  <a:gd name="T88" fmla="*/ 153 w 238"/>
                  <a:gd name="T89" fmla="*/ 142 h 183"/>
                  <a:gd name="T90" fmla="*/ 139 w 238"/>
                  <a:gd name="T91" fmla="*/ 134 h 183"/>
                  <a:gd name="T92" fmla="*/ 94 w 238"/>
                  <a:gd name="T93" fmla="*/ 151 h 183"/>
                  <a:gd name="T94" fmla="*/ 90 w 238"/>
                  <a:gd name="T95" fmla="*/ 149 h 183"/>
                  <a:gd name="T96" fmla="*/ 89 w 238"/>
                  <a:gd name="T97" fmla="*/ 144 h 183"/>
                  <a:gd name="T98" fmla="*/ 112 w 238"/>
                  <a:gd name="T99" fmla="*/ 135 h 183"/>
                  <a:gd name="T100" fmla="*/ 115 w 238"/>
                  <a:gd name="T101" fmla="*/ 135 h 183"/>
                  <a:gd name="T102" fmla="*/ 115 w 238"/>
                  <a:gd name="T103" fmla="*/ 136 h 183"/>
                  <a:gd name="T104" fmla="*/ 94 w 238"/>
                  <a:gd name="T105" fmla="*/ 151 h 183"/>
                  <a:gd name="T106" fmla="*/ 148 w 238"/>
                  <a:gd name="T107" fmla="*/ 149 h 183"/>
                  <a:gd name="T108" fmla="*/ 144 w 238"/>
                  <a:gd name="T109" fmla="*/ 151 h 183"/>
                  <a:gd name="T110" fmla="*/ 144 w 238"/>
                  <a:gd name="T111" fmla="*/ 151 h 183"/>
                  <a:gd name="T112" fmla="*/ 123 w 238"/>
                  <a:gd name="T113" fmla="*/ 136 h 183"/>
                  <a:gd name="T114" fmla="*/ 123 w 238"/>
                  <a:gd name="T115" fmla="*/ 135 h 183"/>
                  <a:gd name="T116" fmla="*/ 126 w 238"/>
                  <a:gd name="T117" fmla="*/ 135 h 183"/>
                  <a:gd name="T118" fmla="*/ 149 w 238"/>
                  <a:gd name="T119" fmla="*/ 144 h 183"/>
                  <a:gd name="T120" fmla="*/ 148 w 238"/>
                  <a:gd name="T121" fmla="*/ 149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8" h="183">
                    <a:moveTo>
                      <a:pt x="139" y="134"/>
                    </a:moveTo>
                    <a:cubicBezTo>
                      <a:pt x="157" y="131"/>
                      <a:pt x="184" y="124"/>
                      <a:pt x="205" y="103"/>
                    </a:cubicBezTo>
                    <a:cubicBezTo>
                      <a:pt x="228" y="80"/>
                      <a:pt x="238" y="46"/>
                      <a:pt x="236" y="2"/>
                    </a:cubicBezTo>
                    <a:cubicBezTo>
                      <a:pt x="236" y="1"/>
                      <a:pt x="235" y="0"/>
                      <a:pt x="234" y="1"/>
                    </a:cubicBezTo>
                    <a:cubicBezTo>
                      <a:pt x="233" y="1"/>
                      <a:pt x="232" y="2"/>
                      <a:pt x="232" y="3"/>
                    </a:cubicBezTo>
                    <a:cubicBezTo>
                      <a:pt x="234" y="45"/>
                      <a:pt x="224" y="78"/>
                      <a:pt x="202" y="100"/>
                    </a:cubicBezTo>
                    <a:cubicBezTo>
                      <a:pt x="176" y="126"/>
                      <a:pt x="140" y="130"/>
                      <a:pt x="126" y="131"/>
                    </a:cubicBezTo>
                    <a:cubicBezTo>
                      <a:pt x="124" y="131"/>
                      <a:pt x="123" y="131"/>
                      <a:pt x="122" y="131"/>
                    </a:cubicBezTo>
                    <a:cubicBezTo>
                      <a:pt x="121" y="131"/>
                      <a:pt x="120" y="131"/>
                      <a:pt x="119" y="131"/>
                    </a:cubicBezTo>
                    <a:cubicBezTo>
                      <a:pt x="118" y="131"/>
                      <a:pt x="117" y="131"/>
                      <a:pt x="116" y="131"/>
                    </a:cubicBezTo>
                    <a:cubicBezTo>
                      <a:pt x="115" y="131"/>
                      <a:pt x="114" y="131"/>
                      <a:pt x="113" y="131"/>
                    </a:cubicBezTo>
                    <a:cubicBezTo>
                      <a:pt x="98" y="130"/>
                      <a:pt x="62" y="126"/>
                      <a:pt x="36" y="100"/>
                    </a:cubicBezTo>
                    <a:cubicBezTo>
                      <a:pt x="14" y="78"/>
                      <a:pt x="4" y="45"/>
                      <a:pt x="6" y="3"/>
                    </a:cubicBezTo>
                    <a:cubicBezTo>
                      <a:pt x="6" y="2"/>
                      <a:pt x="6" y="1"/>
                      <a:pt x="5" y="1"/>
                    </a:cubicBezTo>
                    <a:cubicBezTo>
                      <a:pt x="3" y="0"/>
                      <a:pt x="2" y="1"/>
                      <a:pt x="2" y="2"/>
                    </a:cubicBezTo>
                    <a:cubicBezTo>
                      <a:pt x="0" y="46"/>
                      <a:pt x="10" y="80"/>
                      <a:pt x="33" y="103"/>
                    </a:cubicBezTo>
                    <a:cubicBezTo>
                      <a:pt x="54" y="124"/>
                      <a:pt x="81" y="131"/>
                      <a:pt x="99" y="134"/>
                    </a:cubicBezTo>
                    <a:cubicBezTo>
                      <a:pt x="93" y="136"/>
                      <a:pt x="87" y="138"/>
                      <a:pt x="85" y="142"/>
                    </a:cubicBezTo>
                    <a:cubicBezTo>
                      <a:pt x="84" y="144"/>
                      <a:pt x="84" y="147"/>
                      <a:pt x="86" y="151"/>
                    </a:cubicBezTo>
                    <a:cubicBezTo>
                      <a:pt x="89" y="154"/>
                      <a:pt x="91" y="155"/>
                      <a:pt x="94" y="155"/>
                    </a:cubicBezTo>
                    <a:cubicBezTo>
                      <a:pt x="102" y="155"/>
                      <a:pt x="109" y="148"/>
                      <a:pt x="115" y="142"/>
                    </a:cubicBezTo>
                    <a:cubicBezTo>
                      <a:pt x="115" y="171"/>
                      <a:pt x="115" y="171"/>
                      <a:pt x="115" y="171"/>
                    </a:cubicBezTo>
                    <a:cubicBezTo>
                      <a:pt x="115" y="174"/>
                      <a:pt x="114" y="176"/>
                      <a:pt x="113" y="177"/>
                    </a:cubicBezTo>
                    <a:cubicBezTo>
                      <a:pt x="109" y="180"/>
                      <a:pt x="104" y="179"/>
                      <a:pt x="104" y="179"/>
                    </a:cubicBezTo>
                    <a:cubicBezTo>
                      <a:pt x="102" y="179"/>
                      <a:pt x="101" y="180"/>
                      <a:pt x="101" y="181"/>
                    </a:cubicBezTo>
                    <a:cubicBezTo>
                      <a:pt x="101" y="182"/>
                      <a:pt x="102" y="183"/>
                      <a:pt x="103" y="183"/>
                    </a:cubicBezTo>
                    <a:cubicBezTo>
                      <a:pt x="103" y="183"/>
                      <a:pt x="104" y="183"/>
                      <a:pt x="105" y="183"/>
                    </a:cubicBezTo>
                    <a:cubicBezTo>
                      <a:pt x="107" y="183"/>
                      <a:pt x="112" y="183"/>
                      <a:pt x="115" y="180"/>
                    </a:cubicBezTo>
                    <a:cubicBezTo>
                      <a:pt x="118" y="178"/>
                      <a:pt x="119" y="175"/>
                      <a:pt x="119" y="171"/>
                    </a:cubicBezTo>
                    <a:cubicBezTo>
                      <a:pt x="119" y="137"/>
                      <a:pt x="119" y="137"/>
                      <a:pt x="119" y="137"/>
                    </a:cubicBezTo>
                    <a:cubicBezTo>
                      <a:pt x="119" y="137"/>
                      <a:pt x="119" y="137"/>
                      <a:pt x="119" y="137"/>
                    </a:cubicBezTo>
                    <a:cubicBezTo>
                      <a:pt x="119" y="137"/>
                      <a:pt x="119" y="137"/>
                      <a:pt x="119" y="137"/>
                    </a:cubicBezTo>
                    <a:cubicBezTo>
                      <a:pt x="119" y="171"/>
                      <a:pt x="119" y="171"/>
                      <a:pt x="119" y="171"/>
                    </a:cubicBezTo>
                    <a:cubicBezTo>
                      <a:pt x="119" y="175"/>
                      <a:pt x="121" y="178"/>
                      <a:pt x="123" y="180"/>
                    </a:cubicBezTo>
                    <a:cubicBezTo>
                      <a:pt x="126" y="183"/>
                      <a:pt x="131" y="183"/>
                      <a:pt x="134" y="183"/>
                    </a:cubicBezTo>
                    <a:cubicBezTo>
                      <a:pt x="134" y="183"/>
                      <a:pt x="135" y="183"/>
                      <a:pt x="135" y="183"/>
                    </a:cubicBezTo>
                    <a:cubicBezTo>
                      <a:pt x="136" y="183"/>
                      <a:pt x="137" y="182"/>
                      <a:pt x="137" y="181"/>
                    </a:cubicBezTo>
                    <a:cubicBezTo>
                      <a:pt x="137" y="180"/>
                      <a:pt x="136" y="179"/>
                      <a:pt x="135" y="179"/>
                    </a:cubicBezTo>
                    <a:cubicBezTo>
                      <a:pt x="135" y="179"/>
                      <a:pt x="129" y="180"/>
                      <a:pt x="126" y="177"/>
                    </a:cubicBezTo>
                    <a:cubicBezTo>
                      <a:pt x="124" y="176"/>
                      <a:pt x="123" y="174"/>
                      <a:pt x="123" y="171"/>
                    </a:cubicBezTo>
                    <a:cubicBezTo>
                      <a:pt x="123" y="142"/>
                      <a:pt x="123" y="142"/>
                      <a:pt x="123" y="142"/>
                    </a:cubicBezTo>
                    <a:cubicBezTo>
                      <a:pt x="129" y="148"/>
                      <a:pt x="137" y="155"/>
                      <a:pt x="144" y="155"/>
                    </a:cubicBezTo>
                    <a:cubicBezTo>
                      <a:pt x="144" y="155"/>
                      <a:pt x="144" y="155"/>
                      <a:pt x="144" y="155"/>
                    </a:cubicBezTo>
                    <a:cubicBezTo>
                      <a:pt x="147" y="155"/>
                      <a:pt x="150" y="154"/>
                      <a:pt x="152" y="151"/>
                    </a:cubicBezTo>
                    <a:cubicBezTo>
                      <a:pt x="154" y="147"/>
                      <a:pt x="154" y="144"/>
                      <a:pt x="153" y="142"/>
                    </a:cubicBezTo>
                    <a:cubicBezTo>
                      <a:pt x="151" y="138"/>
                      <a:pt x="145" y="136"/>
                      <a:pt x="139" y="134"/>
                    </a:cubicBezTo>
                    <a:close/>
                    <a:moveTo>
                      <a:pt x="94" y="151"/>
                    </a:moveTo>
                    <a:cubicBezTo>
                      <a:pt x="93" y="151"/>
                      <a:pt x="91" y="151"/>
                      <a:pt x="90" y="149"/>
                    </a:cubicBezTo>
                    <a:cubicBezTo>
                      <a:pt x="88" y="147"/>
                      <a:pt x="89" y="145"/>
                      <a:pt x="89" y="144"/>
                    </a:cubicBezTo>
                    <a:cubicBezTo>
                      <a:pt x="91" y="140"/>
                      <a:pt x="104" y="136"/>
                      <a:pt x="112" y="135"/>
                    </a:cubicBezTo>
                    <a:cubicBezTo>
                      <a:pt x="113" y="135"/>
                      <a:pt x="114" y="135"/>
                      <a:pt x="115" y="135"/>
                    </a:cubicBezTo>
                    <a:cubicBezTo>
                      <a:pt x="115" y="136"/>
                      <a:pt x="115" y="136"/>
                      <a:pt x="115" y="136"/>
                    </a:cubicBezTo>
                    <a:cubicBezTo>
                      <a:pt x="110" y="142"/>
                      <a:pt x="101" y="151"/>
                      <a:pt x="94" y="151"/>
                    </a:cubicBezTo>
                    <a:close/>
                    <a:moveTo>
                      <a:pt x="148" y="149"/>
                    </a:moveTo>
                    <a:cubicBezTo>
                      <a:pt x="147" y="151"/>
                      <a:pt x="146" y="151"/>
                      <a:pt x="144" y="151"/>
                    </a:cubicBezTo>
                    <a:cubicBezTo>
                      <a:pt x="144" y="151"/>
                      <a:pt x="144" y="151"/>
                      <a:pt x="144" y="151"/>
                    </a:cubicBezTo>
                    <a:cubicBezTo>
                      <a:pt x="137" y="151"/>
                      <a:pt x="128" y="142"/>
                      <a:pt x="123" y="136"/>
                    </a:cubicBezTo>
                    <a:cubicBezTo>
                      <a:pt x="123" y="135"/>
                      <a:pt x="123" y="135"/>
                      <a:pt x="123" y="135"/>
                    </a:cubicBezTo>
                    <a:cubicBezTo>
                      <a:pt x="124" y="135"/>
                      <a:pt x="125" y="135"/>
                      <a:pt x="126" y="135"/>
                    </a:cubicBezTo>
                    <a:cubicBezTo>
                      <a:pt x="135" y="136"/>
                      <a:pt x="147" y="140"/>
                      <a:pt x="149" y="144"/>
                    </a:cubicBezTo>
                    <a:cubicBezTo>
                      <a:pt x="150" y="145"/>
                      <a:pt x="150" y="147"/>
                      <a:pt x="148" y="14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8" name="Freeform 3752"/>
              <p:cNvSpPr/>
              <p:nvPr/>
            </p:nvSpPr>
            <p:spPr bwMode="auto">
              <a:xfrm>
                <a:off x="1195388" y="2092325"/>
                <a:ext cx="92075" cy="88900"/>
              </a:xfrm>
              <a:custGeom>
                <a:avLst/>
                <a:gdLst>
                  <a:gd name="T0" fmla="*/ 19 w 29"/>
                  <a:gd name="T1" fmla="*/ 9 h 28"/>
                  <a:gd name="T2" fmla="*/ 6 w 29"/>
                  <a:gd name="T3" fmla="*/ 28 h 28"/>
                  <a:gd name="T4" fmla="*/ 27 w 29"/>
                  <a:gd name="T5" fmla="*/ 0 h 28"/>
                  <a:gd name="T6" fmla="*/ 5 w 29"/>
                  <a:gd name="T7" fmla="*/ 28 h 28"/>
                  <a:gd name="T8" fmla="*/ 19 w 29"/>
                  <a:gd name="T9" fmla="*/ 9 h 28"/>
                </a:gdLst>
                <a:ahLst/>
                <a:cxnLst>
                  <a:cxn ang="0">
                    <a:pos x="T0" y="T1"/>
                  </a:cxn>
                  <a:cxn ang="0">
                    <a:pos x="T2" y="T3"/>
                  </a:cxn>
                  <a:cxn ang="0">
                    <a:pos x="T4" y="T5"/>
                  </a:cxn>
                  <a:cxn ang="0">
                    <a:pos x="T6" y="T7"/>
                  </a:cxn>
                  <a:cxn ang="0">
                    <a:pos x="T8" y="T9"/>
                  </a:cxn>
                </a:cxnLst>
                <a:rect l="0" t="0" r="r" b="b"/>
                <a:pathLst>
                  <a:path w="29" h="28">
                    <a:moveTo>
                      <a:pt x="19" y="9"/>
                    </a:moveTo>
                    <a:cubicBezTo>
                      <a:pt x="13" y="16"/>
                      <a:pt x="8" y="24"/>
                      <a:pt x="6" y="28"/>
                    </a:cubicBezTo>
                    <a:cubicBezTo>
                      <a:pt x="29" y="26"/>
                      <a:pt x="27" y="0"/>
                      <a:pt x="27" y="0"/>
                    </a:cubicBezTo>
                    <a:cubicBezTo>
                      <a:pt x="0" y="3"/>
                      <a:pt x="4" y="25"/>
                      <a:pt x="5" y="28"/>
                    </a:cubicBezTo>
                    <a:cubicBezTo>
                      <a:pt x="10" y="18"/>
                      <a:pt x="19" y="9"/>
                      <a:pt x="19"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9" name="Freeform 3753"/>
              <p:cNvSpPr/>
              <p:nvPr/>
            </p:nvSpPr>
            <p:spPr bwMode="auto">
              <a:xfrm>
                <a:off x="1204913" y="2190750"/>
                <a:ext cx="95250" cy="88900"/>
              </a:xfrm>
              <a:custGeom>
                <a:avLst/>
                <a:gdLst>
                  <a:gd name="T0" fmla="*/ 5 w 30"/>
                  <a:gd name="T1" fmla="*/ 28 h 28"/>
                  <a:gd name="T2" fmla="*/ 20 w 30"/>
                  <a:gd name="T3" fmla="*/ 9 h 28"/>
                  <a:gd name="T4" fmla="*/ 7 w 30"/>
                  <a:gd name="T5" fmla="*/ 28 h 28"/>
                  <a:gd name="T6" fmla="*/ 27 w 30"/>
                  <a:gd name="T7" fmla="*/ 0 h 28"/>
                  <a:gd name="T8" fmla="*/ 5 w 30"/>
                  <a:gd name="T9" fmla="*/ 28 h 28"/>
                </a:gdLst>
                <a:ahLst/>
                <a:cxnLst>
                  <a:cxn ang="0">
                    <a:pos x="T0" y="T1"/>
                  </a:cxn>
                  <a:cxn ang="0">
                    <a:pos x="T2" y="T3"/>
                  </a:cxn>
                  <a:cxn ang="0">
                    <a:pos x="T4" y="T5"/>
                  </a:cxn>
                  <a:cxn ang="0">
                    <a:pos x="T6" y="T7"/>
                  </a:cxn>
                  <a:cxn ang="0">
                    <a:pos x="T8" y="T9"/>
                  </a:cxn>
                </a:cxnLst>
                <a:rect l="0" t="0" r="r" b="b"/>
                <a:pathLst>
                  <a:path w="30" h="28">
                    <a:moveTo>
                      <a:pt x="5" y="28"/>
                    </a:moveTo>
                    <a:cubicBezTo>
                      <a:pt x="11" y="18"/>
                      <a:pt x="20" y="9"/>
                      <a:pt x="20" y="9"/>
                    </a:cubicBezTo>
                    <a:cubicBezTo>
                      <a:pt x="13" y="16"/>
                      <a:pt x="9" y="23"/>
                      <a:pt x="7" y="28"/>
                    </a:cubicBezTo>
                    <a:cubicBezTo>
                      <a:pt x="30" y="26"/>
                      <a:pt x="27" y="0"/>
                      <a:pt x="27" y="0"/>
                    </a:cubicBezTo>
                    <a:cubicBezTo>
                      <a:pt x="0" y="2"/>
                      <a:pt x="5" y="25"/>
                      <a:pt x="5"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0" name="Freeform 3754"/>
              <p:cNvSpPr/>
              <p:nvPr/>
            </p:nvSpPr>
            <p:spPr bwMode="auto">
              <a:xfrm>
                <a:off x="1227138" y="2270125"/>
                <a:ext cx="93663" cy="85725"/>
              </a:xfrm>
              <a:custGeom>
                <a:avLst/>
                <a:gdLst>
                  <a:gd name="T0" fmla="*/ 5 w 29"/>
                  <a:gd name="T1" fmla="*/ 27 h 27"/>
                  <a:gd name="T2" fmla="*/ 19 w 29"/>
                  <a:gd name="T3" fmla="*/ 9 h 27"/>
                  <a:gd name="T4" fmla="*/ 6 w 29"/>
                  <a:gd name="T5" fmla="*/ 27 h 27"/>
                  <a:gd name="T6" fmla="*/ 27 w 29"/>
                  <a:gd name="T7" fmla="*/ 0 h 27"/>
                  <a:gd name="T8" fmla="*/ 5 w 29"/>
                  <a:gd name="T9" fmla="*/ 27 h 27"/>
                </a:gdLst>
                <a:ahLst/>
                <a:cxnLst>
                  <a:cxn ang="0">
                    <a:pos x="T0" y="T1"/>
                  </a:cxn>
                  <a:cxn ang="0">
                    <a:pos x="T2" y="T3"/>
                  </a:cxn>
                  <a:cxn ang="0">
                    <a:pos x="T4" y="T5"/>
                  </a:cxn>
                  <a:cxn ang="0">
                    <a:pos x="T6" y="T7"/>
                  </a:cxn>
                  <a:cxn ang="0">
                    <a:pos x="T8" y="T9"/>
                  </a:cxn>
                </a:cxnLst>
                <a:rect l="0" t="0" r="r" b="b"/>
                <a:pathLst>
                  <a:path w="29" h="27">
                    <a:moveTo>
                      <a:pt x="5" y="27"/>
                    </a:moveTo>
                    <a:cubicBezTo>
                      <a:pt x="10" y="17"/>
                      <a:pt x="19" y="9"/>
                      <a:pt x="19" y="9"/>
                    </a:cubicBezTo>
                    <a:cubicBezTo>
                      <a:pt x="13" y="16"/>
                      <a:pt x="8" y="23"/>
                      <a:pt x="6" y="27"/>
                    </a:cubicBezTo>
                    <a:cubicBezTo>
                      <a:pt x="29" y="26"/>
                      <a:pt x="27" y="0"/>
                      <a:pt x="27" y="0"/>
                    </a:cubicBezTo>
                    <a:cubicBezTo>
                      <a:pt x="0" y="2"/>
                      <a:pt x="4" y="24"/>
                      <a:pt x="5" y="2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1" name="Freeform 3755"/>
              <p:cNvSpPr/>
              <p:nvPr/>
            </p:nvSpPr>
            <p:spPr bwMode="auto">
              <a:xfrm>
                <a:off x="1258888" y="2333625"/>
                <a:ext cx="112713" cy="101600"/>
              </a:xfrm>
              <a:custGeom>
                <a:avLst/>
                <a:gdLst>
                  <a:gd name="T0" fmla="*/ 12 w 35"/>
                  <a:gd name="T1" fmla="*/ 32 h 32"/>
                  <a:gd name="T2" fmla="*/ 20 w 35"/>
                  <a:gd name="T3" fmla="*/ 11 h 32"/>
                  <a:gd name="T4" fmla="*/ 13 w 35"/>
                  <a:gd name="T5" fmla="*/ 32 h 32"/>
                  <a:gd name="T6" fmla="*/ 25 w 35"/>
                  <a:gd name="T7" fmla="*/ 0 h 32"/>
                  <a:gd name="T8" fmla="*/ 12 w 35"/>
                  <a:gd name="T9" fmla="*/ 32 h 32"/>
                </a:gdLst>
                <a:ahLst/>
                <a:cxnLst>
                  <a:cxn ang="0">
                    <a:pos x="T0" y="T1"/>
                  </a:cxn>
                  <a:cxn ang="0">
                    <a:pos x="T2" y="T3"/>
                  </a:cxn>
                  <a:cxn ang="0">
                    <a:pos x="T4" y="T5"/>
                  </a:cxn>
                  <a:cxn ang="0">
                    <a:pos x="T6" y="T7"/>
                  </a:cxn>
                  <a:cxn ang="0">
                    <a:pos x="T8" y="T9"/>
                  </a:cxn>
                </a:cxnLst>
                <a:rect l="0" t="0" r="r" b="b"/>
                <a:pathLst>
                  <a:path w="35" h="32">
                    <a:moveTo>
                      <a:pt x="12" y="32"/>
                    </a:moveTo>
                    <a:cubicBezTo>
                      <a:pt x="14" y="21"/>
                      <a:pt x="20" y="11"/>
                      <a:pt x="20" y="11"/>
                    </a:cubicBezTo>
                    <a:cubicBezTo>
                      <a:pt x="16" y="19"/>
                      <a:pt x="14" y="27"/>
                      <a:pt x="13" y="32"/>
                    </a:cubicBezTo>
                    <a:cubicBezTo>
                      <a:pt x="35" y="24"/>
                      <a:pt x="25" y="0"/>
                      <a:pt x="25" y="0"/>
                    </a:cubicBezTo>
                    <a:cubicBezTo>
                      <a:pt x="0" y="9"/>
                      <a:pt x="10" y="30"/>
                      <a:pt x="12" y="3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2" name="Freeform 3756"/>
              <p:cNvSpPr/>
              <p:nvPr/>
            </p:nvSpPr>
            <p:spPr bwMode="auto">
              <a:xfrm>
                <a:off x="1320801" y="2387600"/>
                <a:ext cx="117475" cy="111125"/>
              </a:xfrm>
              <a:custGeom>
                <a:avLst/>
                <a:gdLst>
                  <a:gd name="T0" fmla="*/ 20 w 37"/>
                  <a:gd name="T1" fmla="*/ 12 h 35"/>
                  <a:gd name="T2" fmla="*/ 18 w 37"/>
                  <a:gd name="T3" fmla="*/ 34 h 35"/>
                  <a:gd name="T4" fmla="*/ 22 w 37"/>
                  <a:gd name="T5" fmla="*/ 0 h 35"/>
                  <a:gd name="T6" fmla="*/ 17 w 37"/>
                  <a:gd name="T7" fmla="*/ 35 h 35"/>
                  <a:gd name="T8" fmla="*/ 20 w 37"/>
                  <a:gd name="T9" fmla="*/ 12 h 35"/>
                </a:gdLst>
                <a:ahLst/>
                <a:cxnLst>
                  <a:cxn ang="0">
                    <a:pos x="T0" y="T1"/>
                  </a:cxn>
                  <a:cxn ang="0">
                    <a:pos x="T2" y="T3"/>
                  </a:cxn>
                  <a:cxn ang="0">
                    <a:pos x="T4" y="T5"/>
                  </a:cxn>
                  <a:cxn ang="0">
                    <a:pos x="T6" y="T7"/>
                  </a:cxn>
                  <a:cxn ang="0">
                    <a:pos x="T8" y="T9"/>
                  </a:cxn>
                </a:cxnLst>
                <a:rect l="0" t="0" r="r" b="b"/>
                <a:pathLst>
                  <a:path w="37" h="35">
                    <a:moveTo>
                      <a:pt x="20" y="12"/>
                    </a:moveTo>
                    <a:cubicBezTo>
                      <a:pt x="17" y="21"/>
                      <a:pt x="17" y="30"/>
                      <a:pt x="18" y="34"/>
                    </a:cubicBezTo>
                    <a:cubicBezTo>
                      <a:pt x="37" y="21"/>
                      <a:pt x="22" y="0"/>
                      <a:pt x="22" y="0"/>
                    </a:cubicBezTo>
                    <a:cubicBezTo>
                      <a:pt x="0" y="16"/>
                      <a:pt x="15" y="33"/>
                      <a:pt x="17" y="35"/>
                    </a:cubicBezTo>
                    <a:cubicBezTo>
                      <a:pt x="16" y="24"/>
                      <a:pt x="20" y="12"/>
                      <a:pt x="20" y="1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3" name="Freeform 3757"/>
              <p:cNvSpPr/>
              <p:nvPr/>
            </p:nvSpPr>
            <p:spPr bwMode="auto">
              <a:xfrm>
                <a:off x="1406526" y="2422525"/>
                <a:ext cx="117475" cy="111125"/>
              </a:xfrm>
              <a:custGeom>
                <a:avLst/>
                <a:gdLst>
                  <a:gd name="T0" fmla="*/ 22 w 37"/>
                  <a:gd name="T1" fmla="*/ 35 h 35"/>
                  <a:gd name="T2" fmla="*/ 18 w 37"/>
                  <a:gd name="T3" fmla="*/ 12 h 35"/>
                  <a:gd name="T4" fmla="*/ 23 w 37"/>
                  <a:gd name="T5" fmla="*/ 34 h 35"/>
                  <a:gd name="T6" fmla="*/ 16 w 37"/>
                  <a:gd name="T7" fmla="*/ 0 h 35"/>
                  <a:gd name="T8" fmla="*/ 22 w 37"/>
                  <a:gd name="T9" fmla="*/ 35 h 35"/>
                </a:gdLst>
                <a:ahLst/>
                <a:cxnLst>
                  <a:cxn ang="0">
                    <a:pos x="T0" y="T1"/>
                  </a:cxn>
                  <a:cxn ang="0">
                    <a:pos x="T2" y="T3"/>
                  </a:cxn>
                  <a:cxn ang="0">
                    <a:pos x="T4" y="T5"/>
                  </a:cxn>
                  <a:cxn ang="0">
                    <a:pos x="T6" y="T7"/>
                  </a:cxn>
                  <a:cxn ang="0">
                    <a:pos x="T8" y="T9"/>
                  </a:cxn>
                </a:cxnLst>
                <a:rect l="0" t="0" r="r" b="b"/>
                <a:pathLst>
                  <a:path w="37" h="35">
                    <a:moveTo>
                      <a:pt x="22" y="35"/>
                    </a:moveTo>
                    <a:cubicBezTo>
                      <a:pt x="18" y="24"/>
                      <a:pt x="18" y="12"/>
                      <a:pt x="18" y="12"/>
                    </a:cubicBezTo>
                    <a:cubicBezTo>
                      <a:pt x="19" y="21"/>
                      <a:pt x="21" y="30"/>
                      <a:pt x="23" y="34"/>
                    </a:cubicBezTo>
                    <a:cubicBezTo>
                      <a:pt x="37" y="16"/>
                      <a:pt x="16" y="0"/>
                      <a:pt x="16" y="0"/>
                    </a:cubicBezTo>
                    <a:cubicBezTo>
                      <a:pt x="0" y="22"/>
                      <a:pt x="20" y="34"/>
                      <a:pt x="22" y="3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4" name="Freeform 3758"/>
              <p:cNvSpPr/>
              <p:nvPr/>
            </p:nvSpPr>
            <p:spPr bwMode="auto">
              <a:xfrm>
                <a:off x="1330326" y="2530475"/>
                <a:ext cx="111125" cy="117475"/>
              </a:xfrm>
              <a:custGeom>
                <a:avLst/>
                <a:gdLst>
                  <a:gd name="T0" fmla="*/ 34 w 35"/>
                  <a:gd name="T1" fmla="*/ 13 h 37"/>
                  <a:gd name="T2" fmla="*/ 0 w 35"/>
                  <a:gd name="T3" fmla="*/ 21 h 37"/>
                  <a:gd name="T4" fmla="*/ 35 w 35"/>
                  <a:gd name="T5" fmla="*/ 14 h 37"/>
                  <a:gd name="T6" fmla="*/ 12 w 35"/>
                  <a:gd name="T7" fmla="*/ 19 h 37"/>
                  <a:gd name="T8" fmla="*/ 34 w 35"/>
                  <a:gd name="T9" fmla="*/ 13 h 37"/>
                </a:gdLst>
                <a:ahLst/>
                <a:cxnLst>
                  <a:cxn ang="0">
                    <a:pos x="T0" y="T1"/>
                  </a:cxn>
                  <a:cxn ang="0">
                    <a:pos x="T2" y="T3"/>
                  </a:cxn>
                  <a:cxn ang="0">
                    <a:pos x="T4" y="T5"/>
                  </a:cxn>
                  <a:cxn ang="0">
                    <a:pos x="T6" y="T7"/>
                  </a:cxn>
                  <a:cxn ang="0">
                    <a:pos x="T8" y="T9"/>
                  </a:cxn>
                </a:cxnLst>
                <a:rect l="0" t="0" r="r" b="b"/>
                <a:pathLst>
                  <a:path w="35" h="37">
                    <a:moveTo>
                      <a:pt x="34" y="13"/>
                    </a:moveTo>
                    <a:cubicBezTo>
                      <a:pt x="16" y="0"/>
                      <a:pt x="0" y="21"/>
                      <a:pt x="0" y="21"/>
                    </a:cubicBezTo>
                    <a:cubicBezTo>
                      <a:pt x="22" y="37"/>
                      <a:pt x="33" y="17"/>
                      <a:pt x="35" y="14"/>
                    </a:cubicBezTo>
                    <a:cubicBezTo>
                      <a:pt x="24" y="18"/>
                      <a:pt x="12" y="19"/>
                      <a:pt x="12" y="19"/>
                    </a:cubicBezTo>
                    <a:cubicBezTo>
                      <a:pt x="21" y="18"/>
                      <a:pt x="29" y="15"/>
                      <a:pt x="34" y="1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5" name="Freeform 3759"/>
              <p:cNvSpPr/>
              <p:nvPr/>
            </p:nvSpPr>
            <p:spPr bwMode="auto">
              <a:xfrm>
                <a:off x="1223963" y="2466975"/>
                <a:ext cx="112713" cy="120650"/>
              </a:xfrm>
              <a:custGeom>
                <a:avLst/>
                <a:gdLst>
                  <a:gd name="T0" fmla="*/ 12 w 35"/>
                  <a:gd name="T1" fmla="*/ 17 h 38"/>
                  <a:gd name="T2" fmla="*/ 35 w 35"/>
                  <a:gd name="T3" fmla="*/ 20 h 38"/>
                  <a:gd name="T4" fmla="*/ 0 w 35"/>
                  <a:gd name="T5" fmla="*/ 15 h 38"/>
                  <a:gd name="T6" fmla="*/ 35 w 35"/>
                  <a:gd name="T7" fmla="*/ 21 h 38"/>
                  <a:gd name="T8" fmla="*/ 12 w 35"/>
                  <a:gd name="T9" fmla="*/ 17 h 38"/>
                </a:gdLst>
                <a:ahLst/>
                <a:cxnLst>
                  <a:cxn ang="0">
                    <a:pos x="T0" y="T1"/>
                  </a:cxn>
                  <a:cxn ang="0">
                    <a:pos x="T2" y="T3"/>
                  </a:cxn>
                  <a:cxn ang="0">
                    <a:pos x="T4" y="T5"/>
                  </a:cxn>
                  <a:cxn ang="0">
                    <a:pos x="T6" y="T7"/>
                  </a:cxn>
                  <a:cxn ang="0">
                    <a:pos x="T8" y="T9"/>
                  </a:cxn>
                </a:cxnLst>
                <a:rect l="0" t="0" r="r" b="b"/>
                <a:pathLst>
                  <a:path w="35" h="38">
                    <a:moveTo>
                      <a:pt x="12" y="17"/>
                    </a:moveTo>
                    <a:cubicBezTo>
                      <a:pt x="21" y="20"/>
                      <a:pt x="30" y="20"/>
                      <a:pt x="35" y="20"/>
                    </a:cubicBezTo>
                    <a:cubicBezTo>
                      <a:pt x="22" y="0"/>
                      <a:pt x="0" y="15"/>
                      <a:pt x="0" y="15"/>
                    </a:cubicBezTo>
                    <a:cubicBezTo>
                      <a:pt x="15" y="38"/>
                      <a:pt x="33" y="23"/>
                      <a:pt x="35" y="21"/>
                    </a:cubicBezTo>
                    <a:cubicBezTo>
                      <a:pt x="24" y="21"/>
                      <a:pt x="12" y="17"/>
                      <a:pt x="12" y="1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6" name="Freeform 3760"/>
              <p:cNvSpPr/>
              <p:nvPr/>
            </p:nvSpPr>
            <p:spPr bwMode="auto">
              <a:xfrm>
                <a:off x="1157288" y="2390775"/>
                <a:ext cx="98425" cy="104775"/>
              </a:xfrm>
              <a:custGeom>
                <a:avLst/>
                <a:gdLst>
                  <a:gd name="T0" fmla="*/ 31 w 31"/>
                  <a:gd name="T1" fmla="*/ 24 h 33"/>
                  <a:gd name="T2" fmla="*/ 10 w 31"/>
                  <a:gd name="T3" fmla="*/ 13 h 33"/>
                  <a:gd name="T4" fmla="*/ 31 w 31"/>
                  <a:gd name="T5" fmla="*/ 23 h 33"/>
                  <a:gd name="T6" fmla="*/ 0 w 31"/>
                  <a:gd name="T7" fmla="*/ 7 h 33"/>
                  <a:gd name="T8" fmla="*/ 31 w 31"/>
                  <a:gd name="T9" fmla="*/ 24 h 33"/>
                </a:gdLst>
                <a:ahLst/>
                <a:cxnLst>
                  <a:cxn ang="0">
                    <a:pos x="T0" y="T1"/>
                  </a:cxn>
                  <a:cxn ang="0">
                    <a:pos x="T2" y="T3"/>
                  </a:cxn>
                  <a:cxn ang="0">
                    <a:pos x="T4" y="T5"/>
                  </a:cxn>
                  <a:cxn ang="0">
                    <a:pos x="T6" y="T7"/>
                  </a:cxn>
                  <a:cxn ang="0">
                    <a:pos x="T8" y="T9"/>
                  </a:cxn>
                </a:cxnLst>
                <a:rect l="0" t="0" r="r" b="b"/>
                <a:pathLst>
                  <a:path w="31" h="33">
                    <a:moveTo>
                      <a:pt x="31" y="24"/>
                    </a:moveTo>
                    <a:cubicBezTo>
                      <a:pt x="20" y="20"/>
                      <a:pt x="10" y="13"/>
                      <a:pt x="10" y="13"/>
                    </a:cubicBezTo>
                    <a:cubicBezTo>
                      <a:pt x="18" y="18"/>
                      <a:pt x="26" y="21"/>
                      <a:pt x="31" y="23"/>
                    </a:cubicBezTo>
                    <a:cubicBezTo>
                      <a:pt x="26" y="0"/>
                      <a:pt x="0" y="7"/>
                      <a:pt x="0" y="7"/>
                    </a:cubicBezTo>
                    <a:cubicBezTo>
                      <a:pt x="7" y="33"/>
                      <a:pt x="28" y="25"/>
                      <a:pt x="31" y="2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7" name="Freeform 3761"/>
              <p:cNvSpPr/>
              <p:nvPr/>
            </p:nvSpPr>
            <p:spPr bwMode="auto">
              <a:xfrm>
                <a:off x="1112838" y="2286000"/>
                <a:ext cx="88900" cy="95250"/>
              </a:xfrm>
              <a:custGeom>
                <a:avLst/>
                <a:gdLst>
                  <a:gd name="T0" fmla="*/ 28 w 28"/>
                  <a:gd name="T1" fmla="*/ 24 h 30"/>
                  <a:gd name="T2" fmla="*/ 10 w 28"/>
                  <a:gd name="T3" fmla="*/ 10 h 30"/>
                  <a:gd name="T4" fmla="*/ 28 w 28"/>
                  <a:gd name="T5" fmla="*/ 23 h 30"/>
                  <a:gd name="T6" fmla="*/ 0 w 28"/>
                  <a:gd name="T7" fmla="*/ 3 h 30"/>
                  <a:gd name="T8" fmla="*/ 28 w 28"/>
                  <a:gd name="T9" fmla="*/ 24 h 30"/>
                </a:gdLst>
                <a:ahLst/>
                <a:cxnLst>
                  <a:cxn ang="0">
                    <a:pos x="T0" y="T1"/>
                  </a:cxn>
                  <a:cxn ang="0">
                    <a:pos x="T2" y="T3"/>
                  </a:cxn>
                  <a:cxn ang="0">
                    <a:pos x="T4" y="T5"/>
                  </a:cxn>
                  <a:cxn ang="0">
                    <a:pos x="T6" y="T7"/>
                  </a:cxn>
                  <a:cxn ang="0">
                    <a:pos x="T8" y="T9"/>
                  </a:cxn>
                </a:cxnLst>
                <a:rect l="0" t="0" r="r" b="b"/>
                <a:pathLst>
                  <a:path w="28" h="30">
                    <a:moveTo>
                      <a:pt x="28" y="24"/>
                    </a:moveTo>
                    <a:cubicBezTo>
                      <a:pt x="18" y="19"/>
                      <a:pt x="10" y="10"/>
                      <a:pt x="10" y="10"/>
                    </a:cubicBezTo>
                    <a:cubicBezTo>
                      <a:pt x="16" y="17"/>
                      <a:pt x="24" y="21"/>
                      <a:pt x="28" y="23"/>
                    </a:cubicBezTo>
                    <a:cubicBezTo>
                      <a:pt x="26" y="0"/>
                      <a:pt x="0" y="3"/>
                      <a:pt x="0" y="3"/>
                    </a:cubicBezTo>
                    <a:cubicBezTo>
                      <a:pt x="3" y="30"/>
                      <a:pt x="25" y="25"/>
                      <a:pt x="28" y="2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8" name="Freeform 3762"/>
              <p:cNvSpPr/>
              <p:nvPr/>
            </p:nvSpPr>
            <p:spPr bwMode="auto">
              <a:xfrm>
                <a:off x="1090613" y="2181225"/>
                <a:ext cx="95250" cy="88900"/>
              </a:xfrm>
              <a:custGeom>
                <a:avLst/>
                <a:gdLst>
                  <a:gd name="T0" fmla="*/ 25 w 30"/>
                  <a:gd name="T1" fmla="*/ 28 h 28"/>
                  <a:gd name="T2" fmla="*/ 11 w 30"/>
                  <a:gd name="T3" fmla="*/ 9 h 28"/>
                  <a:gd name="T4" fmla="*/ 26 w 30"/>
                  <a:gd name="T5" fmla="*/ 27 h 28"/>
                  <a:gd name="T6" fmla="*/ 4 w 30"/>
                  <a:gd name="T7" fmla="*/ 0 h 28"/>
                  <a:gd name="T8" fmla="*/ 25 w 30"/>
                  <a:gd name="T9" fmla="*/ 28 h 28"/>
                </a:gdLst>
                <a:ahLst/>
                <a:cxnLst>
                  <a:cxn ang="0">
                    <a:pos x="T0" y="T1"/>
                  </a:cxn>
                  <a:cxn ang="0">
                    <a:pos x="T2" y="T3"/>
                  </a:cxn>
                  <a:cxn ang="0">
                    <a:pos x="T4" y="T5"/>
                  </a:cxn>
                  <a:cxn ang="0">
                    <a:pos x="T6" y="T7"/>
                  </a:cxn>
                  <a:cxn ang="0">
                    <a:pos x="T8" y="T9"/>
                  </a:cxn>
                </a:cxnLst>
                <a:rect l="0" t="0" r="r" b="b"/>
                <a:pathLst>
                  <a:path w="30" h="28">
                    <a:moveTo>
                      <a:pt x="25" y="28"/>
                    </a:moveTo>
                    <a:cubicBezTo>
                      <a:pt x="17" y="20"/>
                      <a:pt x="11" y="9"/>
                      <a:pt x="11" y="9"/>
                    </a:cubicBezTo>
                    <a:cubicBezTo>
                      <a:pt x="16" y="18"/>
                      <a:pt x="22" y="24"/>
                      <a:pt x="26" y="27"/>
                    </a:cubicBezTo>
                    <a:cubicBezTo>
                      <a:pt x="30" y="4"/>
                      <a:pt x="4" y="0"/>
                      <a:pt x="4" y="0"/>
                    </a:cubicBezTo>
                    <a:cubicBezTo>
                      <a:pt x="0" y="27"/>
                      <a:pt x="22" y="28"/>
                      <a:pt x="25"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9" name="Freeform 3763"/>
              <p:cNvSpPr/>
              <p:nvPr/>
            </p:nvSpPr>
            <p:spPr bwMode="auto">
              <a:xfrm>
                <a:off x="1096963" y="2070100"/>
                <a:ext cx="104775" cy="95250"/>
              </a:xfrm>
              <a:custGeom>
                <a:avLst/>
                <a:gdLst>
                  <a:gd name="T0" fmla="*/ 25 w 33"/>
                  <a:gd name="T1" fmla="*/ 30 h 30"/>
                  <a:gd name="T2" fmla="*/ 13 w 33"/>
                  <a:gd name="T3" fmla="*/ 10 h 30"/>
                  <a:gd name="T4" fmla="*/ 26 w 33"/>
                  <a:gd name="T5" fmla="*/ 29 h 30"/>
                  <a:gd name="T6" fmla="*/ 8 w 33"/>
                  <a:gd name="T7" fmla="*/ 0 h 30"/>
                  <a:gd name="T8" fmla="*/ 25 w 33"/>
                  <a:gd name="T9" fmla="*/ 30 h 30"/>
                </a:gdLst>
                <a:ahLst/>
                <a:cxnLst>
                  <a:cxn ang="0">
                    <a:pos x="T0" y="T1"/>
                  </a:cxn>
                  <a:cxn ang="0">
                    <a:pos x="T2" y="T3"/>
                  </a:cxn>
                  <a:cxn ang="0">
                    <a:pos x="T4" y="T5"/>
                  </a:cxn>
                  <a:cxn ang="0">
                    <a:pos x="T6" y="T7"/>
                  </a:cxn>
                  <a:cxn ang="0">
                    <a:pos x="T8" y="T9"/>
                  </a:cxn>
                </a:cxnLst>
                <a:rect l="0" t="0" r="r" b="b"/>
                <a:pathLst>
                  <a:path w="33" h="30">
                    <a:moveTo>
                      <a:pt x="25" y="30"/>
                    </a:moveTo>
                    <a:cubicBezTo>
                      <a:pt x="18" y="22"/>
                      <a:pt x="13" y="10"/>
                      <a:pt x="13" y="10"/>
                    </a:cubicBezTo>
                    <a:cubicBezTo>
                      <a:pt x="17" y="19"/>
                      <a:pt x="23" y="26"/>
                      <a:pt x="26" y="29"/>
                    </a:cubicBezTo>
                    <a:cubicBezTo>
                      <a:pt x="33" y="7"/>
                      <a:pt x="8" y="0"/>
                      <a:pt x="8" y="0"/>
                    </a:cubicBezTo>
                    <a:cubicBezTo>
                      <a:pt x="0" y="26"/>
                      <a:pt x="23" y="30"/>
                      <a:pt x="25" y="3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190" name="Rectangle 24"/>
          <p:cNvSpPr>
            <a:spLocks noChangeArrowheads="1"/>
          </p:cNvSpPr>
          <p:nvPr/>
        </p:nvSpPr>
        <p:spPr bwMode="auto">
          <a:xfrm>
            <a:off x="6852452" y="3488253"/>
            <a:ext cx="1806776" cy="581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191" name="Rectangle 24"/>
          <p:cNvSpPr>
            <a:spLocks noChangeArrowheads="1"/>
          </p:cNvSpPr>
          <p:nvPr/>
        </p:nvSpPr>
        <p:spPr bwMode="auto">
          <a:xfrm>
            <a:off x="7484192" y="1426166"/>
            <a:ext cx="543296" cy="4825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2800" b="1" dirty="0">
                <a:solidFill>
                  <a:schemeClr val="bg1"/>
                </a:solidFill>
              </a:rPr>
              <a:t>4</a:t>
            </a:r>
            <a:endParaRPr lang="en-US" altLang="zh-CN" sz="2000" dirty="0">
              <a:solidFill>
                <a:schemeClr val="bg1"/>
              </a:solidFill>
            </a:endParaRPr>
          </a:p>
        </p:txBody>
      </p:sp>
      <p:sp>
        <p:nvSpPr>
          <p:cNvPr id="192" name="Rectangle 24"/>
          <p:cNvSpPr>
            <a:spLocks noChangeArrowheads="1"/>
          </p:cNvSpPr>
          <p:nvPr/>
        </p:nvSpPr>
        <p:spPr bwMode="auto">
          <a:xfrm>
            <a:off x="7128711" y="3107354"/>
            <a:ext cx="1254256" cy="172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ctr">
              <a:lnSpc>
                <a:spcPct val="120000"/>
              </a:lnSpc>
              <a:spcBef>
                <a:spcPts val="300"/>
              </a:spcBef>
            </a:pPr>
            <a:r>
              <a:rPr lang="zh-CN" altLang="en-US" sz="1000" b="1" dirty="0">
                <a:solidFill>
                  <a:srgbClr val="000000">
                    <a:lumMod val="75000"/>
                    <a:lumOff val="25000"/>
                  </a:srgbClr>
                </a:solidFill>
              </a:rPr>
              <a:t>TOPIC HEADER HERE</a:t>
            </a:r>
            <a:endParaRPr lang="zh-CN" altLang="en-US" sz="1000" dirty="0">
              <a:solidFill>
                <a:srgbClr val="000000">
                  <a:lumMod val="75000"/>
                  <a:lumOff val="25000"/>
                </a:srgbClr>
              </a:solidFill>
            </a:endParaRPr>
          </a:p>
        </p:txBody>
      </p:sp>
      <p:cxnSp>
        <p:nvCxnSpPr>
          <p:cNvPr id="193" name="直接连接符 192"/>
          <p:cNvCxnSpPr/>
          <p:nvPr/>
        </p:nvCxnSpPr>
        <p:spPr>
          <a:xfrm>
            <a:off x="7128711" y="3378145"/>
            <a:ext cx="1254256"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194" name="图片 193">
            <a:extLst>
              <a:ext uri="{FF2B5EF4-FFF2-40B4-BE49-F238E27FC236}">
                <a16:creationId xmlns="" xmlns:a16="http://schemas.microsoft.com/office/drawing/2014/main" id="{6A1AB43F-E5AE-4C51-B94F-CC8F2613CCE7}"/>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5307" r="7666" b="8704"/>
          <a:stretch/>
        </p:blipFill>
        <p:spPr>
          <a:xfrm rot="10800000">
            <a:off x="180000" y="-38100"/>
            <a:ext cx="741206" cy="817161"/>
          </a:xfrm>
          <a:prstGeom prst="rect">
            <a:avLst/>
          </a:prstGeom>
        </p:spPr>
      </p:pic>
      <p:sp>
        <p:nvSpPr>
          <p:cNvPr id="195" name="Rectangle 20">
            <a:extLst>
              <a:ext uri="{FF2B5EF4-FFF2-40B4-BE49-F238E27FC236}">
                <a16:creationId xmlns="" xmlns:a16="http://schemas.microsoft.com/office/drawing/2014/main" id="{7903674A-9269-4B2F-9E90-37FACEA0396C}"/>
              </a:ext>
            </a:extLst>
          </p:cNvPr>
          <p:cNvSpPr>
            <a:spLocks noChangeArrowheads="1"/>
          </p:cNvSpPr>
          <p:nvPr/>
        </p:nvSpPr>
        <p:spPr bwMode="auto">
          <a:xfrm>
            <a:off x="898706" y="579709"/>
            <a:ext cx="1800606"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itchFamily="34" charset="0"/>
              <a:buNone/>
            </a:pPr>
            <a:r>
              <a:rPr lang="en-US" altLang="zh-CN" sz="800" dirty="0">
                <a:solidFill>
                  <a:srgbClr val="53585E"/>
                </a:solidFill>
                <a:latin typeface="Arial" pitchFamily="34" charset="0"/>
                <a:cs typeface="Arial" pitchFamily="34" charset="0"/>
              </a:rPr>
              <a:t>This is a subtitle for your presentation</a:t>
            </a:r>
            <a:endParaRPr lang="zh-CN" altLang="en-US" sz="800" dirty="0">
              <a:solidFill>
                <a:srgbClr val="53585E"/>
              </a:solidFill>
              <a:latin typeface="Arial" pitchFamily="34" charset="0"/>
              <a:cs typeface="Arial" pitchFamily="34" charset="0"/>
            </a:endParaRPr>
          </a:p>
        </p:txBody>
      </p:sp>
      <p:sp>
        <p:nvSpPr>
          <p:cNvPr id="196" name="文本框 195">
            <a:extLst>
              <a:ext uri="{FF2B5EF4-FFF2-40B4-BE49-F238E27FC236}">
                <a16:creationId xmlns="" xmlns:a16="http://schemas.microsoft.com/office/drawing/2014/main" id="{E7EBF98D-8315-48C4-A9E8-E71ED052B235}"/>
              </a:ext>
            </a:extLst>
          </p:cNvPr>
          <p:cNvSpPr txBox="1"/>
          <p:nvPr/>
        </p:nvSpPr>
        <p:spPr>
          <a:xfrm>
            <a:off x="828000" y="194956"/>
            <a:ext cx="2262158" cy="369332"/>
          </a:xfrm>
          <a:prstGeom prst="rect">
            <a:avLst/>
          </a:prstGeom>
          <a:noFill/>
        </p:spPr>
        <p:txBody>
          <a:bodyPr wrap="none" rtlCol="0">
            <a:spAutoFit/>
          </a:bodyPr>
          <a:lstStyle/>
          <a:p>
            <a:r>
              <a:rPr lang="zh-CN" altLang="en-US" b="1" dirty="0">
                <a:solidFill>
                  <a:schemeClr val="tx2"/>
                </a:solidFill>
              </a:rPr>
              <a:t>请输入你的标题内容</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700"/>
                                  </p:stCondLst>
                                  <p:childTnLst>
                                    <p:set>
                                      <p:cBhvr>
                                        <p:cTn id="6" dur="1" fill="hold">
                                          <p:stCondLst>
                                            <p:cond delay="0"/>
                                          </p:stCondLst>
                                        </p:cTn>
                                        <p:tgtEl>
                                          <p:spTgt spid="54"/>
                                        </p:tgtEl>
                                        <p:attrNameLst>
                                          <p:attrName>style.visibility</p:attrName>
                                        </p:attrNameLst>
                                      </p:cBhvr>
                                      <p:to>
                                        <p:strVal val="visible"/>
                                      </p:to>
                                    </p:set>
                                    <p:anim calcmode="lin" valueType="num">
                                      <p:cBhvr>
                                        <p:cTn id="7" dur="500" fill="hold"/>
                                        <p:tgtEl>
                                          <p:spTgt spid="54"/>
                                        </p:tgtEl>
                                        <p:attrNameLst>
                                          <p:attrName>ppt_w</p:attrName>
                                        </p:attrNameLst>
                                      </p:cBhvr>
                                      <p:tavLst>
                                        <p:tav tm="0">
                                          <p:val>
                                            <p:fltVal val="0"/>
                                          </p:val>
                                        </p:tav>
                                        <p:tav tm="100000">
                                          <p:val>
                                            <p:strVal val="#ppt_w"/>
                                          </p:val>
                                        </p:tav>
                                      </p:tavLst>
                                    </p:anim>
                                    <p:anim calcmode="lin" valueType="num">
                                      <p:cBhvr>
                                        <p:cTn id="8" dur="500" fill="hold"/>
                                        <p:tgtEl>
                                          <p:spTgt spid="54"/>
                                        </p:tgtEl>
                                        <p:attrNameLst>
                                          <p:attrName>ppt_h</p:attrName>
                                        </p:attrNameLst>
                                      </p:cBhvr>
                                      <p:tavLst>
                                        <p:tav tm="0">
                                          <p:val>
                                            <p:fltVal val="0"/>
                                          </p:val>
                                        </p:tav>
                                        <p:tav tm="100000">
                                          <p:val>
                                            <p:strVal val="#ppt_h"/>
                                          </p:val>
                                        </p:tav>
                                      </p:tavLst>
                                    </p:anim>
                                    <p:animEffect transition="in" filter="fade">
                                      <p:cBhvr>
                                        <p:cTn id="9" dur="500"/>
                                        <p:tgtEl>
                                          <p:spTgt spid="54"/>
                                        </p:tgtEl>
                                      </p:cBhvr>
                                    </p:animEffect>
                                  </p:childTnLst>
                                </p:cTn>
                              </p:par>
                              <p:par>
                                <p:cTn id="10" presetID="53" presetClass="entr" presetSubtype="16" fill="hold" grpId="0" nodeType="withEffect">
                                  <p:stCondLst>
                                    <p:cond delay="700"/>
                                  </p:stCondLst>
                                  <p:childTnLst>
                                    <p:set>
                                      <p:cBhvr>
                                        <p:cTn id="11" dur="1" fill="hold">
                                          <p:stCondLst>
                                            <p:cond delay="0"/>
                                          </p:stCondLst>
                                        </p:cTn>
                                        <p:tgtEl>
                                          <p:spTgt spid="86"/>
                                        </p:tgtEl>
                                        <p:attrNameLst>
                                          <p:attrName>style.visibility</p:attrName>
                                        </p:attrNameLst>
                                      </p:cBhvr>
                                      <p:to>
                                        <p:strVal val="visible"/>
                                      </p:to>
                                    </p:set>
                                    <p:anim calcmode="lin" valueType="num">
                                      <p:cBhvr>
                                        <p:cTn id="12" dur="500" fill="hold"/>
                                        <p:tgtEl>
                                          <p:spTgt spid="86"/>
                                        </p:tgtEl>
                                        <p:attrNameLst>
                                          <p:attrName>ppt_w</p:attrName>
                                        </p:attrNameLst>
                                      </p:cBhvr>
                                      <p:tavLst>
                                        <p:tav tm="0">
                                          <p:val>
                                            <p:fltVal val="0"/>
                                          </p:val>
                                        </p:tav>
                                        <p:tav tm="100000">
                                          <p:val>
                                            <p:strVal val="#ppt_w"/>
                                          </p:val>
                                        </p:tav>
                                      </p:tavLst>
                                    </p:anim>
                                    <p:anim calcmode="lin" valueType="num">
                                      <p:cBhvr>
                                        <p:cTn id="13" dur="500" fill="hold"/>
                                        <p:tgtEl>
                                          <p:spTgt spid="86"/>
                                        </p:tgtEl>
                                        <p:attrNameLst>
                                          <p:attrName>ppt_h</p:attrName>
                                        </p:attrNameLst>
                                      </p:cBhvr>
                                      <p:tavLst>
                                        <p:tav tm="0">
                                          <p:val>
                                            <p:fltVal val="0"/>
                                          </p:val>
                                        </p:tav>
                                        <p:tav tm="100000">
                                          <p:val>
                                            <p:strVal val="#ppt_h"/>
                                          </p:val>
                                        </p:tav>
                                      </p:tavLst>
                                    </p:anim>
                                    <p:animEffect transition="in" filter="fade">
                                      <p:cBhvr>
                                        <p:cTn id="14" dur="500"/>
                                        <p:tgtEl>
                                          <p:spTgt spid="86"/>
                                        </p:tgtEl>
                                      </p:cBhvr>
                                    </p:animEffect>
                                  </p:childTnLst>
                                </p:cTn>
                              </p:par>
                              <p:par>
                                <p:cTn id="15" presetID="47" presetClass="entr" presetSubtype="0" fill="hold" grpId="0" nodeType="withEffect">
                                  <p:stCondLst>
                                    <p:cond delay="1200"/>
                                  </p:stCondLst>
                                  <p:childTnLst>
                                    <p:set>
                                      <p:cBhvr>
                                        <p:cTn id="16" dur="1" fill="hold">
                                          <p:stCondLst>
                                            <p:cond delay="0"/>
                                          </p:stCondLst>
                                        </p:cTn>
                                        <p:tgtEl>
                                          <p:spTgt spid="87"/>
                                        </p:tgtEl>
                                        <p:attrNameLst>
                                          <p:attrName>style.visibility</p:attrName>
                                        </p:attrNameLst>
                                      </p:cBhvr>
                                      <p:to>
                                        <p:strVal val="visible"/>
                                      </p:to>
                                    </p:set>
                                    <p:animEffect transition="in" filter="fade">
                                      <p:cBhvr>
                                        <p:cTn id="17" dur="500"/>
                                        <p:tgtEl>
                                          <p:spTgt spid="87"/>
                                        </p:tgtEl>
                                      </p:cBhvr>
                                    </p:animEffect>
                                    <p:anim calcmode="lin" valueType="num">
                                      <p:cBhvr>
                                        <p:cTn id="18" dur="500" fill="hold"/>
                                        <p:tgtEl>
                                          <p:spTgt spid="87"/>
                                        </p:tgtEl>
                                        <p:attrNameLst>
                                          <p:attrName>ppt_x</p:attrName>
                                        </p:attrNameLst>
                                      </p:cBhvr>
                                      <p:tavLst>
                                        <p:tav tm="0">
                                          <p:val>
                                            <p:strVal val="#ppt_x"/>
                                          </p:val>
                                        </p:tav>
                                        <p:tav tm="100000">
                                          <p:val>
                                            <p:strVal val="#ppt_x"/>
                                          </p:val>
                                        </p:tav>
                                      </p:tavLst>
                                    </p:anim>
                                    <p:anim calcmode="lin" valueType="num">
                                      <p:cBhvr>
                                        <p:cTn id="19" dur="500" fill="hold"/>
                                        <p:tgtEl>
                                          <p:spTgt spid="87"/>
                                        </p:tgtEl>
                                        <p:attrNameLst>
                                          <p:attrName>ppt_y</p:attrName>
                                        </p:attrNameLst>
                                      </p:cBhvr>
                                      <p:tavLst>
                                        <p:tav tm="0">
                                          <p:val>
                                            <p:strVal val="#ppt_y-.1"/>
                                          </p:val>
                                        </p:tav>
                                        <p:tav tm="100000">
                                          <p:val>
                                            <p:strVal val="#ppt_y"/>
                                          </p:val>
                                        </p:tav>
                                      </p:tavLst>
                                    </p:anim>
                                  </p:childTnLst>
                                </p:cTn>
                              </p:par>
                              <p:par>
                                <p:cTn id="20" presetID="16" presetClass="entr" presetSubtype="37" fill="hold" nodeType="withEffect">
                                  <p:stCondLst>
                                    <p:cond delay="1200"/>
                                  </p:stCondLst>
                                  <p:childTnLst>
                                    <p:set>
                                      <p:cBhvr>
                                        <p:cTn id="21" dur="1" fill="hold">
                                          <p:stCondLst>
                                            <p:cond delay="0"/>
                                          </p:stCondLst>
                                        </p:cTn>
                                        <p:tgtEl>
                                          <p:spTgt spid="88"/>
                                        </p:tgtEl>
                                        <p:attrNameLst>
                                          <p:attrName>style.visibility</p:attrName>
                                        </p:attrNameLst>
                                      </p:cBhvr>
                                      <p:to>
                                        <p:strVal val="visible"/>
                                      </p:to>
                                    </p:set>
                                    <p:animEffect transition="in" filter="barn(outVertical)">
                                      <p:cBhvr>
                                        <p:cTn id="22" dur="500"/>
                                        <p:tgtEl>
                                          <p:spTgt spid="88"/>
                                        </p:tgtEl>
                                      </p:cBhvr>
                                    </p:animEffect>
                                  </p:childTnLst>
                                </p:cTn>
                              </p:par>
                              <p:par>
                                <p:cTn id="23" presetID="42" presetClass="entr" presetSubtype="0" fill="hold" grpId="0" nodeType="withEffect">
                                  <p:stCondLst>
                                    <p:cond delay="1200"/>
                                  </p:stCondLst>
                                  <p:childTnLst>
                                    <p:set>
                                      <p:cBhvr>
                                        <p:cTn id="24" dur="1" fill="hold">
                                          <p:stCondLst>
                                            <p:cond delay="0"/>
                                          </p:stCondLst>
                                        </p:cTn>
                                        <p:tgtEl>
                                          <p:spTgt spid="85"/>
                                        </p:tgtEl>
                                        <p:attrNameLst>
                                          <p:attrName>style.visibility</p:attrName>
                                        </p:attrNameLst>
                                      </p:cBhvr>
                                      <p:to>
                                        <p:strVal val="visible"/>
                                      </p:to>
                                    </p:set>
                                    <p:animEffect transition="in" filter="fade">
                                      <p:cBhvr>
                                        <p:cTn id="25" dur="500"/>
                                        <p:tgtEl>
                                          <p:spTgt spid="85"/>
                                        </p:tgtEl>
                                      </p:cBhvr>
                                    </p:animEffect>
                                    <p:anim calcmode="lin" valueType="num">
                                      <p:cBhvr>
                                        <p:cTn id="26" dur="500" fill="hold"/>
                                        <p:tgtEl>
                                          <p:spTgt spid="85"/>
                                        </p:tgtEl>
                                        <p:attrNameLst>
                                          <p:attrName>ppt_x</p:attrName>
                                        </p:attrNameLst>
                                      </p:cBhvr>
                                      <p:tavLst>
                                        <p:tav tm="0">
                                          <p:val>
                                            <p:strVal val="#ppt_x"/>
                                          </p:val>
                                        </p:tav>
                                        <p:tav tm="100000">
                                          <p:val>
                                            <p:strVal val="#ppt_x"/>
                                          </p:val>
                                        </p:tav>
                                      </p:tavLst>
                                    </p:anim>
                                    <p:anim calcmode="lin" valueType="num">
                                      <p:cBhvr>
                                        <p:cTn id="27" dur="500" fill="hold"/>
                                        <p:tgtEl>
                                          <p:spTgt spid="85"/>
                                        </p:tgtEl>
                                        <p:attrNameLst>
                                          <p:attrName>ppt_y</p:attrName>
                                        </p:attrNameLst>
                                      </p:cBhvr>
                                      <p:tavLst>
                                        <p:tav tm="0">
                                          <p:val>
                                            <p:strVal val="#ppt_y+.1"/>
                                          </p:val>
                                        </p:tav>
                                        <p:tav tm="100000">
                                          <p:val>
                                            <p:strVal val="#ppt_y"/>
                                          </p:val>
                                        </p:tav>
                                      </p:tavLst>
                                    </p:anim>
                                  </p:childTnLst>
                                </p:cTn>
                              </p:par>
                              <p:par>
                                <p:cTn id="28" presetID="53" presetClass="entr" presetSubtype="16" fill="hold" nodeType="withEffect">
                                  <p:stCondLst>
                                    <p:cond delay="1700"/>
                                  </p:stCondLst>
                                  <p:childTnLst>
                                    <p:set>
                                      <p:cBhvr>
                                        <p:cTn id="29" dur="1" fill="hold">
                                          <p:stCondLst>
                                            <p:cond delay="0"/>
                                          </p:stCondLst>
                                        </p:cTn>
                                        <p:tgtEl>
                                          <p:spTgt spid="89"/>
                                        </p:tgtEl>
                                        <p:attrNameLst>
                                          <p:attrName>style.visibility</p:attrName>
                                        </p:attrNameLst>
                                      </p:cBhvr>
                                      <p:to>
                                        <p:strVal val="visible"/>
                                      </p:to>
                                    </p:set>
                                    <p:anim calcmode="lin" valueType="num">
                                      <p:cBhvr>
                                        <p:cTn id="30" dur="500" fill="hold"/>
                                        <p:tgtEl>
                                          <p:spTgt spid="89"/>
                                        </p:tgtEl>
                                        <p:attrNameLst>
                                          <p:attrName>ppt_w</p:attrName>
                                        </p:attrNameLst>
                                      </p:cBhvr>
                                      <p:tavLst>
                                        <p:tav tm="0">
                                          <p:val>
                                            <p:fltVal val="0"/>
                                          </p:val>
                                        </p:tav>
                                        <p:tav tm="100000">
                                          <p:val>
                                            <p:strVal val="#ppt_w"/>
                                          </p:val>
                                        </p:tav>
                                      </p:tavLst>
                                    </p:anim>
                                    <p:anim calcmode="lin" valueType="num">
                                      <p:cBhvr>
                                        <p:cTn id="31" dur="500" fill="hold"/>
                                        <p:tgtEl>
                                          <p:spTgt spid="89"/>
                                        </p:tgtEl>
                                        <p:attrNameLst>
                                          <p:attrName>ppt_h</p:attrName>
                                        </p:attrNameLst>
                                      </p:cBhvr>
                                      <p:tavLst>
                                        <p:tav tm="0">
                                          <p:val>
                                            <p:fltVal val="0"/>
                                          </p:val>
                                        </p:tav>
                                        <p:tav tm="100000">
                                          <p:val>
                                            <p:strVal val="#ppt_h"/>
                                          </p:val>
                                        </p:tav>
                                      </p:tavLst>
                                    </p:anim>
                                    <p:animEffect transition="in" filter="fade">
                                      <p:cBhvr>
                                        <p:cTn id="32" dur="500"/>
                                        <p:tgtEl>
                                          <p:spTgt spid="89"/>
                                        </p:tgtEl>
                                      </p:cBhvr>
                                    </p:animEffect>
                                  </p:childTnLst>
                                </p:cTn>
                              </p:par>
                              <p:par>
                                <p:cTn id="33" presetID="53" presetClass="entr" presetSubtype="16" fill="hold" grpId="0" nodeType="withEffect">
                                  <p:stCondLst>
                                    <p:cond delay="1700"/>
                                  </p:stCondLst>
                                  <p:childTnLst>
                                    <p:set>
                                      <p:cBhvr>
                                        <p:cTn id="34" dur="1" fill="hold">
                                          <p:stCondLst>
                                            <p:cond delay="0"/>
                                          </p:stCondLst>
                                        </p:cTn>
                                        <p:tgtEl>
                                          <p:spTgt spid="121"/>
                                        </p:tgtEl>
                                        <p:attrNameLst>
                                          <p:attrName>style.visibility</p:attrName>
                                        </p:attrNameLst>
                                      </p:cBhvr>
                                      <p:to>
                                        <p:strVal val="visible"/>
                                      </p:to>
                                    </p:set>
                                    <p:anim calcmode="lin" valueType="num">
                                      <p:cBhvr>
                                        <p:cTn id="35" dur="500" fill="hold"/>
                                        <p:tgtEl>
                                          <p:spTgt spid="121"/>
                                        </p:tgtEl>
                                        <p:attrNameLst>
                                          <p:attrName>ppt_w</p:attrName>
                                        </p:attrNameLst>
                                      </p:cBhvr>
                                      <p:tavLst>
                                        <p:tav tm="0">
                                          <p:val>
                                            <p:fltVal val="0"/>
                                          </p:val>
                                        </p:tav>
                                        <p:tav tm="100000">
                                          <p:val>
                                            <p:strVal val="#ppt_w"/>
                                          </p:val>
                                        </p:tav>
                                      </p:tavLst>
                                    </p:anim>
                                    <p:anim calcmode="lin" valueType="num">
                                      <p:cBhvr>
                                        <p:cTn id="36" dur="500" fill="hold"/>
                                        <p:tgtEl>
                                          <p:spTgt spid="121"/>
                                        </p:tgtEl>
                                        <p:attrNameLst>
                                          <p:attrName>ppt_h</p:attrName>
                                        </p:attrNameLst>
                                      </p:cBhvr>
                                      <p:tavLst>
                                        <p:tav tm="0">
                                          <p:val>
                                            <p:fltVal val="0"/>
                                          </p:val>
                                        </p:tav>
                                        <p:tav tm="100000">
                                          <p:val>
                                            <p:strVal val="#ppt_h"/>
                                          </p:val>
                                        </p:tav>
                                      </p:tavLst>
                                    </p:anim>
                                    <p:animEffect transition="in" filter="fade">
                                      <p:cBhvr>
                                        <p:cTn id="37" dur="500"/>
                                        <p:tgtEl>
                                          <p:spTgt spid="121"/>
                                        </p:tgtEl>
                                      </p:cBhvr>
                                    </p:animEffect>
                                  </p:childTnLst>
                                </p:cTn>
                              </p:par>
                              <p:par>
                                <p:cTn id="38" presetID="47" presetClass="entr" presetSubtype="0" fill="hold" grpId="0" nodeType="withEffect">
                                  <p:stCondLst>
                                    <p:cond delay="2200"/>
                                  </p:stCondLst>
                                  <p:childTnLst>
                                    <p:set>
                                      <p:cBhvr>
                                        <p:cTn id="39" dur="1" fill="hold">
                                          <p:stCondLst>
                                            <p:cond delay="0"/>
                                          </p:stCondLst>
                                        </p:cTn>
                                        <p:tgtEl>
                                          <p:spTgt spid="122"/>
                                        </p:tgtEl>
                                        <p:attrNameLst>
                                          <p:attrName>style.visibility</p:attrName>
                                        </p:attrNameLst>
                                      </p:cBhvr>
                                      <p:to>
                                        <p:strVal val="visible"/>
                                      </p:to>
                                    </p:set>
                                    <p:animEffect transition="in" filter="fade">
                                      <p:cBhvr>
                                        <p:cTn id="40" dur="500"/>
                                        <p:tgtEl>
                                          <p:spTgt spid="122"/>
                                        </p:tgtEl>
                                      </p:cBhvr>
                                    </p:animEffect>
                                    <p:anim calcmode="lin" valueType="num">
                                      <p:cBhvr>
                                        <p:cTn id="41" dur="500" fill="hold"/>
                                        <p:tgtEl>
                                          <p:spTgt spid="122"/>
                                        </p:tgtEl>
                                        <p:attrNameLst>
                                          <p:attrName>ppt_x</p:attrName>
                                        </p:attrNameLst>
                                      </p:cBhvr>
                                      <p:tavLst>
                                        <p:tav tm="0">
                                          <p:val>
                                            <p:strVal val="#ppt_x"/>
                                          </p:val>
                                        </p:tav>
                                        <p:tav tm="100000">
                                          <p:val>
                                            <p:strVal val="#ppt_x"/>
                                          </p:val>
                                        </p:tav>
                                      </p:tavLst>
                                    </p:anim>
                                    <p:anim calcmode="lin" valueType="num">
                                      <p:cBhvr>
                                        <p:cTn id="42" dur="500" fill="hold"/>
                                        <p:tgtEl>
                                          <p:spTgt spid="122"/>
                                        </p:tgtEl>
                                        <p:attrNameLst>
                                          <p:attrName>ppt_y</p:attrName>
                                        </p:attrNameLst>
                                      </p:cBhvr>
                                      <p:tavLst>
                                        <p:tav tm="0">
                                          <p:val>
                                            <p:strVal val="#ppt_y-.1"/>
                                          </p:val>
                                        </p:tav>
                                        <p:tav tm="100000">
                                          <p:val>
                                            <p:strVal val="#ppt_y"/>
                                          </p:val>
                                        </p:tav>
                                      </p:tavLst>
                                    </p:anim>
                                  </p:childTnLst>
                                </p:cTn>
                              </p:par>
                              <p:par>
                                <p:cTn id="43" presetID="16" presetClass="entr" presetSubtype="37" fill="hold" nodeType="withEffect">
                                  <p:stCondLst>
                                    <p:cond delay="2200"/>
                                  </p:stCondLst>
                                  <p:childTnLst>
                                    <p:set>
                                      <p:cBhvr>
                                        <p:cTn id="44" dur="1" fill="hold">
                                          <p:stCondLst>
                                            <p:cond delay="0"/>
                                          </p:stCondLst>
                                        </p:cTn>
                                        <p:tgtEl>
                                          <p:spTgt spid="123"/>
                                        </p:tgtEl>
                                        <p:attrNameLst>
                                          <p:attrName>style.visibility</p:attrName>
                                        </p:attrNameLst>
                                      </p:cBhvr>
                                      <p:to>
                                        <p:strVal val="visible"/>
                                      </p:to>
                                    </p:set>
                                    <p:animEffect transition="in" filter="barn(outVertical)">
                                      <p:cBhvr>
                                        <p:cTn id="45" dur="500"/>
                                        <p:tgtEl>
                                          <p:spTgt spid="123"/>
                                        </p:tgtEl>
                                      </p:cBhvr>
                                    </p:animEffect>
                                  </p:childTnLst>
                                </p:cTn>
                              </p:par>
                              <p:par>
                                <p:cTn id="46" presetID="42" presetClass="entr" presetSubtype="0" fill="hold" grpId="0" nodeType="withEffect">
                                  <p:stCondLst>
                                    <p:cond delay="2200"/>
                                  </p:stCondLst>
                                  <p:childTnLst>
                                    <p:set>
                                      <p:cBhvr>
                                        <p:cTn id="47" dur="1" fill="hold">
                                          <p:stCondLst>
                                            <p:cond delay="0"/>
                                          </p:stCondLst>
                                        </p:cTn>
                                        <p:tgtEl>
                                          <p:spTgt spid="120"/>
                                        </p:tgtEl>
                                        <p:attrNameLst>
                                          <p:attrName>style.visibility</p:attrName>
                                        </p:attrNameLst>
                                      </p:cBhvr>
                                      <p:to>
                                        <p:strVal val="visible"/>
                                      </p:to>
                                    </p:set>
                                    <p:animEffect transition="in" filter="fade">
                                      <p:cBhvr>
                                        <p:cTn id="48" dur="500"/>
                                        <p:tgtEl>
                                          <p:spTgt spid="120"/>
                                        </p:tgtEl>
                                      </p:cBhvr>
                                    </p:animEffect>
                                    <p:anim calcmode="lin" valueType="num">
                                      <p:cBhvr>
                                        <p:cTn id="49" dur="500" fill="hold"/>
                                        <p:tgtEl>
                                          <p:spTgt spid="120"/>
                                        </p:tgtEl>
                                        <p:attrNameLst>
                                          <p:attrName>ppt_x</p:attrName>
                                        </p:attrNameLst>
                                      </p:cBhvr>
                                      <p:tavLst>
                                        <p:tav tm="0">
                                          <p:val>
                                            <p:strVal val="#ppt_x"/>
                                          </p:val>
                                        </p:tav>
                                        <p:tav tm="100000">
                                          <p:val>
                                            <p:strVal val="#ppt_x"/>
                                          </p:val>
                                        </p:tav>
                                      </p:tavLst>
                                    </p:anim>
                                    <p:anim calcmode="lin" valueType="num">
                                      <p:cBhvr>
                                        <p:cTn id="50" dur="500" fill="hold"/>
                                        <p:tgtEl>
                                          <p:spTgt spid="120"/>
                                        </p:tgtEl>
                                        <p:attrNameLst>
                                          <p:attrName>ppt_y</p:attrName>
                                        </p:attrNameLst>
                                      </p:cBhvr>
                                      <p:tavLst>
                                        <p:tav tm="0">
                                          <p:val>
                                            <p:strVal val="#ppt_y+.1"/>
                                          </p:val>
                                        </p:tav>
                                        <p:tav tm="100000">
                                          <p:val>
                                            <p:strVal val="#ppt_y"/>
                                          </p:val>
                                        </p:tav>
                                      </p:tavLst>
                                    </p:anim>
                                  </p:childTnLst>
                                </p:cTn>
                              </p:par>
                              <p:par>
                                <p:cTn id="51" presetID="53" presetClass="entr" presetSubtype="16" fill="hold" nodeType="withEffect">
                                  <p:stCondLst>
                                    <p:cond delay="2700"/>
                                  </p:stCondLst>
                                  <p:childTnLst>
                                    <p:set>
                                      <p:cBhvr>
                                        <p:cTn id="52" dur="1" fill="hold">
                                          <p:stCondLst>
                                            <p:cond delay="0"/>
                                          </p:stCondLst>
                                        </p:cTn>
                                        <p:tgtEl>
                                          <p:spTgt spid="124"/>
                                        </p:tgtEl>
                                        <p:attrNameLst>
                                          <p:attrName>style.visibility</p:attrName>
                                        </p:attrNameLst>
                                      </p:cBhvr>
                                      <p:to>
                                        <p:strVal val="visible"/>
                                      </p:to>
                                    </p:set>
                                    <p:anim calcmode="lin" valueType="num">
                                      <p:cBhvr>
                                        <p:cTn id="53" dur="500" fill="hold"/>
                                        <p:tgtEl>
                                          <p:spTgt spid="124"/>
                                        </p:tgtEl>
                                        <p:attrNameLst>
                                          <p:attrName>ppt_w</p:attrName>
                                        </p:attrNameLst>
                                      </p:cBhvr>
                                      <p:tavLst>
                                        <p:tav tm="0">
                                          <p:val>
                                            <p:fltVal val="0"/>
                                          </p:val>
                                        </p:tav>
                                        <p:tav tm="100000">
                                          <p:val>
                                            <p:strVal val="#ppt_w"/>
                                          </p:val>
                                        </p:tav>
                                      </p:tavLst>
                                    </p:anim>
                                    <p:anim calcmode="lin" valueType="num">
                                      <p:cBhvr>
                                        <p:cTn id="54" dur="500" fill="hold"/>
                                        <p:tgtEl>
                                          <p:spTgt spid="124"/>
                                        </p:tgtEl>
                                        <p:attrNameLst>
                                          <p:attrName>ppt_h</p:attrName>
                                        </p:attrNameLst>
                                      </p:cBhvr>
                                      <p:tavLst>
                                        <p:tav tm="0">
                                          <p:val>
                                            <p:fltVal val="0"/>
                                          </p:val>
                                        </p:tav>
                                        <p:tav tm="100000">
                                          <p:val>
                                            <p:strVal val="#ppt_h"/>
                                          </p:val>
                                        </p:tav>
                                      </p:tavLst>
                                    </p:anim>
                                    <p:animEffect transition="in" filter="fade">
                                      <p:cBhvr>
                                        <p:cTn id="55" dur="500"/>
                                        <p:tgtEl>
                                          <p:spTgt spid="124"/>
                                        </p:tgtEl>
                                      </p:cBhvr>
                                    </p:animEffect>
                                  </p:childTnLst>
                                </p:cTn>
                              </p:par>
                              <p:par>
                                <p:cTn id="56" presetID="53" presetClass="entr" presetSubtype="16" fill="hold" grpId="0" nodeType="withEffect">
                                  <p:stCondLst>
                                    <p:cond delay="2700"/>
                                  </p:stCondLst>
                                  <p:childTnLst>
                                    <p:set>
                                      <p:cBhvr>
                                        <p:cTn id="57" dur="1" fill="hold">
                                          <p:stCondLst>
                                            <p:cond delay="0"/>
                                          </p:stCondLst>
                                        </p:cTn>
                                        <p:tgtEl>
                                          <p:spTgt spid="156"/>
                                        </p:tgtEl>
                                        <p:attrNameLst>
                                          <p:attrName>style.visibility</p:attrName>
                                        </p:attrNameLst>
                                      </p:cBhvr>
                                      <p:to>
                                        <p:strVal val="visible"/>
                                      </p:to>
                                    </p:set>
                                    <p:anim calcmode="lin" valueType="num">
                                      <p:cBhvr>
                                        <p:cTn id="58" dur="500" fill="hold"/>
                                        <p:tgtEl>
                                          <p:spTgt spid="156"/>
                                        </p:tgtEl>
                                        <p:attrNameLst>
                                          <p:attrName>ppt_w</p:attrName>
                                        </p:attrNameLst>
                                      </p:cBhvr>
                                      <p:tavLst>
                                        <p:tav tm="0">
                                          <p:val>
                                            <p:fltVal val="0"/>
                                          </p:val>
                                        </p:tav>
                                        <p:tav tm="100000">
                                          <p:val>
                                            <p:strVal val="#ppt_w"/>
                                          </p:val>
                                        </p:tav>
                                      </p:tavLst>
                                    </p:anim>
                                    <p:anim calcmode="lin" valueType="num">
                                      <p:cBhvr>
                                        <p:cTn id="59" dur="500" fill="hold"/>
                                        <p:tgtEl>
                                          <p:spTgt spid="156"/>
                                        </p:tgtEl>
                                        <p:attrNameLst>
                                          <p:attrName>ppt_h</p:attrName>
                                        </p:attrNameLst>
                                      </p:cBhvr>
                                      <p:tavLst>
                                        <p:tav tm="0">
                                          <p:val>
                                            <p:fltVal val="0"/>
                                          </p:val>
                                        </p:tav>
                                        <p:tav tm="100000">
                                          <p:val>
                                            <p:strVal val="#ppt_h"/>
                                          </p:val>
                                        </p:tav>
                                      </p:tavLst>
                                    </p:anim>
                                    <p:animEffect transition="in" filter="fade">
                                      <p:cBhvr>
                                        <p:cTn id="60" dur="500"/>
                                        <p:tgtEl>
                                          <p:spTgt spid="156"/>
                                        </p:tgtEl>
                                      </p:cBhvr>
                                    </p:animEffect>
                                  </p:childTnLst>
                                </p:cTn>
                              </p:par>
                              <p:par>
                                <p:cTn id="61" presetID="47" presetClass="entr" presetSubtype="0" fill="hold" grpId="0" nodeType="withEffect">
                                  <p:stCondLst>
                                    <p:cond delay="3200"/>
                                  </p:stCondLst>
                                  <p:childTnLst>
                                    <p:set>
                                      <p:cBhvr>
                                        <p:cTn id="62" dur="1" fill="hold">
                                          <p:stCondLst>
                                            <p:cond delay="0"/>
                                          </p:stCondLst>
                                        </p:cTn>
                                        <p:tgtEl>
                                          <p:spTgt spid="157"/>
                                        </p:tgtEl>
                                        <p:attrNameLst>
                                          <p:attrName>style.visibility</p:attrName>
                                        </p:attrNameLst>
                                      </p:cBhvr>
                                      <p:to>
                                        <p:strVal val="visible"/>
                                      </p:to>
                                    </p:set>
                                    <p:animEffect transition="in" filter="fade">
                                      <p:cBhvr>
                                        <p:cTn id="63" dur="500"/>
                                        <p:tgtEl>
                                          <p:spTgt spid="157"/>
                                        </p:tgtEl>
                                      </p:cBhvr>
                                    </p:animEffect>
                                    <p:anim calcmode="lin" valueType="num">
                                      <p:cBhvr>
                                        <p:cTn id="64" dur="500" fill="hold"/>
                                        <p:tgtEl>
                                          <p:spTgt spid="157"/>
                                        </p:tgtEl>
                                        <p:attrNameLst>
                                          <p:attrName>ppt_x</p:attrName>
                                        </p:attrNameLst>
                                      </p:cBhvr>
                                      <p:tavLst>
                                        <p:tav tm="0">
                                          <p:val>
                                            <p:strVal val="#ppt_x"/>
                                          </p:val>
                                        </p:tav>
                                        <p:tav tm="100000">
                                          <p:val>
                                            <p:strVal val="#ppt_x"/>
                                          </p:val>
                                        </p:tav>
                                      </p:tavLst>
                                    </p:anim>
                                    <p:anim calcmode="lin" valueType="num">
                                      <p:cBhvr>
                                        <p:cTn id="65" dur="500" fill="hold"/>
                                        <p:tgtEl>
                                          <p:spTgt spid="157"/>
                                        </p:tgtEl>
                                        <p:attrNameLst>
                                          <p:attrName>ppt_y</p:attrName>
                                        </p:attrNameLst>
                                      </p:cBhvr>
                                      <p:tavLst>
                                        <p:tav tm="0">
                                          <p:val>
                                            <p:strVal val="#ppt_y-.1"/>
                                          </p:val>
                                        </p:tav>
                                        <p:tav tm="100000">
                                          <p:val>
                                            <p:strVal val="#ppt_y"/>
                                          </p:val>
                                        </p:tav>
                                      </p:tavLst>
                                    </p:anim>
                                  </p:childTnLst>
                                </p:cTn>
                              </p:par>
                              <p:par>
                                <p:cTn id="66" presetID="16" presetClass="entr" presetSubtype="37" fill="hold" nodeType="withEffect">
                                  <p:stCondLst>
                                    <p:cond delay="3200"/>
                                  </p:stCondLst>
                                  <p:childTnLst>
                                    <p:set>
                                      <p:cBhvr>
                                        <p:cTn id="67" dur="1" fill="hold">
                                          <p:stCondLst>
                                            <p:cond delay="0"/>
                                          </p:stCondLst>
                                        </p:cTn>
                                        <p:tgtEl>
                                          <p:spTgt spid="158"/>
                                        </p:tgtEl>
                                        <p:attrNameLst>
                                          <p:attrName>style.visibility</p:attrName>
                                        </p:attrNameLst>
                                      </p:cBhvr>
                                      <p:to>
                                        <p:strVal val="visible"/>
                                      </p:to>
                                    </p:set>
                                    <p:animEffect transition="in" filter="barn(outVertical)">
                                      <p:cBhvr>
                                        <p:cTn id="68" dur="500"/>
                                        <p:tgtEl>
                                          <p:spTgt spid="158"/>
                                        </p:tgtEl>
                                      </p:cBhvr>
                                    </p:animEffect>
                                  </p:childTnLst>
                                </p:cTn>
                              </p:par>
                              <p:par>
                                <p:cTn id="69" presetID="42" presetClass="entr" presetSubtype="0" fill="hold" grpId="0" nodeType="withEffect">
                                  <p:stCondLst>
                                    <p:cond delay="3200"/>
                                  </p:stCondLst>
                                  <p:childTnLst>
                                    <p:set>
                                      <p:cBhvr>
                                        <p:cTn id="70" dur="1" fill="hold">
                                          <p:stCondLst>
                                            <p:cond delay="0"/>
                                          </p:stCondLst>
                                        </p:cTn>
                                        <p:tgtEl>
                                          <p:spTgt spid="155"/>
                                        </p:tgtEl>
                                        <p:attrNameLst>
                                          <p:attrName>style.visibility</p:attrName>
                                        </p:attrNameLst>
                                      </p:cBhvr>
                                      <p:to>
                                        <p:strVal val="visible"/>
                                      </p:to>
                                    </p:set>
                                    <p:animEffect transition="in" filter="fade">
                                      <p:cBhvr>
                                        <p:cTn id="71" dur="500"/>
                                        <p:tgtEl>
                                          <p:spTgt spid="155"/>
                                        </p:tgtEl>
                                      </p:cBhvr>
                                    </p:animEffect>
                                    <p:anim calcmode="lin" valueType="num">
                                      <p:cBhvr>
                                        <p:cTn id="72" dur="500" fill="hold"/>
                                        <p:tgtEl>
                                          <p:spTgt spid="155"/>
                                        </p:tgtEl>
                                        <p:attrNameLst>
                                          <p:attrName>ppt_x</p:attrName>
                                        </p:attrNameLst>
                                      </p:cBhvr>
                                      <p:tavLst>
                                        <p:tav tm="0">
                                          <p:val>
                                            <p:strVal val="#ppt_x"/>
                                          </p:val>
                                        </p:tav>
                                        <p:tav tm="100000">
                                          <p:val>
                                            <p:strVal val="#ppt_x"/>
                                          </p:val>
                                        </p:tav>
                                      </p:tavLst>
                                    </p:anim>
                                    <p:anim calcmode="lin" valueType="num">
                                      <p:cBhvr>
                                        <p:cTn id="73" dur="500" fill="hold"/>
                                        <p:tgtEl>
                                          <p:spTgt spid="155"/>
                                        </p:tgtEl>
                                        <p:attrNameLst>
                                          <p:attrName>ppt_y</p:attrName>
                                        </p:attrNameLst>
                                      </p:cBhvr>
                                      <p:tavLst>
                                        <p:tav tm="0">
                                          <p:val>
                                            <p:strVal val="#ppt_y+.1"/>
                                          </p:val>
                                        </p:tav>
                                        <p:tav tm="100000">
                                          <p:val>
                                            <p:strVal val="#ppt_y"/>
                                          </p:val>
                                        </p:tav>
                                      </p:tavLst>
                                    </p:anim>
                                  </p:childTnLst>
                                </p:cTn>
                              </p:par>
                              <p:par>
                                <p:cTn id="74" presetID="53" presetClass="entr" presetSubtype="16" fill="hold" nodeType="withEffect">
                                  <p:stCondLst>
                                    <p:cond delay="3700"/>
                                  </p:stCondLst>
                                  <p:childTnLst>
                                    <p:set>
                                      <p:cBhvr>
                                        <p:cTn id="75" dur="1" fill="hold">
                                          <p:stCondLst>
                                            <p:cond delay="0"/>
                                          </p:stCondLst>
                                        </p:cTn>
                                        <p:tgtEl>
                                          <p:spTgt spid="159"/>
                                        </p:tgtEl>
                                        <p:attrNameLst>
                                          <p:attrName>style.visibility</p:attrName>
                                        </p:attrNameLst>
                                      </p:cBhvr>
                                      <p:to>
                                        <p:strVal val="visible"/>
                                      </p:to>
                                    </p:set>
                                    <p:anim calcmode="lin" valueType="num">
                                      <p:cBhvr>
                                        <p:cTn id="76" dur="500" fill="hold"/>
                                        <p:tgtEl>
                                          <p:spTgt spid="159"/>
                                        </p:tgtEl>
                                        <p:attrNameLst>
                                          <p:attrName>ppt_w</p:attrName>
                                        </p:attrNameLst>
                                      </p:cBhvr>
                                      <p:tavLst>
                                        <p:tav tm="0">
                                          <p:val>
                                            <p:fltVal val="0"/>
                                          </p:val>
                                        </p:tav>
                                        <p:tav tm="100000">
                                          <p:val>
                                            <p:strVal val="#ppt_w"/>
                                          </p:val>
                                        </p:tav>
                                      </p:tavLst>
                                    </p:anim>
                                    <p:anim calcmode="lin" valueType="num">
                                      <p:cBhvr>
                                        <p:cTn id="77" dur="500" fill="hold"/>
                                        <p:tgtEl>
                                          <p:spTgt spid="159"/>
                                        </p:tgtEl>
                                        <p:attrNameLst>
                                          <p:attrName>ppt_h</p:attrName>
                                        </p:attrNameLst>
                                      </p:cBhvr>
                                      <p:tavLst>
                                        <p:tav tm="0">
                                          <p:val>
                                            <p:fltVal val="0"/>
                                          </p:val>
                                        </p:tav>
                                        <p:tav tm="100000">
                                          <p:val>
                                            <p:strVal val="#ppt_h"/>
                                          </p:val>
                                        </p:tav>
                                      </p:tavLst>
                                    </p:anim>
                                    <p:animEffect transition="in" filter="fade">
                                      <p:cBhvr>
                                        <p:cTn id="78" dur="500"/>
                                        <p:tgtEl>
                                          <p:spTgt spid="159"/>
                                        </p:tgtEl>
                                      </p:cBhvr>
                                    </p:animEffect>
                                  </p:childTnLst>
                                </p:cTn>
                              </p:par>
                              <p:par>
                                <p:cTn id="79" presetID="53" presetClass="entr" presetSubtype="16" fill="hold" grpId="0" nodeType="withEffect">
                                  <p:stCondLst>
                                    <p:cond delay="3700"/>
                                  </p:stCondLst>
                                  <p:childTnLst>
                                    <p:set>
                                      <p:cBhvr>
                                        <p:cTn id="80" dur="1" fill="hold">
                                          <p:stCondLst>
                                            <p:cond delay="0"/>
                                          </p:stCondLst>
                                        </p:cTn>
                                        <p:tgtEl>
                                          <p:spTgt spid="191"/>
                                        </p:tgtEl>
                                        <p:attrNameLst>
                                          <p:attrName>style.visibility</p:attrName>
                                        </p:attrNameLst>
                                      </p:cBhvr>
                                      <p:to>
                                        <p:strVal val="visible"/>
                                      </p:to>
                                    </p:set>
                                    <p:anim calcmode="lin" valueType="num">
                                      <p:cBhvr>
                                        <p:cTn id="81" dur="500" fill="hold"/>
                                        <p:tgtEl>
                                          <p:spTgt spid="191"/>
                                        </p:tgtEl>
                                        <p:attrNameLst>
                                          <p:attrName>ppt_w</p:attrName>
                                        </p:attrNameLst>
                                      </p:cBhvr>
                                      <p:tavLst>
                                        <p:tav tm="0">
                                          <p:val>
                                            <p:fltVal val="0"/>
                                          </p:val>
                                        </p:tav>
                                        <p:tav tm="100000">
                                          <p:val>
                                            <p:strVal val="#ppt_w"/>
                                          </p:val>
                                        </p:tav>
                                      </p:tavLst>
                                    </p:anim>
                                    <p:anim calcmode="lin" valueType="num">
                                      <p:cBhvr>
                                        <p:cTn id="82" dur="500" fill="hold"/>
                                        <p:tgtEl>
                                          <p:spTgt spid="191"/>
                                        </p:tgtEl>
                                        <p:attrNameLst>
                                          <p:attrName>ppt_h</p:attrName>
                                        </p:attrNameLst>
                                      </p:cBhvr>
                                      <p:tavLst>
                                        <p:tav tm="0">
                                          <p:val>
                                            <p:fltVal val="0"/>
                                          </p:val>
                                        </p:tav>
                                        <p:tav tm="100000">
                                          <p:val>
                                            <p:strVal val="#ppt_h"/>
                                          </p:val>
                                        </p:tav>
                                      </p:tavLst>
                                    </p:anim>
                                    <p:animEffect transition="in" filter="fade">
                                      <p:cBhvr>
                                        <p:cTn id="83" dur="500"/>
                                        <p:tgtEl>
                                          <p:spTgt spid="191"/>
                                        </p:tgtEl>
                                      </p:cBhvr>
                                    </p:animEffect>
                                  </p:childTnLst>
                                </p:cTn>
                              </p:par>
                              <p:par>
                                <p:cTn id="84" presetID="47" presetClass="entr" presetSubtype="0" fill="hold" grpId="0" nodeType="withEffect">
                                  <p:stCondLst>
                                    <p:cond delay="4200"/>
                                  </p:stCondLst>
                                  <p:childTnLst>
                                    <p:set>
                                      <p:cBhvr>
                                        <p:cTn id="85" dur="1" fill="hold">
                                          <p:stCondLst>
                                            <p:cond delay="0"/>
                                          </p:stCondLst>
                                        </p:cTn>
                                        <p:tgtEl>
                                          <p:spTgt spid="192"/>
                                        </p:tgtEl>
                                        <p:attrNameLst>
                                          <p:attrName>style.visibility</p:attrName>
                                        </p:attrNameLst>
                                      </p:cBhvr>
                                      <p:to>
                                        <p:strVal val="visible"/>
                                      </p:to>
                                    </p:set>
                                    <p:animEffect transition="in" filter="fade">
                                      <p:cBhvr>
                                        <p:cTn id="86" dur="500"/>
                                        <p:tgtEl>
                                          <p:spTgt spid="192"/>
                                        </p:tgtEl>
                                      </p:cBhvr>
                                    </p:animEffect>
                                    <p:anim calcmode="lin" valueType="num">
                                      <p:cBhvr>
                                        <p:cTn id="87" dur="500" fill="hold"/>
                                        <p:tgtEl>
                                          <p:spTgt spid="192"/>
                                        </p:tgtEl>
                                        <p:attrNameLst>
                                          <p:attrName>ppt_x</p:attrName>
                                        </p:attrNameLst>
                                      </p:cBhvr>
                                      <p:tavLst>
                                        <p:tav tm="0">
                                          <p:val>
                                            <p:strVal val="#ppt_x"/>
                                          </p:val>
                                        </p:tav>
                                        <p:tav tm="100000">
                                          <p:val>
                                            <p:strVal val="#ppt_x"/>
                                          </p:val>
                                        </p:tav>
                                      </p:tavLst>
                                    </p:anim>
                                    <p:anim calcmode="lin" valueType="num">
                                      <p:cBhvr>
                                        <p:cTn id="88" dur="500" fill="hold"/>
                                        <p:tgtEl>
                                          <p:spTgt spid="192"/>
                                        </p:tgtEl>
                                        <p:attrNameLst>
                                          <p:attrName>ppt_y</p:attrName>
                                        </p:attrNameLst>
                                      </p:cBhvr>
                                      <p:tavLst>
                                        <p:tav tm="0">
                                          <p:val>
                                            <p:strVal val="#ppt_y-.1"/>
                                          </p:val>
                                        </p:tav>
                                        <p:tav tm="100000">
                                          <p:val>
                                            <p:strVal val="#ppt_y"/>
                                          </p:val>
                                        </p:tav>
                                      </p:tavLst>
                                    </p:anim>
                                  </p:childTnLst>
                                </p:cTn>
                              </p:par>
                              <p:par>
                                <p:cTn id="89" presetID="16" presetClass="entr" presetSubtype="37" fill="hold" nodeType="withEffect">
                                  <p:stCondLst>
                                    <p:cond delay="4200"/>
                                  </p:stCondLst>
                                  <p:childTnLst>
                                    <p:set>
                                      <p:cBhvr>
                                        <p:cTn id="90" dur="1" fill="hold">
                                          <p:stCondLst>
                                            <p:cond delay="0"/>
                                          </p:stCondLst>
                                        </p:cTn>
                                        <p:tgtEl>
                                          <p:spTgt spid="193"/>
                                        </p:tgtEl>
                                        <p:attrNameLst>
                                          <p:attrName>style.visibility</p:attrName>
                                        </p:attrNameLst>
                                      </p:cBhvr>
                                      <p:to>
                                        <p:strVal val="visible"/>
                                      </p:to>
                                    </p:set>
                                    <p:animEffect transition="in" filter="barn(outVertical)">
                                      <p:cBhvr>
                                        <p:cTn id="91" dur="500"/>
                                        <p:tgtEl>
                                          <p:spTgt spid="193"/>
                                        </p:tgtEl>
                                      </p:cBhvr>
                                    </p:animEffect>
                                  </p:childTnLst>
                                </p:cTn>
                              </p:par>
                              <p:par>
                                <p:cTn id="92" presetID="42" presetClass="entr" presetSubtype="0" fill="hold" grpId="0" nodeType="withEffect">
                                  <p:stCondLst>
                                    <p:cond delay="4200"/>
                                  </p:stCondLst>
                                  <p:childTnLst>
                                    <p:set>
                                      <p:cBhvr>
                                        <p:cTn id="93" dur="1" fill="hold">
                                          <p:stCondLst>
                                            <p:cond delay="0"/>
                                          </p:stCondLst>
                                        </p:cTn>
                                        <p:tgtEl>
                                          <p:spTgt spid="190"/>
                                        </p:tgtEl>
                                        <p:attrNameLst>
                                          <p:attrName>style.visibility</p:attrName>
                                        </p:attrNameLst>
                                      </p:cBhvr>
                                      <p:to>
                                        <p:strVal val="visible"/>
                                      </p:to>
                                    </p:set>
                                    <p:animEffect transition="in" filter="fade">
                                      <p:cBhvr>
                                        <p:cTn id="94" dur="500"/>
                                        <p:tgtEl>
                                          <p:spTgt spid="190"/>
                                        </p:tgtEl>
                                      </p:cBhvr>
                                    </p:animEffect>
                                    <p:anim calcmode="lin" valueType="num">
                                      <p:cBhvr>
                                        <p:cTn id="95" dur="500" fill="hold"/>
                                        <p:tgtEl>
                                          <p:spTgt spid="190"/>
                                        </p:tgtEl>
                                        <p:attrNameLst>
                                          <p:attrName>ppt_x</p:attrName>
                                        </p:attrNameLst>
                                      </p:cBhvr>
                                      <p:tavLst>
                                        <p:tav tm="0">
                                          <p:val>
                                            <p:strVal val="#ppt_x"/>
                                          </p:val>
                                        </p:tav>
                                        <p:tav tm="100000">
                                          <p:val>
                                            <p:strVal val="#ppt_x"/>
                                          </p:val>
                                        </p:tav>
                                      </p:tavLst>
                                    </p:anim>
                                    <p:anim calcmode="lin" valueType="num">
                                      <p:cBhvr>
                                        <p:cTn id="96" dur="500" fill="hold"/>
                                        <p:tgtEl>
                                          <p:spTgt spid="190"/>
                                        </p:tgtEl>
                                        <p:attrNameLst>
                                          <p:attrName>ppt_y</p:attrName>
                                        </p:attrNameLst>
                                      </p:cBhvr>
                                      <p:tavLst>
                                        <p:tav tm="0">
                                          <p:val>
                                            <p:strVal val="#ppt_y+.1"/>
                                          </p:val>
                                        </p:tav>
                                        <p:tav tm="100000">
                                          <p:val>
                                            <p:strVal val="#ppt_y"/>
                                          </p:val>
                                        </p:tav>
                                      </p:tavLst>
                                    </p:anim>
                                  </p:childTnLst>
                                </p:cTn>
                              </p:par>
                              <p:par>
                                <p:cTn id="97" presetID="42" presetClass="entr" presetSubtype="0" fill="hold" grpId="0" nodeType="withEffect">
                                  <p:stCondLst>
                                    <p:cond delay="700"/>
                                  </p:stCondLst>
                                  <p:childTnLst>
                                    <p:set>
                                      <p:cBhvr>
                                        <p:cTn id="98" dur="1" fill="hold">
                                          <p:stCondLst>
                                            <p:cond delay="0"/>
                                          </p:stCondLst>
                                        </p:cTn>
                                        <p:tgtEl>
                                          <p:spTgt spid="195"/>
                                        </p:tgtEl>
                                        <p:attrNameLst>
                                          <p:attrName>style.visibility</p:attrName>
                                        </p:attrNameLst>
                                      </p:cBhvr>
                                      <p:to>
                                        <p:strVal val="visible"/>
                                      </p:to>
                                    </p:set>
                                    <p:animEffect transition="in" filter="fade">
                                      <p:cBhvr>
                                        <p:cTn id="99" dur="300"/>
                                        <p:tgtEl>
                                          <p:spTgt spid="195"/>
                                        </p:tgtEl>
                                      </p:cBhvr>
                                    </p:animEffect>
                                    <p:anim calcmode="lin" valueType="num">
                                      <p:cBhvr>
                                        <p:cTn id="100" dur="300" fill="hold"/>
                                        <p:tgtEl>
                                          <p:spTgt spid="195"/>
                                        </p:tgtEl>
                                        <p:attrNameLst>
                                          <p:attrName>ppt_x</p:attrName>
                                        </p:attrNameLst>
                                      </p:cBhvr>
                                      <p:tavLst>
                                        <p:tav tm="0">
                                          <p:val>
                                            <p:strVal val="#ppt_x"/>
                                          </p:val>
                                        </p:tav>
                                        <p:tav tm="100000">
                                          <p:val>
                                            <p:strVal val="#ppt_x"/>
                                          </p:val>
                                        </p:tav>
                                      </p:tavLst>
                                    </p:anim>
                                    <p:anim calcmode="lin" valueType="num">
                                      <p:cBhvr>
                                        <p:cTn id="101" dur="300" fill="hold"/>
                                        <p:tgtEl>
                                          <p:spTgt spid="19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p:bldP spid="86" grpId="0"/>
      <p:bldP spid="87" grpId="0"/>
      <p:bldP spid="120" grpId="0"/>
      <p:bldP spid="121" grpId="0"/>
      <p:bldP spid="122" grpId="0"/>
      <p:bldP spid="155" grpId="0"/>
      <p:bldP spid="156" grpId="0"/>
      <p:bldP spid="157" grpId="0"/>
      <p:bldP spid="190" grpId="0"/>
      <p:bldP spid="191" grpId="0"/>
      <p:bldP spid="192" grpId="0"/>
      <p:bldP spid="195" grpId="0"/>
    </p:bldLst>
  </p:timing>
</p:sld>
</file>

<file path=ppt/theme/theme1.xml><?xml version="1.0" encoding="utf-8"?>
<a:theme xmlns:a="http://schemas.openxmlformats.org/drawingml/2006/main" name="Office Theme">
  <a:themeElements>
    <a:clrScheme name="推荐色">
      <a:dk1>
        <a:srgbClr val="7F7F7F"/>
      </a:dk1>
      <a:lt1>
        <a:srgbClr val="FFFFFF"/>
      </a:lt1>
      <a:dk2>
        <a:srgbClr val="000000"/>
      </a:dk2>
      <a:lt2>
        <a:srgbClr val="FFFFFF"/>
      </a:lt2>
      <a:accent1>
        <a:srgbClr val="000000"/>
      </a:accent1>
      <a:accent2>
        <a:srgbClr val="1D6DC2"/>
      </a:accent2>
      <a:accent3>
        <a:srgbClr val="4B5050"/>
      </a:accent3>
      <a:accent4>
        <a:srgbClr val="91969B"/>
      </a:accent4>
      <a:accent5>
        <a:srgbClr val="4B5050"/>
      </a:accent5>
      <a:accent6>
        <a:srgbClr val="91969B"/>
      </a:accent6>
      <a:hlink>
        <a:srgbClr val="F33B48"/>
      </a:hlink>
      <a:folHlink>
        <a:srgbClr val="FFC000"/>
      </a:folHlink>
    </a:clrScheme>
    <a:fontScheme name="标准1">
      <a:majorFont>
        <a:latin typeface="Calibri Light"/>
        <a:ea typeface="微软雅黑"/>
        <a:cs typeface=""/>
      </a:majorFont>
      <a:minorFont>
        <a:latin typeface="Calibri"/>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AE6F2518-B084-4896-AF52-66CC2144AA26}"/>
    </a:ext>
  </a:extLst>
</a:theme>
</file>

<file path=ppt/theme/theme2.xml><?xml version="1.0" encoding="utf-8"?>
<a:theme xmlns:a="http://schemas.openxmlformats.org/drawingml/2006/main" name="Office 主题​​">
  <a:themeElements>
    <a:clrScheme name="001红色双色">
      <a:dk1>
        <a:srgbClr val="000000"/>
      </a:dk1>
      <a:lt1>
        <a:srgbClr val="FFFFFF"/>
      </a:lt1>
      <a:dk2>
        <a:srgbClr val="3F3F3F"/>
      </a:dk2>
      <a:lt2>
        <a:srgbClr val="E7E6E6"/>
      </a:lt2>
      <a:accent1>
        <a:srgbClr val="AE070F"/>
      </a:accent1>
      <a:accent2>
        <a:srgbClr val="373942"/>
      </a:accent2>
      <a:accent3>
        <a:srgbClr val="AE070F"/>
      </a:accent3>
      <a:accent4>
        <a:srgbClr val="373942"/>
      </a:accent4>
      <a:accent5>
        <a:srgbClr val="AE070F"/>
      </a:accent5>
      <a:accent6>
        <a:srgbClr val="373942"/>
      </a:accent6>
      <a:hlink>
        <a:srgbClr val="AE070F"/>
      </a:hlink>
      <a:folHlink>
        <a:srgbClr val="3F3F3F"/>
      </a:folHlink>
    </a:clrScheme>
    <a:fontScheme name="20170222">
      <a:majorFont>
        <a:latin typeface="Campton Medium"/>
        <a:ea typeface="锐字锐线怒放黑简1.0"/>
        <a:cs typeface=""/>
      </a:majorFont>
      <a:minorFont>
        <a:latin typeface="Campton Light"/>
        <a:ea typeface="方正兰亭准黑_GBK"/>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55</TotalTime>
  <Words>1353</Words>
  <Application>Microsoft Office PowerPoint</Application>
  <PresentationFormat>自定义</PresentationFormat>
  <Paragraphs>123</Paragraphs>
  <Slides>16</Slides>
  <Notes>1</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16</vt:i4>
      </vt:variant>
    </vt:vector>
  </HeadingPairs>
  <TitlesOfParts>
    <vt:vector size="27" baseType="lpstr">
      <vt:lpstr>Campton Light</vt:lpstr>
      <vt:lpstr>等线</vt:lpstr>
      <vt:lpstr>方正兰亭准黑_GBK</vt:lpstr>
      <vt:lpstr>宋体</vt:lpstr>
      <vt:lpstr>微软雅黑</vt:lpstr>
      <vt:lpstr>Arial</vt:lpstr>
      <vt:lpstr>Calibri</vt:lpstr>
      <vt:lpstr>Calibri Light</vt:lpstr>
      <vt:lpstr>Wingdings</vt:lpstr>
      <vt:lpstr>Office Theme</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ColourPPT ColourPPT</dc:creator>
  <cp:keywords>www.51pptmoban.com</cp:keywords>
  <cp:lastModifiedBy>YANGS</cp:lastModifiedBy>
  <cp:revision>88</cp:revision>
  <dcterms:created xsi:type="dcterms:W3CDTF">2016-02-29T06:04:00Z</dcterms:created>
  <dcterms:modified xsi:type="dcterms:W3CDTF">2018-05-09T14:22:12Z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2052-10.1.0.5559</vt:lpwstr>
  </property>
</Properties>
</file>