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6" r:id="rId2"/>
    <p:sldId id="279" r:id="rId3"/>
    <p:sldId id="280" r:id="rId4"/>
    <p:sldId id="264" r:id="rId5"/>
    <p:sldId id="260" r:id="rId6"/>
    <p:sldId id="268" r:id="rId7"/>
    <p:sldId id="275" r:id="rId8"/>
    <p:sldId id="263" r:id="rId9"/>
    <p:sldId id="285" r:id="rId10"/>
    <p:sldId id="267" r:id="rId11"/>
    <p:sldId id="269" r:id="rId12"/>
    <p:sldId id="276" r:id="rId13"/>
    <p:sldId id="271" r:id="rId14"/>
    <p:sldId id="277" r:id="rId15"/>
    <p:sldId id="284" r:id="rId16"/>
    <p:sldId id="261" r:id="rId17"/>
    <p:sldId id="266" r:id="rId18"/>
    <p:sldId id="273" r:id="rId19"/>
    <p:sldId id="270" r:id="rId20"/>
    <p:sldId id="283" r:id="rId21"/>
    <p:sldId id="262" r:id="rId22"/>
    <p:sldId id="272" r:id="rId23"/>
    <p:sldId id="274" r:id="rId24"/>
    <p:sldId id="265" r:id="rId25"/>
    <p:sldId id="282" r:id="rId26"/>
    <p:sldId id="287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7" autoAdjust="0"/>
    <p:restoredTop sz="94660"/>
  </p:normalViewPr>
  <p:slideViewPr>
    <p:cSldViewPr snapToGrid="0">
      <p:cViewPr>
        <p:scale>
          <a:sx n="75" d="100"/>
          <a:sy n="75" d="100"/>
        </p:scale>
        <p:origin x="1266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05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54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19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39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8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37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62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9146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4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29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52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6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32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72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90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6183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49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02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05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09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158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24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45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9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35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976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>
            <a:extLst>
              <a:ext uri="{FF2B5EF4-FFF2-40B4-BE49-F238E27FC236}">
                <a16:creationId xmlns:a16="http://schemas.microsoft.com/office/drawing/2014/main" id="{05A2D0FE-2D99-4784-A9F3-EE98E4314D60}"/>
              </a:ext>
            </a:extLst>
          </p:cNvPr>
          <p:cNvSpPr/>
          <p:nvPr/>
        </p:nvSpPr>
        <p:spPr>
          <a:xfrm>
            <a:off x="2870200" y="203200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D99C446-CD67-4B11-99FB-7784DDEC3C03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3"/>
            <a:srcRect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3BFD42-63C2-4A06-896F-E7FA17644C97}"/>
              </a:ext>
            </a:extLst>
          </p:cNvPr>
          <p:cNvSpPr txBox="1"/>
          <p:nvPr/>
        </p:nvSpPr>
        <p:spPr>
          <a:xfrm>
            <a:off x="2322357" y="4025900"/>
            <a:ext cx="7547286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A076802-9DD5-4D33-BC27-0A7D68935343}"/>
              </a:ext>
            </a:extLst>
          </p:cNvPr>
          <p:cNvSpPr/>
          <p:nvPr/>
        </p:nvSpPr>
        <p:spPr>
          <a:xfrm>
            <a:off x="3486150" y="1683607"/>
            <a:ext cx="5219700" cy="2000250"/>
          </a:xfrm>
          <a:custGeom>
            <a:avLst/>
            <a:gdLst>
              <a:gd name="connsiteX0" fmla="*/ 0 w 5219700"/>
              <a:gd name="connsiteY0" fmla="*/ 0 h 2000250"/>
              <a:gd name="connsiteX1" fmla="*/ 5219700 w 5219700"/>
              <a:gd name="connsiteY1" fmla="*/ 0 h 2000250"/>
              <a:gd name="connsiteX2" fmla="*/ 5219700 w 5219700"/>
              <a:gd name="connsiteY2" fmla="*/ 2000250 h 2000250"/>
              <a:gd name="connsiteX3" fmla="*/ 5153930 w 5219700"/>
              <a:gd name="connsiteY3" fmla="*/ 2000250 h 2000250"/>
              <a:gd name="connsiteX4" fmla="*/ 5153930 w 5219700"/>
              <a:gd name="connsiteY4" fmla="*/ 65770 h 2000250"/>
              <a:gd name="connsiteX5" fmla="*/ 65770 w 5219700"/>
              <a:gd name="connsiteY5" fmla="*/ 65770 h 2000250"/>
              <a:gd name="connsiteX6" fmla="*/ 65770 w 5219700"/>
              <a:gd name="connsiteY6" fmla="*/ 2000250 h 2000250"/>
              <a:gd name="connsiteX7" fmla="*/ 0 w 5219700"/>
              <a:gd name="connsiteY7" fmla="*/ 2000250 h 2000250"/>
              <a:gd name="connsiteX8" fmla="*/ 0 w 5219700"/>
              <a:gd name="connsiteY8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9700" h="2000250">
                <a:moveTo>
                  <a:pt x="0" y="0"/>
                </a:moveTo>
                <a:lnTo>
                  <a:pt x="5219700" y="0"/>
                </a:lnTo>
                <a:lnTo>
                  <a:pt x="5219700" y="2000250"/>
                </a:lnTo>
                <a:lnTo>
                  <a:pt x="5153930" y="2000250"/>
                </a:lnTo>
                <a:lnTo>
                  <a:pt x="5153930" y="65770"/>
                </a:lnTo>
                <a:lnTo>
                  <a:pt x="65770" y="65770"/>
                </a:lnTo>
                <a:lnTo>
                  <a:pt x="65770" y="2000250"/>
                </a:lnTo>
                <a:lnTo>
                  <a:pt x="0" y="2000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09ED340-9056-4304-AC59-7E9549A3FFB4}"/>
              </a:ext>
            </a:extLst>
          </p:cNvPr>
          <p:cNvSpPr/>
          <p:nvPr/>
        </p:nvSpPr>
        <p:spPr>
          <a:xfrm>
            <a:off x="3486150" y="3677226"/>
            <a:ext cx="5219700" cy="1339275"/>
          </a:xfrm>
          <a:custGeom>
            <a:avLst/>
            <a:gdLst>
              <a:gd name="connsiteX0" fmla="*/ 0 w 5219700"/>
              <a:gd name="connsiteY0" fmla="*/ 900843 h 1339275"/>
              <a:gd name="connsiteX1" fmla="*/ 65770 w 5219700"/>
              <a:gd name="connsiteY1" fmla="*/ 900843 h 1339275"/>
              <a:gd name="connsiteX2" fmla="*/ 65770 w 5219700"/>
              <a:gd name="connsiteY2" fmla="*/ 1273505 h 1339275"/>
              <a:gd name="connsiteX3" fmla="*/ 5153930 w 5219700"/>
              <a:gd name="connsiteY3" fmla="*/ 1273505 h 1339275"/>
              <a:gd name="connsiteX4" fmla="*/ 5153930 w 5219700"/>
              <a:gd name="connsiteY4" fmla="*/ 900843 h 1339275"/>
              <a:gd name="connsiteX5" fmla="*/ 5219700 w 5219700"/>
              <a:gd name="connsiteY5" fmla="*/ 900843 h 1339275"/>
              <a:gd name="connsiteX6" fmla="*/ 5219700 w 5219700"/>
              <a:gd name="connsiteY6" fmla="*/ 1339275 h 1339275"/>
              <a:gd name="connsiteX7" fmla="*/ 0 w 5219700"/>
              <a:gd name="connsiteY7" fmla="*/ 1339275 h 1339275"/>
              <a:gd name="connsiteX8" fmla="*/ 5153930 w 5219700"/>
              <a:gd name="connsiteY8" fmla="*/ 0 h 1339275"/>
              <a:gd name="connsiteX9" fmla="*/ 5219700 w 5219700"/>
              <a:gd name="connsiteY9" fmla="*/ 0 h 1339275"/>
              <a:gd name="connsiteX10" fmla="*/ 5219700 w 5219700"/>
              <a:gd name="connsiteY10" fmla="*/ 335974 h 1339275"/>
              <a:gd name="connsiteX11" fmla="*/ 5153930 w 5219700"/>
              <a:gd name="connsiteY11" fmla="*/ 335974 h 1339275"/>
              <a:gd name="connsiteX12" fmla="*/ 0 w 5219700"/>
              <a:gd name="connsiteY12" fmla="*/ 0 h 1339275"/>
              <a:gd name="connsiteX13" fmla="*/ 65770 w 5219700"/>
              <a:gd name="connsiteY13" fmla="*/ 0 h 1339275"/>
              <a:gd name="connsiteX14" fmla="*/ 65770 w 5219700"/>
              <a:gd name="connsiteY14" fmla="*/ 335974 h 1339275"/>
              <a:gd name="connsiteX15" fmla="*/ 0 w 5219700"/>
              <a:gd name="connsiteY15" fmla="*/ 335974 h 133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19700" h="1339275">
                <a:moveTo>
                  <a:pt x="0" y="900843"/>
                </a:moveTo>
                <a:lnTo>
                  <a:pt x="65770" y="900843"/>
                </a:lnTo>
                <a:lnTo>
                  <a:pt x="65770" y="1273505"/>
                </a:lnTo>
                <a:lnTo>
                  <a:pt x="5153930" y="1273505"/>
                </a:lnTo>
                <a:lnTo>
                  <a:pt x="5153930" y="900843"/>
                </a:lnTo>
                <a:lnTo>
                  <a:pt x="5219700" y="900843"/>
                </a:lnTo>
                <a:lnTo>
                  <a:pt x="5219700" y="1339275"/>
                </a:lnTo>
                <a:lnTo>
                  <a:pt x="0" y="1339275"/>
                </a:lnTo>
                <a:close/>
                <a:moveTo>
                  <a:pt x="5153930" y="0"/>
                </a:moveTo>
                <a:lnTo>
                  <a:pt x="5219700" y="0"/>
                </a:lnTo>
                <a:lnTo>
                  <a:pt x="5219700" y="335974"/>
                </a:lnTo>
                <a:lnTo>
                  <a:pt x="5153930" y="335974"/>
                </a:lnTo>
                <a:close/>
                <a:moveTo>
                  <a:pt x="0" y="0"/>
                </a:moveTo>
                <a:lnTo>
                  <a:pt x="65770" y="0"/>
                </a:lnTo>
                <a:lnTo>
                  <a:pt x="65770" y="335974"/>
                </a:lnTo>
                <a:lnTo>
                  <a:pt x="0" y="3359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04FEED-CF5F-42F7-A086-06587B232820}"/>
              </a:ext>
            </a:extLst>
          </p:cNvPr>
          <p:cNvSpPr txBox="1"/>
          <p:nvPr/>
        </p:nvSpPr>
        <p:spPr>
          <a:xfrm>
            <a:off x="4345282" y="2480611"/>
            <a:ext cx="349795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</a:rPr>
              <a:t>计划书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F9B568-53FF-4FDF-8013-8CCA5BAF4AA3}"/>
              </a:ext>
            </a:extLst>
          </p:cNvPr>
          <p:cNvSpPr txBox="1"/>
          <p:nvPr/>
        </p:nvSpPr>
        <p:spPr>
          <a:xfrm>
            <a:off x="3920816" y="1893157"/>
            <a:ext cx="4346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BUSINESS</a:t>
            </a:r>
            <a:endParaRPr lang="zh-CN" altLang="en-US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701E793-B17D-4A4B-B0CE-D7440DB76714}"/>
              </a:ext>
            </a:extLst>
          </p:cNvPr>
          <p:cNvSpPr txBox="1"/>
          <p:nvPr/>
        </p:nvSpPr>
        <p:spPr>
          <a:xfrm>
            <a:off x="3264135" y="5600995"/>
            <a:ext cx="5663730" cy="3379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圆角矩形 1">
            <a:extLst>
              <a:ext uri="{FF2B5EF4-FFF2-40B4-BE49-F238E27FC236}">
                <a16:creationId xmlns:a16="http://schemas.microsoft.com/office/drawing/2014/main" id="{8B0D4484-A80D-41F8-97AE-F832F7AA0DC8}"/>
              </a:ext>
            </a:extLst>
          </p:cNvPr>
          <p:cNvSpPr/>
          <p:nvPr/>
        </p:nvSpPr>
        <p:spPr>
          <a:xfrm>
            <a:off x="10617200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">
            <a:extLst>
              <a:ext uri="{FF2B5EF4-FFF2-40B4-BE49-F238E27FC236}">
                <a16:creationId xmlns:a16="http://schemas.microsoft.com/office/drawing/2014/main" id="{613662F9-FEEF-496D-BA59-391998C4DD7E}"/>
              </a:ext>
            </a:extLst>
          </p:cNvPr>
          <p:cNvSpPr/>
          <p:nvPr/>
        </p:nvSpPr>
        <p:spPr>
          <a:xfrm>
            <a:off x="10708482" y="6326443"/>
            <a:ext cx="136314" cy="131040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圆角矩形 11">
            <a:extLst>
              <a:ext uri="{FF2B5EF4-FFF2-40B4-BE49-F238E27FC236}">
                <a16:creationId xmlns:a16="http://schemas.microsoft.com/office/drawing/2014/main" id="{C797736D-4AB8-4817-A4F6-B29324607E83}"/>
              </a:ext>
            </a:extLst>
          </p:cNvPr>
          <p:cNvSpPr/>
          <p:nvPr/>
        </p:nvSpPr>
        <p:spPr>
          <a:xfrm>
            <a:off x="11015238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12">
            <a:extLst>
              <a:ext uri="{FF2B5EF4-FFF2-40B4-BE49-F238E27FC236}">
                <a16:creationId xmlns:a16="http://schemas.microsoft.com/office/drawing/2014/main" id="{2B5465D0-F02F-41CE-B00A-AB563C52CE43}"/>
              </a:ext>
            </a:extLst>
          </p:cNvPr>
          <p:cNvSpPr/>
          <p:nvPr/>
        </p:nvSpPr>
        <p:spPr>
          <a:xfrm>
            <a:off x="11106520" y="6328162"/>
            <a:ext cx="136314" cy="127602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圆角矩形 14">
            <a:extLst>
              <a:ext uri="{FF2B5EF4-FFF2-40B4-BE49-F238E27FC236}">
                <a16:creationId xmlns:a16="http://schemas.microsoft.com/office/drawing/2014/main" id="{52507031-DA78-41C5-A251-175A55B9E614}"/>
              </a:ext>
            </a:extLst>
          </p:cNvPr>
          <p:cNvSpPr/>
          <p:nvPr/>
        </p:nvSpPr>
        <p:spPr>
          <a:xfrm>
            <a:off x="11413276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15">
            <a:extLst>
              <a:ext uri="{FF2B5EF4-FFF2-40B4-BE49-F238E27FC236}">
                <a16:creationId xmlns:a16="http://schemas.microsoft.com/office/drawing/2014/main" id="{9D3395B8-0AA0-463B-BF46-FB40ADC65CEB}"/>
              </a:ext>
            </a:extLst>
          </p:cNvPr>
          <p:cNvSpPr/>
          <p:nvPr/>
        </p:nvSpPr>
        <p:spPr>
          <a:xfrm>
            <a:off x="11515986" y="6323807"/>
            <a:ext cx="113458" cy="13631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73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5" grpId="0"/>
      <p:bldP spid="13" grpId="0" animBg="1"/>
      <p:bldP spid="10" grpId="0" animBg="1"/>
      <p:bldP spid="19" grpId="0" animBg="1"/>
      <p:bldP spid="4" grpId="0"/>
      <p:bldP spid="5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987799" y="1846261"/>
            <a:ext cx="4216402" cy="4216402"/>
            <a:chOff x="3987799" y="1846261"/>
            <a:chExt cx="4216402" cy="4216402"/>
          </a:xfrm>
        </p:grpSpPr>
        <p:sp>
          <p:nvSpPr>
            <p:cNvPr id="4" name="íṣlíḑè"/>
            <p:cNvSpPr/>
            <p:nvPr/>
          </p:nvSpPr>
          <p:spPr bwMode="auto">
            <a:xfrm>
              <a:off x="5076394" y="2934856"/>
              <a:ext cx="2039213" cy="203921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5" name="îṩľïḍe"/>
            <p:cNvSpPr/>
            <p:nvPr/>
          </p:nvSpPr>
          <p:spPr bwMode="auto">
            <a:xfrm rot="2700000">
              <a:off x="3987799" y="2546069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îṩļïḍè"/>
            <p:cNvSpPr/>
            <p:nvPr/>
          </p:nvSpPr>
          <p:spPr bwMode="auto">
            <a:xfrm rot="18900000" flipH="1">
              <a:off x="6448320" y="2546069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îŝḷïdê"/>
            <p:cNvSpPr/>
            <p:nvPr/>
          </p:nvSpPr>
          <p:spPr bwMode="auto">
            <a:xfrm rot="18900000" flipH="1">
              <a:off x="3987799" y="5006590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íSḷîḑè"/>
            <p:cNvSpPr/>
            <p:nvPr/>
          </p:nvSpPr>
          <p:spPr bwMode="auto">
            <a:xfrm rot="2700000">
              <a:off x="6448320" y="5006590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ïsḻiḓe"/>
            <p:cNvSpPr/>
            <p:nvPr/>
          </p:nvSpPr>
          <p:spPr bwMode="auto">
            <a:xfrm>
              <a:off x="5427020" y="3275747"/>
              <a:ext cx="1357432" cy="135743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35959" y="2425039"/>
            <a:ext cx="2133782" cy="1132618"/>
            <a:chOff x="3624780" y="2412339"/>
            <a:chExt cx="2133782" cy="1132618"/>
          </a:xfrm>
        </p:grpSpPr>
        <p:sp>
          <p:nvSpPr>
            <p:cNvPr id="28" name="文本框 2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35959" y="4437966"/>
            <a:ext cx="2133782" cy="1132618"/>
            <a:chOff x="3624780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52497" y="2425039"/>
            <a:ext cx="2133782" cy="1132618"/>
            <a:chOff x="3624780" y="2412339"/>
            <a:chExt cx="2133782" cy="1132618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52497" y="4437966"/>
            <a:ext cx="2133782" cy="1132618"/>
            <a:chOff x="3624780" y="2412339"/>
            <a:chExt cx="2133782" cy="1132618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71F72F0-E34B-4D63-87A3-9DC056A4CD62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8BEE7C5-D600-4648-BB08-81EC7BB6DB7E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C71127-5F86-46C2-986B-CB04F542558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C55F29-87EA-4B40-98F8-474A1D786DD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5580F3-C87B-4DE5-A8B5-47E13C5ED21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73B153C-6705-4633-AEF0-1B859A29290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4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16924" y="1827955"/>
            <a:ext cx="1918162" cy="1377994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25029" y="3285150"/>
            <a:ext cx="2501951" cy="682027"/>
            <a:chOff x="6673571" y="1960674"/>
            <a:chExt cx="2241974" cy="682027"/>
          </a:xfrm>
        </p:grpSpPr>
        <p:sp>
          <p:nvSpPr>
            <p:cNvPr id="15" name="矩形 14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830255" y="1827955"/>
            <a:ext cx="1918162" cy="1377994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538360" y="3285150"/>
            <a:ext cx="2501951" cy="682027"/>
            <a:chOff x="6673571" y="1960674"/>
            <a:chExt cx="2241974" cy="682027"/>
          </a:xfrm>
        </p:grpSpPr>
        <p:sp>
          <p:nvSpPr>
            <p:cNvPr id="31" name="矩形 3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6443586" y="1827955"/>
            <a:ext cx="1918162" cy="1377994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151691" y="3285150"/>
            <a:ext cx="2501951" cy="682027"/>
            <a:chOff x="6673571" y="1960674"/>
            <a:chExt cx="2241974" cy="682027"/>
          </a:xfrm>
        </p:grpSpPr>
        <p:sp>
          <p:nvSpPr>
            <p:cNvPr id="41" name="矩形 4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9056916" y="1827955"/>
            <a:ext cx="1918162" cy="1377994"/>
          </a:xfrm>
          <a:prstGeom prst="round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765021" y="3285150"/>
            <a:ext cx="2501951" cy="682027"/>
            <a:chOff x="6673571" y="1960674"/>
            <a:chExt cx="2241974" cy="682027"/>
          </a:xfrm>
        </p:grpSpPr>
        <p:sp>
          <p:nvSpPr>
            <p:cNvPr id="51" name="矩形 5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76" name="圆角矩形 75"/>
          <p:cNvSpPr/>
          <p:nvPr/>
        </p:nvSpPr>
        <p:spPr>
          <a:xfrm>
            <a:off x="1216924" y="4094905"/>
            <a:ext cx="1918162" cy="1377994"/>
          </a:xfrm>
          <a:prstGeom prst="round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925029" y="5552100"/>
            <a:ext cx="2501951" cy="682027"/>
            <a:chOff x="6673571" y="1960674"/>
            <a:chExt cx="2241974" cy="682027"/>
          </a:xfrm>
        </p:grpSpPr>
        <p:sp>
          <p:nvSpPr>
            <p:cNvPr id="78" name="矩形 77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3830255" y="4094905"/>
            <a:ext cx="1918162" cy="1377994"/>
          </a:xfrm>
          <a:prstGeom prst="round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3538360" y="5552100"/>
            <a:ext cx="2501951" cy="682027"/>
            <a:chOff x="6673571" y="1960674"/>
            <a:chExt cx="2241974" cy="682027"/>
          </a:xfrm>
        </p:grpSpPr>
        <p:sp>
          <p:nvSpPr>
            <p:cNvPr id="74" name="矩形 73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6443586" y="4094905"/>
            <a:ext cx="1918162" cy="1377994"/>
          </a:xfrm>
          <a:prstGeom prst="round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6151691" y="5552100"/>
            <a:ext cx="2501951" cy="682027"/>
            <a:chOff x="6673571" y="1960674"/>
            <a:chExt cx="2241974" cy="682027"/>
          </a:xfrm>
        </p:grpSpPr>
        <p:sp>
          <p:nvSpPr>
            <p:cNvPr id="70" name="矩形 69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9056916" y="4094905"/>
            <a:ext cx="1918162" cy="1377994"/>
          </a:xfrm>
          <a:prstGeom prst="round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8765021" y="5552100"/>
            <a:ext cx="2501951" cy="682027"/>
            <a:chOff x="6673571" y="1960674"/>
            <a:chExt cx="2241974" cy="682027"/>
          </a:xfrm>
        </p:grpSpPr>
        <p:sp>
          <p:nvSpPr>
            <p:cNvPr id="66" name="矩形 65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E8258E6-463B-4A49-8DCA-DB5A111D1ED1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6FDA06A-D64C-4017-88EB-2564745D3FF1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021A4E1-E568-4A09-AEA4-E5F99E26365F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BB8DDD4-B5F3-460C-8C02-05D0FD52B85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693F382-5DD9-429B-8C44-AB4ABB001C31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89699A-27CC-4ED6-9B32-6F198E56DCE4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011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39" grpId="0" animBg="1"/>
      <p:bldP spid="49" grpId="0" animBg="1"/>
      <p:bldP spid="76" grpId="0" animBg="1"/>
      <p:bldP spid="72" grpId="0" animBg="1"/>
      <p:bldP spid="68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9113016-a0e1-4f36-94ab-35f9400fed7c" descr="iBwAAB+LCAAAAAAABADlmMuO2jAUht/FbXdolItNILvQihb1MqOC2kXFwk0McZs4KDEjOoh3HweSYEOgnlUbIzZwLvH/Hx99itiC1/zPigAfTFOc83cUL3OcTjhJQQ9MIuCzdZL0wIiyiLLl+zxbrwrg/9g2bXLmO+XxN5ysSdnLKKc4Ofz0z+rrss+U0XSdVmXWnSVCeCOFbOsQpFGUELlswjjJH5sT7DK2/z7luThgnOUp5uLArbV7A6oU8GH/ztqVzRHZiKYemB1k1XoqeeUAWn2WidLmQ1ZwmrFjxwMWcyNCUovZk6ZjqZBFck5DnAQJXbKUsFKxMEB4GIvshyynTxnjav4TWXCR/EjIqhrflD6J4xY4KUg9hBivyBdxTO1tH7BF21eSYE4flQolZoNd46opKodxWtZTnjxvZnmcjXAqJCsj3vUujmdGNvxlAy075Gm2Xf0lM3s55QNk6ZWENt3zFuXN1r/Nkiz/+9bXZWf5+8WChmQWk5TUNTPKeMAiITqqV36U02XMGSmKKnD/8xcJudTmo7JqXcTima/GY+h4/SAAtT1r17b69YG6q39Sr3NP+xb5ooTfgvAgDMWYK+UHQ/v4mc9a/oWrHOHwd7OTkzBjZytZa1Yu9hC8spD/zKnzoqW9Zu7q1v7nrPYGMqudG2O1o8NqR4/VjsJqp7usdkxidV9hte0NgsBuZbVjIqsdmdWOyazWNddlVg+GMqvdG2O1q8NqV4/VrsJqt7usdk1itae+V1tBf+i2sto1kdWuzGrXZFbrmusyqz0ksxreGKuhDquhHquhwmrYXVZDk1g9UFiNnP4gQK2shiayGsqshiazWtdcp1mt/AeCbozVSIfVSI/VSGE16i6rkUmsti0F1p43gMN2WCMTYY1M5rOuubn4PAPP1INJiBwAAA==">
            <a:extLst>
              <a:ext uri="{FF2B5EF4-FFF2-40B4-BE49-F238E27FC236}">
                <a16:creationId xmlns:a16="http://schemas.microsoft.com/office/drawing/2014/main" id="{8DDAC9A6-5C2D-4C30-802C-D28FA2A884B2}"/>
              </a:ext>
            </a:extLst>
          </p:cNvPr>
          <p:cNvGrpSpPr>
            <a:grpSpLocks noChangeAspect="1"/>
          </p:cNvGrpSpPr>
          <p:nvPr/>
        </p:nvGrpSpPr>
        <p:grpSpPr>
          <a:xfrm>
            <a:off x="1333763" y="1984407"/>
            <a:ext cx="6698080" cy="3609911"/>
            <a:chOff x="3363760" y="915600"/>
            <a:chExt cx="5579051" cy="4882202"/>
          </a:xfrm>
        </p:grpSpPr>
        <p:sp>
          <p:nvSpPr>
            <p:cNvPr id="3" name="BackShape1">
              <a:extLst>
                <a:ext uri="{FF2B5EF4-FFF2-40B4-BE49-F238E27FC236}">
                  <a16:creationId xmlns:a16="http://schemas.microsoft.com/office/drawing/2014/main" id="{526C6DA2-B67D-4307-B0A5-A9F9BED433AD}"/>
                </a:ext>
              </a:extLst>
            </p:cNvPr>
            <p:cNvSpPr/>
            <p:nvPr/>
          </p:nvSpPr>
          <p:spPr>
            <a:xfrm>
              <a:off x="3363762" y="1319916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" name="RelativeShape1">
              <a:extLst>
                <a:ext uri="{FF2B5EF4-FFF2-40B4-BE49-F238E27FC236}">
                  <a16:creationId xmlns:a16="http://schemas.microsoft.com/office/drawing/2014/main" id="{CBFE7EE6-D151-4BEE-B68B-B27F301762EC}"/>
                </a:ext>
              </a:extLst>
            </p:cNvPr>
            <p:cNvSpPr/>
            <p:nvPr/>
          </p:nvSpPr>
          <p:spPr>
            <a:xfrm>
              <a:off x="3464259" y="1403336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" name="ValueShape1">
              <a:extLst>
                <a:ext uri="{FF2B5EF4-FFF2-40B4-BE49-F238E27FC236}">
                  <a16:creationId xmlns:a16="http://schemas.microsoft.com/office/drawing/2014/main" id="{127D3178-4C51-4493-9BAF-5A66BC1ECFC0}"/>
                </a:ext>
              </a:extLst>
            </p:cNvPr>
            <p:cNvSpPr/>
            <p:nvPr/>
          </p:nvSpPr>
          <p:spPr>
            <a:xfrm>
              <a:off x="3464259" y="1403337"/>
              <a:ext cx="203066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ValueText1">
              <a:extLst>
                <a:ext uri="{FF2B5EF4-FFF2-40B4-BE49-F238E27FC236}">
                  <a16:creationId xmlns:a16="http://schemas.microsoft.com/office/drawing/2014/main" id="{804DACA5-E2E7-41DD-8D98-D195C80A6A5C}"/>
                </a:ext>
              </a:extLst>
            </p:cNvPr>
            <p:cNvSpPr txBox="1"/>
            <p:nvPr/>
          </p:nvSpPr>
          <p:spPr>
            <a:xfrm>
              <a:off x="8360030" y="1319916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44%</a:t>
              </a:r>
            </a:p>
          </p:txBody>
        </p:sp>
        <p:sp>
          <p:nvSpPr>
            <p:cNvPr id="7" name="CustomText1">
              <a:extLst>
                <a:ext uri="{FF2B5EF4-FFF2-40B4-BE49-F238E27FC236}">
                  <a16:creationId xmlns:a16="http://schemas.microsoft.com/office/drawing/2014/main" id="{B8BECDA8-C782-4B80-801B-972364E3B15F}"/>
                </a:ext>
              </a:extLst>
            </p:cNvPr>
            <p:cNvSpPr/>
            <p:nvPr/>
          </p:nvSpPr>
          <p:spPr>
            <a:xfrm>
              <a:off x="3363760" y="915600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8" name="BackShape2">
              <a:extLst>
                <a:ext uri="{FF2B5EF4-FFF2-40B4-BE49-F238E27FC236}">
                  <a16:creationId xmlns:a16="http://schemas.microsoft.com/office/drawing/2014/main" id="{3662434F-C347-463F-A9BD-574C5B0C9DB1}"/>
                </a:ext>
              </a:extLst>
            </p:cNvPr>
            <p:cNvSpPr/>
            <p:nvPr/>
          </p:nvSpPr>
          <p:spPr>
            <a:xfrm>
              <a:off x="3363762" y="2329357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RelativeShape2">
              <a:extLst>
                <a:ext uri="{FF2B5EF4-FFF2-40B4-BE49-F238E27FC236}">
                  <a16:creationId xmlns:a16="http://schemas.microsoft.com/office/drawing/2014/main" id="{B52DCCD5-A070-4B84-95A0-148AB929BE73}"/>
                </a:ext>
              </a:extLst>
            </p:cNvPr>
            <p:cNvSpPr/>
            <p:nvPr/>
          </p:nvSpPr>
          <p:spPr>
            <a:xfrm>
              <a:off x="3464259" y="2412777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ValueShape2">
              <a:extLst>
                <a:ext uri="{FF2B5EF4-FFF2-40B4-BE49-F238E27FC236}">
                  <a16:creationId xmlns:a16="http://schemas.microsoft.com/office/drawing/2014/main" id="{42E82025-7731-4367-A657-2D9D68E11E4B}"/>
                </a:ext>
              </a:extLst>
            </p:cNvPr>
            <p:cNvSpPr/>
            <p:nvPr/>
          </p:nvSpPr>
          <p:spPr>
            <a:xfrm>
              <a:off x="3464259" y="2412777"/>
              <a:ext cx="359981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ValueText2">
              <a:extLst>
                <a:ext uri="{FF2B5EF4-FFF2-40B4-BE49-F238E27FC236}">
                  <a16:creationId xmlns:a16="http://schemas.microsoft.com/office/drawing/2014/main" id="{33F434B1-4B1F-4356-B6E3-271E65154CFC}"/>
                </a:ext>
              </a:extLst>
            </p:cNvPr>
            <p:cNvSpPr txBox="1"/>
            <p:nvPr/>
          </p:nvSpPr>
          <p:spPr>
            <a:xfrm>
              <a:off x="8360030" y="2329357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78%</a:t>
              </a:r>
            </a:p>
          </p:txBody>
        </p:sp>
        <p:sp>
          <p:nvSpPr>
            <p:cNvPr id="12" name="CustomText1">
              <a:extLst>
                <a:ext uri="{FF2B5EF4-FFF2-40B4-BE49-F238E27FC236}">
                  <a16:creationId xmlns:a16="http://schemas.microsoft.com/office/drawing/2014/main" id="{7E7E2090-76BC-4CB6-9DB1-A13924B0CEAF}"/>
                </a:ext>
              </a:extLst>
            </p:cNvPr>
            <p:cNvSpPr/>
            <p:nvPr/>
          </p:nvSpPr>
          <p:spPr>
            <a:xfrm>
              <a:off x="3363760" y="1925041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13" name="BackShape3">
              <a:extLst>
                <a:ext uri="{FF2B5EF4-FFF2-40B4-BE49-F238E27FC236}">
                  <a16:creationId xmlns:a16="http://schemas.microsoft.com/office/drawing/2014/main" id="{914A66E7-60C2-4382-B37A-60D20D04ED4C}"/>
                </a:ext>
              </a:extLst>
            </p:cNvPr>
            <p:cNvSpPr/>
            <p:nvPr/>
          </p:nvSpPr>
          <p:spPr>
            <a:xfrm>
              <a:off x="3363762" y="333879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RelativeShape3">
              <a:extLst>
                <a:ext uri="{FF2B5EF4-FFF2-40B4-BE49-F238E27FC236}">
                  <a16:creationId xmlns:a16="http://schemas.microsoft.com/office/drawing/2014/main" id="{B95B2CC5-D783-43F8-AA83-8EF2121FD9A8}"/>
                </a:ext>
              </a:extLst>
            </p:cNvPr>
            <p:cNvSpPr/>
            <p:nvPr/>
          </p:nvSpPr>
          <p:spPr>
            <a:xfrm>
              <a:off x="3464259" y="342221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:a16="http://schemas.microsoft.com/office/drawing/2014/main" id="{1E2ED83A-9169-4910-BDAD-654EDC75C644}"/>
                </a:ext>
              </a:extLst>
            </p:cNvPr>
            <p:cNvSpPr/>
            <p:nvPr/>
          </p:nvSpPr>
          <p:spPr>
            <a:xfrm>
              <a:off x="3464259" y="3422218"/>
              <a:ext cx="4107480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ValueText3">
              <a:extLst>
                <a:ext uri="{FF2B5EF4-FFF2-40B4-BE49-F238E27FC236}">
                  <a16:creationId xmlns:a16="http://schemas.microsoft.com/office/drawing/2014/main" id="{1F6E6033-F210-49FB-ACAE-6B9905968387}"/>
                </a:ext>
              </a:extLst>
            </p:cNvPr>
            <p:cNvSpPr txBox="1"/>
            <p:nvPr/>
          </p:nvSpPr>
          <p:spPr>
            <a:xfrm>
              <a:off x="8360030" y="333879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89%</a:t>
              </a:r>
            </a:p>
          </p:txBody>
        </p:sp>
        <p:sp>
          <p:nvSpPr>
            <p:cNvPr id="17" name="CustomText1">
              <a:extLst>
                <a:ext uri="{FF2B5EF4-FFF2-40B4-BE49-F238E27FC236}">
                  <a16:creationId xmlns:a16="http://schemas.microsoft.com/office/drawing/2014/main" id="{8019371B-C186-4BC0-AB77-F6A9DB0E14A3}"/>
                </a:ext>
              </a:extLst>
            </p:cNvPr>
            <p:cNvSpPr/>
            <p:nvPr/>
          </p:nvSpPr>
          <p:spPr>
            <a:xfrm>
              <a:off x="3363760" y="2934482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18" name="BackShape4">
              <a:extLst>
                <a:ext uri="{FF2B5EF4-FFF2-40B4-BE49-F238E27FC236}">
                  <a16:creationId xmlns:a16="http://schemas.microsoft.com/office/drawing/2014/main" id="{CE0A6C04-CA74-435C-A5D5-F8F91D1E811E}"/>
                </a:ext>
              </a:extLst>
            </p:cNvPr>
            <p:cNvSpPr/>
            <p:nvPr/>
          </p:nvSpPr>
          <p:spPr>
            <a:xfrm>
              <a:off x="3363762" y="4348239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RelativeShape4">
              <a:extLst>
                <a:ext uri="{FF2B5EF4-FFF2-40B4-BE49-F238E27FC236}">
                  <a16:creationId xmlns:a16="http://schemas.microsoft.com/office/drawing/2014/main" id="{FB2AA67A-E917-4050-ABDC-3BF22A7D9E0A}"/>
                </a:ext>
              </a:extLst>
            </p:cNvPr>
            <p:cNvSpPr/>
            <p:nvPr/>
          </p:nvSpPr>
          <p:spPr>
            <a:xfrm>
              <a:off x="3464259" y="4431659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ValueShape4">
              <a:extLst>
                <a:ext uri="{FF2B5EF4-FFF2-40B4-BE49-F238E27FC236}">
                  <a16:creationId xmlns:a16="http://schemas.microsoft.com/office/drawing/2014/main" id="{B34892E6-CBE3-4094-86DE-9369F1259E0B}"/>
                </a:ext>
              </a:extLst>
            </p:cNvPr>
            <p:cNvSpPr/>
            <p:nvPr/>
          </p:nvSpPr>
          <p:spPr>
            <a:xfrm>
              <a:off x="3464259" y="4431659"/>
              <a:ext cx="3461359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ValueText4">
              <a:extLst>
                <a:ext uri="{FF2B5EF4-FFF2-40B4-BE49-F238E27FC236}">
                  <a16:creationId xmlns:a16="http://schemas.microsoft.com/office/drawing/2014/main" id="{B6BF97A7-EAF6-4025-973E-7FBC8C5B6523}"/>
                </a:ext>
              </a:extLst>
            </p:cNvPr>
            <p:cNvSpPr txBox="1"/>
            <p:nvPr/>
          </p:nvSpPr>
          <p:spPr>
            <a:xfrm>
              <a:off x="8360030" y="4348239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75%</a:t>
              </a:r>
            </a:p>
          </p:txBody>
        </p:sp>
        <p:sp>
          <p:nvSpPr>
            <p:cNvPr id="22" name="CustomText1">
              <a:extLst>
                <a:ext uri="{FF2B5EF4-FFF2-40B4-BE49-F238E27FC236}">
                  <a16:creationId xmlns:a16="http://schemas.microsoft.com/office/drawing/2014/main" id="{99922838-4C03-4484-B193-4548DC963B01}"/>
                </a:ext>
              </a:extLst>
            </p:cNvPr>
            <p:cNvSpPr/>
            <p:nvPr/>
          </p:nvSpPr>
          <p:spPr>
            <a:xfrm>
              <a:off x="3363760" y="3943923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23" name="BackShape5">
              <a:extLst>
                <a:ext uri="{FF2B5EF4-FFF2-40B4-BE49-F238E27FC236}">
                  <a16:creationId xmlns:a16="http://schemas.microsoft.com/office/drawing/2014/main" id="{D1F0BE23-919A-4122-B816-C63E64B0629B}"/>
                </a:ext>
              </a:extLst>
            </p:cNvPr>
            <p:cNvSpPr/>
            <p:nvPr/>
          </p:nvSpPr>
          <p:spPr>
            <a:xfrm>
              <a:off x="3363762" y="5357680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lativeShape5">
              <a:extLst>
                <a:ext uri="{FF2B5EF4-FFF2-40B4-BE49-F238E27FC236}">
                  <a16:creationId xmlns:a16="http://schemas.microsoft.com/office/drawing/2014/main" id="{0C046197-526F-44DD-B0D6-8EFEF676F3B0}"/>
                </a:ext>
              </a:extLst>
            </p:cNvPr>
            <p:cNvSpPr/>
            <p:nvPr/>
          </p:nvSpPr>
          <p:spPr>
            <a:xfrm>
              <a:off x="3464259" y="5441100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ValueShape5">
              <a:extLst>
                <a:ext uri="{FF2B5EF4-FFF2-40B4-BE49-F238E27FC236}">
                  <a16:creationId xmlns:a16="http://schemas.microsoft.com/office/drawing/2014/main" id="{0EDB095F-0256-4F1D-B83E-68378B4E72B5}"/>
                </a:ext>
              </a:extLst>
            </p:cNvPr>
            <p:cNvSpPr/>
            <p:nvPr/>
          </p:nvSpPr>
          <p:spPr>
            <a:xfrm>
              <a:off x="3464259" y="5441100"/>
              <a:ext cx="359981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ValueText5">
              <a:extLst>
                <a:ext uri="{FF2B5EF4-FFF2-40B4-BE49-F238E27FC236}">
                  <a16:creationId xmlns:a16="http://schemas.microsoft.com/office/drawing/2014/main" id="{55DB19B6-EAB4-47F5-9713-A34BE958776B}"/>
                </a:ext>
              </a:extLst>
            </p:cNvPr>
            <p:cNvSpPr txBox="1"/>
            <p:nvPr/>
          </p:nvSpPr>
          <p:spPr>
            <a:xfrm>
              <a:off x="8360030" y="5357680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78%</a:t>
              </a:r>
            </a:p>
          </p:txBody>
        </p: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id="{72E93979-3446-4EB1-AD3B-86352F9B5B30}"/>
                </a:ext>
              </a:extLst>
            </p:cNvPr>
            <p:cNvSpPr/>
            <p:nvPr/>
          </p:nvSpPr>
          <p:spPr>
            <a:xfrm>
              <a:off x="3363760" y="4953364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8357002" y="1917716"/>
            <a:ext cx="2641600" cy="3743293"/>
          </a:xfrm>
          <a:prstGeom prst="roundRect">
            <a:avLst>
              <a:gd name="adj" fmla="val 5609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032709F-0982-4D4B-8C24-F507E6E5677B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28C44D-5E24-473F-A626-A30F7AA6B92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72F7512-4D12-4CA1-BDF5-265EBF54A69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BF202B1-CD8A-4381-A9C4-B9A25A153C2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4F92D7-EFB1-41D3-BE3B-874B8BCBB3F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0839EE-F42E-4FC9-9FE8-2A3D9859DB06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23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1475871" y="2660188"/>
            <a:ext cx="2187497" cy="21874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椭圆 2"/>
          <p:cNvSpPr/>
          <p:nvPr/>
        </p:nvSpPr>
        <p:spPr>
          <a:xfrm>
            <a:off x="2229546" y="2865401"/>
            <a:ext cx="680146" cy="62810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109666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9549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8" name="矩形 7"/>
          <p:cNvSpPr/>
          <p:nvPr/>
        </p:nvSpPr>
        <p:spPr>
          <a:xfrm rot="2700000">
            <a:off x="5002251" y="2660188"/>
            <a:ext cx="2187497" cy="2187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椭圆 8"/>
          <p:cNvSpPr/>
          <p:nvPr/>
        </p:nvSpPr>
        <p:spPr>
          <a:xfrm>
            <a:off x="5761132" y="2839381"/>
            <a:ext cx="669734" cy="680146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462304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2187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13" name="矩形 12"/>
          <p:cNvSpPr/>
          <p:nvPr/>
        </p:nvSpPr>
        <p:spPr>
          <a:xfrm rot="2700000">
            <a:off x="8528631" y="2660188"/>
            <a:ext cx="2187497" cy="21874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8" name="椭圆 13"/>
          <p:cNvSpPr/>
          <p:nvPr/>
        </p:nvSpPr>
        <p:spPr>
          <a:xfrm>
            <a:off x="9282306" y="2864302"/>
            <a:ext cx="680146" cy="630305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814942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4825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31" name="矩形 30"/>
          <p:cNvSpPr/>
          <p:nvPr/>
        </p:nvSpPr>
        <p:spPr>
          <a:xfrm rot="2700000">
            <a:off x="3766730" y="2247900"/>
            <a:ext cx="1132159" cy="113216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2" name="矩形 31"/>
          <p:cNvSpPr/>
          <p:nvPr/>
        </p:nvSpPr>
        <p:spPr>
          <a:xfrm rot="2700000">
            <a:off x="7293110" y="2247900"/>
            <a:ext cx="1132159" cy="113216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矩形 32"/>
          <p:cNvSpPr/>
          <p:nvPr/>
        </p:nvSpPr>
        <p:spPr>
          <a:xfrm rot="2700000">
            <a:off x="3766730" y="4125802"/>
            <a:ext cx="1132159" cy="113216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矩形 33"/>
          <p:cNvSpPr/>
          <p:nvPr/>
        </p:nvSpPr>
        <p:spPr>
          <a:xfrm rot="2700000">
            <a:off x="7293110" y="4125802"/>
            <a:ext cx="1132159" cy="113216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D6ACB00-3755-41EC-BFC0-9AE0223C6620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2DCE8AE-78F9-4AA3-AC64-21DA795489D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1971F09-D8FD-48E0-90CE-EF66B16F24A2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B9C0F3C-DDAE-43EF-BA58-05F9A8811EE4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A78DD6F-78B7-4BEE-969F-A179C30A17F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D666C64-D334-49A4-A851-379642604A51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47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4" grpId="0"/>
      <p:bldP spid="5" grpId="0"/>
      <p:bldP spid="8" grpId="0" animBg="1"/>
      <p:bldP spid="37" grpId="0" animBg="1"/>
      <p:bldP spid="10" grpId="0"/>
      <p:bldP spid="11" grpId="0"/>
      <p:bldP spid="13" grpId="0" animBg="1"/>
      <p:bldP spid="38" grpId="0" animBg="1"/>
      <p:bldP spid="15" grpId="0"/>
      <p:bldP spid="16" grpId="0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147330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874713" y="1608139"/>
            <a:ext cx="2533650" cy="3082521"/>
          </a:xfrm>
          <a:custGeom>
            <a:avLst/>
            <a:gdLst>
              <a:gd name="connsiteX0" fmla="*/ 0 w 2533650"/>
              <a:gd name="connsiteY0" fmla="*/ 0 h 3082521"/>
              <a:gd name="connsiteX1" fmla="*/ 2533650 w 2533650"/>
              <a:gd name="connsiteY1" fmla="*/ 0 h 3082521"/>
              <a:gd name="connsiteX2" fmla="*/ 2533650 w 2533650"/>
              <a:gd name="connsiteY2" fmla="*/ 3082521 h 3082521"/>
              <a:gd name="connsiteX3" fmla="*/ 0 w 2533650"/>
              <a:gd name="connsiteY3" fmla="*/ 2185933 h 308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82521">
                <a:moveTo>
                  <a:pt x="0" y="0"/>
                </a:moveTo>
                <a:lnTo>
                  <a:pt x="2533650" y="0"/>
                </a:lnTo>
                <a:lnTo>
                  <a:pt x="2533650" y="3082521"/>
                </a:lnTo>
                <a:lnTo>
                  <a:pt x="0" y="2185933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783639" y="1608139"/>
            <a:ext cx="2533650" cy="3071677"/>
          </a:xfrm>
          <a:custGeom>
            <a:avLst/>
            <a:gdLst>
              <a:gd name="connsiteX0" fmla="*/ 0 w 2533650"/>
              <a:gd name="connsiteY0" fmla="*/ 0 h 3071677"/>
              <a:gd name="connsiteX1" fmla="*/ 2533650 w 2533650"/>
              <a:gd name="connsiteY1" fmla="*/ 0 h 3071677"/>
              <a:gd name="connsiteX2" fmla="*/ 2533650 w 2533650"/>
              <a:gd name="connsiteY2" fmla="*/ 2175089 h 3071677"/>
              <a:gd name="connsiteX3" fmla="*/ 0 w 2533650"/>
              <a:gd name="connsiteY3" fmla="*/ 3071677 h 307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71677">
                <a:moveTo>
                  <a:pt x="0" y="0"/>
                </a:moveTo>
                <a:lnTo>
                  <a:pt x="2533650" y="0"/>
                </a:lnTo>
                <a:lnTo>
                  <a:pt x="2533650" y="2175089"/>
                </a:lnTo>
                <a:lnTo>
                  <a:pt x="0" y="3071677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>
            <a:off x="3511021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78807" y="5134686"/>
            <a:ext cx="3899593" cy="943207"/>
            <a:chOff x="874713" y="5065185"/>
            <a:chExt cx="3899593" cy="943207"/>
          </a:xfrm>
        </p:grpSpPr>
        <p:sp>
          <p:nvSpPr>
            <p:cNvPr id="7" name="矩形 6"/>
            <p:cNvSpPr/>
            <p:nvPr/>
          </p:nvSpPr>
          <p:spPr>
            <a:xfrm>
              <a:off x="1272954" y="5065185"/>
              <a:ext cx="2998146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72953" y="5454394"/>
              <a:ext cx="3501353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30C05E1-0224-4C3C-92F0-095FBC99309E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503FFA5-8A33-43DC-8E77-1DD12B575C4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9B1427-0784-435A-9A3B-F16248F4A03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CD7336-FDFF-4F34-9088-4A43FBA781E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6A07DC9-E0E2-4DF2-AB3C-5F592E71EE4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88850BE-F389-4DF6-BDC0-471769EBAC7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3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发展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542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05600" y="0"/>
            <a:ext cx="5486400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57624" y="1920016"/>
            <a:ext cx="3188662" cy="895624"/>
            <a:chOff x="6365893" y="1960674"/>
            <a:chExt cx="2857329" cy="895624"/>
          </a:xfrm>
        </p:grpSpPr>
        <p:sp>
          <p:nvSpPr>
            <p:cNvPr id="6" name="矩形 5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7624" y="3442517"/>
            <a:ext cx="3188662" cy="895624"/>
            <a:chOff x="6365893" y="1960674"/>
            <a:chExt cx="2857329" cy="895624"/>
          </a:xfrm>
        </p:grpSpPr>
        <p:sp>
          <p:nvSpPr>
            <p:cNvPr id="9" name="矩形 8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7624" y="4965017"/>
            <a:ext cx="3188662" cy="895624"/>
            <a:chOff x="6365893" y="1960674"/>
            <a:chExt cx="2857329" cy="895624"/>
          </a:xfrm>
        </p:grpSpPr>
        <p:sp>
          <p:nvSpPr>
            <p:cNvPr id="12" name="矩形 11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F7E4AD9-5E0A-4EA1-8B27-FA44D524FEF5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F2D0811-9A1D-4F80-81AF-A7820E26F1E0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019490-D310-4CBF-8F22-B17FF0D3E8B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E4EBE75-42DC-45B5-A106-0DE30B477F62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8A461B-CA24-4C84-8368-A2FCA5BDDF5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3586F6B-72AA-4970-8ADE-6503D4F2046B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612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líďé">
            <a:extLst>
              <a:ext uri="{FF2B5EF4-FFF2-40B4-BE49-F238E27FC236}">
                <a16:creationId xmlns:a16="http://schemas.microsoft.com/office/drawing/2014/main" id="{90F00726-E82A-4E01-9DB8-F47D413F3640}"/>
              </a:ext>
            </a:extLst>
          </p:cNvPr>
          <p:cNvGrpSpPr/>
          <p:nvPr/>
        </p:nvGrpSpPr>
        <p:grpSpPr>
          <a:xfrm>
            <a:off x="4271898" y="1968501"/>
            <a:ext cx="3648204" cy="3870324"/>
            <a:chOff x="3872920" y="1852424"/>
            <a:chExt cx="4036217" cy="4281963"/>
          </a:xfrm>
        </p:grpSpPr>
        <p:grpSp>
          <p:nvGrpSpPr>
            <p:cNvPr id="40" name="ïṥḻiḑé">
              <a:extLst>
                <a:ext uri="{FF2B5EF4-FFF2-40B4-BE49-F238E27FC236}">
                  <a16:creationId xmlns:a16="http://schemas.microsoft.com/office/drawing/2014/main" id="{C2EBCD5A-F9A0-46A1-87CB-4431D65FF34F}"/>
                </a:ext>
              </a:extLst>
            </p:cNvPr>
            <p:cNvGrpSpPr/>
            <p:nvPr/>
          </p:nvGrpSpPr>
          <p:grpSpPr>
            <a:xfrm>
              <a:off x="3872920" y="4112842"/>
              <a:ext cx="4036217" cy="2021545"/>
              <a:chOff x="4063207" y="4258807"/>
              <a:chExt cx="4184973" cy="2090400"/>
            </a:xfrm>
          </p:grpSpPr>
          <p:sp>
            <p:nvSpPr>
              <p:cNvPr id="56" name="îŝḻîḍè">
                <a:extLst>
                  <a:ext uri="{FF2B5EF4-FFF2-40B4-BE49-F238E27FC236}">
                    <a16:creationId xmlns:a16="http://schemas.microsoft.com/office/drawing/2014/main" id="{8B7236C2-3334-41D0-9E17-542532189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7" y="4747818"/>
                <a:ext cx="2092903" cy="1601389"/>
              </a:xfrm>
              <a:custGeom>
                <a:avLst/>
                <a:gdLst>
                  <a:gd name="T0" fmla="*/ 1990605 w 21600"/>
                  <a:gd name="T1" fmla="*/ 1523119 h 21600"/>
                  <a:gd name="T2" fmla="*/ 1990605 w 21600"/>
                  <a:gd name="T3" fmla="*/ 1523119 h 21600"/>
                  <a:gd name="T4" fmla="*/ 1990605 w 21600"/>
                  <a:gd name="T5" fmla="*/ 1523119 h 21600"/>
                  <a:gd name="T6" fmla="*/ 1990605 w 21600"/>
                  <a:gd name="T7" fmla="*/ 15231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858" y="0"/>
                    </a:moveTo>
                    <a:lnTo>
                      <a:pt x="0" y="8486"/>
                    </a:lnTo>
                    <a:lnTo>
                      <a:pt x="0" y="21599"/>
                    </a:lnTo>
                    <a:lnTo>
                      <a:pt x="21599" y="10727"/>
                    </a:lnTo>
                    <a:lnTo>
                      <a:pt x="168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šlíḋé">
                <a:extLst>
                  <a:ext uri="{FF2B5EF4-FFF2-40B4-BE49-F238E27FC236}">
                    <a16:creationId xmlns:a16="http://schemas.microsoft.com/office/drawing/2014/main" id="{0C070F8F-C05B-4FF2-A22C-03D82CCCE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674" y="4258807"/>
                <a:ext cx="3272039" cy="1136576"/>
              </a:xfrm>
              <a:custGeom>
                <a:avLst/>
                <a:gdLst>
                  <a:gd name="T0" fmla="*/ 3112106 w 21600"/>
                  <a:gd name="T1" fmla="*/ 1081025 h 21600"/>
                  <a:gd name="T2" fmla="*/ 3112106 w 21600"/>
                  <a:gd name="T3" fmla="*/ 1081025 h 21600"/>
                  <a:gd name="T4" fmla="*/ 3112106 w 21600"/>
                  <a:gd name="T5" fmla="*/ 1081025 h 21600"/>
                  <a:gd name="T6" fmla="*/ 3112106 w 21600"/>
                  <a:gd name="T7" fmla="*/ 108102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šlíḑe">
                <a:extLst>
                  <a:ext uri="{FF2B5EF4-FFF2-40B4-BE49-F238E27FC236}">
                    <a16:creationId xmlns:a16="http://schemas.microsoft.com/office/drawing/2014/main" id="{9CB9C9B2-0693-441B-B6CA-C15F01A25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207" y="4747818"/>
                <a:ext cx="2092903" cy="1601389"/>
              </a:xfrm>
              <a:custGeom>
                <a:avLst/>
                <a:gdLst>
                  <a:gd name="T0" fmla="*/ 1990605 w 21600"/>
                  <a:gd name="T1" fmla="*/ 1523119 h 21600"/>
                  <a:gd name="T2" fmla="*/ 1990605 w 21600"/>
                  <a:gd name="T3" fmla="*/ 1523119 h 21600"/>
                  <a:gd name="T4" fmla="*/ 1990605 w 21600"/>
                  <a:gd name="T5" fmla="*/ 1523119 h 21600"/>
                  <a:gd name="T6" fmla="*/ 1990605 w 21600"/>
                  <a:gd name="T7" fmla="*/ 15231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41" y="0"/>
                    </a:moveTo>
                    <a:lnTo>
                      <a:pt x="0" y="10727"/>
                    </a:lnTo>
                    <a:lnTo>
                      <a:pt x="21599" y="21599"/>
                    </a:lnTo>
                    <a:lnTo>
                      <a:pt x="21599" y="8486"/>
                    </a:lnTo>
                    <a:lnTo>
                      <a:pt x="47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îṣ1îḋè">
              <a:extLst>
                <a:ext uri="{FF2B5EF4-FFF2-40B4-BE49-F238E27FC236}">
                  <a16:creationId xmlns:a16="http://schemas.microsoft.com/office/drawing/2014/main" id="{88F7F30C-322B-4C6A-9258-34CF66776CEC}"/>
                </a:ext>
              </a:extLst>
            </p:cNvPr>
            <p:cNvGrpSpPr/>
            <p:nvPr/>
          </p:nvGrpSpPr>
          <p:grpSpPr>
            <a:xfrm>
              <a:off x="4408133" y="3325204"/>
              <a:ext cx="2965796" cy="1674533"/>
              <a:chOff x="4618144" y="3444343"/>
              <a:chExt cx="3075100" cy="1731570"/>
            </a:xfrm>
          </p:grpSpPr>
          <p:sp>
            <p:nvSpPr>
              <p:cNvPr id="53" name="îšļïďé">
                <a:extLst>
                  <a:ext uri="{FF2B5EF4-FFF2-40B4-BE49-F238E27FC236}">
                    <a16:creationId xmlns:a16="http://schemas.microsoft.com/office/drawing/2014/main" id="{86AF2961-5C20-4B4D-9D78-FA505CE43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576" y="3444343"/>
                <a:ext cx="2212236" cy="768567"/>
              </a:xfrm>
              <a:custGeom>
                <a:avLst/>
                <a:gdLst>
                  <a:gd name="T0" fmla="*/ 2104537 w 21600"/>
                  <a:gd name="T1" fmla="*/ 731139 h 21600"/>
                  <a:gd name="T2" fmla="*/ 2104537 w 21600"/>
                  <a:gd name="T3" fmla="*/ 731139 h 21600"/>
                  <a:gd name="T4" fmla="*/ 2104537 w 21600"/>
                  <a:gd name="T5" fmla="*/ 731139 h 21600"/>
                  <a:gd name="T6" fmla="*/ 2104537 w 21600"/>
                  <a:gd name="T7" fmla="*/ 73113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ḋê">
                <a:extLst>
                  <a:ext uri="{FF2B5EF4-FFF2-40B4-BE49-F238E27FC236}">
                    <a16:creationId xmlns:a16="http://schemas.microsoft.com/office/drawing/2014/main" id="{8CFCFB8D-25CD-42C5-8A8A-B66CC37BF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7" y="3788988"/>
                <a:ext cx="1537967" cy="1386925"/>
              </a:xfrm>
              <a:custGeom>
                <a:avLst/>
                <a:gdLst>
                  <a:gd name="T0" fmla="*/ 1463094 w 21600"/>
                  <a:gd name="T1" fmla="*/ 1319385 h 21600"/>
                  <a:gd name="T2" fmla="*/ 1463094 w 21600"/>
                  <a:gd name="T3" fmla="*/ 1319385 h 21600"/>
                  <a:gd name="T4" fmla="*/ 1463094 w 21600"/>
                  <a:gd name="T5" fmla="*/ 1319385 h 21600"/>
                  <a:gd name="T6" fmla="*/ 1463094 w 21600"/>
                  <a:gd name="T7" fmla="*/ 13193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51" y="0"/>
                    </a:moveTo>
                    <a:lnTo>
                      <a:pt x="0" y="6467"/>
                    </a:lnTo>
                    <a:lnTo>
                      <a:pt x="0" y="21599"/>
                    </a:lnTo>
                    <a:lnTo>
                      <a:pt x="21599" y="12378"/>
                    </a:lnTo>
                    <a:lnTo>
                      <a:pt x="1515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líďé">
                <a:extLst>
                  <a:ext uri="{FF2B5EF4-FFF2-40B4-BE49-F238E27FC236}">
                    <a16:creationId xmlns:a16="http://schemas.microsoft.com/office/drawing/2014/main" id="{5A17630E-A5EB-434C-AFCB-FD8251ABD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144" y="3788988"/>
                <a:ext cx="1537967" cy="1386925"/>
              </a:xfrm>
              <a:custGeom>
                <a:avLst/>
                <a:gdLst>
                  <a:gd name="T0" fmla="*/ 1463094 w 21600"/>
                  <a:gd name="T1" fmla="*/ 1319385 h 21600"/>
                  <a:gd name="T2" fmla="*/ 1463094 w 21600"/>
                  <a:gd name="T3" fmla="*/ 1319385 h 21600"/>
                  <a:gd name="T4" fmla="*/ 1463094 w 21600"/>
                  <a:gd name="T5" fmla="*/ 1319385 h 21600"/>
                  <a:gd name="T6" fmla="*/ 1463094 w 21600"/>
                  <a:gd name="T7" fmla="*/ 13193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448" y="0"/>
                    </a:moveTo>
                    <a:lnTo>
                      <a:pt x="0" y="12378"/>
                    </a:lnTo>
                    <a:lnTo>
                      <a:pt x="21599" y="21599"/>
                    </a:lnTo>
                    <a:lnTo>
                      <a:pt x="21599" y="6467"/>
                    </a:lnTo>
                    <a:lnTo>
                      <a:pt x="64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ïSľïḑê">
              <a:extLst>
                <a:ext uri="{FF2B5EF4-FFF2-40B4-BE49-F238E27FC236}">
                  <a16:creationId xmlns:a16="http://schemas.microsoft.com/office/drawing/2014/main" id="{2E0D6D1C-690C-40FD-A330-97CB79B0A93B}"/>
                </a:ext>
              </a:extLst>
            </p:cNvPr>
            <p:cNvGrpSpPr/>
            <p:nvPr/>
          </p:nvGrpSpPr>
          <p:grpSpPr>
            <a:xfrm>
              <a:off x="4928055" y="2593252"/>
              <a:ext cx="1925955" cy="1301697"/>
              <a:chOff x="5157226" y="2687460"/>
              <a:chExt cx="1996937" cy="1346034"/>
            </a:xfrm>
          </p:grpSpPr>
          <p:sp>
            <p:nvSpPr>
              <p:cNvPr id="50" name="i$ḻídè">
                <a:extLst>
                  <a:ext uri="{FF2B5EF4-FFF2-40B4-BE49-F238E27FC236}">
                    <a16:creationId xmlns:a16="http://schemas.microsoft.com/office/drawing/2014/main" id="{0E00C48A-73DB-4D8A-99C6-C4682AC75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5333" y="2687460"/>
                <a:ext cx="1120722" cy="388873"/>
              </a:xfrm>
              <a:custGeom>
                <a:avLst/>
                <a:gdLst>
                  <a:gd name="T0" fmla="*/ 1065832 w 21600"/>
                  <a:gd name="T1" fmla="*/ 370019 h 21600"/>
                  <a:gd name="T2" fmla="*/ 1065832 w 21600"/>
                  <a:gd name="T3" fmla="*/ 370019 h 21600"/>
                  <a:gd name="T4" fmla="*/ 1065832 w 21600"/>
                  <a:gd name="T5" fmla="*/ 370019 h 21600"/>
                  <a:gd name="T6" fmla="*/ 1065832 w 21600"/>
                  <a:gd name="T7" fmla="*/ 3700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ŝľïḑê">
                <a:extLst>
                  <a:ext uri="{FF2B5EF4-FFF2-40B4-BE49-F238E27FC236}">
                    <a16:creationId xmlns:a16="http://schemas.microsoft.com/office/drawing/2014/main" id="{9ADAB104-F80B-4F77-BA45-492E62D18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6111" y="2854358"/>
                <a:ext cx="998052" cy="1179136"/>
              </a:xfrm>
              <a:custGeom>
                <a:avLst/>
                <a:gdLst>
                  <a:gd name="T0" fmla="*/ 949170 w 21600"/>
                  <a:gd name="T1" fmla="*/ 1121967 h 21600"/>
                  <a:gd name="T2" fmla="*/ 949170 w 21600"/>
                  <a:gd name="T3" fmla="*/ 1121967 h 21600"/>
                  <a:gd name="T4" fmla="*/ 949170 w 21600"/>
                  <a:gd name="T5" fmla="*/ 1121967 h 21600"/>
                  <a:gd name="T6" fmla="*/ 949170 w 21600"/>
                  <a:gd name="T7" fmla="*/ 11219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61" y="0"/>
                    </a:moveTo>
                    <a:lnTo>
                      <a:pt x="0" y="3801"/>
                    </a:lnTo>
                    <a:lnTo>
                      <a:pt x="0" y="21600"/>
                    </a:lnTo>
                    <a:lnTo>
                      <a:pt x="21600" y="14559"/>
                    </a:lnTo>
                    <a:lnTo>
                      <a:pt x="1166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ḻíďè">
                <a:extLst>
                  <a:ext uri="{FF2B5EF4-FFF2-40B4-BE49-F238E27FC236}">
                    <a16:creationId xmlns:a16="http://schemas.microsoft.com/office/drawing/2014/main" id="{844A76B2-92EE-445B-AB5F-B75B1CCF9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226" y="2854358"/>
                <a:ext cx="998885" cy="1179136"/>
              </a:xfrm>
              <a:custGeom>
                <a:avLst/>
                <a:gdLst>
                  <a:gd name="T0" fmla="*/ 949963 w 21600"/>
                  <a:gd name="T1" fmla="*/ 1121967 h 21600"/>
                  <a:gd name="T2" fmla="*/ 949963 w 21600"/>
                  <a:gd name="T3" fmla="*/ 1121967 h 21600"/>
                  <a:gd name="T4" fmla="*/ 949963 w 21600"/>
                  <a:gd name="T5" fmla="*/ 1121967 h 21600"/>
                  <a:gd name="T6" fmla="*/ 949963 w 21600"/>
                  <a:gd name="T7" fmla="*/ 11219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38" y="0"/>
                    </a:moveTo>
                    <a:lnTo>
                      <a:pt x="0" y="14559"/>
                    </a:lnTo>
                    <a:lnTo>
                      <a:pt x="21600" y="21600"/>
                    </a:lnTo>
                    <a:lnTo>
                      <a:pt x="21600" y="3801"/>
                    </a:lnTo>
                    <a:lnTo>
                      <a:pt x="993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i$ļíḋê">
              <a:extLst>
                <a:ext uri="{FF2B5EF4-FFF2-40B4-BE49-F238E27FC236}">
                  <a16:creationId xmlns:a16="http://schemas.microsoft.com/office/drawing/2014/main" id="{68060BAA-339A-4BA3-A257-387ED87A8A43}"/>
                </a:ext>
              </a:extLst>
            </p:cNvPr>
            <p:cNvGrpSpPr/>
            <p:nvPr/>
          </p:nvGrpSpPr>
          <p:grpSpPr>
            <a:xfrm>
              <a:off x="5452798" y="1852424"/>
              <a:ext cx="876459" cy="928860"/>
              <a:chOff x="5701314" y="1921397"/>
              <a:chExt cx="908761" cy="960499"/>
            </a:xfrm>
          </p:grpSpPr>
          <p:sp>
            <p:nvSpPr>
              <p:cNvPr id="48" name="ïṧḷiḓé">
                <a:extLst>
                  <a:ext uri="{FF2B5EF4-FFF2-40B4-BE49-F238E27FC236}">
                    <a16:creationId xmlns:a16="http://schemas.microsoft.com/office/drawing/2014/main" id="{24324A09-5A3A-49F8-A98B-2571724F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8" y="1921397"/>
                <a:ext cx="454797" cy="960499"/>
              </a:xfrm>
              <a:custGeom>
                <a:avLst/>
                <a:gdLst>
                  <a:gd name="T0" fmla="*/ 432267 w 21600"/>
                  <a:gd name="T1" fmla="*/ 913958 h 21600"/>
                  <a:gd name="T2" fmla="*/ 432267 w 21600"/>
                  <a:gd name="T3" fmla="*/ 913958 h 21600"/>
                  <a:gd name="T4" fmla="*/ 432267 w 21600"/>
                  <a:gd name="T5" fmla="*/ 913958 h 21600"/>
                  <a:gd name="T6" fmla="*/ 432267 w 21600"/>
                  <a:gd name="T7" fmla="*/ 9139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599" y="17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ļíďé">
                <a:extLst>
                  <a:ext uri="{FF2B5EF4-FFF2-40B4-BE49-F238E27FC236}">
                    <a16:creationId xmlns:a16="http://schemas.microsoft.com/office/drawing/2014/main" id="{86734C67-3EE6-4272-B6F0-A070249FF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314" y="1921397"/>
                <a:ext cx="453964" cy="960499"/>
              </a:xfrm>
              <a:custGeom>
                <a:avLst/>
                <a:gdLst>
                  <a:gd name="T0" fmla="*/ 431474 w 21600"/>
                  <a:gd name="T1" fmla="*/ 913958 h 21600"/>
                  <a:gd name="T2" fmla="*/ 431474 w 21600"/>
                  <a:gd name="T3" fmla="*/ 913958 h 21600"/>
                  <a:gd name="T4" fmla="*/ 431474 w 21600"/>
                  <a:gd name="T5" fmla="*/ 913958 h 21600"/>
                  <a:gd name="T6" fmla="*/ 431474 w 21600"/>
                  <a:gd name="T7" fmla="*/ 9139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7667"/>
                    </a:lnTo>
                    <a:lnTo>
                      <a:pt x="21599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4" name="íṩ1îḋè">
              <a:extLst>
                <a:ext uri="{FF2B5EF4-FFF2-40B4-BE49-F238E27FC236}">
                  <a16:creationId xmlns:a16="http://schemas.microsoft.com/office/drawing/2014/main" id="{9F225C1F-15DC-41E0-B0CF-A5544DD08E9B}"/>
                </a:ext>
              </a:extLst>
            </p:cNvPr>
            <p:cNvSpPr>
              <a:spLocks/>
            </p:cNvSpPr>
            <p:nvPr/>
          </p:nvSpPr>
          <p:spPr bwMode="auto">
            <a:xfrm rot="1241860">
              <a:off x="4433699" y="5062350"/>
              <a:ext cx="841046" cy="3310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5" name="í$ḷiḓè">
              <a:extLst>
                <a:ext uri="{FF2B5EF4-FFF2-40B4-BE49-F238E27FC236}">
                  <a16:creationId xmlns:a16="http://schemas.microsoft.com/office/drawing/2014/main" id="{D0D59159-6E5E-4445-A7AE-AB0EDDAEE044}"/>
                </a:ext>
              </a:extLst>
            </p:cNvPr>
            <p:cNvSpPr>
              <a:spLocks/>
            </p:cNvSpPr>
            <p:nvPr/>
          </p:nvSpPr>
          <p:spPr bwMode="auto">
            <a:xfrm rot="1161022">
              <a:off x="4951213" y="4017589"/>
              <a:ext cx="528773" cy="3310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6" name="iS1iďe">
              <a:extLst>
                <a:ext uri="{FF2B5EF4-FFF2-40B4-BE49-F238E27FC236}">
                  <a16:creationId xmlns:a16="http://schemas.microsoft.com/office/drawing/2014/main" id="{9FD7E34B-C0F2-423D-AAD1-90188744A468}"/>
                </a:ext>
              </a:extLst>
            </p:cNvPr>
            <p:cNvSpPr>
              <a:spLocks/>
            </p:cNvSpPr>
            <p:nvPr/>
          </p:nvSpPr>
          <p:spPr bwMode="auto">
            <a:xfrm rot="1056546">
              <a:off x="5191167" y="3169799"/>
              <a:ext cx="528773" cy="331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3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7" name="ïSļïḑe">
              <a:extLst>
                <a:ext uri="{FF2B5EF4-FFF2-40B4-BE49-F238E27FC236}">
                  <a16:creationId xmlns:a16="http://schemas.microsoft.com/office/drawing/2014/main" id="{3995F050-A31E-42ED-9DC5-6FA4FF68039D}"/>
                </a:ext>
              </a:extLst>
            </p:cNvPr>
            <p:cNvSpPr>
              <a:spLocks/>
            </p:cNvSpPr>
            <p:nvPr/>
          </p:nvSpPr>
          <p:spPr bwMode="auto">
            <a:xfrm rot="596028">
              <a:off x="5493246" y="2232534"/>
              <a:ext cx="528773" cy="331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100" dirty="0">
                  <a:solidFill>
                    <a:schemeClr val="bg1"/>
                  </a:solidFill>
                </a:rPr>
                <a:t>关</a:t>
              </a:r>
              <a:br>
                <a:rPr lang="zh-CN" altLang="en-US" sz="1100" dirty="0">
                  <a:solidFill>
                    <a:schemeClr val="bg1"/>
                  </a:solidFill>
                </a:rPr>
              </a:br>
              <a:r>
                <a:rPr lang="zh-CN" altLang="en-US" sz="1100" dirty="0">
                  <a:solidFill>
                    <a:schemeClr val="bg1"/>
                  </a:solidFill>
                </a:rPr>
                <a:t>键词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32289" y="2783996"/>
            <a:ext cx="2784999" cy="957185"/>
            <a:chOff x="1541719" y="2349127"/>
            <a:chExt cx="2784999" cy="957185"/>
          </a:xfrm>
        </p:grpSpPr>
        <p:sp>
          <p:nvSpPr>
            <p:cNvPr id="60" name="文本框 59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3695988" y="2378522"/>
            <a:ext cx="18713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3695988" y="4021585"/>
            <a:ext cx="10544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6966407" y="3093949"/>
            <a:ext cx="14894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920102" y="4813253"/>
            <a:ext cx="5357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8532289" y="4485009"/>
            <a:ext cx="2784999" cy="957185"/>
            <a:chOff x="1541719" y="2349127"/>
            <a:chExt cx="2784999" cy="957185"/>
          </a:xfrm>
        </p:grpSpPr>
        <p:sp>
          <p:nvSpPr>
            <p:cNvPr id="71" name="文本框 70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87965" y="2057576"/>
            <a:ext cx="2784999" cy="957185"/>
            <a:chOff x="1541719" y="2349127"/>
            <a:chExt cx="2784999" cy="957185"/>
          </a:xfrm>
        </p:grpSpPr>
        <p:sp>
          <p:nvSpPr>
            <p:cNvPr id="74" name="文本框 7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7965" y="3758589"/>
            <a:ext cx="2784999" cy="957185"/>
            <a:chOff x="1541719" y="2349127"/>
            <a:chExt cx="2784999" cy="957185"/>
          </a:xfrm>
        </p:grpSpPr>
        <p:sp>
          <p:nvSpPr>
            <p:cNvPr id="77" name="文本框 7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80FA420-AF46-4461-A3FD-1F2DBA58EE57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BC71F04-204C-4028-ACD8-5F657F4692C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22E5446-D2FA-479D-8C7A-A831DAFD132C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950C2F8-9072-4602-B5DF-6E28D24E032C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5A9429D-6764-4FAA-BE3C-52C0D619E9E3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EAC72F8-12FB-45A4-9634-6A8E3EA28F6E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618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21282" y="3758161"/>
            <a:ext cx="1803926" cy="1763340"/>
            <a:chOff x="1121282" y="3758161"/>
            <a:chExt cx="1803926" cy="1763340"/>
          </a:xfrm>
        </p:grpSpPr>
        <p:sp>
          <p:nvSpPr>
            <p:cNvPr id="4" name="Rectangle 17"/>
            <p:cNvSpPr/>
            <p:nvPr/>
          </p:nvSpPr>
          <p:spPr>
            <a:xfrm flipV="1">
              <a:off x="1121282" y="3955585"/>
              <a:ext cx="1803926" cy="15258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5"/>
            <p:cNvSpPr>
              <a:spLocks/>
            </p:cNvSpPr>
            <p:nvPr/>
          </p:nvSpPr>
          <p:spPr bwMode="auto">
            <a:xfrm>
              <a:off x="1773706" y="3758161"/>
              <a:ext cx="649716" cy="600004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TextBox 12"/>
            <p:cNvSpPr txBox="1">
              <a:spLocks/>
            </p:cNvSpPr>
            <p:nvPr/>
          </p:nvSpPr>
          <p:spPr bwMode="auto">
            <a:xfrm>
              <a:off x="1702759" y="5127689"/>
              <a:ext cx="640971" cy="39381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1"/>
                  </a:solidFill>
                  <a:effectLst/>
                  <a:latin typeface="Century Gothic" panose="020B0502020202020204" pitchFamily="34" charset="0"/>
                </a:rPr>
                <a:t>2015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44203" y="3038564"/>
            <a:ext cx="1803926" cy="1715077"/>
            <a:chOff x="3844203" y="3038564"/>
            <a:chExt cx="1803926" cy="1715077"/>
          </a:xfrm>
        </p:grpSpPr>
        <p:sp>
          <p:nvSpPr>
            <p:cNvPr id="7" name="Rectangle 13"/>
            <p:cNvSpPr/>
            <p:nvPr/>
          </p:nvSpPr>
          <p:spPr>
            <a:xfrm flipV="1">
              <a:off x="3844203" y="3184623"/>
              <a:ext cx="1803926" cy="15258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7"/>
            <p:cNvSpPr>
              <a:spLocks/>
            </p:cNvSpPr>
            <p:nvPr/>
          </p:nvSpPr>
          <p:spPr bwMode="auto">
            <a:xfrm>
              <a:off x="4421308" y="3038564"/>
              <a:ext cx="649716" cy="643830"/>
            </a:xfrm>
            <a:custGeom>
              <a:avLst/>
              <a:gdLst>
                <a:gd name="T0" fmla="*/ 6848 w 6914"/>
                <a:gd name="T1" fmla="*/ 2638 h 6861"/>
                <a:gd name="T2" fmla="*/ 6360 w 6914"/>
                <a:gd name="T3" fmla="*/ 2276 h 6861"/>
                <a:gd name="T4" fmla="*/ 4507 w 6914"/>
                <a:gd name="T5" fmla="*/ 2276 h 6861"/>
                <a:gd name="T6" fmla="*/ 3944 w 6914"/>
                <a:gd name="T7" fmla="*/ 360 h 6861"/>
                <a:gd name="T8" fmla="*/ 3459 w 6914"/>
                <a:gd name="T9" fmla="*/ 0 h 6861"/>
                <a:gd name="T10" fmla="*/ 2970 w 6914"/>
                <a:gd name="T11" fmla="*/ 357 h 6861"/>
                <a:gd name="T12" fmla="*/ 2389 w 6914"/>
                <a:gd name="T13" fmla="*/ 2276 h 6861"/>
                <a:gd name="T14" fmla="*/ 554 w 6914"/>
                <a:gd name="T15" fmla="*/ 2276 h 6861"/>
                <a:gd name="T16" fmla="*/ 65 w 6914"/>
                <a:gd name="T17" fmla="*/ 2639 h 6861"/>
                <a:gd name="T18" fmla="*/ 266 w 6914"/>
                <a:gd name="T19" fmla="*/ 3207 h 6861"/>
                <a:gd name="T20" fmla="*/ 1767 w 6914"/>
                <a:gd name="T21" fmla="*/ 4329 h 6861"/>
                <a:gd name="T22" fmla="*/ 1186 w 6914"/>
                <a:gd name="T23" fmla="*/ 6162 h 6861"/>
                <a:gd name="T24" fmla="*/ 1382 w 6914"/>
                <a:gd name="T25" fmla="*/ 6736 h 6861"/>
                <a:gd name="T26" fmla="*/ 1983 w 6914"/>
                <a:gd name="T27" fmla="*/ 6722 h 6861"/>
                <a:gd name="T28" fmla="*/ 3119 w 6914"/>
                <a:gd name="T29" fmla="*/ 5944 h 6861"/>
                <a:gd name="T30" fmla="*/ 3149 w 6914"/>
                <a:gd name="T31" fmla="*/ 5786 h 6861"/>
                <a:gd name="T32" fmla="*/ 2991 w 6914"/>
                <a:gd name="T33" fmla="*/ 5757 h 6861"/>
                <a:gd name="T34" fmla="*/ 1848 w 6914"/>
                <a:gd name="T35" fmla="*/ 6539 h 6861"/>
                <a:gd name="T36" fmla="*/ 1512 w 6914"/>
                <a:gd name="T37" fmla="*/ 6549 h 6861"/>
                <a:gd name="T38" fmla="*/ 1403 w 6914"/>
                <a:gd name="T39" fmla="*/ 6231 h 6861"/>
                <a:gd name="T40" fmla="*/ 2008 w 6914"/>
                <a:gd name="T41" fmla="*/ 4321 h 6861"/>
                <a:gd name="T42" fmla="*/ 1968 w 6914"/>
                <a:gd name="T43" fmla="*/ 4195 h 6861"/>
                <a:gd name="T44" fmla="*/ 397 w 6914"/>
                <a:gd name="T45" fmla="*/ 3021 h 6861"/>
                <a:gd name="T46" fmla="*/ 283 w 6914"/>
                <a:gd name="T47" fmla="*/ 2704 h 6861"/>
                <a:gd name="T48" fmla="*/ 554 w 6914"/>
                <a:gd name="T49" fmla="*/ 2504 h 6861"/>
                <a:gd name="T50" fmla="*/ 2473 w 6914"/>
                <a:gd name="T51" fmla="*/ 2504 h 6861"/>
                <a:gd name="T52" fmla="*/ 2582 w 6914"/>
                <a:gd name="T53" fmla="*/ 2423 h 6861"/>
                <a:gd name="T54" fmla="*/ 3187 w 6914"/>
                <a:gd name="T55" fmla="*/ 425 h 6861"/>
                <a:gd name="T56" fmla="*/ 3458 w 6914"/>
                <a:gd name="T57" fmla="*/ 228 h 6861"/>
                <a:gd name="T58" fmla="*/ 3727 w 6914"/>
                <a:gd name="T59" fmla="*/ 426 h 6861"/>
                <a:gd name="T60" fmla="*/ 4313 w 6914"/>
                <a:gd name="T61" fmla="*/ 2422 h 6861"/>
                <a:gd name="T62" fmla="*/ 4422 w 6914"/>
                <a:gd name="T63" fmla="*/ 2504 h 6861"/>
                <a:gd name="T64" fmla="*/ 6360 w 6914"/>
                <a:gd name="T65" fmla="*/ 2504 h 6861"/>
                <a:gd name="T66" fmla="*/ 6631 w 6914"/>
                <a:gd name="T67" fmla="*/ 2704 h 6861"/>
                <a:gd name="T68" fmla="*/ 6512 w 6914"/>
                <a:gd name="T69" fmla="*/ 3025 h 6861"/>
                <a:gd name="T70" fmla="*/ 4946 w 6914"/>
                <a:gd name="T71" fmla="*/ 4195 h 6861"/>
                <a:gd name="T72" fmla="*/ 4906 w 6914"/>
                <a:gd name="T73" fmla="*/ 4321 h 6861"/>
                <a:gd name="T74" fmla="*/ 5510 w 6914"/>
                <a:gd name="T75" fmla="*/ 6231 h 6861"/>
                <a:gd name="T76" fmla="*/ 5402 w 6914"/>
                <a:gd name="T77" fmla="*/ 6549 h 6861"/>
                <a:gd name="T78" fmla="*/ 5059 w 6914"/>
                <a:gd name="T79" fmla="*/ 6534 h 6861"/>
                <a:gd name="T80" fmla="*/ 3182 w 6914"/>
                <a:gd name="T81" fmla="*/ 5254 h 6861"/>
                <a:gd name="T82" fmla="*/ 3024 w 6914"/>
                <a:gd name="T83" fmla="*/ 5284 h 6861"/>
                <a:gd name="T84" fmla="*/ 3054 w 6914"/>
                <a:gd name="T85" fmla="*/ 5442 h 6861"/>
                <a:gd name="T86" fmla="*/ 4925 w 6914"/>
                <a:gd name="T87" fmla="*/ 6717 h 6861"/>
                <a:gd name="T88" fmla="*/ 5241 w 6914"/>
                <a:gd name="T89" fmla="*/ 6827 h 6861"/>
                <a:gd name="T90" fmla="*/ 5531 w 6914"/>
                <a:gd name="T91" fmla="*/ 6736 h 6861"/>
                <a:gd name="T92" fmla="*/ 5727 w 6914"/>
                <a:gd name="T93" fmla="*/ 6162 h 6861"/>
                <a:gd name="T94" fmla="*/ 5147 w 6914"/>
                <a:gd name="T95" fmla="*/ 4329 h 6861"/>
                <a:gd name="T96" fmla="*/ 6643 w 6914"/>
                <a:gd name="T97" fmla="*/ 3211 h 6861"/>
                <a:gd name="T98" fmla="*/ 6848 w 6914"/>
                <a:gd name="T99" fmla="*/ 2638 h 6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14" h="6861">
                  <a:moveTo>
                    <a:pt x="6848" y="2638"/>
                  </a:moveTo>
                  <a:cubicBezTo>
                    <a:pt x="6783" y="2422"/>
                    <a:pt x="6586" y="2276"/>
                    <a:pt x="6360" y="2276"/>
                  </a:cubicBezTo>
                  <a:lnTo>
                    <a:pt x="4507" y="2276"/>
                  </a:lnTo>
                  <a:lnTo>
                    <a:pt x="3944" y="360"/>
                  </a:lnTo>
                  <a:cubicBezTo>
                    <a:pt x="3878" y="146"/>
                    <a:pt x="3683" y="1"/>
                    <a:pt x="3459" y="0"/>
                  </a:cubicBezTo>
                  <a:cubicBezTo>
                    <a:pt x="3234" y="0"/>
                    <a:pt x="3038" y="143"/>
                    <a:pt x="2970" y="357"/>
                  </a:cubicBezTo>
                  <a:lnTo>
                    <a:pt x="2389" y="2276"/>
                  </a:lnTo>
                  <a:lnTo>
                    <a:pt x="554" y="2276"/>
                  </a:lnTo>
                  <a:cubicBezTo>
                    <a:pt x="327" y="2276"/>
                    <a:pt x="131" y="2422"/>
                    <a:pt x="65" y="2639"/>
                  </a:cubicBezTo>
                  <a:cubicBezTo>
                    <a:pt x="0" y="2855"/>
                    <a:pt x="82" y="3085"/>
                    <a:pt x="266" y="3207"/>
                  </a:cubicBezTo>
                  <a:lnTo>
                    <a:pt x="1767" y="4329"/>
                  </a:lnTo>
                  <a:lnTo>
                    <a:pt x="1186" y="6162"/>
                  </a:lnTo>
                  <a:cubicBezTo>
                    <a:pt x="1118" y="6377"/>
                    <a:pt x="1196" y="6608"/>
                    <a:pt x="1382" y="6736"/>
                  </a:cubicBezTo>
                  <a:cubicBezTo>
                    <a:pt x="1562" y="6861"/>
                    <a:pt x="1823" y="6849"/>
                    <a:pt x="1983" y="6722"/>
                  </a:cubicBezTo>
                  <a:lnTo>
                    <a:pt x="3119" y="5944"/>
                  </a:lnTo>
                  <a:cubicBezTo>
                    <a:pt x="3171" y="5909"/>
                    <a:pt x="3184" y="5838"/>
                    <a:pt x="3149" y="5786"/>
                  </a:cubicBezTo>
                  <a:cubicBezTo>
                    <a:pt x="3113" y="5735"/>
                    <a:pt x="3043" y="5721"/>
                    <a:pt x="2991" y="5757"/>
                  </a:cubicBezTo>
                  <a:lnTo>
                    <a:pt x="1848" y="6539"/>
                  </a:lnTo>
                  <a:cubicBezTo>
                    <a:pt x="1753" y="6614"/>
                    <a:pt x="1611" y="6618"/>
                    <a:pt x="1512" y="6549"/>
                  </a:cubicBezTo>
                  <a:cubicBezTo>
                    <a:pt x="1409" y="6478"/>
                    <a:pt x="1365" y="6350"/>
                    <a:pt x="1403" y="6231"/>
                  </a:cubicBezTo>
                  <a:lnTo>
                    <a:pt x="2008" y="4321"/>
                  </a:lnTo>
                  <a:cubicBezTo>
                    <a:pt x="2023" y="4275"/>
                    <a:pt x="2006" y="4224"/>
                    <a:pt x="1968" y="4195"/>
                  </a:cubicBezTo>
                  <a:lnTo>
                    <a:pt x="397" y="3021"/>
                  </a:lnTo>
                  <a:cubicBezTo>
                    <a:pt x="293" y="2952"/>
                    <a:pt x="247" y="2825"/>
                    <a:pt x="283" y="2704"/>
                  </a:cubicBezTo>
                  <a:cubicBezTo>
                    <a:pt x="319" y="2584"/>
                    <a:pt x="428" y="2504"/>
                    <a:pt x="554" y="2504"/>
                  </a:cubicBezTo>
                  <a:lnTo>
                    <a:pt x="2473" y="2504"/>
                  </a:lnTo>
                  <a:cubicBezTo>
                    <a:pt x="2523" y="2504"/>
                    <a:pt x="2567" y="2471"/>
                    <a:pt x="2582" y="2423"/>
                  </a:cubicBezTo>
                  <a:lnTo>
                    <a:pt x="3187" y="425"/>
                  </a:lnTo>
                  <a:cubicBezTo>
                    <a:pt x="3225" y="307"/>
                    <a:pt x="3334" y="228"/>
                    <a:pt x="3458" y="228"/>
                  </a:cubicBezTo>
                  <a:cubicBezTo>
                    <a:pt x="3582" y="229"/>
                    <a:pt x="3690" y="309"/>
                    <a:pt x="3727" y="426"/>
                  </a:cubicBezTo>
                  <a:lnTo>
                    <a:pt x="4313" y="2422"/>
                  </a:lnTo>
                  <a:cubicBezTo>
                    <a:pt x="4327" y="2470"/>
                    <a:pt x="4372" y="2504"/>
                    <a:pt x="4422" y="2504"/>
                  </a:cubicBezTo>
                  <a:lnTo>
                    <a:pt x="6360" y="2504"/>
                  </a:lnTo>
                  <a:cubicBezTo>
                    <a:pt x="6485" y="2504"/>
                    <a:pt x="6594" y="2584"/>
                    <a:pt x="6631" y="2704"/>
                  </a:cubicBezTo>
                  <a:cubicBezTo>
                    <a:pt x="6667" y="2825"/>
                    <a:pt x="6621" y="2952"/>
                    <a:pt x="6512" y="3025"/>
                  </a:cubicBezTo>
                  <a:lnTo>
                    <a:pt x="4946" y="4195"/>
                  </a:lnTo>
                  <a:cubicBezTo>
                    <a:pt x="4907" y="4224"/>
                    <a:pt x="4891" y="4275"/>
                    <a:pt x="4906" y="4321"/>
                  </a:cubicBezTo>
                  <a:lnTo>
                    <a:pt x="5510" y="6231"/>
                  </a:lnTo>
                  <a:cubicBezTo>
                    <a:pt x="5549" y="6350"/>
                    <a:pt x="5505" y="6478"/>
                    <a:pt x="5402" y="6549"/>
                  </a:cubicBezTo>
                  <a:cubicBezTo>
                    <a:pt x="5303" y="6618"/>
                    <a:pt x="5167" y="6618"/>
                    <a:pt x="5059" y="6534"/>
                  </a:cubicBezTo>
                  <a:lnTo>
                    <a:pt x="3182" y="5254"/>
                  </a:lnTo>
                  <a:cubicBezTo>
                    <a:pt x="3130" y="5219"/>
                    <a:pt x="3059" y="5232"/>
                    <a:pt x="3024" y="5284"/>
                  </a:cubicBezTo>
                  <a:cubicBezTo>
                    <a:pt x="2988" y="5336"/>
                    <a:pt x="3002" y="5407"/>
                    <a:pt x="3054" y="5442"/>
                  </a:cubicBezTo>
                  <a:lnTo>
                    <a:pt x="4925" y="6717"/>
                  </a:lnTo>
                  <a:cubicBezTo>
                    <a:pt x="5014" y="6788"/>
                    <a:pt x="5127" y="6827"/>
                    <a:pt x="5241" y="6827"/>
                  </a:cubicBezTo>
                  <a:cubicBezTo>
                    <a:pt x="5345" y="6827"/>
                    <a:pt x="5446" y="6796"/>
                    <a:pt x="5531" y="6736"/>
                  </a:cubicBezTo>
                  <a:cubicBezTo>
                    <a:pt x="5717" y="6608"/>
                    <a:pt x="5796" y="6377"/>
                    <a:pt x="5727" y="6162"/>
                  </a:cubicBezTo>
                  <a:lnTo>
                    <a:pt x="5147" y="4329"/>
                  </a:lnTo>
                  <a:lnTo>
                    <a:pt x="6643" y="3211"/>
                  </a:lnTo>
                  <a:cubicBezTo>
                    <a:pt x="6831" y="3085"/>
                    <a:pt x="6914" y="2855"/>
                    <a:pt x="6848" y="26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TextBox 9"/>
            <p:cNvSpPr txBox="1">
              <a:spLocks/>
            </p:cNvSpPr>
            <p:nvPr/>
          </p:nvSpPr>
          <p:spPr bwMode="auto">
            <a:xfrm>
              <a:off x="4424825" y="4359829"/>
              <a:ext cx="642679" cy="39381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2"/>
                  </a:solidFill>
                  <a:effectLst/>
                  <a:latin typeface="Century Gothic" panose="020B0502020202020204" pitchFamily="34" charset="0"/>
                </a:rPr>
                <a:t>2016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7123" y="2267126"/>
            <a:ext cx="1803926" cy="1712517"/>
            <a:chOff x="6567123" y="2267126"/>
            <a:chExt cx="1803926" cy="1712517"/>
          </a:xfrm>
        </p:grpSpPr>
        <p:sp>
          <p:nvSpPr>
            <p:cNvPr id="10" name="Rectangle 23"/>
            <p:cNvSpPr/>
            <p:nvPr/>
          </p:nvSpPr>
          <p:spPr>
            <a:xfrm flipV="1">
              <a:off x="6567123" y="2414234"/>
              <a:ext cx="1803926" cy="15258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8"/>
            <p:cNvSpPr>
              <a:spLocks/>
            </p:cNvSpPr>
            <p:nvPr/>
          </p:nvSpPr>
          <p:spPr bwMode="auto">
            <a:xfrm>
              <a:off x="7144228" y="2267126"/>
              <a:ext cx="649716" cy="525885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TextBox 6"/>
            <p:cNvSpPr txBox="1">
              <a:spLocks/>
            </p:cNvSpPr>
            <p:nvPr/>
          </p:nvSpPr>
          <p:spPr bwMode="auto">
            <a:xfrm>
              <a:off x="7172529" y="3585831"/>
              <a:ext cx="593112" cy="39381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3"/>
                  </a:solidFill>
                  <a:effectLst/>
                  <a:latin typeface="Century Gothic" panose="020B0502020202020204" pitchFamily="34" charset="0"/>
                </a:rPr>
                <a:t>2017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266792" y="1498601"/>
            <a:ext cx="1803926" cy="1703203"/>
            <a:chOff x="9266792" y="1498601"/>
            <a:chExt cx="1803926" cy="1703203"/>
          </a:xfrm>
        </p:grpSpPr>
        <p:sp>
          <p:nvSpPr>
            <p:cNvPr id="13" name="Rectangle 18"/>
            <p:cNvSpPr/>
            <p:nvPr/>
          </p:nvSpPr>
          <p:spPr>
            <a:xfrm flipV="1">
              <a:off x="9266792" y="1639133"/>
              <a:ext cx="1803926" cy="15258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6"/>
            <p:cNvSpPr>
              <a:spLocks/>
            </p:cNvSpPr>
            <p:nvPr/>
          </p:nvSpPr>
          <p:spPr bwMode="auto">
            <a:xfrm>
              <a:off x="9848868" y="1498601"/>
              <a:ext cx="639770" cy="649716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TextBox 3"/>
            <p:cNvSpPr txBox="1">
              <a:spLocks/>
            </p:cNvSpPr>
            <p:nvPr/>
          </p:nvSpPr>
          <p:spPr bwMode="auto">
            <a:xfrm>
              <a:off x="9871518" y="2807992"/>
              <a:ext cx="640971" cy="39381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Century Gothic" panose="020B0502020202020204" pitchFamily="34" charset="0"/>
                </a:rPr>
                <a:t>201X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0684" y="5493215"/>
            <a:ext cx="2278485" cy="862966"/>
            <a:chOff x="8386922" y="2192795"/>
            <a:chExt cx="2965476" cy="862966"/>
          </a:xfrm>
        </p:grpSpPr>
        <p:sp>
          <p:nvSpPr>
            <p:cNvPr id="17" name="矩形 16"/>
            <p:cNvSpPr/>
            <p:nvPr/>
          </p:nvSpPr>
          <p:spPr>
            <a:xfrm>
              <a:off x="8618684" y="2192795"/>
              <a:ext cx="2501952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1255" y="4723044"/>
            <a:ext cx="2278485" cy="862966"/>
            <a:chOff x="8386922" y="2192795"/>
            <a:chExt cx="2965476" cy="862966"/>
          </a:xfrm>
        </p:grpSpPr>
        <p:sp>
          <p:nvSpPr>
            <p:cNvPr id="23" name="矩形 22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1003" y="3947769"/>
            <a:ext cx="2278485" cy="862966"/>
            <a:chOff x="8386922" y="2192795"/>
            <a:chExt cx="2965476" cy="862966"/>
          </a:xfrm>
        </p:grpSpPr>
        <p:sp>
          <p:nvSpPr>
            <p:cNvPr id="26" name="矩形 25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38803" y="3169998"/>
            <a:ext cx="2278485" cy="862966"/>
            <a:chOff x="8386922" y="2192795"/>
            <a:chExt cx="2965476" cy="862966"/>
          </a:xfrm>
        </p:grpSpPr>
        <p:sp>
          <p:nvSpPr>
            <p:cNvPr id="29" name="矩形 28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4ED78CD-F794-4514-AB7C-81944228C56D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AD45102-2619-43AE-9DD4-9A6264AF4E24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6AD1696-12DC-4AE9-B560-83022F648F3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E6FDE22-FD53-463E-8D12-F49571A3C2C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D62C8EE-2F19-46B7-A1A0-BB1CDE4FD081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891259-B5D6-46CA-9025-3388108B5990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310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74713" y="1696490"/>
            <a:ext cx="10442576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</a:t>
            </a:r>
          </a:p>
        </p:txBody>
      </p:sp>
      <p:sp>
        <p:nvSpPr>
          <p:cNvPr id="6" name="菱形 5"/>
          <p:cNvSpPr/>
          <p:nvPr/>
        </p:nvSpPr>
        <p:spPr>
          <a:xfrm>
            <a:off x="1302500" y="26081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22"/>
          <p:cNvSpPr/>
          <p:nvPr/>
        </p:nvSpPr>
        <p:spPr>
          <a:xfrm>
            <a:off x="1760898" y="3070576"/>
            <a:ext cx="415204" cy="40710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菱形 35"/>
          <p:cNvSpPr/>
          <p:nvPr/>
        </p:nvSpPr>
        <p:spPr>
          <a:xfrm>
            <a:off x="2953500" y="26081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36"/>
          <p:cNvSpPr/>
          <p:nvPr/>
        </p:nvSpPr>
        <p:spPr>
          <a:xfrm>
            <a:off x="3411898" y="3082412"/>
            <a:ext cx="415204" cy="383435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4604500" y="26081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39"/>
          <p:cNvSpPr/>
          <p:nvPr/>
        </p:nvSpPr>
        <p:spPr>
          <a:xfrm>
            <a:off x="5062898" y="3066841"/>
            <a:ext cx="415204" cy="414578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6255500" y="26081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42"/>
          <p:cNvSpPr/>
          <p:nvPr/>
        </p:nvSpPr>
        <p:spPr>
          <a:xfrm>
            <a:off x="6713899" y="3144354"/>
            <a:ext cx="415203" cy="259551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菱形 44"/>
          <p:cNvSpPr/>
          <p:nvPr/>
        </p:nvSpPr>
        <p:spPr>
          <a:xfrm>
            <a:off x="7906500" y="26081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45"/>
          <p:cNvSpPr/>
          <p:nvPr/>
        </p:nvSpPr>
        <p:spPr>
          <a:xfrm>
            <a:off x="8364898" y="3066866"/>
            <a:ext cx="415204" cy="414527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9557500" y="26081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48"/>
          <p:cNvSpPr/>
          <p:nvPr/>
        </p:nvSpPr>
        <p:spPr>
          <a:xfrm>
            <a:off x="10015898" y="3086283"/>
            <a:ext cx="415204" cy="375693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菱形 66"/>
          <p:cNvSpPr/>
          <p:nvPr/>
        </p:nvSpPr>
        <p:spPr>
          <a:xfrm>
            <a:off x="1302500" y="43607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67"/>
          <p:cNvSpPr/>
          <p:nvPr/>
        </p:nvSpPr>
        <p:spPr>
          <a:xfrm>
            <a:off x="1795257" y="4819128"/>
            <a:ext cx="346486" cy="415203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菱形 64"/>
          <p:cNvSpPr/>
          <p:nvPr/>
        </p:nvSpPr>
        <p:spPr>
          <a:xfrm>
            <a:off x="2953500" y="43607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65"/>
          <p:cNvSpPr/>
          <p:nvPr/>
        </p:nvSpPr>
        <p:spPr>
          <a:xfrm>
            <a:off x="3430168" y="4819128"/>
            <a:ext cx="378664" cy="415204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菱形 62"/>
          <p:cNvSpPr/>
          <p:nvPr/>
        </p:nvSpPr>
        <p:spPr>
          <a:xfrm>
            <a:off x="4604500" y="43607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63"/>
          <p:cNvSpPr/>
          <p:nvPr/>
        </p:nvSpPr>
        <p:spPr>
          <a:xfrm>
            <a:off x="5097707" y="4819128"/>
            <a:ext cx="345585" cy="41520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菱形 60"/>
          <p:cNvSpPr/>
          <p:nvPr/>
        </p:nvSpPr>
        <p:spPr>
          <a:xfrm>
            <a:off x="6255500" y="43607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61"/>
          <p:cNvSpPr/>
          <p:nvPr/>
        </p:nvSpPr>
        <p:spPr>
          <a:xfrm>
            <a:off x="6713898" y="4819562"/>
            <a:ext cx="415204" cy="414335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菱形 58"/>
          <p:cNvSpPr/>
          <p:nvPr/>
        </p:nvSpPr>
        <p:spPr>
          <a:xfrm>
            <a:off x="7906500" y="43607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59"/>
          <p:cNvSpPr/>
          <p:nvPr/>
        </p:nvSpPr>
        <p:spPr>
          <a:xfrm>
            <a:off x="8371620" y="4819128"/>
            <a:ext cx="401760" cy="41520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菱形 56"/>
          <p:cNvSpPr/>
          <p:nvPr/>
        </p:nvSpPr>
        <p:spPr>
          <a:xfrm>
            <a:off x="9557500" y="43607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57"/>
          <p:cNvSpPr/>
          <p:nvPr/>
        </p:nvSpPr>
        <p:spPr>
          <a:xfrm>
            <a:off x="10015898" y="4836728"/>
            <a:ext cx="415204" cy="380004"/>
          </a:xfrm>
          <a:custGeom>
            <a:avLst/>
            <a:gdLst>
              <a:gd name="connsiteX0" fmla="*/ 531631 w 607639"/>
              <a:gd name="connsiteY0" fmla="*/ 404551 h 556126"/>
              <a:gd name="connsiteX1" fmla="*/ 556997 w 607639"/>
              <a:gd name="connsiteY1" fmla="*/ 429784 h 556126"/>
              <a:gd name="connsiteX2" fmla="*/ 556997 w 607639"/>
              <a:gd name="connsiteY2" fmla="*/ 455017 h 556126"/>
              <a:gd name="connsiteX3" fmla="*/ 582273 w 607639"/>
              <a:gd name="connsiteY3" fmla="*/ 455017 h 556126"/>
              <a:gd name="connsiteX4" fmla="*/ 607639 w 607639"/>
              <a:gd name="connsiteY4" fmla="*/ 480339 h 556126"/>
              <a:gd name="connsiteX5" fmla="*/ 582273 w 607639"/>
              <a:gd name="connsiteY5" fmla="*/ 505572 h 556126"/>
              <a:gd name="connsiteX6" fmla="*/ 556997 w 607639"/>
              <a:gd name="connsiteY6" fmla="*/ 505572 h 556126"/>
              <a:gd name="connsiteX7" fmla="*/ 556997 w 607639"/>
              <a:gd name="connsiteY7" fmla="*/ 530893 h 556126"/>
              <a:gd name="connsiteX8" fmla="*/ 531631 w 607639"/>
              <a:gd name="connsiteY8" fmla="*/ 556126 h 556126"/>
              <a:gd name="connsiteX9" fmla="*/ 506354 w 607639"/>
              <a:gd name="connsiteY9" fmla="*/ 530893 h 556126"/>
              <a:gd name="connsiteX10" fmla="*/ 506354 w 607639"/>
              <a:gd name="connsiteY10" fmla="*/ 505572 h 556126"/>
              <a:gd name="connsiteX11" fmla="*/ 480989 w 607639"/>
              <a:gd name="connsiteY11" fmla="*/ 505572 h 556126"/>
              <a:gd name="connsiteX12" fmla="*/ 455712 w 607639"/>
              <a:gd name="connsiteY12" fmla="*/ 480339 h 556126"/>
              <a:gd name="connsiteX13" fmla="*/ 480989 w 607639"/>
              <a:gd name="connsiteY13" fmla="*/ 455017 h 556126"/>
              <a:gd name="connsiteX14" fmla="*/ 506354 w 607639"/>
              <a:gd name="connsiteY14" fmla="*/ 455017 h 556126"/>
              <a:gd name="connsiteX15" fmla="*/ 506354 w 607639"/>
              <a:gd name="connsiteY15" fmla="*/ 429784 h 556126"/>
              <a:gd name="connsiteX16" fmla="*/ 531631 w 607639"/>
              <a:gd name="connsiteY16" fmla="*/ 404551 h 556126"/>
              <a:gd name="connsiteX17" fmla="*/ 126541 w 607639"/>
              <a:gd name="connsiteY17" fmla="*/ 353956 h 556126"/>
              <a:gd name="connsiteX18" fmla="*/ 430431 w 607639"/>
              <a:gd name="connsiteY18" fmla="*/ 353956 h 556126"/>
              <a:gd name="connsiteX19" fmla="*/ 455711 w 607639"/>
              <a:gd name="connsiteY19" fmla="*/ 379209 h 556126"/>
              <a:gd name="connsiteX20" fmla="*/ 430431 w 607639"/>
              <a:gd name="connsiteY20" fmla="*/ 404551 h 556126"/>
              <a:gd name="connsiteX21" fmla="*/ 126541 w 607639"/>
              <a:gd name="connsiteY21" fmla="*/ 404551 h 556126"/>
              <a:gd name="connsiteX22" fmla="*/ 101261 w 607639"/>
              <a:gd name="connsiteY22" fmla="*/ 379209 h 556126"/>
              <a:gd name="connsiteX23" fmla="*/ 126541 w 607639"/>
              <a:gd name="connsiteY23" fmla="*/ 353956 h 556126"/>
              <a:gd name="connsiteX24" fmla="*/ 177203 w 607639"/>
              <a:gd name="connsiteY24" fmla="*/ 252836 h 556126"/>
              <a:gd name="connsiteX25" fmla="*/ 379769 w 607639"/>
              <a:gd name="connsiteY25" fmla="*/ 252836 h 556126"/>
              <a:gd name="connsiteX26" fmla="*/ 405045 w 607639"/>
              <a:gd name="connsiteY26" fmla="*/ 278054 h 556126"/>
              <a:gd name="connsiteX27" fmla="*/ 379769 w 607639"/>
              <a:gd name="connsiteY27" fmla="*/ 303361 h 556126"/>
              <a:gd name="connsiteX28" fmla="*/ 177203 w 607639"/>
              <a:gd name="connsiteY28" fmla="*/ 303361 h 556126"/>
              <a:gd name="connsiteX29" fmla="*/ 151927 w 607639"/>
              <a:gd name="connsiteY29" fmla="*/ 278054 h 556126"/>
              <a:gd name="connsiteX30" fmla="*/ 177203 w 607639"/>
              <a:gd name="connsiteY30" fmla="*/ 252836 h 556126"/>
              <a:gd name="connsiteX31" fmla="*/ 430424 w 607639"/>
              <a:gd name="connsiteY31" fmla="*/ 101120 h 556126"/>
              <a:gd name="connsiteX32" fmla="*/ 455712 w 607639"/>
              <a:gd name="connsiteY32" fmla="*/ 126373 h 556126"/>
              <a:gd name="connsiteX33" fmla="*/ 455712 w 607639"/>
              <a:gd name="connsiteY33" fmla="*/ 126462 h 556126"/>
              <a:gd name="connsiteX34" fmla="*/ 430424 w 607639"/>
              <a:gd name="connsiteY34" fmla="*/ 151715 h 556126"/>
              <a:gd name="connsiteX35" fmla="*/ 405046 w 607639"/>
              <a:gd name="connsiteY35" fmla="*/ 126462 h 556126"/>
              <a:gd name="connsiteX36" fmla="*/ 430424 w 607639"/>
              <a:gd name="connsiteY36" fmla="*/ 101120 h 556126"/>
              <a:gd name="connsiteX37" fmla="*/ 329126 w 607639"/>
              <a:gd name="connsiteY37" fmla="*/ 101120 h 556126"/>
              <a:gd name="connsiteX38" fmla="*/ 354379 w 607639"/>
              <a:gd name="connsiteY38" fmla="*/ 126373 h 556126"/>
              <a:gd name="connsiteX39" fmla="*/ 354379 w 607639"/>
              <a:gd name="connsiteY39" fmla="*/ 126462 h 556126"/>
              <a:gd name="connsiteX40" fmla="*/ 329126 w 607639"/>
              <a:gd name="connsiteY40" fmla="*/ 151715 h 556126"/>
              <a:gd name="connsiteX41" fmla="*/ 303784 w 607639"/>
              <a:gd name="connsiteY41" fmla="*/ 126462 h 556126"/>
              <a:gd name="connsiteX42" fmla="*/ 329126 w 607639"/>
              <a:gd name="connsiteY42" fmla="*/ 101120 h 556126"/>
              <a:gd name="connsiteX43" fmla="*/ 227856 w 607639"/>
              <a:gd name="connsiteY43" fmla="*/ 101120 h 556126"/>
              <a:gd name="connsiteX44" fmla="*/ 253118 w 607639"/>
              <a:gd name="connsiteY44" fmla="*/ 126373 h 556126"/>
              <a:gd name="connsiteX45" fmla="*/ 253118 w 607639"/>
              <a:gd name="connsiteY45" fmla="*/ 126462 h 556126"/>
              <a:gd name="connsiteX46" fmla="*/ 227856 w 607639"/>
              <a:gd name="connsiteY46" fmla="*/ 151715 h 556126"/>
              <a:gd name="connsiteX47" fmla="*/ 202593 w 607639"/>
              <a:gd name="connsiteY47" fmla="*/ 126462 h 556126"/>
              <a:gd name="connsiteX48" fmla="*/ 227856 w 607639"/>
              <a:gd name="connsiteY48" fmla="*/ 101120 h 556126"/>
              <a:gd name="connsiteX49" fmla="*/ 25276 w 607639"/>
              <a:gd name="connsiteY49" fmla="*/ 0 h 556126"/>
              <a:gd name="connsiteX50" fmla="*/ 531608 w 607639"/>
              <a:gd name="connsiteY50" fmla="*/ 0 h 556126"/>
              <a:gd name="connsiteX51" fmla="*/ 556973 w 607639"/>
              <a:gd name="connsiteY51" fmla="*/ 25329 h 556126"/>
              <a:gd name="connsiteX52" fmla="*/ 556973 w 607639"/>
              <a:gd name="connsiteY52" fmla="*/ 328654 h 556126"/>
              <a:gd name="connsiteX53" fmla="*/ 531608 w 607639"/>
              <a:gd name="connsiteY53" fmla="*/ 353983 h 556126"/>
              <a:gd name="connsiteX54" fmla="*/ 506331 w 607639"/>
              <a:gd name="connsiteY54" fmla="*/ 328654 h 556126"/>
              <a:gd name="connsiteX55" fmla="*/ 506331 w 607639"/>
              <a:gd name="connsiteY55" fmla="*/ 50569 h 556126"/>
              <a:gd name="connsiteX56" fmla="*/ 50642 w 607639"/>
              <a:gd name="connsiteY56" fmla="*/ 50569 h 556126"/>
              <a:gd name="connsiteX57" fmla="*/ 50642 w 607639"/>
              <a:gd name="connsiteY57" fmla="*/ 455032 h 556126"/>
              <a:gd name="connsiteX58" fmla="*/ 379770 w 607639"/>
              <a:gd name="connsiteY58" fmla="*/ 455032 h 556126"/>
              <a:gd name="connsiteX59" fmla="*/ 405047 w 607639"/>
              <a:gd name="connsiteY59" fmla="*/ 480361 h 556126"/>
              <a:gd name="connsiteX60" fmla="*/ 379770 w 607639"/>
              <a:gd name="connsiteY60" fmla="*/ 505601 h 556126"/>
              <a:gd name="connsiteX61" fmla="*/ 25276 w 607639"/>
              <a:gd name="connsiteY61" fmla="*/ 505601 h 556126"/>
              <a:gd name="connsiteX62" fmla="*/ 0 w 607639"/>
              <a:gd name="connsiteY62" fmla="*/ 480361 h 556126"/>
              <a:gd name="connsiteX63" fmla="*/ 0 w 607639"/>
              <a:gd name="connsiteY63" fmla="*/ 25329 h 556126"/>
              <a:gd name="connsiteX64" fmla="*/ 25276 w 607639"/>
              <a:gd name="connsiteY64" fmla="*/ 0 h 55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39" h="556126">
                <a:moveTo>
                  <a:pt x="531631" y="404551"/>
                </a:moveTo>
                <a:cubicBezTo>
                  <a:pt x="545604" y="404551"/>
                  <a:pt x="556997" y="415835"/>
                  <a:pt x="556997" y="429784"/>
                </a:cubicBezTo>
                <a:lnTo>
                  <a:pt x="556997" y="455017"/>
                </a:lnTo>
                <a:lnTo>
                  <a:pt x="582273" y="455017"/>
                </a:lnTo>
                <a:cubicBezTo>
                  <a:pt x="596247" y="455017"/>
                  <a:pt x="607639" y="466390"/>
                  <a:pt x="607639" y="480339"/>
                </a:cubicBezTo>
                <a:cubicBezTo>
                  <a:pt x="607639" y="494288"/>
                  <a:pt x="596247" y="505572"/>
                  <a:pt x="582273" y="505572"/>
                </a:cubicBezTo>
                <a:lnTo>
                  <a:pt x="556997" y="505572"/>
                </a:lnTo>
                <a:lnTo>
                  <a:pt x="556997" y="530893"/>
                </a:lnTo>
                <a:cubicBezTo>
                  <a:pt x="556997" y="544843"/>
                  <a:pt x="545604" y="556126"/>
                  <a:pt x="531631" y="556126"/>
                </a:cubicBezTo>
                <a:cubicBezTo>
                  <a:pt x="517658" y="556126"/>
                  <a:pt x="506354" y="544843"/>
                  <a:pt x="506354" y="530893"/>
                </a:cubicBezTo>
                <a:lnTo>
                  <a:pt x="506354" y="505572"/>
                </a:lnTo>
                <a:lnTo>
                  <a:pt x="480989" y="505572"/>
                </a:lnTo>
                <a:cubicBezTo>
                  <a:pt x="467015" y="505572"/>
                  <a:pt x="455712" y="494288"/>
                  <a:pt x="455712" y="480339"/>
                </a:cubicBezTo>
                <a:cubicBezTo>
                  <a:pt x="455712" y="466390"/>
                  <a:pt x="467015" y="455017"/>
                  <a:pt x="480989" y="455017"/>
                </a:cubicBezTo>
                <a:lnTo>
                  <a:pt x="506354" y="455017"/>
                </a:lnTo>
                <a:lnTo>
                  <a:pt x="506354" y="429784"/>
                </a:lnTo>
                <a:cubicBezTo>
                  <a:pt x="506354" y="415835"/>
                  <a:pt x="517658" y="404551"/>
                  <a:pt x="531631" y="404551"/>
                </a:cubicBezTo>
                <a:close/>
                <a:moveTo>
                  <a:pt x="126541" y="353956"/>
                </a:moveTo>
                <a:lnTo>
                  <a:pt x="430431" y="353956"/>
                </a:lnTo>
                <a:cubicBezTo>
                  <a:pt x="444406" y="353956"/>
                  <a:pt x="455711" y="365248"/>
                  <a:pt x="455711" y="379209"/>
                </a:cubicBezTo>
                <a:cubicBezTo>
                  <a:pt x="455711" y="393169"/>
                  <a:pt x="444406" y="404551"/>
                  <a:pt x="430431" y="404551"/>
                </a:cubicBezTo>
                <a:lnTo>
                  <a:pt x="126541" y="404551"/>
                </a:lnTo>
                <a:cubicBezTo>
                  <a:pt x="112566" y="404551"/>
                  <a:pt x="101261" y="393169"/>
                  <a:pt x="101261" y="379209"/>
                </a:cubicBezTo>
                <a:cubicBezTo>
                  <a:pt x="101261" y="365248"/>
                  <a:pt x="112566" y="353956"/>
                  <a:pt x="126541" y="353956"/>
                </a:cubicBezTo>
                <a:close/>
                <a:moveTo>
                  <a:pt x="177203" y="252836"/>
                </a:moveTo>
                <a:lnTo>
                  <a:pt x="379769" y="252836"/>
                </a:lnTo>
                <a:cubicBezTo>
                  <a:pt x="393742" y="252836"/>
                  <a:pt x="405045" y="264113"/>
                  <a:pt x="405045" y="278054"/>
                </a:cubicBezTo>
                <a:cubicBezTo>
                  <a:pt x="405045" y="291995"/>
                  <a:pt x="393742" y="303361"/>
                  <a:pt x="379769" y="303361"/>
                </a:cubicBezTo>
                <a:lnTo>
                  <a:pt x="177203" y="303361"/>
                </a:lnTo>
                <a:cubicBezTo>
                  <a:pt x="163230" y="303361"/>
                  <a:pt x="151927" y="291995"/>
                  <a:pt x="151927" y="278054"/>
                </a:cubicBezTo>
                <a:cubicBezTo>
                  <a:pt x="151927" y="264113"/>
                  <a:pt x="163230" y="252836"/>
                  <a:pt x="177203" y="252836"/>
                </a:cubicBezTo>
                <a:close/>
                <a:moveTo>
                  <a:pt x="430424" y="101120"/>
                </a:moveTo>
                <a:cubicBezTo>
                  <a:pt x="444403" y="101120"/>
                  <a:pt x="455712" y="112412"/>
                  <a:pt x="455712" y="126373"/>
                </a:cubicBezTo>
                <a:lnTo>
                  <a:pt x="455712" y="126462"/>
                </a:lnTo>
                <a:cubicBezTo>
                  <a:pt x="455712" y="140422"/>
                  <a:pt x="444403" y="151715"/>
                  <a:pt x="430424" y="151715"/>
                </a:cubicBezTo>
                <a:cubicBezTo>
                  <a:pt x="416355" y="151715"/>
                  <a:pt x="405046" y="140422"/>
                  <a:pt x="405046" y="126462"/>
                </a:cubicBezTo>
                <a:cubicBezTo>
                  <a:pt x="405046" y="112501"/>
                  <a:pt x="416355" y="101120"/>
                  <a:pt x="430424" y="101120"/>
                </a:cubicBezTo>
                <a:close/>
                <a:moveTo>
                  <a:pt x="329126" y="101120"/>
                </a:moveTo>
                <a:cubicBezTo>
                  <a:pt x="343086" y="101120"/>
                  <a:pt x="354379" y="112412"/>
                  <a:pt x="354379" y="126373"/>
                </a:cubicBezTo>
                <a:lnTo>
                  <a:pt x="354379" y="126462"/>
                </a:lnTo>
                <a:cubicBezTo>
                  <a:pt x="354379" y="140422"/>
                  <a:pt x="343086" y="151715"/>
                  <a:pt x="329126" y="151715"/>
                </a:cubicBezTo>
                <a:cubicBezTo>
                  <a:pt x="315166" y="151715"/>
                  <a:pt x="303784" y="140422"/>
                  <a:pt x="303784" y="126462"/>
                </a:cubicBezTo>
                <a:cubicBezTo>
                  <a:pt x="303784" y="112501"/>
                  <a:pt x="315166" y="101120"/>
                  <a:pt x="329126" y="101120"/>
                </a:cubicBezTo>
                <a:close/>
                <a:moveTo>
                  <a:pt x="227856" y="101120"/>
                </a:moveTo>
                <a:cubicBezTo>
                  <a:pt x="241821" y="101120"/>
                  <a:pt x="253118" y="112412"/>
                  <a:pt x="253118" y="126373"/>
                </a:cubicBezTo>
                <a:lnTo>
                  <a:pt x="253118" y="126462"/>
                </a:lnTo>
                <a:cubicBezTo>
                  <a:pt x="253118" y="140422"/>
                  <a:pt x="241821" y="151715"/>
                  <a:pt x="227856" y="151715"/>
                </a:cubicBezTo>
                <a:cubicBezTo>
                  <a:pt x="213890" y="151715"/>
                  <a:pt x="202593" y="140422"/>
                  <a:pt x="202593" y="126462"/>
                </a:cubicBezTo>
                <a:cubicBezTo>
                  <a:pt x="202593" y="112501"/>
                  <a:pt x="213890" y="101120"/>
                  <a:pt x="227856" y="101120"/>
                </a:cubicBezTo>
                <a:close/>
                <a:moveTo>
                  <a:pt x="25276" y="0"/>
                </a:moveTo>
                <a:lnTo>
                  <a:pt x="531608" y="0"/>
                </a:lnTo>
                <a:cubicBezTo>
                  <a:pt x="545581" y="0"/>
                  <a:pt x="556973" y="11376"/>
                  <a:pt x="556973" y="25329"/>
                </a:cubicBezTo>
                <a:lnTo>
                  <a:pt x="556973" y="328654"/>
                </a:lnTo>
                <a:cubicBezTo>
                  <a:pt x="556973" y="342607"/>
                  <a:pt x="545581" y="353983"/>
                  <a:pt x="531608" y="353983"/>
                </a:cubicBezTo>
                <a:cubicBezTo>
                  <a:pt x="517634" y="353983"/>
                  <a:pt x="506331" y="342607"/>
                  <a:pt x="506331" y="328654"/>
                </a:cubicBezTo>
                <a:lnTo>
                  <a:pt x="506331" y="50569"/>
                </a:lnTo>
                <a:lnTo>
                  <a:pt x="50642" y="50569"/>
                </a:lnTo>
                <a:lnTo>
                  <a:pt x="50642" y="455032"/>
                </a:lnTo>
                <a:lnTo>
                  <a:pt x="379770" y="455032"/>
                </a:lnTo>
                <a:cubicBezTo>
                  <a:pt x="393744" y="455032"/>
                  <a:pt x="405047" y="466408"/>
                  <a:pt x="405047" y="480361"/>
                </a:cubicBezTo>
                <a:cubicBezTo>
                  <a:pt x="405047" y="494314"/>
                  <a:pt x="393744" y="505601"/>
                  <a:pt x="379770" y="505601"/>
                </a:cubicBezTo>
                <a:lnTo>
                  <a:pt x="25276" y="505601"/>
                </a:lnTo>
                <a:cubicBezTo>
                  <a:pt x="11303" y="505601"/>
                  <a:pt x="0" y="494314"/>
                  <a:pt x="0" y="480361"/>
                </a:cubicBezTo>
                <a:lnTo>
                  <a:pt x="0" y="25329"/>
                </a:lnTo>
                <a:cubicBezTo>
                  <a:pt x="0" y="11376"/>
                  <a:pt x="11303" y="0"/>
                  <a:pt x="252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302499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0" name="矩形 69"/>
          <p:cNvSpPr/>
          <p:nvPr/>
        </p:nvSpPr>
        <p:spPr>
          <a:xfrm>
            <a:off x="2957901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1" name="矩形 70"/>
          <p:cNvSpPr/>
          <p:nvPr/>
        </p:nvSpPr>
        <p:spPr>
          <a:xfrm>
            <a:off x="4613303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2" name="矩形 71"/>
          <p:cNvSpPr/>
          <p:nvPr/>
        </p:nvSpPr>
        <p:spPr>
          <a:xfrm>
            <a:off x="6268705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3" name="矩形 72"/>
          <p:cNvSpPr/>
          <p:nvPr/>
        </p:nvSpPr>
        <p:spPr>
          <a:xfrm>
            <a:off x="7924107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4" name="矩形 73"/>
          <p:cNvSpPr/>
          <p:nvPr/>
        </p:nvSpPr>
        <p:spPr>
          <a:xfrm>
            <a:off x="9579509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5" name="矩形 74"/>
          <p:cNvSpPr/>
          <p:nvPr/>
        </p:nvSpPr>
        <p:spPr>
          <a:xfrm>
            <a:off x="1302499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6" name="矩形 75"/>
          <p:cNvSpPr/>
          <p:nvPr/>
        </p:nvSpPr>
        <p:spPr>
          <a:xfrm>
            <a:off x="2957901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7" name="矩形 76"/>
          <p:cNvSpPr/>
          <p:nvPr/>
        </p:nvSpPr>
        <p:spPr>
          <a:xfrm>
            <a:off x="4613303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8" name="矩形 77"/>
          <p:cNvSpPr/>
          <p:nvPr/>
        </p:nvSpPr>
        <p:spPr>
          <a:xfrm>
            <a:off x="6268705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9" name="矩形 78"/>
          <p:cNvSpPr/>
          <p:nvPr/>
        </p:nvSpPr>
        <p:spPr>
          <a:xfrm>
            <a:off x="7924107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9579509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1674B55C-0356-467B-823C-95E5049AFA82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A890FBD-59C8-4072-AA98-2AE7A31FDF26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ADFDA7-01DA-454B-B098-1BB9007E9F4B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94E6B79-0F28-4C8E-8869-2B1695A292FF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D213A78-CE56-4B25-8802-4984935F56FC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95D3A20-365E-4667-8D52-E82DBC7B455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884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" grpId="0" animBg="1"/>
      <p:bldP spid="81" grpId="0" animBg="1"/>
      <p:bldP spid="36" grpId="0" animBg="1"/>
      <p:bldP spid="82" grpId="0" animBg="1"/>
      <p:bldP spid="39" grpId="0" animBg="1"/>
      <p:bldP spid="83" grpId="0" animBg="1"/>
      <p:bldP spid="42" grpId="0" animBg="1"/>
      <p:bldP spid="84" grpId="0" animBg="1"/>
      <p:bldP spid="45" grpId="0" animBg="1"/>
      <p:bldP spid="85" grpId="0" animBg="1"/>
      <p:bldP spid="48" grpId="0" animBg="1"/>
      <p:bldP spid="86" grpId="0" animBg="1"/>
      <p:bldP spid="67" grpId="0" animBg="1"/>
      <p:bldP spid="87" grpId="0" animBg="1"/>
      <p:bldP spid="65" grpId="0" animBg="1"/>
      <p:bldP spid="88" grpId="0" animBg="1"/>
      <p:bldP spid="63" grpId="0" animBg="1"/>
      <p:bldP spid="89" grpId="0" animBg="1"/>
      <p:bldP spid="61" grpId="0" animBg="1"/>
      <p:bldP spid="90" grpId="0" animBg="1"/>
      <p:bldP spid="59" grpId="0" animBg="1"/>
      <p:bldP spid="91" grpId="0" animBg="1"/>
      <p:bldP spid="57" grpId="0" animBg="1"/>
      <p:bldP spid="9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2806700"/>
            <a:ext cx="12192000" cy="40513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F2D3412-8F6C-4995-BF25-331F25E0BCE5}"/>
              </a:ext>
            </a:extLst>
          </p:cNvPr>
          <p:cNvGrpSpPr/>
          <p:nvPr/>
        </p:nvGrpSpPr>
        <p:grpSpPr>
          <a:xfrm>
            <a:off x="1143001" y="687388"/>
            <a:ext cx="1408112" cy="3806826"/>
            <a:chOff x="1143001" y="687388"/>
            <a:chExt cx="1408112" cy="380682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C203796-35A1-4F09-8F93-65E0CB3F1C91}"/>
                </a:ext>
              </a:extLst>
            </p:cNvPr>
            <p:cNvSpPr/>
            <p:nvPr/>
          </p:nvSpPr>
          <p:spPr>
            <a:xfrm>
              <a:off x="1143001" y="2806701"/>
              <a:ext cx="1408112" cy="1687513"/>
            </a:xfrm>
            <a:custGeom>
              <a:avLst/>
              <a:gdLst>
                <a:gd name="connsiteX0" fmla="*/ 0 w 1408112"/>
                <a:gd name="connsiteY0" fmla="*/ 0 h 1687513"/>
                <a:gd name="connsiteX1" fmla="*/ 60577 w 1408112"/>
                <a:gd name="connsiteY1" fmla="*/ 0 h 1687513"/>
                <a:gd name="connsiteX2" fmla="*/ 60577 w 1408112"/>
                <a:gd name="connsiteY2" fmla="*/ 1626936 h 1687513"/>
                <a:gd name="connsiteX3" fmla="*/ 1347535 w 1408112"/>
                <a:gd name="connsiteY3" fmla="*/ 1626936 h 1687513"/>
                <a:gd name="connsiteX4" fmla="*/ 1347535 w 1408112"/>
                <a:gd name="connsiteY4" fmla="*/ 0 h 1687513"/>
                <a:gd name="connsiteX5" fmla="*/ 1408112 w 1408112"/>
                <a:gd name="connsiteY5" fmla="*/ 0 h 1687513"/>
                <a:gd name="connsiteX6" fmla="*/ 1408112 w 1408112"/>
                <a:gd name="connsiteY6" fmla="*/ 1687513 h 1687513"/>
                <a:gd name="connsiteX7" fmla="*/ 0 w 1408112"/>
                <a:gd name="connsiteY7" fmla="*/ 1687513 h 1687513"/>
                <a:gd name="connsiteX8" fmla="*/ 0 w 1408112"/>
                <a:gd name="connsiteY8" fmla="*/ 0 h 168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112" h="1687513">
                  <a:moveTo>
                    <a:pt x="0" y="0"/>
                  </a:moveTo>
                  <a:lnTo>
                    <a:pt x="60577" y="0"/>
                  </a:lnTo>
                  <a:lnTo>
                    <a:pt x="60577" y="1626936"/>
                  </a:lnTo>
                  <a:lnTo>
                    <a:pt x="1347535" y="1626936"/>
                  </a:lnTo>
                  <a:lnTo>
                    <a:pt x="1347535" y="0"/>
                  </a:lnTo>
                  <a:lnTo>
                    <a:pt x="1408112" y="0"/>
                  </a:lnTo>
                  <a:lnTo>
                    <a:pt x="1408112" y="1687513"/>
                  </a:lnTo>
                  <a:lnTo>
                    <a:pt x="0" y="1687513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7384020-939D-48AA-A8DA-6F3646FBF53E}"/>
                </a:ext>
              </a:extLst>
            </p:cNvPr>
            <p:cNvSpPr/>
            <p:nvPr/>
          </p:nvSpPr>
          <p:spPr>
            <a:xfrm>
              <a:off x="1143001" y="687388"/>
              <a:ext cx="1408112" cy="2119313"/>
            </a:xfrm>
            <a:custGeom>
              <a:avLst/>
              <a:gdLst>
                <a:gd name="connsiteX0" fmla="*/ 0 w 1408112"/>
                <a:gd name="connsiteY0" fmla="*/ 0 h 2119313"/>
                <a:gd name="connsiteX1" fmla="*/ 1408112 w 1408112"/>
                <a:gd name="connsiteY1" fmla="*/ 0 h 2119313"/>
                <a:gd name="connsiteX2" fmla="*/ 1408112 w 1408112"/>
                <a:gd name="connsiteY2" fmla="*/ 2119313 h 2119313"/>
                <a:gd name="connsiteX3" fmla="*/ 1347535 w 1408112"/>
                <a:gd name="connsiteY3" fmla="*/ 2119313 h 2119313"/>
                <a:gd name="connsiteX4" fmla="*/ 1347535 w 1408112"/>
                <a:gd name="connsiteY4" fmla="*/ 60577 h 2119313"/>
                <a:gd name="connsiteX5" fmla="*/ 60577 w 1408112"/>
                <a:gd name="connsiteY5" fmla="*/ 60577 h 2119313"/>
                <a:gd name="connsiteX6" fmla="*/ 60577 w 1408112"/>
                <a:gd name="connsiteY6" fmla="*/ 2119313 h 2119313"/>
                <a:gd name="connsiteX7" fmla="*/ 0 w 1408112"/>
                <a:gd name="connsiteY7" fmla="*/ 2119313 h 2119313"/>
                <a:gd name="connsiteX8" fmla="*/ 0 w 1408112"/>
                <a:gd name="connsiteY8" fmla="*/ 0 h 211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112" h="2119313">
                  <a:moveTo>
                    <a:pt x="0" y="0"/>
                  </a:moveTo>
                  <a:lnTo>
                    <a:pt x="1408112" y="0"/>
                  </a:lnTo>
                  <a:lnTo>
                    <a:pt x="1408112" y="2119313"/>
                  </a:lnTo>
                  <a:lnTo>
                    <a:pt x="1347535" y="2119313"/>
                  </a:lnTo>
                  <a:lnTo>
                    <a:pt x="1347535" y="60577"/>
                  </a:lnTo>
                  <a:lnTo>
                    <a:pt x="60577" y="60577"/>
                  </a:lnTo>
                  <a:lnTo>
                    <a:pt x="60577" y="2119313"/>
                  </a:lnTo>
                  <a:lnTo>
                    <a:pt x="0" y="2119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190CDAE-B969-411F-94D3-B350C9F2F014}"/>
                </a:ext>
              </a:extLst>
            </p:cNvPr>
            <p:cNvSpPr txBox="1"/>
            <p:nvPr/>
          </p:nvSpPr>
          <p:spPr>
            <a:xfrm rot="5400000">
              <a:off x="6648" y="2115578"/>
              <a:ext cx="3680816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5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CONTENTS</a:t>
              </a:r>
              <a:endParaRPr lang="zh-CN" altLang="en-US" sz="5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F3E8810-8A50-4A53-B1C8-391FCFC3741D}"/>
              </a:ext>
            </a:extLst>
          </p:cNvPr>
          <p:cNvSpPr txBox="1"/>
          <p:nvPr/>
        </p:nvSpPr>
        <p:spPr>
          <a:xfrm>
            <a:off x="1676399" y="5015885"/>
            <a:ext cx="886460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can demonstrate on a projector or computer, it into a in a wider field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4C713E-95D4-41F2-B895-431C4B00603F}"/>
              </a:ext>
            </a:extLst>
          </p:cNvPr>
          <p:cNvGrpSpPr/>
          <p:nvPr/>
        </p:nvGrpSpPr>
        <p:grpSpPr>
          <a:xfrm>
            <a:off x="2908432" y="1524238"/>
            <a:ext cx="1866768" cy="2163227"/>
            <a:chOff x="2908432" y="1524238"/>
            <a:chExt cx="1866768" cy="21632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C68AEBE-DC03-431D-BC9A-551112A8CAC5}"/>
                </a:ext>
              </a:extLst>
            </p:cNvPr>
            <p:cNvSpPr txBox="1"/>
            <p:nvPr/>
          </p:nvSpPr>
          <p:spPr>
            <a:xfrm>
              <a:off x="2908432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项目介绍</a:t>
              </a:r>
            </a:p>
          </p:txBody>
        </p:sp>
        <p:sp>
          <p:nvSpPr>
            <p:cNvPr id="6" name="图文框 5">
              <a:extLst>
                <a:ext uri="{FF2B5EF4-FFF2-40B4-BE49-F238E27FC236}">
                  <a16:creationId xmlns:a16="http://schemas.microsoft.com/office/drawing/2014/main" id="{48A66852-5329-49A7-AA79-038BD2E3CB6D}"/>
                </a:ext>
              </a:extLst>
            </p:cNvPr>
            <p:cNvSpPr/>
            <p:nvPr/>
          </p:nvSpPr>
          <p:spPr>
            <a:xfrm>
              <a:off x="3305360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36CE4B58-1784-4AC0-915C-D610E93D43C1}"/>
                </a:ext>
              </a:extLst>
            </p:cNvPr>
            <p:cNvSpPr/>
            <p:nvPr/>
          </p:nvSpPr>
          <p:spPr>
            <a:xfrm flipV="1">
              <a:off x="3715828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A5D16E4-6111-4253-A399-BDE45ABADF41}"/>
                </a:ext>
              </a:extLst>
            </p:cNvPr>
            <p:cNvSpPr txBox="1"/>
            <p:nvPr/>
          </p:nvSpPr>
          <p:spPr>
            <a:xfrm>
              <a:off x="3305360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BF6D81-C212-4B21-8612-D2470B5DAC24}"/>
              </a:ext>
            </a:extLst>
          </p:cNvPr>
          <p:cNvGrpSpPr/>
          <p:nvPr/>
        </p:nvGrpSpPr>
        <p:grpSpPr>
          <a:xfrm>
            <a:off x="5093361" y="1524238"/>
            <a:ext cx="1866768" cy="2163227"/>
            <a:chOff x="5093361" y="1524238"/>
            <a:chExt cx="1866768" cy="216322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4AE663A-2495-46D6-A85D-DC17D3AC2E93}"/>
                </a:ext>
              </a:extLst>
            </p:cNvPr>
            <p:cNvSpPr txBox="1"/>
            <p:nvPr/>
          </p:nvSpPr>
          <p:spPr>
            <a:xfrm>
              <a:off x="5093361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产品运营</a:t>
              </a:r>
            </a:p>
          </p:txBody>
        </p:sp>
        <p:sp>
          <p:nvSpPr>
            <p:cNvPr id="39" name="图文框 38">
              <a:extLst>
                <a:ext uri="{FF2B5EF4-FFF2-40B4-BE49-F238E27FC236}">
                  <a16:creationId xmlns:a16="http://schemas.microsoft.com/office/drawing/2014/main" id="{35899FA3-8414-40DF-BC9B-C7A824279BD9}"/>
                </a:ext>
              </a:extLst>
            </p:cNvPr>
            <p:cNvSpPr/>
            <p:nvPr/>
          </p:nvSpPr>
          <p:spPr>
            <a:xfrm>
              <a:off x="5490289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A131B607-7E47-49CE-967F-D038050707AB}"/>
                </a:ext>
              </a:extLst>
            </p:cNvPr>
            <p:cNvSpPr/>
            <p:nvPr/>
          </p:nvSpPr>
          <p:spPr>
            <a:xfrm flipV="1">
              <a:off x="5898111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4E247CA-9363-4AA1-9E1C-5EA162A5D0F4}"/>
                </a:ext>
              </a:extLst>
            </p:cNvPr>
            <p:cNvSpPr txBox="1"/>
            <p:nvPr/>
          </p:nvSpPr>
          <p:spPr>
            <a:xfrm>
              <a:off x="5490289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4091F9-27F4-4EBF-A787-52E621675A26}"/>
              </a:ext>
            </a:extLst>
          </p:cNvPr>
          <p:cNvGrpSpPr/>
          <p:nvPr/>
        </p:nvGrpSpPr>
        <p:grpSpPr>
          <a:xfrm>
            <a:off x="7278290" y="1524238"/>
            <a:ext cx="1866768" cy="2163227"/>
            <a:chOff x="7278290" y="1524238"/>
            <a:chExt cx="1866768" cy="216322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D6FD582-643D-4446-883F-74027F11A8A0}"/>
                </a:ext>
              </a:extLst>
            </p:cNvPr>
            <p:cNvSpPr txBox="1"/>
            <p:nvPr/>
          </p:nvSpPr>
          <p:spPr>
            <a:xfrm>
              <a:off x="7278290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发展规划</a:t>
              </a:r>
            </a:p>
          </p:txBody>
        </p:sp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id="{E5141571-C058-4FBF-BCB6-5387F3E5ADFA}"/>
                </a:ext>
              </a:extLst>
            </p:cNvPr>
            <p:cNvSpPr/>
            <p:nvPr/>
          </p:nvSpPr>
          <p:spPr>
            <a:xfrm>
              <a:off x="7675218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BDC4D2A3-A1C3-47DE-9700-3E03C1451485}"/>
                </a:ext>
              </a:extLst>
            </p:cNvPr>
            <p:cNvSpPr/>
            <p:nvPr/>
          </p:nvSpPr>
          <p:spPr>
            <a:xfrm flipV="1">
              <a:off x="8080394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2117F15-404D-40EA-B2D1-F7AD9B2BDBB6}"/>
                </a:ext>
              </a:extLst>
            </p:cNvPr>
            <p:cNvSpPr txBox="1"/>
            <p:nvPr/>
          </p:nvSpPr>
          <p:spPr>
            <a:xfrm>
              <a:off x="7675218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185ECBF-C82B-49DC-A70B-D8B0D9477817}"/>
              </a:ext>
            </a:extLst>
          </p:cNvPr>
          <p:cNvGrpSpPr/>
          <p:nvPr/>
        </p:nvGrpSpPr>
        <p:grpSpPr>
          <a:xfrm>
            <a:off x="9463219" y="1524238"/>
            <a:ext cx="1866768" cy="2163227"/>
            <a:chOff x="9463219" y="1524238"/>
            <a:chExt cx="1866768" cy="216322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C5BB17F-8409-419C-9A08-458D2D0C5D4B}"/>
                </a:ext>
              </a:extLst>
            </p:cNvPr>
            <p:cNvSpPr txBox="1"/>
            <p:nvPr/>
          </p:nvSpPr>
          <p:spPr>
            <a:xfrm>
              <a:off x="9463219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资本融资</a:t>
              </a:r>
            </a:p>
          </p:txBody>
        </p:sp>
        <p:sp>
          <p:nvSpPr>
            <p:cNvPr id="41" name="图文框 40">
              <a:extLst>
                <a:ext uri="{FF2B5EF4-FFF2-40B4-BE49-F238E27FC236}">
                  <a16:creationId xmlns:a16="http://schemas.microsoft.com/office/drawing/2014/main" id="{34EBF0CE-E741-48D3-B474-DB03A5565954}"/>
                </a:ext>
              </a:extLst>
            </p:cNvPr>
            <p:cNvSpPr/>
            <p:nvPr/>
          </p:nvSpPr>
          <p:spPr>
            <a:xfrm>
              <a:off x="9860147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36D6F1D1-A017-40C3-B096-DFDE2612B96D}"/>
                </a:ext>
              </a:extLst>
            </p:cNvPr>
            <p:cNvSpPr/>
            <p:nvPr/>
          </p:nvSpPr>
          <p:spPr>
            <a:xfrm flipV="1">
              <a:off x="10262677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6DA7B83-BC40-4D91-93D3-AE7F1E579C48}"/>
                </a:ext>
              </a:extLst>
            </p:cNvPr>
            <p:cNvSpPr txBox="1"/>
            <p:nvPr/>
          </p:nvSpPr>
          <p:spPr>
            <a:xfrm>
              <a:off x="9860147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45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资本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3954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5937" y="1966657"/>
            <a:ext cx="3263006" cy="4378805"/>
            <a:chOff x="515937" y="1966657"/>
            <a:chExt cx="3263006" cy="4378805"/>
          </a:xfrm>
        </p:grpSpPr>
        <p:sp>
          <p:nvSpPr>
            <p:cNvPr id="2" name="矩形 1"/>
            <p:cNvSpPr/>
            <p:nvPr/>
          </p:nvSpPr>
          <p:spPr>
            <a:xfrm>
              <a:off x="515937" y="2992662"/>
              <a:ext cx="2771775" cy="33528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15938" y="1966657"/>
              <a:ext cx="2771776" cy="895624"/>
              <a:chOff x="6907887" y="1960674"/>
              <a:chExt cx="2483761" cy="89562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346943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01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28932" y="1966657"/>
            <a:ext cx="3263005" cy="4378805"/>
            <a:chOff x="8428932" y="1966657"/>
            <a:chExt cx="3263005" cy="4378805"/>
          </a:xfrm>
        </p:grpSpPr>
        <p:sp>
          <p:nvSpPr>
            <p:cNvPr id="4" name="矩形 3"/>
            <p:cNvSpPr/>
            <p:nvPr/>
          </p:nvSpPr>
          <p:spPr>
            <a:xfrm>
              <a:off x="8920162" y="2992662"/>
              <a:ext cx="2771775" cy="33528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04287" y="1966657"/>
              <a:ext cx="2771776" cy="895624"/>
              <a:chOff x="6907887" y="1960674"/>
              <a:chExt cx="2483761" cy="89562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8428932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03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46910" y="1621062"/>
            <a:ext cx="3242915" cy="4379052"/>
            <a:chOff x="4246910" y="1621062"/>
            <a:chExt cx="3242915" cy="4379052"/>
          </a:xfrm>
        </p:grpSpPr>
        <p:sp>
          <p:nvSpPr>
            <p:cNvPr id="3" name="矩形 2"/>
            <p:cNvSpPr/>
            <p:nvPr/>
          </p:nvSpPr>
          <p:spPr>
            <a:xfrm>
              <a:off x="4718050" y="1621062"/>
              <a:ext cx="2771775" cy="33528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18049" y="5104490"/>
              <a:ext cx="2771776" cy="895624"/>
              <a:chOff x="6907887" y="1960674"/>
              <a:chExt cx="2483761" cy="89562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246910" y="4613250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7AF096A-CD90-4791-9C2C-C8169FEEF2C3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97E222E-9F26-4BED-A214-02DF547CD50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B39389-B0F9-42BA-88CD-8CD567FA2487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7779E78-95C7-44AB-A551-06A9C3408C2C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A715BE-A6BA-4843-A76C-053B733DB317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3B6E05A-69BB-4C36-B4F6-BEF746DF667C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904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93842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7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657793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01" y="4363196"/>
            <a:ext cx="2501951" cy="1003325"/>
            <a:chOff x="8386922" y="2192795"/>
            <a:chExt cx="2501951" cy="1003325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5024" y="4363196"/>
            <a:ext cx="2501951" cy="1003325"/>
            <a:chOff x="8386922" y="2192795"/>
            <a:chExt cx="2501951" cy="1003325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84374" y="4363196"/>
            <a:ext cx="2501951" cy="1003325"/>
            <a:chOff x="8386922" y="2192795"/>
            <a:chExt cx="2501951" cy="1003325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459" y="2096852"/>
            <a:ext cx="1860636" cy="1860636"/>
            <a:chOff x="1830459" y="2096852"/>
            <a:chExt cx="1860636" cy="1860636"/>
          </a:xfrm>
        </p:grpSpPr>
        <p:sp>
          <p:nvSpPr>
            <p:cNvPr id="4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" name="椭圆 1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4994" y="2096852"/>
            <a:ext cx="1860636" cy="1860636"/>
            <a:chOff x="5244994" y="2096852"/>
            <a:chExt cx="1860636" cy="1860636"/>
          </a:xfrm>
        </p:grpSpPr>
        <p:sp>
          <p:nvSpPr>
            <p:cNvPr id="6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椭圆 30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05032" y="2096852"/>
            <a:ext cx="1860636" cy="1860636"/>
            <a:chOff x="8705032" y="2096852"/>
            <a:chExt cx="1860636" cy="1860636"/>
          </a:xfrm>
        </p:grpSpPr>
        <p:sp>
          <p:nvSpPr>
            <p:cNvPr id="8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椭圆 31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1F6E428-C22B-4C60-A25B-FB36AC1D0C16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90AF45B-29E2-4E76-B45E-FE36F5E1658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A64F768-9073-4423-9031-927838E94D95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5466E11-EEE9-4C3B-B8B9-3BAD1899DA9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0745CDF-C94C-48F5-89C4-788CE51B0E3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ED0AD1-F9CF-441F-9E38-EA6604239360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19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1088571" y="2343354"/>
            <a:ext cx="4833257" cy="3044418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: Shape 5"/>
            <p:cNvSpPr/>
            <p:nvPr/>
          </p:nvSpPr>
          <p:spPr>
            <a:xfrm>
              <a:off x="1590073" y="2289760"/>
              <a:ext cx="4976883" cy="1902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5"/>
                  </a:moveTo>
                  <a:cubicBezTo>
                    <a:pt x="21600" y="308"/>
                    <a:pt x="21474" y="0"/>
                    <a:pt x="21321" y="0"/>
                  </a:cubicBezTo>
                  <a:lnTo>
                    <a:pt x="279" y="0"/>
                  </a:lnTo>
                  <a:cubicBezTo>
                    <a:pt x="125" y="0"/>
                    <a:pt x="0" y="308"/>
                    <a:pt x="0" y="685"/>
                  </a:cubicBezTo>
                  <a:lnTo>
                    <a:pt x="0" y="20915"/>
                  </a:lnTo>
                  <a:cubicBezTo>
                    <a:pt x="0" y="21291"/>
                    <a:pt x="125" y="21600"/>
                    <a:pt x="279" y="21600"/>
                  </a:cubicBezTo>
                  <a:lnTo>
                    <a:pt x="21321" y="21600"/>
                  </a:lnTo>
                  <a:cubicBezTo>
                    <a:pt x="21474" y="21600"/>
                    <a:pt x="21600" y="21291"/>
                    <a:pt x="21600" y="20915"/>
                  </a:cubicBezTo>
                  <a:cubicBezTo>
                    <a:pt x="21600" y="20915"/>
                    <a:pt x="21600" y="685"/>
                    <a:pt x="21600" y="685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8"/>
              <p:cNvSpPr/>
              <p:nvPr/>
            </p:nvSpPr>
            <p:spPr>
              <a:xfrm>
                <a:off x="950702" y="628690"/>
                <a:ext cx="51838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51" y="21600"/>
                    </a:cubicBezTo>
                    <a:lnTo>
                      <a:pt x="1244" y="21600"/>
                    </a:lnTo>
                    <a:cubicBezTo>
                      <a:pt x="554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4" y="0"/>
                      <a:pt x="1244" y="0"/>
                    </a:cubicBezTo>
                    <a:lnTo>
                      <a:pt x="20351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9"/>
              <p:cNvSpPr/>
              <p:nvPr/>
            </p:nvSpPr>
            <p:spPr>
              <a:xfrm>
                <a:off x="1088707" y="1257380"/>
                <a:ext cx="518576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2" y="21600"/>
                    </a:cubicBezTo>
                    <a:lnTo>
                      <a:pt x="1249" y="21600"/>
                    </a:lnTo>
                    <a:cubicBezTo>
                      <a:pt x="571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71" y="0"/>
                      <a:pt x="1249" y="0"/>
                    </a:cubicBezTo>
                    <a:lnTo>
                      <a:pt x="20352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2"/>
              <p:cNvSpPr/>
              <p:nvPr/>
            </p:nvSpPr>
            <p:spPr>
              <a:xfrm>
                <a:off x="628690" y="2530095"/>
                <a:ext cx="518292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2" y="21600"/>
                      <a:pt x="20350" y="21600"/>
                    </a:cubicBezTo>
                    <a:lnTo>
                      <a:pt x="1247" y="21600"/>
                    </a:lnTo>
                    <a:cubicBezTo>
                      <a:pt x="563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3" y="0"/>
                      <a:pt x="1247" y="0"/>
                    </a:cubicBezTo>
                    <a:lnTo>
                      <a:pt x="20350" y="0"/>
                    </a:lnTo>
                    <a:cubicBezTo>
                      <a:pt x="21042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7"/>
              <p:cNvSpPr/>
              <p:nvPr/>
            </p:nvSpPr>
            <p:spPr>
              <a:xfrm>
                <a:off x="1886071" y="2530095"/>
                <a:ext cx="682846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175" y="21600"/>
                      <a:pt x="20659" y="21600"/>
                    </a:cubicBezTo>
                    <a:lnTo>
                      <a:pt x="944" y="21600"/>
                    </a:lnTo>
                    <a:cubicBezTo>
                      <a:pt x="423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423" y="0"/>
                      <a:pt x="944" y="0"/>
                    </a:cubicBezTo>
                    <a:lnTo>
                      <a:pt x="20659" y="0"/>
                    </a:lnTo>
                    <a:cubicBezTo>
                      <a:pt x="21175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8"/>
              <p:cNvSpPr/>
              <p:nvPr/>
            </p:nvSpPr>
            <p:spPr>
              <a:xfrm>
                <a:off x="5842220" y="2530095"/>
                <a:ext cx="68312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177" y="21600"/>
                      <a:pt x="20651" y="21600"/>
                    </a:cubicBezTo>
                    <a:lnTo>
                      <a:pt x="950" y="21600"/>
                    </a:lnTo>
                    <a:cubicBezTo>
                      <a:pt x="435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435" y="0"/>
                      <a:pt x="950" y="0"/>
                    </a:cubicBezTo>
                    <a:lnTo>
                      <a:pt x="20651" y="0"/>
                    </a:lnTo>
                    <a:cubicBezTo>
                      <a:pt x="21177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9"/>
              <p:cNvSpPr/>
              <p:nvPr/>
            </p:nvSpPr>
            <p:spPr>
              <a:xfrm>
                <a:off x="2683434" y="2530095"/>
                <a:ext cx="3044442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503" y="21600"/>
                      <a:pt x="21385" y="21600"/>
                    </a:cubicBezTo>
                    <a:lnTo>
                      <a:pt x="213" y="21600"/>
                    </a:lnTo>
                    <a:cubicBezTo>
                      <a:pt x="98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98" y="0"/>
                      <a:pt x="213" y="0"/>
                    </a:cubicBezTo>
                    <a:lnTo>
                      <a:pt x="21385" y="0"/>
                    </a:lnTo>
                    <a:cubicBezTo>
                      <a:pt x="21503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0"/>
              <p:cNvSpPr/>
              <p:nvPr/>
            </p:nvSpPr>
            <p:spPr>
              <a:xfrm>
                <a:off x="1410719" y="1901405"/>
                <a:ext cx="51827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6" y="21600"/>
                      <a:pt x="20357" y="21600"/>
                    </a:cubicBezTo>
                    <a:lnTo>
                      <a:pt x="1243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43" y="0"/>
                    </a:cubicBezTo>
                    <a:lnTo>
                      <a:pt x="20357" y="0"/>
                    </a:lnTo>
                    <a:cubicBezTo>
                      <a:pt x="21046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1"/>
              <p:cNvSpPr/>
              <p:nvPr/>
            </p:nvSpPr>
            <p:spPr>
              <a:xfrm>
                <a:off x="2054744" y="1901405"/>
                <a:ext cx="518321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60" y="21600"/>
                    </a:cubicBezTo>
                    <a:lnTo>
                      <a:pt x="1250" y="21600"/>
                    </a:lnTo>
                    <a:cubicBezTo>
                      <a:pt x="561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1" y="0"/>
                      <a:pt x="1250" y="0"/>
                    </a:cubicBezTo>
                    <a:lnTo>
                      <a:pt x="20360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7"/>
              <p:cNvSpPr/>
              <p:nvPr/>
            </p:nvSpPr>
            <p:spPr>
              <a:xfrm>
                <a:off x="5842220" y="1901405"/>
                <a:ext cx="518643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5" y="21600"/>
                      <a:pt x="20348" y="21600"/>
                    </a:cubicBezTo>
                    <a:lnTo>
                      <a:pt x="1252" y="21600"/>
                    </a:lnTo>
                    <a:cubicBezTo>
                      <a:pt x="573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3" y="0"/>
                      <a:pt x="1252" y="0"/>
                    </a:cubicBezTo>
                    <a:lnTo>
                      <a:pt x="20348" y="0"/>
                    </a:lnTo>
                    <a:cubicBezTo>
                      <a:pt x="21035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29"/>
              <p:cNvSpPr/>
              <p:nvPr/>
            </p:nvSpPr>
            <p:spPr>
              <a:xfrm>
                <a:off x="7099601" y="1901405"/>
                <a:ext cx="518523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0" y="21600"/>
                    </a:cubicBezTo>
                    <a:lnTo>
                      <a:pt x="1254" y="21600"/>
                    </a:lnTo>
                    <a:cubicBezTo>
                      <a:pt x="56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5" y="0"/>
                      <a:pt x="1254" y="0"/>
                    </a:cubicBezTo>
                    <a:lnTo>
                      <a:pt x="20350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0"/>
              <p:cNvSpPr/>
              <p:nvPr/>
            </p:nvSpPr>
            <p:spPr>
              <a:xfrm>
                <a:off x="7728292" y="1901405"/>
                <a:ext cx="1309298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377" y="21600"/>
                      <a:pt x="21106" y="21600"/>
                    </a:cubicBezTo>
                    <a:lnTo>
                      <a:pt x="493" y="21600"/>
                    </a:lnTo>
                    <a:cubicBezTo>
                      <a:pt x="22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222" y="0"/>
                      <a:pt x="493" y="0"/>
                    </a:cubicBezTo>
                    <a:lnTo>
                      <a:pt x="21106" y="0"/>
                    </a:lnTo>
                    <a:cubicBezTo>
                      <a:pt x="2137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2"/>
              <p:cNvSpPr/>
              <p:nvPr/>
            </p:nvSpPr>
            <p:spPr>
              <a:xfrm>
                <a:off x="2361422" y="1257380"/>
                <a:ext cx="518307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7" y="21600"/>
                      <a:pt x="20349" y="21600"/>
                    </a:cubicBezTo>
                    <a:lnTo>
                      <a:pt x="1236" y="21600"/>
                    </a:lnTo>
                    <a:cubicBezTo>
                      <a:pt x="55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4" y="0"/>
                      <a:pt x="1236" y="0"/>
                    </a:cubicBezTo>
                    <a:lnTo>
                      <a:pt x="20349" y="0"/>
                    </a:lnTo>
                    <a:cubicBezTo>
                      <a:pt x="21037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3"/>
              <p:cNvSpPr/>
              <p:nvPr/>
            </p:nvSpPr>
            <p:spPr>
              <a:xfrm>
                <a:off x="2990113" y="1257380"/>
                <a:ext cx="51822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2" y="21600"/>
                    </a:cubicBezTo>
                    <a:lnTo>
                      <a:pt x="1244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4" y="0"/>
                    </a:cubicBezTo>
                    <a:lnTo>
                      <a:pt x="20362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4"/>
              <p:cNvSpPr/>
              <p:nvPr/>
            </p:nvSpPr>
            <p:spPr>
              <a:xfrm>
                <a:off x="3618803" y="1257380"/>
                <a:ext cx="51835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8" y="21600"/>
                      <a:pt x="20358" y="21600"/>
                    </a:cubicBezTo>
                    <a:lnTo>
                      <a:pt x="1239" y="21600"/>
                    </a:lnTo>
                    <a:cubicBezTo>
                      <a:pt x="559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9" y="0"/>
                      <a:pt x="1239" y="0"/>
                    </a:cubicBezTo>
                    <a:lnTo>
                      <a:pt x="20358" y="0"/>
                    </a:lnTo>
                    <a:cubicBezTo>
                      <a:pt x="2103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5"/>
              <p:cNvSpPr/>
              <p:nvPr/>
            </p:nvSpPr>
            <p:spPr>
              <a:xfrm>
                <a:off x="4247493" y="1257380"/>
                <a:ext cx="518570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2" y="21600"/>
                      <a:pt x="20353" y="21600"/>
                    </a:cubicBezTo>
                    <a:lnTo>
                      <a:pt x="1251" y="21600"/>
                    </a:lnTo>
                    <a:cubicBezTo>
                      <a:pt x="57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74" y="0"/>
                      <a:pt x="1251" y="0"/>
                    </a:cubicBezTo>
                    <a:lnTo>
                      <a:pt x="20353" y="0"/>
                    </a:lnTo>
                    <a:cubicBezTo>
                      <a:pt x="21032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36"/>
              <p:cNvSpPr/>
              <p:nvPr/>
            </p:nvSpPr>
            <p:spPr>
              <a:xfrm>
                <a:off x="4891518" y="1257380"/>
                <a:ext cx="51834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5" y="21600"/>
                    </a:cubicBezTo>
                    <a:lnTo>
                      <a:pt x="1248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8" y="0"/>
                    </a:cubicBezTo>
                    <a:lnTo>
                      <a:pt x="20355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37"/>
              <p:cNvSpPr/>
              <p:nvPr/>
            </p:nvSpPr>
            <p:spPr>
              <a:xfrm>
                <a:off x="5520208" y="1257380"/>
                <a:ext cx="518209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8" y="21600"/>
                      <a:pt x="20357" y="21600"/>
                    </a:cubicBezTo>
                    <a:lnTo>
                      <a:pt x="1243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3" y="0"/>
                    </a:cubicBezTo>
                    <a:lnTo>
                      <a:pt x="20357" y="0"/>
                    </a:lnTo>
                    <a:cubicBezTo>
                      <a:pt x="2104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8"/>
              <p:cNvSpPr/>
              <p:nvPr/>
            </p:nvSpPr>
            <p:spPr>
              <a:xfrm>
                <a:off x="6148899" y="1257380"/>
                <a:ext cx="518403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5" y="21600"/>
                      <a:pt x="20355" y="21600"/>
                    </a:cubicBezTo>
                    <a:lnTo>
                      <a:pt x="1245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5" y="0"/>
                    </a:cubicBezTo>
                    <a:lnTo>
                      <a:pt x="20355" y="0"/>
                    </a:lnTo>
                    <a:cubicBezTo>
                      <a:pt x="21035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9"/>
              <p:cNvSpPr/>
              <p:nvPr/>
            </p:nvSpPr>
            <p:spPr>
              <a:xfrm>
                <a:off x="6777589" y="1257380"/>
                <a:ext cx="51846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3" y="21600"/>
                    </a:cubicBezTo>
                    <a:lnTo>
                      <a:pt x="1240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0" y="0"/>
                    </a:cubicBezTo>
                    <a:lnTo>
                      <a:pt x="20353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40"/>
              <p:cNvSpPr/>
              <p:nvPr/>
            </p:nvSpPr>
            <p:spPr>
              <a:xfrm>
                <a:off x="7406280" y="1257380"/>
                <a:ext cx="51828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7" y="21600"/>
                    </a:cubicBezTo>
                    <a:lnTo>
                      <a:pt x="1253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53" y="0"/>
                    </a:cubicBezTo>
                    <a:lnTo>
                      <a:pt x="20357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1"/>
              <p:cNvSpPr/>
              <p:nvPr/>
            </p:nvSpPr>
            <p:spPr>
              <a:xfrm>
                <a:off x="8034970" y="1257380"/>
                <a:ext cx="51834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7" y="21600"/>
                      <a:pt x="20354" y="21600"/>
                    </a:cubicBezTo>
                    <a:lnTo>
                      <a:pt x="1240" y="21600"/>
                    </a:lnTo>
                    <a:cubicBezTo>
                      <a:pt x="552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2" y="0"/>
                      <a:pt x="1240" y="0"/>
                    </a:cubicBezTo>
                    <a:lnTo>
                      <a:pt x="20354" y="0"/>
                    </a:lnTo>
                    <a:cubicBezTo>
                      <a:pt x="21037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2"/>
              <p:cNvSpPr/>
              <p:nvPr/>
            </p:nvSpPr>
            <p:spPr>
              <a:xfrm>
                <a:off x="1579393" y="628690"/>
                <a:ext cx="51858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9" y="21600"/>
                    </a:cubicBezTo>
                    <a:lnTo>
                      <a:pt x="1250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50" y="0"/>
                    </a:cubicBezTo>
                    <a:lnTo>
                      <a:pt x="20349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43"/>
              <p:cNvSpPr/>
              <p:nvPr/>
            </p:nvSpPr>
            <p:spPr>
              <a:xfrm>
                <a:off x="2208083" y="628690"/>
                <a:ext cx="51844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39" y="21600"/>
                      <a:pt x="20349" y="21600"/>
                    </a:cubicBezTo>
                    <a:lnTo>
                      <a:pt x="1243" y="21600"/>
                    </a:lnTo>
                    <a:cubicBezTo>
                      <a:pt x="559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9" y="0"/>
                      <a:pt x="1243" y="0"/>
                    </a:cubicBezTo>
                    <a:lnTo>
                      <a:pt x="20349" y="0"/>
                    </a:lnTo>
                    <a:cubicBezTo>
                      <a:pt x="21039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4"/>
              <p:cNvSpPr/>
              <p:nvPr/>
            </p:nvSpPr>
            <p:spPr>
              <a:xfrm>
                <a:off x="2836773" y="628690"/>
                <a:ext cx="51826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1" y="21600"/>
                    </a:cubicBezTo>
                    <a:lnTo>
                      <a:pt x="1238" y="21600"/>
                    </a:lnTo>
                    <a:cubicBezTo>
                      <a:pt x="558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8" y="0"/>
                      <a:pt x="1238" y="0"/>
                    </a:cubicBezTo>
                    <a:lnTo>
                      <a:pt x="20351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45"/>
              <p:cNvSpPr/>
              <p:nvPr/>
            </p:nvSpPr>
            <p:spPr>
              <a:xfrm>
                <a:off x="3465464" y="628690"/>
                <a:ext cx="518307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39" y="21600"/>
                      <a:pt x="20359" y="21600"/>
                    </a:cubicBezTo>
                    <a:lnTo>
                      <a:pt x="1249" y="21600"/>
                    </a:lnTo>
                    <a:cubicBezTo>
                      <a:pt x="561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1" y="0"/>
                      <a:pt x="1249" y="0"/>
                    </a:cubicBezTo>
                    <a:lnTo>
                      <a:pt x="20359" y="0"/>
                    </a:lnTo>
                    <a:cubicBezTo>
                      <a:pt x="21039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46"/>
              <p:cNvSpPr/>
              <p:nvPr/>
            </p:nvSpPr>
            <p:spPr>
              <a:xfrm>
                <a:off x="4109488" y="628690"/>
                <a:ext cx="518315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3" y="21600"/>
                      <a:pt x="20349" y="21600"/>
                    </a:cubicBezTo>
                    <a:lnTo>
                      <a:pt x="1242" y="21600"/>
                    </a:lnTo>
                    <a:cubicBezTo>
                      <a:pt x="558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8" y="0"/>
                      <a:pt x="1242" y="0"/>
                    </a:cubicBezTo>
                    <a:lnTo>
                      <a:pt x="20349" y="0"/>
                    </a:lnTo>
                    <a:cubicBezTo>
                      <a:pt x="21043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47"/>
              <p:cNvSpPr/>
              <p:nvPr/>
            </p:nvSpPr>
            <p:spPr>
              <a:xfrm>
                <a:off x="4738179" y="628690"/>
                <a:ext cx="518328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60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0" y="0"/>
                      <a:pt x="1247" y="0"/>
                    </a:cubicBezTo>
                    <a:lnTo>
                      <a:pt x="20360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8"/>
              <p:cNvSpPr/>
              <p:nvPr/>
            </p:nvSpPr>
            <p:spPr>
              <a:xfrm>
                <a:off x="5366869" y="628690"/>
                <a:ext cx="518209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57" y="21600"/>
                    </a:cubicBezTo>
                    <a:lnTo>
                      <a:pt x="1235" y="21600"/>
                    </a:lnTo>
                    <a:cubicBezTo>
                      <a:pt x="55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7" y="0"/>
                      <a:pt x="1235" y="0"/>
                    </a:cubicBezTo>
                    <a:lnTo>
                      <a:pt x="20357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9"/>
              <p:cNvSpPr/>
              <p:nvPr/>
            </p:nvSpPr>
            <p:spPr>
              <a:xfrm>
                <a:off x="5995560" y="628690"/>
                <a:ext cx="51852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0" y="21600"/>
                    </a:cubicBezTo>
                    <a:lnTo>
                      <a:pt x="1247" y="21600"/>
                    </a:lnTo>
                    <a:cubicBezTo>
                      <a:pt x="562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2" y="0"/>
                      <a:pt x="1247" y="0"/>
                    </a:cubicBezTo>
                    <a:lnTo>
                      <a:pt x="20350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0"/>
              <p:cNvSpPr/>
              <p:nvPr/>
            </p:nvSpPr>
            <p:spPr>
              <a:xfrm>
                <a:off x="6624250" y="628690"/>
                <a:ext cx="518209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60" y="21600"/>
                    </a:cubicBezTo>
                    <a:lnTo>
                      <a:pt x="1245" y="21600"/>
                    </a:lnTo>
                    <a:cubicBezTo>
                      <a:pt x="55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7" y="0"/>
                      <a:pt x="1245" y="0"/>
                    </a:cubicBezTo>
                    <a:lnTo>
                      <a:pt x="20360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52"/>
              <p:cNvSpPr/>
              <p:nvPr/>
            </p:nvSpPr>
            <p:spPr>
              <a:xfrm>
                <a:off x="7896965" y="628690"/>
                <a:ext cx="518388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8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0" y="0"/>
                      <a:pt x="1247" y="0"/>
                    </a:cubicBezTo>
                    <a:lnTo>
                      <a:pt x="20358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53"/>
              <p:cNvSpPr/>
              <p:nvPr/>
            </p:nvSpPr>
            <p:spPr>
              <a:xfrm>
                <a:off x="0" y="628690"/>
                <a:ext cx="83753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253" y="21600"/>
                      <a:pt x="20827" y="21600"/>
                    </a:cubicBezTo>
                    <a:lnTo>
                      <a:pt x="774" y="21600"/>
                    </a:lnTo>
                    <a:cubicBezTo>
                      <a:pt x="34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347" y="0"/>
                      <a:pt x="774" y="0"/>
                    </a:cubicBezTo>
                    <a:lnTo>
                      <a:pt x="20827" y="0"/>
                    </a:lnTo>
                    <a:cubicBezTo>
                      <a:pt x="21253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54"/>
              <p:cNvSpPr/>
              <p:nvPr/>
            </p:nvSpPr>
            <p:spPr>
              <a:xfrm>
                <a:off x="8203643" y="0"/>
                <a:ext cx="837466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252" y="21600"/>
                      <a:pt x="20828" y="21600"/>
                    </a:cubicBezTo>
                    <a:lnTo>
                      <a:pt x="772" y="21600"/>
                    </a:lnTo>
                    <a:cubicBezTo>
                      <a:pt x="351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351" y="0"/>
                      <a:pt x="772" y="0"/>
                    </a:cubicBezTo>
                    <a:lnTo>
                      <a:pt x="20828" y="0"/>
                    </a:lnTo>
                    <a:cubicBezTo>
                      <a:pt x="21252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55"/>
              <p:cNvSpPr/>
              <p:nvPr/>
            </p:nvSpPr>
            <p:spPr>
              <a:xfrm>
                <a:off x="0" y="1257380"/>
                <a:ext cx="98693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308" y="21600"/>
                      <a:pt x="20944" y="21600"/>
                    </a:cubicBezTo>
                    <a:lnTo>
                      <a:pt x="657" y="21600"/>
                    </a:lnTo>
                    <a:cubicBezTo>
                      <a:pt x="29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294" y="0"/>
                      <a:pt x="657" y="0"/>
                    </a:cubicBezTo>
                    <a:lnTo>
                      <a:pt x="20944" y="0"/>
                    </a:lnTo>
                    <a:cubicBezTo>
                      <a:pt x="2130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58"/>
              <p:cNvSpPr/>
              <p:nvPr/>
            </p:nvSpPr>
            <p:spPr>
              <a:xfrm>
                <a:off x="1257380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1" y="21600"/>
                      <a:pt x="20353" y="21600"/>
                    </a:cubicBezTo>
                    <a:lnTo>
                      <a:pt x="1239" y="21600"/>
                    </a:lnTo>
                    <a:cubicBezTo>
                      <a:pt x="558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8" y="0"/>
                      <a:pt x="1239" y="0"/>
                    </a:cubicBezTo>
                    <a:lnTo>
                      <a:pt x="20353" y="0"/>
                    </a:lnTo>
                    <a:cubicBezTo>
                      <a:pt x="21041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59"/>
              <p:cNvSpPr/>
              <p:nvPr/>
            </p:nvSpPr>
            <p:spPr>
              <a:xfrm>
                <a:off x="1886071" y="0"/>
                <a:ext cx="51865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27" y="21600"/>
                      <a:pt x="20340" y="21600"/>
                    </a:cubicBezTo>
                    <a:lnTo>
                      <a:pt x="1242" y="21600"/>
                    </a:lnTo>
                    <a:cubicBezTo>
                      <a:pt x="558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8" y="0"/>
                      <a:pt x="1242" y="0"/>
                    </a:cubicBezTo>
                    <a:lnTo>
                      <a:pt x="20340" y="0"/>
                    </a:lnTo>
                    <a:cubicBezTo>
                      <a:pt x="21027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60"/>
              <p:cNvSpPr/>
              <p:nvPr/>
            </p:nvSpPr>
            <p:spPr>
              <a:xfrm>
                <a:off x="2514761" y="0"/>
                <a:ext cx="518562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1" y="21600"/>
                    </a:cubicBezTo>
                    <a:lnTo>
                      <a:pt x="1247" y="21600"/>
                    </a:lnTo>
                    <a:cubicBezTo>
                      <a:pt x="565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5" y="0"/>
                      <a:pt x="1247" y="0"/>
                    </a:cubicBezTo>
                    <a:lnTo>
                      <a:pt x="20351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61"/>
              <p:cNvSpPr/>
              <p:nvPr/>
            </p:nvSpPr>
            <p:spPr>
              <a:xfrm>
                <a:off x="3158786" y="0"/>
                <a:ext cx="518261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0" y="21600"/>
                      <a:pt x="2035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6" y="0"/>
                    </a:cubicBezTo>
                    <a:lnTo>
                      <a:pt x="20358" y="0"/>
                    </a:lnTo>
                    <a:cubicBezTo>
                      <a:pt x="2105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62"/>
              <p:cNvSpPr/>
              <p:nvPr/>
            </p:nvSpPr>
            <p:spPr>
              <a:xfrm>
                <a:off x="3787476" y="0"/>
                <a:ext cx="518321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0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0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64"/>
              <p:cNvSpPr/>
              <p:nvPr/>
            </p:nvSpPr>
            <p:spPr>
              <a:xfrm>
                <a:off x="5044857" y="0"/>
                <a:ext cx="51852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45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7" y="0"/>
                    </a:cubicBezTo>
                    <a:lnTo>
                      <a:pt x="20345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66"/>
              <p:cNvSpPr/>
              <p:nvPr/>
            </p:nvSpPr>
            <p:spPr>
              <a:xfrm>
                <a:off x="6302238" y="0"/>
                <a:ext cx="51840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8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2" y="0"/>
                    </a:cubicBezTo>
                    <a:lnTo>
                      <a:pt x="20358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69"/>
              <p:cNvSpPr/>
              <p:nvPr/>
            </p:nvSpPr>
            <p:spPr>
              <a:xfrm>
                <a:off x="7896965" y="2836773"/>
                <a:ext cx="518388" cy="282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9305"/>
                    </a:lnTo>
                    <a:cubicBezTo>
                      <a:pt x="0" y="19900"/>
                      <a:pt x="122" y="20496"/>
                      <a:pt x="363" y="20928"/>
                    </a:cubicBezTo>
                    <a:cubicBezTo>
                      <a:pt x="606" y="21376"/>
                      <a:pt x="930" y="21600"/>
                      <a:pt x="1247" y="21600"/>
                    </a:cubicBezTo>
                    <a:lnTo>
                      <a:pt x="20355" y="21600"/>
                    </a:lnTo>
                    <a:cubicBezTo>
                      <a:pt x="20672" y="21600"/>
                      <a:pt x="20984" y="21376"/>
                      <a:pt x="21237" y="20928"/>
                    </a:cubicBezTo>
                    <a:cubicBezTo>
                      <a:pt x="21480" y="20496"/>
                      <a:pt x="21600" y="19900"/>
                      <a:pt x="21600" y="19305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70"/>
              <p:cNvSpPr/>
              <p:nvPr/>
            </p:nvSpPr>
            <p:spPr>
              <a:xfrm>
                <a:off x="7896965" y="2530095"/>
                <a:ext cx="518388" cy="282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2291"/>
                    </a:lnTo>
                    <a:cubicBezTo>
                      <a:pt x="21600" y="1719"/>
                      <a:pt x="21480" y="1124"/>
                      <a:pt x="21237" y="683"/>
                    </a:cubicBezTo>
                    <a:cubicBezTo>
                      <a:pt x="20984" y="233"/>
                      <a:pt x="20672" y="0"/>
                      <a:pt x="20355" y="0"/>
                    </a:cubicBezTo>
                    <a:lnTo>
                      <a:pt x="1247" y="0"/>
                    </a:lnTo>
                    <a:cubicBezTo>
                      <a:pt x="930" y="0"/>
                      <a:pt x="606" y="233"/>
                      <a:pt x="363" y="683"/>
                    </a:cubicBezTo>
                    <a:cubicBezTo>
                      <a:pt x="122" y="1124"/>
                      <a:pt x="0" y="1719"/>
                      <a:pt x="0" y="2291"/>
                    </a:cubicBezTo>
                    <a:lnTo>
                      <a:pt x="0" y="21600"/>
                    </a:ln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73"/>
            <p:cNvSpPr/>
            <p:nvPr/>
          </p:nvSpPr>
          <p:spPr>
            <a:xfrm>
              <a:off x="4361691" y="2874607"/>
              <a:ext cx="2003966" cy="2279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9" h="21590" extrusionOk="0">
                  <a:moveTo>
                    <a:pt x="6671" y="2"/>
                  </a:moveTo>
                  <a:cubicBezTo>
                    <a:pt x="6438" y="-10"/>
                    <a:pt x="6201" y="36"/>
                    <a:pt x="5986" y="149"/>
                  </a:cubicBezTo>
                  <a:cubicBezTo>
                    <a:pt x="5412" y="451"/>
                    <a:pt x="5226" y="1108"/>
                    <a:pt x="5567" y="1616"/>
                  </a:cubicBezTo>
                  <a:lnTo>
                    <a:pt x="8218" y="5561"/>
                  </a:lnTo>
                  <a:lnTo>
                    <a:pt x="7688" y="5840"/>
                  </a:lnTo>
                  <a:lnTo>
                    <a:pt x="4216" y="673"/>
                  </a:lnTo>
                  <a:cubicBezTo>
                    <a:pt x="3875" y="166"/>
                    <a:pt x="3133" y="0"/>
                    <a:pt x="2560" y="302"/>
                  </a:cubicBezTo>
                  <a:cubicBezTo>
                    <a:pt x="1986" y="605"/>
                    <a:pt x="1797" y="1261"/>
                    <a:pt x="2139" y="1769"/>
                  </a:cubicBezTo>
                  <a:lnTo>
                    <a:pt x="5617" y="6942"/>
                  </a:lnTo>
                  <a:cubicBezTo>
                    <a:pt x="5462" y="7034"/>
                    <a:pt x="5317" y="7134"/>
                    <a:pt x="5185" y="7244"/>
                  </a:cubicBezTo>
                  <a:lnTo>
                    <a:pt x="2245" y="2873"/>
                  </a:lnTo>
                  <a:cubicBezTo>
                    <a:pt x="2032" y="2556"/>
                    <a:pt x="1662" y="2372"/>
                    <a:pt x="1274" y="2353"/>
                  </a:cubicBezTo>
                  <a:cubicBezTo>
                    <a:pt x="1042" y="2341"/>
                    <a:pt x="804" y="2388"/>
                    <a:pt x="589" y="2502"/>
                  </a:cubicBezTo>
                  <a:cubicBezTo>
                    <a:pt x="16" y="2804"/>
                    <a:pt x="-171" y="3461"/>
                    <a:pt x="170" y="3969"/>
                  </a:cubicBezTo>
                  <a:lnTo>
                    <a:pt x="4476" y="10375"/>
                  </a:lnTo>
                  <a:cubicBezTo>
                    <a:pt x="4527" y="10479"/>
                    <a:pt x="4572" y="10585"/>
                    <a:pt x="4640" y="10685"/>
                  </a:cubicBezTo>
                  <a:cubicBezTo>
                    <a:pt x="4640" y="10685"/>
                    <a:pt x="5423" y="11850"/>
                    <a:pt x="6163" y="12951"/>
                  </a:cubicBezTo>
                  <a:lnTo>
                    <a:pt x="5462" y="12794"/>
                  </a:lnTo>
                  <a:lnTo>
                    <a:pt x="4216" y="10938"/>
                  </a:lnTo>
                  <a:cubicBezTo>
                    <a:pt x="3712" y="10189"/>
                    <a:pt x="2618" y="9942"/>
                    <a:pt x="1771" y="10388"/>
                  </a:cubicBezTo>
                  <a:lnTo>
                    <a:pt x="1261" y="10657"/>
                  </a:lnTo>
                  <a:cubicBezTo>
                    <a:pt x="1239" y="10669"/>
                    <a:pt x="1220" y="10683"/>
                    <a:pt x="1199" y="10695"/>
                  </a:cubicBezTo>
                  <a:lnTo>
                    <a:pt x="2347" y="12403"/>
                  </a:lnTo>
                  <a:cubicBezTo>
                    <a:pt x="2336" y="12407"/>
                    <a:pt x="2323" y="12409"/>
                    <a:pt x="2312" y="12413"/>
                  </a:cubicBezTo>
                  <a:lnTo>
                    <a:pt x="3828" y="14670"/>
                  </a:lnTo>
                  <a:lnTo>
                    <a:pt x="9311" y="15899"/>
                  </a:lnTo>
                  <a:cubicBezTo>
                    <a:pt x="9311" y="15899"/>
                    <a:pt x="9279" y="15852"/>
                    <a:pt x="9278" y="15850"/>
                  </a:cubicBezTo>
                  <a:cubicBezTo>
                    <a:pt x="9807" y="15952"/>
                    <a:pt x="10364" y="15937"/>
                    <a:pt x="10898" y="15785"/>
                  </a:cubicBezTo>
                  <a:lnTo>
                    <a:pt x="14800" y="21590"/>
                  </a:lnTo>
                  <a:cubicBezTo>
                    <a:pt x="14800" y="21590"/>
                    <a:pt x="21429" y="18094"/>
                    <a:pt x="21429" y="18094"/>
                  </a:cubicBezTo>
                  <a:lnTo>
                    <a:pt x="17230" y="11848"/>
                  </a:lnTo>
                  <a:cubicBezTo>
                    <a:pt x="17573" y="11075"/>
                    <a:pt x="17537" y="10179"/>
                    <a:pt x="17019" y="9410"/>
                  </a:cubicBezTo>
                  <a:lnTo>
                    <a:pt x="14410" y="5530"/>
                  </a:lnTo>
                  <a:cubicBezTo>
                    <a:pt x="14366" y="5465"/>
                    <a:pt x="14308" y="5412"/>
                    <a:pt x="14259" y="5351"/>
                  </a:cubicBezTo>
                  <a:cubicBezTo>
                    <a:pt x="14251" y="5338"/>
                    <a:pt x="14248" y="5325"/>
                    <a:pt x="14239" y="5312"/>
                  </a:cubicBezTo>
                  <a:lnTo>
                    <a:pt x="11324" y="976"/>
                  </a:lnTo>
                  <a:cubicBezTo>
                    <a:pt x="10983" y="468"/>
                    <a:pt x="10241" y="303"/>
                    <a:pt x="9668" y="605"/>
                  </a:cubicBezTo>
                  <a:cubicBezTo>
                    <a:pt x="9095" y="907"/>
                    <a:pt x="8907" y="1564"/>
                    <a:pt x="9249" y="2072"/>
                  </a:cubicBezTo>
                  <a:lnTo>
                    <a:pt x="10754" y="4310"/>
                  </a:lnTo>
                  <a:cubicBezTo>
                    <a:pt x="10601" y="4354"/>
                    <a:pt x="10454" y="4417"/>
                    <a:pt x="10306" y="4483"/>
                  </a:cubicBezTo>
                  <a:lnTo>
                    <a:pt x="7642" y="522"/>
                  </a:lnTo>
                  <a:cubicBezTo>
                    <a:pt x="7428" y="205"/>
                    <a:pt x="7058" y="22"/>
                    <a:pt x="6671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74"/>
            <p:cNvSpPr/>
            <p:nvPr/>
          </p:nvSpPr>
          <p:spPr>
            <a:xfrm>
              <a:off x="1734255" y="2850559"/>
              <a:ext cx="1997281" cy="2279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21590" extrusionOk="0">
                  <a:moveTo>
                    <a:pt x="14818" y="2"/>
                  </a:moveTo>
                  <a:cubicBezTo>
                    <a:pt x="14430" y="21"/>
                    <a:pt x="14060" y="205"/>
                    <a:pt x="13846" y="522"/>
                  </a:cubicBezTo>
                  <a:lnTo>
                    <a:pt x="11166" y="4495"/>
                  </a:lnTo>
                  <a:cubicBezTo>
                    <a:pt x="10993" y="4415"/>
                    <a:pt x="10815" y="4349"/>
                    <a:pt x="10634" y="4301"/>
                  </a:cubicBezTo>
                  <a:lnTo>
                    <a:pt x="12138" y="2072"/>
                  </a:lnTo>
                  <a:cubicBezTo>
                    <a:pt x="12480" y="1564"/>
                    <a:pt x="12292" y="907"/>
                    <a:pt x="11718" y="605"/>
                  </a:cubicBezTo>
                  <a:cubicBezTo>
                    <a:pt x="11143" y="302"/>
                    <a:pt x="10398" y="470"/>
                    <a:pt x="10056" y="978"/>
                  </a:cubicBezTo>
                  <a:lnTo>
                    <a:pt x="7131" y="5312"/>
                  </a:lnTo>
                  <a:cubicBezTo>
                    <a:pt x="7087" y="5377"/>
                    <a:pt x="7053" y="5444"/>
                    <a:pt x="7027" y="5512"/>
                  </a:cubicBezTo>
                  <a:cubicBezTo>
                    <a:pt x="7022" y="5518"/>
                    <a:pt x="7017" y="5524"/>
                    <a:pt x="7013" y="5530"/>
                  </a:cubicBezTo>
                  <a:lnTo>
                    <a:pt x="4397" y="9410"/>
                  </a:lnTo>
                  <a:cubicBezTo>
                    <a:pt x="3873" y="10188"/>
                    <a:pt x="3837" y="11096"/>
                    <a:pt x="4195" y="11875"/>
                  </a:cubicBezTo>
                  <a:lnTo>
                    <a:pt x="0" y="18094"/>
                  </a:lnTo>
                  <a:cubicBezTo>
                    <a:pt x="0" y="18094"/>
                    <a:pt x="6651" y="21590"/>
                    <a:pt x="6651" y="21590"/>
                  </a:cubicBezTo>
                  <a:lnTo>
                    <a:pt x="10563" y="15791"/>
                  </a:lnTo>
                  <a:cubicBezTo>
                    <a:pt x="11085" y="15935"/>
                    <a:pt x="11631" y="15949"/>
                    <a:pt x="12149" y="15854"/>
                  </a:cubicBezTo>
                  <a:cubicBezTo>
                    <a:pt x="12148" y="15855"/>
                    <a:pt x="12118" y="15899"/>
                    <a:pt x="12118" y="15899"/>
                  </a:cubicBezTo>
                  <a:lnTo>
                    <a:pt x="17619" y="14670"/>
                  </a:lnTo>
                  <a:lnTo>
                    <a:pt x="19140" y="12413"/>
                  </a:lnTo>
                  <a:cubicBezTo>
                    <a:pt x="19129" y="12409"/>
                    <a:pt x="19117" y="12407"/>
                    <a:pt x="19107" y="12403"/>
                  </a:cubicBezTo>
                  <a:lnTo>
                    <a:pt x="20261" y="10695"/>
                  </a:lnTo>
                  <a:cubicBezTo>
                    <a:pt x="20240" y="10682"/>
                    <a:pt x="20220" y="10671"/>
                    <a:pt x="20199" y="10659"/>
                  </a:cubicBezTo>
                  <a:lnTo>
                    <a:pt x="19685" y="10388"/>
                  </a:lnTo>
                  <a:cubicBezTo>
                    <a:pt x="18835" y="9942"/>
                    <a:pt x="17740" y="10189"/>
                    <a:pt x="17234" y="10938"/>
                  </a:cubicBezTo>
                  <a:lnTo>
                    <a:pt x="15981" y="12794"/>
                  </a:lnTo>
                  <a:lnTo>
                    <a:pt x="15290" y="12949"/>
                  </a:lnTo>
                  <a:cubicBezTo>
                    <a:pt x="16032" y="11849"/>
                    <a:pt x="16818" y="10685"/>
                    <a:pt x="16818" y="10685"/>
                  </a:cubicBezTo>
                  <a:cubicBezTo>
                    <a:pt x="16937" y="10508"/>
                    <a:pt x="17027" y="10323"/>
                    <a:pt x="17098" y="10135"/>
                  </a:cubicBezTo>
                  <a:lnTo>
                    <a:pt x="21257" y="3969"/>
                  </a:lnTo>
                  <a:cubicBezTo>
                    <a:pt x="21600" y="3461"/>
                    <a:pt x="21410" y="2804"/>
                    <a:pt x="20835" y="2502"/>
                  </a:cubicBezTo>
                  <a:cubicBezTo>
                    <a:pt x="20619" y="2388"/>
                    <a:pt x="20381" y="2341"/>
                    <a:pt x="20148" y="2352"/>
                  </a:cubicBezTo>
                  <a:cubicBezTo>
                    <a:pt x="19759" y="2372"/>
                    <a:pt x="19387" y="2558"/>
                    <a:pt x="19173" y="2875"/>
                  </a:cubicBezTo>
                  <a:lnTo>
                    <a:pt x="16244" y="7219"/>
                  </a:lnTo>
                  <a:cubicBezTo>
                    <a:pt x="16099" y="7102"/>
                    <a:pt x="15938" y="6997"/>
                    <a:pt x="15766" y="6903"/>
                  </a:cubicBezTo>
                  <a:lnTo>
                    <a:pt x="19280" y="1693"/>
                  </a:lnTo>
                  <a:cubicBezTo>
                    <a:pt x="19622" y="1184"/>
                    <a:pt x="19433" y="528"/>
                    <a:pt x="18857" y="226"/>
                  </a:cubicBezTo>
                  <a:cubicBezTo>
                    <a:pt x="18642" y="112"/>
                    <a:pt x="18403" y="65"/>
                    <a:pt x="18170" y="76"/>
                  </a:cubicBezTo>
                  <a:cubicBezTo>
                    <a:pt x="17782" y="96"/>
                    <a:pt x="17412" y="280"/>
                    <a:pt x="17198" y="597"/>
                  </a:cubicBezTo>
                  <a:lnTo>
                    <a:pt x="13686" y="5803"/>
                  </a:lnTo>
                  <a:lnTo>
                    <a:pt x="13257" y="5577"/>
                  </a:lnTo>
                  <a:lnTo>
                    <a:pt x="15928" y="1618"/>
                  </a:lnTo>
                  <a:cubicBezTo>
                    <a:pt x="16271" y="1110"/>
                    <a:pt x="16083" y="451"/>
                    <a:pt x="15508" y="149"/>
                  </a:cubicBezTo>
                  <a:cubicBezTo>
                    <a:pt x="15292" y="36"/>
                    <a:pt x="15051" y="-10"/>
                    <a:pt x="1481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67896" y="2239071"/>
            <a:ext cx="4443004" cy="722607"/>
            <a:chOff x="8386922" y="2192795"/>
            <a:chExt cx="4443004" cy="722607"/>
          </a:xfrm>
        </p:grpSpPr>
        <p:sp>
          <p:nvSpPr>
            <p:cNvPr id="84" name="矩形 8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67896" y="3459918"/>
            <a:ext cx="4443004" cy="722607"/>
            <a:chOff x="8386922" y="2192795"/>
            <a:chExt cx="4443004" cy="722607"/>
          </a:xfrm>
        </p:grpSpPr>
        <p:sp>
          <p:nvSpPr>
            <p:cNvPr id="87" name="矩形 8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567896" y="4680765"/>
            <a:ext cx="4443004" cy="722607"/>
            <a:chOff x="8386922" y="2192795"/>
            <a:chExt cx="4443004" cy="722607"/>
          </a:xfrm>
        </p:grpSpPr>
        <p:sp>
          <p:nvSpPr>
            <p:cNvPr id="90" name="矩形 8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2254224" y="4935171"/>
            <a:ext cx="2501951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A206E20C-9B10-47FD-9D3B-B323B89CE55E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63F5A057-0D1D-42E3-8DFC-D37B4C0342C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95ED8425-9543-4E5D-B738-DAC182D442A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F9ECC5EC-DB38-48B5-9945-F13C27ABAC5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7D3F2414-A16E-43A2-9F91-62489940C29D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BFFA1750-160A-48E8-88AE-629A2EBBB36E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41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ḻiḑe"/>
          <p:cNvSpPr/>
          <p:nvPr/>
        </p:nvSpPr>
        <p:spPr>
          <a:xfrm>
            <a:off x="1594010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ś1ïde"/>
          <p:cNvSpPr/>
          <p:nvPr/>
        </p:nvSpPr>
        <p:spPr>
          <a:xfrm>
            <a:off x="1844112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Sļîḑê"/>
          <p:cNvSpPr/>
          <p:nvPr/>
        </p:nvSpPr>
        <p:spPr>
          <a:xfrm>
            <a:off x="1657529" y="2406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1270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îṩ1iḋè"/>
          <p:cNvSpPr/>
          <p:nvPr/>
        </p:nvSpPr>
        <p:spPr>
          <a:xfrm>
            <a:off x="2250560" y="2896653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ïs1îďé"/>
          <p:cNvSpPr/>
          <p:nvPr/>
        </p:nvSpPr>
        <p:spPr>
          <a:xfrm>
            <a:off x="4089428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ṣḷiḓê"/>
          <p:cNvSpPr/>
          <p:nvPr/>
        </p:nvSpPr>
        <p:spPr>
          <a:xfrm>
            <a:off x="4339530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ṣḻíḓe"/>
          <p:cNvSpPr/>
          <p:nvPr/>
        </p:nvSpPr>
        <p:spPr>
          <a:xfrm>
            <a:off x="4152947" y="2406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1270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îśḻíḓê"/>
          <p:cNvSpPr/>
          <p:nvPr/>
        </p:nvSpPr>
        <p:spPr>
          <a:xfrm>
            <a:off x="4659583" y="2896962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$ļíḓé"/>
          <p:cNvSpPr/>
          <p:nvPr/>
        </p:nvSpPr>
        <p:spPr>
          <a:xfrm>
            <a:off x="6584846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ṣľiḍe"/>
          <p:cNvSpPr/>
          <p:nvPr/>
        </p:nvSpPr>
        <p:spPr>
          <a:xfrm>
            <a:off x="6834948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ṡ1îďê"/>
          <p:cNvSpPr/>
          <p:nvPr/>
        </p:nvSpPr>
        <p:spPr>
          <a:xfrm>
            <a:off x="6648365" y="2406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1270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ŝḻiḋè"/>
          <p:cNvSpPr/>
          <p:nvPr/>
        </p:nvSpPr>
        <p:spPr>
          <a:xfrm>
            <a:off x="7155001" y="2897326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śḻíďê"/>
          <p:cNvSpPr/>
          <p:nvPr/>
        </p:nvSpPr>
        <p:spPr>
          <a:xfrm>
            <a:off x="9080265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ṡļiḋé"/>
          <p:cNvSpPr/>
          <p:nvPr/>
        </p:nvSpPr>
        <p:spPr>
          <a:xfrm>
            <a:off x="9330367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ṣľîdè"/>
          <p:cNvSpPr/>
          <p:nvPr/>
        </p:nvSpPr>
        <p:spPr>
          <a:xfrm>
            <a:off x="9143784" y="2406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4" name="ïṧḻîḍê"/>
          <p:cNvSpPr/>
          <p:nvPr/>
        </p:nvSpPr>
        <p:spPr>
          <a:xfrm>
            <a:off x="9650420" y="2900669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59" name="组合 58"/>
          <p:cNvGrpSpPr/>
          <p:nvPr/>
        </p:nvGrpSpPr>
        <p:grpSpPr>
          <a:xfrm>
            <a:off x="8781760" y="4263079"/>
            <a:ext cx="2133782" cy="1132618"/>
            <a:chOff x="1867328" y="2349127"/>
            <a:chExt cx="2133782" cy="1132618"/>
          </a:xfrm>
        </p:grpSpPr>
        <p:sp>
          <p:nvSpPr>
            <p:cNvPr id="60" name="文本框 5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86341" y="4263079"/>
            <a:ext cx="2133782" cy="1132618"/>
            <a:chOff x="1867328" y="2349127"/>
            <a:chExt cx="2133782" cy="1132618"/>
          </a:xfrm>
        </p:grpSpPr>
        <p:sp>
          <p:nvSpPr>
            <p:cNvPr id="69" name="文本框 68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0923" y="4263079"/>
            <a:ext cx="2133782" cy="1132618"/>
            <a:chOff x="1867328" y="2349127"/>
            <a:chExt cx="2133782" cy="1132618"/>
          </a:xfrm>
        </p:grpSpPr>
        <p:sp>
          <p:nvSpPr>
            <p:cNvPr id="72" name="文本框 7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03361" y="4263079"/>
            <a:ext cx="2133782" cy="1132618"/>
            <a:chOff x="1867328" y="2349127"/>
            <a:chExt cx="2133782" cy="1132618"/>
          </a:xfrm>
        </p:grpSpPr>
        <p:sp>
          <p:nvSpPr>
            <p:cNvPr id="75" name="文本框 74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83CBA27-B5E2-49DD-9EEA-2EDBD66D1781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6BA3C63-5D4C-4561-83DF-E61D8FB5BF4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11D5E7-CC52-4AC0-90BC-6E7A85C501C4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9057EEF-BE97-4C50-8085-8DAF6DA26FF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AA68A7A-82B7-441B-9DE8-EFC94FB005ED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73544E7-D251-4A58-8996-5D26B83464D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577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3" grpId="0" animBg="1"/>
      <p:bldP spid="7" grpId="0" animBg="1"/>
      <p:bldP spid="8" grpId="0" animBg="1"/>
      <p:bldP spid="9" grpId="0" animBg="1"/>
      <p:bldP spid="62" grpId="0" animBg="1"/>
      <p:bldP spid="10" grpId="0" animBg="1"/>
      <p:bldP spid="11" grpId="0" animBg="1"/>
      <p:bldP spid="12" grpId="0" animBg="1"/>
      <p:bldP spid="28" grpId="0" animBg="1"/>
      <p:bldP spid="13" grpId="0" animBg="1"/>
      <p:bldP spid="14" grpId="0" animBg="1"/>
      <p:bldP spid="15" grpId="0" animBg="1"/>
      <p:bldP spid="6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>
            <a:extLst>
              <a:ext uri="{FF2B5EF4-FFF2-40B4-BE49-F238E27FC236}">
                <a16:creationId xmlns:a16="http://schemas.microsoft.com/office/drawing/2014/main" id="{05A2D0FE-2D99-4784-A9F3-EE98E4314D60}"/>
              </a:ext>
            </a:extLst>
          </p:cNvPr>
          <p:cNvSpPr/>
          <p:nvPr/>
        </p:nvSpPr>
        <p:spPr>
          <a:xfrm>
            <a:off x="2870200" y="203200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D99C446-CD67-4B11-99FB-7784DDEC3C03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3"/>
            <a:srcRect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3BFD42-63C2-4A06-896F-E7FA17644C97}"/>
              </a:ext>
            </a:extLst>
          </p:cNvPr>
          <p:cNvSpPr txBox="1"/>
          <p:nvPr/>
        </p:nvSpPr>
        <p:spPr>
          <a:xfrm>
            <a:off x="2322357" y="4025900"/>
            <a:ext cx="7547286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A076802-9DD5-4D33-BC27-0A7D68935343}"/>
              </a:ext>
            </a:extLst>
          </p:cNvPr>
          <p:cNvSpPr/>
          <p:nvPr/>
        </p:nvSpPr>
        <p:spPr>
          <a:xfrm>
            <a:off x="3486150" y="1683607"/>
            <a:ext cx="5219700" cy="2000250"/>
          </a:xfrm>
          <a:custGeom>
            <a:avLst/>
            <a:gdLst>
              <a:gd name="connsiteX0" fmla="*/ 0 w 5219700"/>
              <a:gd name="connsiteY0" fmla="*/ 0 h 2000250"/>
              <a:gd name="connsiteX1" fmla="*/ 5219700 w 5219700"/>
              <a:gd name="connsiteY1" fmla="*/ 0 h 2000250"/>
              <a:gd name="connsiteX2" fmla="*/ 5219700 w 5219700"/>
              <a:gd name="connsiteY2" fmla="*/ 2000250 h 2000250"/>
              <a:gd name="connsiteX3" fmla="*/ 5153930 w 5219700"/>
              <a:gd name="connsiteY3" fmla="*/ 2000250 h 2000250"/>
              <a:gd name="connsiteX4" fmla="*/ 5153930 w 5219700"/>
              <a:gd name="connsiteY4" fmla="*/ 65770 h 2000250"/>
              <a:gd name="connsiteX5" fmla="*/ 65770 w 5219700"/>
              <a:gd name="connsiteY5" fmla="*/ 65770 h 2000250"/>
              <a:gd name="connsiteX6" fmla="*/ 65770 w 5219700"/>
              <a:gd name="connsiteY6" fmla="*/ 2000250 h 2000250"/>
              <a:gd name="connsiteX7" fmla="*/ 0 w 5219700"/>
              <a:gd name="connsiteY7" fmla="*/ 2000250 h 2000250"/>
              <a:gd name="connsiteX8" fmla="*/ 0 w 5219700"/>
              <a:gd name="connsiteY8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9700" h="2000250">
                <a:moveTo>
                  <a:pt x="0" y="0"/>
                </a:moveTo>
                <a:lnTo>
                  <a:pt x="5219700" y="0"/>
                </a:lnTo>
                <a:lnTo>
                  <a:pt x="5219700" y="2000250"/>
                </a:lnTo>
                <a:lnTo>
                  <a:pt x="5153930" y="2000250"/>
                </a:lnTo>
                <a:lnTo>
                  <a:pt x="5153930" y="65770"/>
                </a:lnTo>
                <a:lnTo>
                  <a:pt x="65770" y="65770"/>
                </a:lnTo>
                <a:lnTo>
                  <a:pt x="65770" y="2000250"/>
                </a:lnTo>
                <a:lnTo>
                  <a:pt x="0" y="2000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09ED340-9056-4304-AC59-7E9549A3FFB4}"/>
              </a:ext>
            </a:extLst>
          </p:cNvPr>
          <p:cNvSpPr/>
          <p:nvPr/>
        </p:nvSpPr>
        <p:spPr>
          <a:xfrm>
            <a:off x="3486150" y="3677226"/>
            <a:ext cx="5219700" cy="1339275"/>
          </a:xfrm>
          <a:custGeom>
            <a:avLst/>
            <a:gdLst>
              <a:gd name="connsiteX0" fmla="*/ 0 w 5219700"/>
              <a:gd name="connsiteY0" fmla="*/ 900843 h 1339275"/>
              <a:gd name="connsiteX1" fmla="*/ 65770 w 5219700"/>
              <a:gd name="connsiteY1" fmla="*/ 900843 h 1339275"/>
              <a:gd name="connsiteX2" fmla="*/ 65770 w 5219700"/>
              <a:gd name="connsiteY2" fmla="*/ 1273505 h 1339275"/>
              <a:gd name="connsiteX3" fmla="*/ 5153930 w 5219700"/>
              <a:gd name="connsiteY3" fmla="*/ 1273505 h 1339275"/>
              <a:gd name="connsiteX4" fmla="*/ 5153930 w 5219700"/>
              <a:gd name="connsiteY4" fmla="*/ 900843 h 1339275"/>
              <a:gd name="connsiteX5" fmla="*/ 5219700 w 5219700"/>
              <a:gd name="connsiteY5" fmla="*/ 900843 h 1339275"/>
              <a:gd name="connsiteX6" fmla="*/ 5219700 w 5219700"/>
              <a:gd name="connsiteY6" fmla="*/ 1339275 h 1339275"/>
              <a:gd name="connsiteX7" fmla="*/ 0 w 5219700"/>
              <a:gd name="connsiteY7" fmla="*/ 1339275 h 1339275"/>
              <a:gd name="connsiteX8" fmla="*/ 5153930 w 5219700"/>
              <a:gd name="connsiteY8" fmla="*/ 0 h 1339275"/>
              <a:gd name="connsiteX9" fmla="*/ 5219700 w 5219700"/>
              <a:gd name="connsiteY9" fmla="*/ 0 h 1339275"/>
              <a:gd name="connsiteX10" fmla="*/ 5219700 w 5219700"/>
              <a:gd name="connsiteY10" fmla="*/ 335974 h 1339275"/>
              <a:gd name="connsiteX11" fmla="*/ 5153930 w 5219700"/>
              <a:gd name="connsiteY11" fmla="*/ 335974 h 1339275"/>
              <a:gd name="connsiteX12" fmla="*/ 0 w 5219700"/>
              <a:gd name="connsiteY12" fmla="*/ 0 h 1339275"/>
              <a:gd name="connsiteX13" fmla="*/ 65770 w 5219700"/>
              <a:gd name="connsiteY13" fmla="*/ 0 h 1339275"/>
              <a:gd name="connsiteX14" fmla="*/ 65770 w 5219700"/>
              <a:gd name="connsiteY14" fmla="*/ 335974 h 1339275"/>
              <a:gd name="connsiteX15" fmla="*/ 0 w 5219700"/>
              <a:gd name="connsiteY15" fmla="*/ 335974 h 133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19700" h="1339275">
                <a:moveTo>
                  <a:pt x="0" y="900843"/>
                </a:moveTo>
                <a:lnTo>
                  <a:pt x="65770" y="900843"/>
                </a:lnTo>
                <a:lnTo>
                  <a:pt x="65770" y="1273505"/>
                </a:lnTo>
                <a:lnTo>
                  <a:pt x="5153930" y="1273505"/>
                </a:lnTo>
                <a:lnTo>
                  <a:pt x="5153930" y="900843"/>
                </a:lnTo>
                <a:lnTo>
                  <a:pt x="5219700" y="900843"/>
                </a:lnTo>
                <a:lnTo>
                  <a:pt x="5219700" y="1339275"/>
                </a:lnTo>
                <a:lnTo>
                  <a:pt x="0" y="1339275"/>
                </a:lnTo>
                <a:close/>
                <a:moveTo>
                  <a:pt x="5153930" y="0"/>
                </a:moveTo>
                <a:lnTo>
                  <a:pt x="5219700" y="0"/>
                </a:lnTo>
                <a:lnTo>
                  <a:pt x="5219700" y="335974"/>
                </a:lnTo>
                <a:lnTo>
                  <a:pt x="5153930" y="335974"/>
                </a:lnTo>
                <a:close/>
                <a:moveTo>
                  <a:pt x="0" y="0"/>
                </a:moveTo>
                <a:lnTo>
                  <a:pt x="65770" y="0"/>
                </a:lnTo>
                <a:lnTo>
                  <a:pt x="65770" y="335974"/>
                </a:lnTo>
                <a:lnTo>
                  <a:pt x="0" y="3359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04FEED-CF5F-42F7-A086-06587B232820}"/>
              </a:ext>
            </a:extLst>
          </p:cNvPr>
          <p:cNvSpPr txBox="1"/>
          <p:nvPr/>
        </p:nvSpPr>
        <p:spPr>
          <a:xfrm>
            <a:off x="3920816" y="2480611"/>
            <a:ext cx="434688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</a:rPr>
              <a:t>谢谢观看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F9B568-53FF-4FDF-8013-8CCA5BAF4AA3}"/>
              </a:ext>
            </a:extLst>
          </p:cNvPr>
          <p:cNvSpPr txBox="1"/>
          <p:nvPr/>
        </p:nvSpPr>
        <p:spPr>
          <a:xfrm>
            <a:off x="3920816" y="1893157"/>
            <a:ext cx="4346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BUSINESS</a:t>
            </a:r>
            <a:endParaRPr lang="zh-CN" altLang="en-US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701E793-B17D-4A4B-B0CE-D7440DB76714}"/>
              </a:ext>
            </a:extLst>
          </p:cNvPr>
          <p:cNvSpPr txBox="1"/>
          <p:nvPr/>
        </p:nvSpPr>
        <p:spPr>
          <a:xfrm>
            <a:off x="3264135" y="5600995"/>
            <a:ext cx="5663730" cy="3379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X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圆角矩形 1">
            <a:extLst>
              <a:ext uri="{FF2B5EF4-FFF2-40B4-BE49-F238E27FC236}">
                <a16:creationId xmlns:a16="http://schemas.microsoft.com/office/drawing/2014/main" id="{8B0D4484-A80D-41F8-97AE-F832F7AA0DC8}"/>
              </a:ext>
            </a:extLst>
          </p:cNvPr>
          <p:cNvSpPr/>
          <p:nvPr/>
        </p:nvSpPr>
        <p:spPr>
          <a:xfrm>
            <a:off x="10617200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">
            <a:extLst>
              <a:ext uri="{FF2B5EF4-FFF2-40B4-BE49-F238E27FC236}">
                <a16:creationId xmlns:a16="http://schemas.microsoft.com/office/drawing/2014/main" id="{613662F9-FEEF-496D-BA59-391998C4DD7E}"/>
              </a:ext>
            </a:extLst>
          </p:cNvPr>
          <p:cNvSpPr/>
          <p:nvPr/>
        </p:nvSpPr>
        <p:spPr>
          <a:xfrm>
            <a:off x="10708482" y="6326443"/>
            <a:ext cx="136314" cy="131040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圆角矩形 11">
            <a:extLst>
              <a:ext uri="{FF2B5EF4-FFF2-40B4-BE49-F238E27FC236}">
                <a16:creationId xmlns:a16="http://schemas.microsoft.com/office/drawing/2014/main" id="{C797736D-4AB8-4817-A4F6-B29324607E83}"/>
              </a:ext>
            </a:extLst>
          </p:cNvPr>
          <p:cNvSpPr/>
          <p:nvPr/>
        </p:nvSpPr>
        <p:spPr>
          <a:xfrm>
            <a:off x="11015238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12">
            <a:extLst>
              <a:ext uri="{FF2B5EF4-FFF2-40B4-BE49-F238E27FC236}">
                <a16:creationId xmlns:a16="http://schemas.microsoft.com/office/drawing/2014/main" id="{2B5465D0-F02F-41CE-B00A-AB563C52CE43}"/>
              </a:ext>
            </a:extLst>
          </p:cNvPr>
          <p:cNvSpPr/>
          <p:nvPr/>
        </p:nvSpPr>
        <p:spPr>
          <a:xfrm>
            <a:off x="11106520" y="6328162"/>
            <a:ext cx="136314" cy="127602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圆角矩形 14">
            <a:extLst>
              <a:ext uri="{FF2B5EF4-FFF2-40B4-BE49-F238E27FC236}">
                <a16:creationId xmlns:a16="http://schemas.microsoft.com/office/drawing/2014/main" id="{52507031-DA78-41C5-A251-175A55B9E614}"/>
              </a:ext>
            </a:extLst>
          </p:cNvPr>
          <p:cNvSpPr/>
          <p:nvPr/>
        </p:nvSpPr>
        <p:spPr>
          <a:xfrm>
            <a:off x="11413276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15">
            <a:extLst>
              <a:ext uri="{FF2B5EF4-FFF2-40B4-BE49-F238E27FC236}">
                <a16:creationId xmlns:a16="http://schemas.microsoft.com/office/drawing/2014/main" id="{9D3395B8-0AA0-463B-BF46-FB40ADC65CEB}"/>
              </a:ext>
            </a:extLst>
          </p:cNvPr>
          <p:cNvSpPr/>
          <p:nvPr/>
        </p:nvSpPr>
        <p:spPr>
          <a:xfrm>
            <a:off x="11515986" y="6323807"/>
            <a:ext cx="113458" cy="13631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86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5" grpId="0"/>
      <p:bldP spid="13" grpId="0" animBg="1"/>
      <p:bldP spid="10" grpId="0" animBg="1"/>
      <p:bldP spid="19" grpId="0" animBg="1"/>
      <p:bldP spid="4" grpId="0"/>
      <p:bldP spid="5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4259" y="4456090"/>
            <a:ext cx="528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53878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33403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îṧľïḓé">
            <a:extLst>
              <a:ext uri="{FF2B5EF4-FFF2-40B4-BE49-F238E27FC236}">
                <a16:creationId xmlns:a16="http://schemas.microsoft.com/office/drawing/2014/main" id="{27350337-B6D5-48A5-8274-F4EF969691ED}"/>
              </a:ext>
            </a:extLst>
          </p:cNvPr>
          <p:cNvSpPr/>
          <p:nvPr/>
        </p:nvSpPr>
        <p:spPr>
          <a:xfrm>
            <a:off x="1088573" y="1756229"/>
            <a:ext cx="5007428" cy="224602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iṡ1ïḓé">
            <a:extLst>
              <a:ext uri="{FF2B5EF4-FFF2-40B4-BE49-F238E27FC236}">
                <a16:creationId xmlns:a16="http://schemas.microsoft.com/office/drawing/2014/main" id="{F07A3B78-5D0C-4CC9-A122-43CEE933BE10}"/>
              </a:ext>
            </a:extLst>
          </p:cNvPr>
          <p:cNvSpPr/>
          <p:nvPr/>
        </p:nvSpPr>
        <p:spPr>
          <a:xfrm>
            <a:off x="6096001" y="1756229"/>
            <a:ext cx="5007428" cy="224602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294144" y="3200400"/>
            <a:ext cx="1603714" cy="1603712"/>
            <a:chOff x="5294144" y="3200400"/>
            <a:chExt cx="1603714" cy="1603712"/>
          </a:xfrm>
        </p:grpSpPr>
        <p:sp>
          <p:nvSpPr>
            <p:cNvPr id="28" name="íšļîďé">
              <a:extLst>
                <a:ext uri="{FF2B5EF4-FFF2-40B4-BE49-F238E27FC236}">
                  <a16:creationId xmlns:a16="http://schemas.microsoft.com/office/drawing/2014/main" id="{D3156C8A-1BD0-4204-A4B4-E9673CBCAF64}"/>
                </a:ext>
              </a:extLst>
            </p:cNvPr>
            <p:cNvSpPr/>
            <p:nvPr/>
          </p:nvSpPr>
          <p:spPr>
            <a:xfrm>
              <a:off x="5294144" y="3200400"/>
              <a:ext cx="1603714" cy="1603712"/>
            </a:xfrm>
            <a:prstGeom prst="ellipse">
              <a:avLst/>
            </a:prstGeom>
            <a:solidFill>
              <a:schemeClr val="accent1"/>
            </a:solidFill>
            <a:ln w="381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íšļîďé">
              <a:extLst>
                <a:ext uri="{FF2B5EF4-FFF2-40B4-BE49-F238E27FC236}">
                  <a16:creationId xmlns:a16="http://schemas.microsoft.com/office/drawing/2014/main" id="{D3156C8A-1BD0-4204-A4B4-E9673CBCAF64}"/>
                </a:ext>
              </a:extLst>
            </p:cNvPr>
            <p:cNvSpPr/>
            <p:nvPr/>
          </p:nvSpPr>
          <p:spPr>
            <a:xfrm>
              <a:off x="5700545" y="3614509"/>
              <a:ext cx="790912" cy="77549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76141" y="4539662"/>
            <a:ext cx="3353059" cy="1308050"/>
            <a:chOff x="1541719" y="2349127"/>
            <a:chExt cx="3353059" cy="1308050"/>
          </a:xfrm>
        </p:grpSpPr>
        <p:sp>
          <p:nvSpPr>
            <p:cNvPr id="18" name="文本框 17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41719" y="2687681"/>
              <a:ext cx="335305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2801" y="4539662"/>
            <a:ext cx="3353059" cy="1308050"/>
            <a:chOff x="1541719" y="2349127"/>
            <a:chExt cx="3353059" cy="1308050"/>
          </a:xfrm>
        </p:grpSpPr>
        <p:sp>
          <p:nvSpPr>
            <p:cNvPr id="21" name="文本框 20"/>
            <p:cNvSpPr txBox="1"/>
            <p:nvPr/>
          </p:nvSpPr>
          <p:spPr>
            <a:xfrm>
              <a:off x="276099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41719" y="2687681"/>
              <a:ext cx="335305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4642A48-8993-463E-B064-2D106CE12B57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80C66D7-0E7C-4B5F-81C0-BF767709F2E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03A79D4-F978-466B-B4BB-6802409FDCB2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EDF3EA-D5EC-4B3D-A03B-6914A97D204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B14638-01CE-4ADE-ADFA-0690479A8E5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50343A0-68C7-4FE5-A2CE-B904B07CC69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889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2" y="1483721"/>
            <a:ext cx="5221287" cy="482500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6675452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5"/>
          <p:cNvSpPr/>
          <p:nvPr/>
        </p:nvSpPr>
        <p:spPr>
          <a:xfrm>
            <a:off x="6851550" y="5185919"/>
            <a:ext cx="413078" cy="40502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881838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8"/>
          <p:cNvSpPr/>
          <p:nvPr/>
        </p:nvSpPr>
        <p:spPr>
          <a:xfrm>
            <a:off x="8057936" y="5198007"/>
            <a:ext cx="413078" cy="380847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088223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1"/>
          <p:cNvSpPr/>
          <p:nvPr/>
        </p:nvSpPr>
        <p:spPr>
          <a:xfrm>
            <a:off x="9264321" y="5182180"/>
            <a:ext cx="413078" cy="41250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294610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4"/>
          <p:cNvSpPr/>
          <p:nvPr/>
        </p:nvSpPr>
        <p:spPr>
          <a:xfrm>
            <a:off x="10470708" y="5189884"/>
            <a:ext cx="413078" cy="39709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527914" y="2803421"/>
            <a:ext cx="474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27914" y="3831123"/>
            <a:ext cx="47417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27914" y="1960384"/>
            <a:ext cx="47417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54B82D8-F212-4710-91D1-B9F4DC5C2E6F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6FA09F2-A5C1-4590-8DC0-00A57E60662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7AD9606-6830-46D6-89EC-11D1CCE27E6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7C3E0D-D208-48C6-9AAF-8815482920B7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437E39C-56D2-4D60-AFD7-F100936CD65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5A433F-5074-44B5-B494-0235D49F7E4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30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18" grpId="0" animBg="1"/>
          <p:bldP spid="8" grpId="0" animBg="1"/>
          <p:bldP spid="17" grpId="0" animBg="1"/>
          <p:bldP spid="11" grpId="0" animBg="1"/>
          <p:bldP spid="19" grpId="0" animBg="1"/>
          <p:bldP spid="14" grpId="0" animBg="1"/>
          <p:bldP spid="20" grpId="0" animBg="1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18" grpId="0" animBg="1"/>
          <p:bldP spid="8" grpId="0" animBg="1"/>
          <p:bldP spid="17" grpId="0" animBg="1"/>
          <p:bldP spid="11" grpId="0" animBg="1"/>
          <p:bldP spid="19" grpId="0" animBg="1"/>
          <p:bldP spid="14" grpId="0" animBg="1"/>
          <p:bldP spid="20" grpId="0" animBg="1"/>
          <p:bldP spid="21" grpId="0"/>
          <p:bldP spid="22" grpId="0"/>
          <p:bldP spid="2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1586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9523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317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89075" y="4744037"/>
            <a:ext cx="2482850" cy="1132618"/>
            <a:chOff x="3769435" y="2412339"/>
            <a:chExt cx="2482850" cy="1132618"/>
          </a:xfrm>
        </p:grpSpPr>
        <p:sp>
          <p:nvSpPr>
            <p:cNvPr id="23" name="文本框 2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54576" y="4744037"/>
            <a:ext cx="2482850" cy="1132618"/>
            <a:chOff x="3769435" y="2412339"/>
            <a:chExt cx="2482850" cy="1132618"/>
          </a:xfrm>
        </p:grpSpPr>
        <p:sp>
          <p:nvSpPr>
            <p:cNvPr id="26" name="文本框 2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20075" y="4744037"/>
            <a:ext cx="2482850" cy="1132618"/>
            <a:chOff x="3769435" y="2412339"/>
            <a:chExt cx="2482850" cy="1132618"/>
          </a:xfrm>
        </p:grpSpPr>
        <p:sp>
          <p:nvSpPr>
            <p:cNvPr id="29" name="文本框 28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9BC60B5-BD58-41F4-A069-99C4293794D4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13208A6-8D3F-44DD-9B19-F6042DF2E46D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BDB38DC-1AE0-4681-84E6-3C1223D4725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196672D-8AA6-45A4-BF3B-548A549ACD51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4AA07FF-A599-4A59-81C7-02693E61D58B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522AA1-D161-4E18-A54A-2BC8F4B9DEE1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60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7977" y="1825453"/>
            <a:ext cx="3375215" cy="39657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803729" y="2116513"/>
            <a:ext cx="3029327" cy="1380374"/>
            <a:chOff x="5082573" y="2168494"/>
            <a:chExt cx="3029327" cy="1380374"/>
          </a:xfrm>
        </p:grpSpPr>
        <p:sp>
          <p:nvSpPr>
            <p:cNvPr id="3" name="矩形 2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32729" y="2116513"/>
            <a:ext cx="3029327" cy="1380374"/>
            <a:chOff x="5082573" y="2168494"/>
            <a:chExt cx="3029327" cy="1380374"/>
          </a:xfrm>
        </p:grpSpPr>
        <p:sp>
          <p:nvSpPr>
            <p:cNvPr id="9" name="矩形 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3729" y="4288213"/>
            <a:ext cx="3029327" cy="1380374"/>
            <a:chOff x="5082573" y="2168494"/>
            <a:chExt cx="3029327" cy="1380374"/>
          </a:xfrm>
        </p:grpSpPr>
        <p:sp>
          <p:nvSpPr>
            <p:cNvPr id="19" name="矩形 1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2729" y="4288213"/>
            <a:ext cx="3029327" cy="1380374"/>
            <a:chOff x="5082573" y="2168494"/>
            <a:chExt cx="3029327" cy="1380374"/>
          </a:xfrm>
        </p:grpSpPr>
        <p:sp>
          <p:nvSpPr>
            <p:cNvPr id="16" name="矩形 15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4CBE2ED-489C-4228-8018-5F72652A4166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75360A0-B6E3-4135-8750-329FD79DC831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721753-B0E8-469F-B62A-5A9719F90B49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7D1015-AF4F-4721-83E8-A64F3CD9EC8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A82D7B9-D958-48BA-B969-92DD4F91A43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593F785-7AA7-438B-BF12-E144F3F2EAD2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06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00379" y="24148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îšľíḑè"/>
            <p:cNvSpPr>
              <a:spLocks/>
            </p:cNvSpPr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liḍè"/>
            <p:cNvSpPr>
              <a:spLocks/>
            </p:cNvSpPr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ḻíḓé"/>
            <p:cNvSpPr>
              <a:spLocks/>
            </p:cNvSpPr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ľíďe"/>
            <p:cNvSpPr>
              <a:spLocks/>
            </p:cNvSpPr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ľîďè"/>
            <p:cNvSpPr>
              <a:spLocks/>
            </p:cNvSpPr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54729" y="1552014"/>
            <a:ext cx="2133782" cy="799321"/>
            <a:chOff x="1867328" y="2349127"/>
            <a:chExt cx="2133782" cy="799321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552014"/>
            <a:ext cx="2133782" cy="799321"/>
            <a:chOff x="1867328" y="2349127"/>
            <a:chExt cx="2133782" cy="799321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317525"/>
            <a:ext cx="2133782" cy="799321"/>
            <a:chOff x="1867328" y="2349127"/>
            <a:chExt cx="2133782" cy="799321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317525"/>
            <a:ext cx="2133782" cy="799321"/>
            <a:chOff x="1867328" y="2349127"/>
            <a:chExt cx="2133782" cy="799321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317525"/>
            <a:ext cx="2133782" cy="799321"/>
            <a:chOff x="1867328" y="2349127"/>
            <a:chExt cx="2133782" cy="799321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AB860F7-F0A1-49B2-B875-A53309F3CFF9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493F69E-7B3A-4469-810C-F74091B30B49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ED300E8-DAF1-4477-8EFC-CC19384AC72A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C59B668-BA17-46DA-91C5-264B41E8645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7CF55D-9A29-45F8-99AD-4BD8B9E58D95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C26703A-14CF-4982-86E5-E07E831E1BE4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868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产品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运营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4976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0f4786-f05c-4162-b989-771c7b50d468"/>
</p:tagLst>
</file>

<file path=ppt/theme/theme1.xml><?xml version="1.0" encoding="utf-8"?>
<a:theme xmlns:a="http://schemas.openxmlformats.org/drawingml/2006/main" name="office主题，www.51pptmoban.com">
  <a:themeElements>
    <a:clrScheme name="自定义 39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A89E"/>
      </a:accent1>
      <a:accent2>
        <a:srgbClr val="0C2834"/>
      </a:accent2>
      <a:accent3>
        <a:srgbClr val="01A89E"/>
      </a:accent3>
      <a:accent4>
        <a:srgbClr val="0C2834"/>
      </a:accent4>
      <a:accent5>
        <a:srgbClr val="01A89E"/>
      </a:accent5>
      <a:accent6>
        <a:srgbClr val="0C2834"/>
      </a:accent6>
      <a:hlink>
        <a:srgbClr val="01A89E"/>
      </a:hlink>
      <a:folHlink>
        <a:srgbClr val="01A89E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956</TotalTime>
  <Words>2120</Words>
  <Application>Microsoft Office PowerPoint</Application>
  <PresentationFormat>宽屏</PresentationFormat>
  <Paragraphs>264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Arial</vt:lpstr>
      <vt:lpstr>Century Gothic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简约大气商务项目汇报融资计划书ppt模板</dc:title>
  <dc:creator>user</dc:creator>
  <cp:keywords>user</cp:keywords>
  <dc:description>www.51pptmoban.com</dc:description>
  <cp:lastModifiedBy>user Power</cp:lastModifiedBy>
  <cp:revision>64</cp:revision>
  <dcterms:created xsi:type="dcterms:W3CDTF">2017-08-18T03:02:00Z</dcterms:created>
  <dcterms:modified xsi:type="dcterms:W3CDTF">2023-10-29T02:50:09Z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